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62"/>
  </p:notesMasterIdLst>
  <p:sldIdLst>
    <p:sldId id="256" r:id="rId3"/>
    <p:sldId id="258" r:id="rId4"/>
    <p:sldId id="257" r:id="rId5"/>
    <p:sldId id="268" r:id="rId6"/>
    <p:sldId id="350" r:id="rId7"/>
    <p:sldId id="352" r:id="rId8"/>
    <p:sldId id="353" r:id="rId9"/>
    <p:sldId id="355" r:id="rId10"/>
    <p:sldId id="259" r:id="rId11"/>
    <p:sldId id="357" r:id="rId12"/>
    <p:sldId id="358" r:id="rId13"/>
    <p:sldId id="269" r:id="rId14"/>
    <p:sldId id="359" r:id="rId15"/>
    <p:sldId id="360" r:id="rId16"/>
    <p:sldId id="363" r:id="rId17"/>
    <p:sldId id="260" r:id="rId18"/>
    <p:sldId id="366" r:id="rId19"/>
    <p:sldId id="367" r:id="rId20"/>
    <p:sldId id="368" r:id="rId21"/>
    <p:sldId id="369" r:id="rId22"/>
    <p:sldId id="370" r:id="rId23"/>
    <p:sldId id="371" r:id="rId24"/>
    <p:sldId id="372" r:id="rId25"/>
    <p:sldId id="261" r:id="rId26"/>
    <p:sldId id="375" r:id="rId27"/>
    <p:sldId id="376" r:id="rId28"/>
    <p:sldId id="377" r:id="rId29"/>
    <p:sldId id="378" r:id="rId30"/>
    <p:sldId id="379" r:id="rId31"/>
    <p:sldId id="380" r:id="rId32"/>
    <p:sldId id="262" r:id="rId33"/>
    <p:sldId id="272" r:id="rId34"/>
    <p:sldId id="263" r:id="rId35"/>
    <p:sldId id="382" r:id="rId36"/>
    <p:sldId id="383" r:id="rId37"/>
    <p:sldId id="384" r:id="rId38"/>
    <p:sldId id="264" r:id="rId39"/>
    <p:sldId id="274" r:id="rId40"/>
    <p:sldId id="387" r:id="rId41"/>
    <p:sldId id="388" r:id="rId42"/>
    <p:sldId id="389" r:id="rId43"/>
    <p:sldId id="390" r:id="rId44"/>
    <p:sldId id="391" r:id="rId45"/>
    <p:sldId id="392" r:id="rId46"/>
    <p:sldId id="265" r:id="rId47"/>
    <p:sldId id="394" r:id="rId48"/>
    <p:sldId id="275" r:id="rId49"/>
    <p:sldId id="266" r:id="rId50"/>
    <p:sldId id="276" r:id="rId51"/>
    <p:sldId id="267" r:id="rId52"/>
    <p:sldId id="396" r:id="rId53"/>
    <p:sldId id="397" r:id="rId54"/>
    <p:sldId id="398" r:id="rId55"/>
    <p:sldId id="399" r:id="rId56"/>
    <p:sldId id="400" r:id="rId57"/>
    <p:sldId id="395" r:id="rId58"/>
    <p:sldId id="403" r:id="rId59"/>
    <p:sldId id="404" r:id="rId60"/>
    <p:sldId id="405" r:id="rId6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950" autoAdjust="0"/>
    <p:restoredTop sz="96314" autoAdjust="0"/>
  </p:normalViewPr>
  <p:slideViewPr>
    <p:cSldViewPr snapToGrid="0">
      <p:cViewPr varScale="1">
        <p:scale>
          <a:sx n="108" d="100"/>
          <a:sy n="108" d="100"/>
        </p:scale>
        <p:origin x="774"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presProps" Target="pres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tableStyles" Target="tableStyles.xml"/><Relationship Id="rId5" Type="http://schemas.openxmlformats.org/officeDocument/2006/relationships/slide" Target="slides/slide3.xml"/><Relationship Id="rId61" Type="http://schemas.openxmlformats.org/officeDocument/2006/relationships/slide" Target="slides/slide59.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viewProps" Target="viewProp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B30589F-4245-4480-AB78-806FFDA2531B}" type="datetimeFigureOut">
              <a:rPr lang="zh-CN" altLang="en-US" smtClean="0"/>
              <a:t>2021/5/7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1395414-B03D-402D-B9E5-9BF4B552C58D}" type="slidenum">
              <a:rPr lang="zh-CN" altLang="en-US" smtClean="0"/>
              <a:t>‹#›</a:t>
            </a:fld>
            <a:endParaRPr lang="zh-CN" altLang="en-US"/>
          </a:p>
        </p:txBody>
      </p:sp>
    </p:spTree>
    <p:extLst>
      <p:ext uri="{BB962C8B-B14F-4D97-AF65-F5344CB8AC3E}">
        <p14:creationId xmlns:p14="http://schemas.microsoft.com/office/powerpoint/2010/main" val="18813857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https://www.ypppt.com/</a:t>
            </a:r>
            <a:endParaRPr lang="zh-CN" altLang="en-US" dirty="0"/>
          </a:p>
        </p:txBody>
      </p:sp>
      <p:sp>
        <p:nvSpPr>
          <p:cNvPr id="4" name="灯片编号占位符 3"/>
          <p:cNvSpPr>
            <a:spLocks noGrp="1"/>
          </p:cNvSpPr>
          <p:nvPr>
            <p:ph type="sldNum" sz="quarter" idx="10"/>
          </p:nvPr>
        </p:nvSpPr>
        <p:spPr/>
        <p:txBody>
          <a:bodyPr/>
          <a:lstStyle/>
          <a:p>
            <a:fld id="{51395414-B03D-402D-B9E5-9BF4B552C58D}" type="slidenum">
              <a:rPr lang="zh-CN" altLang="en-US" smtClean="0"/>
              <a:t>30</a:t>
            </a:fld>
            <a:endParaRPr lang="zh-CN" altLang="en-US"/>
          </a:p>
        </p:txBody>
      </p:sp>
    </p:spTree>
    <p:extLst>
      <p:ext uri="{BB962C8B-B14F-4D97-AF65-F5344CB8AC3E}">
        <p14:creationId xmlns:p14="http://schemas.microsoft.com/office/powerpoint/2010/main" val="2222995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优品</a:t>
            </a:r>
            <a:r>
              <a:rPr lang="en-US" altLang="zh-CN" dirty="0" smtClean="0"/>
              <a:t>PPT</a:t>
            </a:r>
            <a:r>
              <a:rPr lang="zh-CN" altLang="en-US" dirty="0" smtClean="0"/>
              <a:t> </a:t>
            </a:r>
            <a:r>
              <a:rPr lang="en-US" altLang="zh-CN" smtClean="0"/>
              <a:t>https://www.ypppt.com/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59</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8265716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1368F73B-ABC9-4732-B0D4-2B0009F2901B}"/>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 xmlns:a16="http://schemas.microsoft.com/office/drawing/2014/main" id="{F21A7244-E5DB-429E-A2BE-8D12517DD0E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 xmlns:a16="http://schemas.microsoft.com/office/drawing/2014/main" id="{25D28730-C7F4-4E56-A06A-BD525DA4A14D}"/>
              </a:ext>
            </a:extLst>
          </p:cNvPr>
          <p:cNvSpPr>
            <a:spLocks noGrp="1"/>
          </p:cNvSpPr>
          <p:nvPr>
            <p:ph type="dt" sz="half" idx="10"/>
          </p:nvPr>
        </p:nvSpPr>
        <p:spPr/>
        <p:txBody>
          <a:bodyPr/>
          <a:lstStyle/>
          <a:p>
            <a:fld id="{8E17B8F5-A5FF-4A0B-A2E1-4F5596A69A0D}" type="datetimeFigureOut">
              <a:rPr lang="zh-CN" altLang="en-US" smtClean="0"/>
              <a:t>2021/5/7</a:t>
            </a:fld>
            <a:endParaRPr lang="zh-CN" altLang="en-US"/>
          </a:p>
        </p:txBody>
      </p:sp>
      <p:sp>
        <p:nvSpPr>
          <p:cNvPr id="5" name="页脚占位符 4">
            <a:extLst>
              <a:ext uri="{FF2B5EF4-FFF2-40B4-BE49-F238E27FC236}">
                <a16:creationId xmlns="" xmlns:a16="http://schemas.microsoft.com/office/drawing/2014/main" id="{5C46C2D5-A049-4469-B8DD-1F210232A43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2941B026-CFA1-4478-B5CD-669D15A5B0F5}"/>
              </a:ext>
            </a:extLst>
          </p:cNvPr>
          <p:cNvSpPr>
            <a:spLocks noGrp="1"/>
          </p:cNvSpPr>
          <p:nvPr>
            <p:ph type="sldNum" sz="quarter" idx="12"/>
          </p:nvPr>
        </p:nvSpPr>
        <p:spPr/>
        <p:txBody>
          <a:bodyPr/>
          <a:lstStyle/>
          <a:p>
            <a:fld id="{56B1A2E2-57F0-4F84-9536-BEA2EEC7D752}" type="slidenum">
              <a:rPr lang="zh-CN" altLang="en-US" smtClean="0"/>
              <a:t>‹#›</a:t>
            </a:fld>
            <a:endParaRPr lang="zh-CN" altLang="en-US"/>
          </a:p>
        </p:txBody>
      </p:sp>
    </p:spTree>
    <p:extLst>
      <p:ext uri="{BB962C8B-B14F-4D97-AF65-F5344CB8AC3E}">
        <p14:creationId xmlns:p14="http://schemas.microsoft.com/office/powerpoint/2010/main" val="1051455392"/>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EE8387DF-13DF-42B0-911E-E073E871719A}"/>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 xmlns:a16="http://schemas.microsoft.com/office/drawing/2014/main" id="{34D5EAFE-0AEF-4503-808F-A0099D172462}"/>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 xmlns:a16="http://schemas.microsoft.com/office/drawing/2014/main" id="{A6F0D08E-8C74-4F7C-9EE6-68C339492683}"/>
              </a:ext>
            </a:extLst>
          </p:cNvPr>
          <p:cNvSpPr>
            <a:spLocks noGrp="1"/>
          </p:cNvSpPr>
          <p:nvPr>
            <p:ph type="dt" sz="half" idx="10"/>
          </p:nvPr>
        </p:nvSpPr>
        <p:spPr/>
        <p:txBody>
          <a:bodyPr/>
          <a:lstStyle/>
          <a:p>
            <a:fld id="{8E17B8F5-A5FF-4A0B-A2E1-4F5596A69A0D}" type="datetimeFigureOut">
              <a:rPr lang="zh-CN" altLang="en-US" smtClean="0"/>
              <a:t>2021/5/7</a:t>
            </a:fld>
            <a:endParaRPr lang="zh-CN" altLang="en-US"/>
          </a:p>
        </p:txBody>
      </p:sp>
      <p:sp>
        <p:nvSpPr>
          <p:cNvPr id="5" name="页脚占位符 4">
            <a:extLst>
              <a:ext uri="{FF2B5EF4-FFF2-40B4-BE49-F238E27FC236}">
                <a16:creationId xmlns="" xmlns:a16="http://schemas.microsoft.com/office/drawing/2014/main" id="{639E2D31-097E-478D-AB82-2127D60B537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5F0CF532-42B6-4E81-8A32-E9FBCBC09CB6}"/>
              </a:ext>
            </a:extLst>
          </p:cNvPr>
          <p:cNvSpPr>
            <a:spLocks noGrp="1"/>
          </p:cNvSpPr>
          <p:nvPr>
            <p:ph type="sldNum" sz="quarter" idx="12"/>
          </p:nvPr>
        </p:nvSpPr>
        <p:spPr/>
        <p:txBody>
          <a:bodyPr/>
          <a:lstStyle/>
          <a:p>
            <a:fld id="{56B1A2E2-57F0-4F84-9536-BEA2EEC7D752}" type="slidenum">
              <a:rPr lang="zh-CN" altLang="en-US" smtClean="0"/>
              <a:t>‹#›</a:t>
            </a:fld>
            <a:endParaRPr lang="zh-CN" altLang="en-US"/>
          </a:p>
        </p:txBody>
      </p:sp>
    </p:spTree>
    <p:extLst>
      <p:ext uri="{BB962C8B-B14F-4D97-AF65-F5344CB8AC3E}">
        <p14:creationId xmlns:p14="http://schemas.microsoft.com/office/powerpoint/2010/main" val="166551159"/>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 xmlns:a16="http://schemas.microsoft.com/office/drawing/2014/main" id="{507530A0-98B4-4255-B81E-11A0A4C0E939}"/>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 xmlns:a16="http://schemas.microsoft.com/office/drawing/2014/main" id="{7D4700E0-C695-4244-86AC-7EB8A226E7F7}"/>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 xmlns:a16="http://schemas.microsoft.com/office/drawing/2014/main" id="{72D86B3F-6F72-49A7-A95C-0D75F3FA78AD}"/>
              </a:ext>
            </a:extLst>
          </p:cNvPr>
          <p:cNvSpPr>
            <a:spLocks noGrp="1"/>
          </p:cNvSpPr>
          <p:nvPr>
            <p:ph type="dt" sz="half" idx="10"/>
          </p:nvPr>
        </p:nvSpPr>
        <p:spPr/>
        <p:txBody>
          <a:bodyPr/>
          <a:lstStyle/>
          <a:p>
            <a:fld id="{8E17B8F5-A5FF-4A0B-A2E1-4F5596A69A0D}" type="datetimeFigureOut">
              <a:rPr lang="zh-CN" altLang="en-US" smtClean="0"/>
              <a:t>2021/5/7</a:t>
            </a:fld>
            <a:endParaRPr lang="zh-CN" altLang="en-US"/>
          </a:p>
        </p:txBody>
      </p:sp>
      <p:sp>
        <p:nvSpPr>
          <p:cNvPr id="5" name="页脚占位符 4">
            <a:extLst>
              <a:ext uri="{FF2B5EF4-FFF2-40B4-BE49-F238E27FC236}">
                <a16:creationId xmlns="" xmlns:a16="http://schemas.microsoft.com/office/drawing/2014/main" id="{F2F4C9D1-DDF7-4E4D-B01B-D7FFED51F25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E34B50D4-DB26-4C52-83BA-664ECCDBAC94}"/>
              </a:ext>
            </a:extLst>
          </p:cNvPr>
          <p:cNvSpPr>
            <a:spLocks noGrp="1"/>
          </p:cNvSpPr>
          <p:nvPr>
            <p:ph type="sldNum" sz="quarter" idx="12"/>
          </p:nvPr>
        </p:nvSpPr>
        <p:spPr/>
        <p:txBody>
          <a:bodyPr/>
          <a:lstStyle/>
          <a:p>
            <a:fld id="{56B1A2E2-57F0-4F84-9536-BEA2EEC7D752}" type="slidenum">
              <a:rPr lang="zh-CN" altLang="en-US" smtClean="0"/>
              <a:t>‹#›</a:t>
            </a:fld>
            <a:endParaRPr lang="zh-CN" altLang="en-US"/>
          </a:p>
        </p:txBody>
      </p:sp>
    </p:spTree>
    <p:extLst>
      <p:ext uri="{BB962C8B-B14F-4D97-AF65-F5344CB8AC3E}">
        <p14:creationId xmlns:p14="http://schemas.microsoft.com/office/powerpoint/2010/main" val="1889506688"/>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2021/5/7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4626480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2021/5/7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447634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2021/5/7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8118298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2021/5/7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8814862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2021/5/7</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4840570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2021/5/7</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6100586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2021/5/7</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7876379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2021/5/7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312785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DCFC5EA7-063F-4311-82B0-594154F206EC}"/>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208A9754-72E9-422F-A9EC-414ABB2BD613}"/>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 xmlns:a16="http://schemas.microsoft.com/office/drawing/2014/main" id="{5131C10A-4E64-43EE-BABF-6F9EC88AD5E3}"/>
              </a:ext>
            </a:extLst>
          </p:cNvPr>
          <p:cNvSpPr>
            <a:spLocks noGrp="1"/>
          </p:cNvSpPr>
          <p:nvPr>
            <p:ph type="dt" sz="half" idx="10"/>
          </p:nvPr>
        </p:nvSpPr>
        <p:spPr/>
        <p:txBody>
          <a:bodyPr/>
          <a:lstStyle/>
          <a:p>
            <a:fld id="{8E17B8F5-A5FF-4A0B-A2E1-4F5596A69A0D}" type="datetimeFigureOut">
              <a:rPr lang="zh-CN" altLang="en-US" smtClean="0"/>
              <a:t>2021/5/7</a:t>
            </a:fld>
            <a:endParaRPr lang="zh-CN" altLang="en-US"/>
          </a:p>
        </p:txBody>
      </p:sp>
      <p:sp>
        <p:nvSpPr>
          <p:cNvPr id="5" name="页脚占位符 4">
            <a:extLst>
              <a:ext uri="{FF2B5EF4-FFF2-40B4-BE49-F238E27FC236}">
                <a16:creationId xmlns="" xmlns:a16="http://schemas.microsoft.com/office/drawing/2014/main" id="{EB2FF3CF-B75C-48B0-B784-6745E67FB24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D685F96F-D032-49A1-B90F-B86977C1FB3C}"/>
              </a:ext>
            </a:extLst>
          </p:cNvPr>
          <p:cNvSpPr>
            <a:spLocks noGrp="1"/>
          </p:cNvSpPr>
          <p:nvPr>
            <p:ph type="sldNum" sz="quarter" idx="12"/>
          </p:nvPr>
        </p:nvSpPr>
        <p:spPr/>
        <p:txBody>
          <a:bodyPr/>
          <a:lstStyle/>
          <a:p>
            <a:fld id="{56B1A2E2-57F0-4F84-9536-BEA2EEC7D752}" type="slidenum">
              <a:rPr lang="zh-CN" altLang="en-US" smtClean="0"/>
              <a:t>‹#›</a:t>
            </a:fld>
            <a:endParaRPr lang="zh-CN" altLang="en-US"/>
          </a:p>
        </p:txBody>
      </p:sp>
    </p:spTree>
    <p:extLst>
      <p:ext uri="{BB962C8B-B14F-4D97-AF65-F5344CB8AC3E}">
        <p14:creationId xmlns:p14="http://schemas.microsoft.com/office/powerpoint/2010/main" val="1470609129"/>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2021/5/7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0998224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2021/5/7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6426327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2021/5/7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12374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4924AAEC-03CE-45A6-A2D3-0949081D7F04}"/>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 xmlns:a16="http://schemas.microsoft.com/office/drawing/2014/main" id="{EC70C121-6521-4520-B091-E31CCA2D128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 xmlns:a16="http://schemas.microsoft.com/office/drawing/2014/main" id="{B0EB05A4-7B4F-4CFB-911B-FD4177E1453B}"/>
              </a:ext>
            </a:extLst>
          </p:cNvPr>
          <p:cNvSpPr>
            <a:spLocks noGrp="1"/>
          </p:cNvSpPr>
          <p:nvPr>
            <p:ph type="dt" sz="half" idx="10"/>
          </p:nvPr>
        </p:nvSpPr>
        <p:spPr/>
        <p:txBody>
          <a:bodyPr/>
          <a:lstStyle/>
          <a:p>
            <a:fld id="{8E17B8F5-A5FF-4A0B-A2E1-4F5596A69A0D}" type="datetimeFigureOut">
              <a:rPr lang="zh-CN" altLang="en-US" smtClean="0"/>
              <a:t>2021/5/7</a:t>
            </a:fld>
            <a:endParaRPr lang="zh-CN" altLang="en-US"/>
          </a:p>
        </p:txBody>
      </p:sp>
      <p:sp>
        <p:nvSpPr>
          <p:cNvPr id="5" name="页脚占位符 4">
            <a:extLst>
              <a:ext uri="{FF2B5EF4-FFF2-40B4-BE49-F238E27FC236}">
                <a16:creationId xmlns="" xmlns:a16="http://schemas.microsoft.com/office/drawing/2014/main" id="{80096E2B-8BBA-4812-9278-8D765F40DA8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7A4CB89D-D84E-4948-BD47-9E46764543FA}"/>
              </a:ext>
            </a:extLst>
          </p:cNvPr>
          <p:cNvSpPr>
            <a:spLocks noGrp="1"/>
          </p:cNvSpPr>
          <p:nvPr>
            <p:ph type="sldNum" sz="quarter" idx="12"/>
          </p:nvPr>
        </p:nvSpPr>
        <p:spPr/>
        <p:txBody>
          <a:bodyPr/>
          <a:lstStyle/>
          <a:p>
            <a:fld id="{56B1A2E2-57F0-4F84-9536-BEA2EEC7D752}" type="slidenum">
              <a:rPr lang="zh-CN" altLang="en-US" smtClean="0"/>
              <a:t>‹#›</a:t>
            </a:fld>
            <a:endParaRPr lang="zh-CN" altLang="en-US"/>
          </a:p>
        </p:txBody>
      </p:sp>
    </p:spTree>
    <p:extLst>
      <p:ext uri="{BB962C8B-B14F-4D97-AF65-F5344CB8AC3E}">
        <p14:creationId xmlns:p14="http://schemas.microsoft.com/office/powerpoint/2010/main" val="3523501296"/>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7F812402-F3BC-4959-9665-E79BF012BF57}"/>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5E5D9B92-0CD2-491C-B07B-EE9F8D9E4BA6}"/>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 xmlns:a16="http://schemas.microsoft.com/office/drawing/2014/main" id="{3FE18C72-CB58-4FFF-AEEB-2E166582C45A}"/>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 xmlns:a16="http://schemas.microsoft.com/office/drawing/2014/main" id="{EF8A5A74-412E-4137-8666-6353D020EA05}"/>
              </a:ext>
            </a:extLst>
          </p:cNvPr>
          <p:cNvSpPr>
            <a:spLocks noGrp="1"/>
          </p:cNvSpPr>
          <p:nvPr>
            <p:ph type="dt" sz="half" idx="10"/>
          </p:nvPr>
        </p:nvSpPr>
        <p:spPr/>
        <p:txBody>
          <a:bodyPr/>
          <a:lstStyle/>
          <a:p>
            <a:fld id="{8E17B8F5-A5FF-4A0B-A2E1-4F5596A69A0D}" type="datetimeFigureOut">
              <a:rPr lang="zh-CN" altLang="en-US" smtClean="0"/>
              <a:t>2021/5/7</a:t>
            </a:fld>
            <a:endParaRPr lang="zh-CN" altLang="en-US"/>
          </a:p>
        </p:txBody>
      </p:sp>
      <p:sp>
        <p:nvSpPr>
          <p:cNvPr id="6" name="页脚占位符 5">
            <a:extLst>
              <a:ext uri="{FF2B5EF4-FFF2-40B4-BE49-F238E27FC236}">
                <a16:creationId xmlns="" xmlns:a16="http://schemas.microsoft.com/office/drawing/2014/main" id="{2EF4FBF4-1607-4FD6-9166-66BB93A9A470}"/>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8E51D9DD-5760-4A58-8810-AB1754C158B6}"/>
              </a:ext>
            </a:extLst>
          </p:cNvPr>
          <p:cNvSpPr>
            <a:spLocks noGrp="1"/>
          </p:cNvSpPr>
          <p:nvPr>
            <p:ph type="sldNum" sz="quarter" idx="12"/>
          </p:nvPr>
        </p:nvSpPr>
        <p:spPr/>
        <p:txBody>
          <a:bodyPr/>
          <a:lstStyle/>
          <a:p>
            <a:fld id="{56B1A2E2-57F0-4F84-9536-BEA2EEC7D752}" type="slidenum">
              <a:rPr lang="zh-CN" altLang="en-US" smtClean="0"/>
              <a:t>‹#›</a:t>
            </a:fld>
            <a:endParaRPr lang="zh-CN" altLang="en-US"/>
          </a:p>
        </p:txBody>
      </p:sp>
    </p:spTree>
    <p:extLst>
      <p:ext uri="{BB962C8B-B14F-4D97-AF65-F5344CB8AC3E}">
        <p14:creationId xmlns:p14="http://schemas.microsoft.com/office/powerpoint/2010/main" val="507001377"/>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C75483A-612A-4D04-95CF-12D4CBBCFBAF}"/>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 xmlns:a16="http://schemas.microsoft.com/office/drawing/2014/main" id="{E7FA78AF-DFA0-42F1-A4EB-658AAFB7BFD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 xmlns:a16="http://schemas.microsoft.com/office/drawing/2014/main" id="{57EDD366-AF32-4212-8523-3F40D6119697}"/>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 xmlns:a16="http://schemas.microsoft.com/office/drawing/2014/main" id="{4951CFB5-F745-45D1-B74E-D7ACAC1D564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 xmlns:a16="http://schemas.microsoft.com/office/drawing/2014/main" id="{E3188418-2609-498E-857F-C5760653B35D}"/>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 xmlns:a16="http://schemas.microsoft.com/office/drawing/2014/main" id="{AE767DBF-0D66-48E7-A026-ECCBC25997B7}"/>
              </a:ext>
            </a:extLst>
          </p:cNvPr>
          <p:cNvSpPr>
            <a:spLocks noGrp="1"/>
          </p:cNvSpPr>
          <p:nvPr>
            <p:ph type="dt" sz="half" idx="10"/>
          </p:nvPr>
        </p:nvSpPr>
        <p:spPr/>
        <p:txBody>
          <a:bodyPr/>
          <a:lstStyle/>
          <a:p>
            <a:fld id="{8E17B8F5-A5FF-4A0B-A2E1-4F5596A69A0D}" type="datetimeFigureOut">
              <a:rPr lang="zh-CN" altLang="en-US" smtClean="0"/>
              <a:t>2021/5/7</a:t>
            </a:fld>
            <a:endParaRPr lang="zh-CN" altLang="en-US"/>
          </a:p>
        </p:txBody>
      </p:sp>
      <p:sp>
        <p:nvSpPr>
          <p:cNvPr id="8" name="页脚占位符 7">
            <a:extLst>
              <a:ext uri="{FF2B5EF4-FFF2-40B4-BE49-F238E27FC236}">
                <a16:creationId xmlns="" xmlns:a16="http://schemas.microsoft.com/office/drawing/2014/main" id="{9D03AE17-1182-4478-84A8-13DB2AE883F4}"/>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 xmlns:a16="http://schemas.microsoft.com/office/drawing/2014/main" id="{18103B55-B665-431A-B66B-9526DF8BB170}"/>
              </a:ext>
            </a:extLst>
          </p:cNvPr>
          <p:cNvSpPr>
            <a:spLocks noGrp="1"/>
          </p:cNvSpPr>
          <p:nvPr>
            <p:ph type="sldNum" sz="quarter" idx="12"/>
          </p:nvPr>
        </p:nvSpPr>
        <p:spPr/>
        <p:txBody>
          <a:bodyPr/>
          <a:lstStyle/>
          <a:p>
            <a:fld id="{56B1A2E2-57F0-4F84-9536-BEA2EEC7D752}" type="slidenum">
              <a:rPr lang="zh-CN" altLang="en-US" smtClean="0"/>
              <a:t>‹#›</a:t>
            </a:fld>
            <a:endParaRPr lang="zh-CN" altLang="en-US"/>
          </a:p>
        </p:txBody>
      </p:sp>
    </p:spTree>
    <p:extLst>
      <p:ext uri="{BB962C8B-B14F-4D97-AF65-F5344CB8AC3E}">
        <p14:creationId xmlns:p14="http://schemas.microsoft.com/office/powerpoint/2010/main" val="2132342120"/>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C5F0BD7B-92CB-402B-8E53-7FB2C1DF177A}"/>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 xmlns:a16="http://schemas.microsoft.com/office/drawing/2014/main" id="{E103A84E-6967-49BD-8456-F941F56C7FA1}"/>
              </a:ext>
            </a:extLst>
          </p:cNvPr>
          <p:cNvSpPr>
            <a:spLocks noGrp="1"/>
          </p:cNvSpPr>
          <p:nvPr>
            <p:ph type="dt" sz="half" idx="10"/>
          </p:nvPr>
        </p:nvSpPr>
        <p:spPr/>
        <p:txBody>
          <a:bodyPr/>
          <a:lstStyle/>
          <a:p>
            <a:fld id="{8E17B8F5-A5FF-4A0B-A2E1-4F5596A69A0D}" type="datetimeFigureOut">
              <a:rPr lang="zh-CN" altLang="en-US" smtClean="0"/>
              <a:t>2021/5/7</a:t>
            </a:fld>
            <a:endParaRPr lang="zh-CN" altLang="en-US"/>
          </a:p>
        </p:txBody>
      </p:sp>
      <p:sp>
        <p:nvSpPr>
          <p:cNvPr id="4" name="页脚占位符 3">
            <a:extLst>
              <a:ext uri="{FF2B5EF4-FFF2-40B4-BE49-F238E27FC236}">
                <a16:creationId xmlns="" xmlns:a16="http://schemas.microsoft.com/office/drawing/2014/main" id="{F55F875A-875B-4D4F-ACCA-2204E86F90C7}"/>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 xmlns:a16="http://schemas.microsoft.com/office/drawing/2014/main" id="{2F87F4E7-2022-4EAE-BF42-262B79A68F30}"/>
              </a:ext>
            </a:extLst>
          </p:cNvPr>
          <p:cNvSpPr>
            <a:spLocks noGrp="1"/>
          </p:cNvSpPr>
          <p:nvPr>
            <p:ph type="sldNum" sz="quarter" idx="12"/>
          </p:nvPr>
        </p:nvSpPr>
        <p:spPr/>
        <p:txBody>
          <a:bodyPr/>
          <a:lstStyle/>
          <a:p>
            <a:fld id="{56B1A2E2-57F0-4F84-9536-BEA2EEC7D752}" type="slidenum">
              <a:rPr lang="zh-CN" altLang="en-US" smtClean="0"/>
              <a:t>‹#›</a:t>
            </a:fld>
            <a:endParaRPr lang="zh-CN" altLang="en-US"/>
          </a:p>
        </p:txBody>
      </p:sp>
    </p:spTree>
    <p:extLst>
      <p:ext uri="{BB962C8B-B14F-4D97-AF65-F5344CB8AC3E}">
        <p14:creationId xmlns:p14="http://schemas.microsoft.com/office/powerpoint/2010/main" val="3562834313"/>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F7B85FDA-B9CC-4008-A6DF-982FF97E26BF}"/>
              </a:ext>
            </a:extLst>
          </p:cNvPr>
          <p:cNvSpPr>
            <a:spLocks noGrp="1"/>
          </p:cNvSpPr>
          <p:nvPr>
            <p:ph type="dt" sz="half" idx="10"/>
          </p:nvPr>
        </p:nvSpPr>
        <p:spPr/>
        <p:txBody>
          <a:bodyPr/>
          <a:lstStyle/>
          <a:p>
            <a:fld id="{8E17B8F5-A5FF-4A0B-A2E1-4F5596A69A0D}" type="datetimeFigureOut">
              <a:rPr lang="zh-CN" altLang="en-US" smtClean="0"/>
              <a:t>2021/5/7</a:t>
            </a:fld>
            <a:endParaRPr lang="zh-CN" altLang="en-US"/>
          </a:p>
        </p:txBody>
      </p:sp>
      <p:sp>
        <p:nvSpPr>
          <p:cNvPr id="3" name="页脚占位符 2">
            <a:extLst>
              <a:ext uri="{FF2B5EF4-FFF2-40B4-BE49-F238E27FC236}">
                <a16:creationId xmlns="" xmlns:a16="http://schemas.microsoft.com/office/drawing/2014/main" id="{E92FDC8B-CEDA-4DAE-96A0-3C19FA8E3235}"/>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 xmlns:a16="http://schemas.microsoft.com/office/drawing/2014/main" id="{A7CBECAB-D5EC-4380-BDF7-1E37A607B28B}"/>
              </a:ext>
            </a:extLst>
          </p:cNvPr>
          <p:cNvSpPr>
            <a:spLocks noGrp="1"/>
          </p:cNvSpPr>
          <p:nvPr>
            <p:ph type="sldNum" sz="quarter" idx="12"/>
          </p:nvPr>
        </p:nvSpPr>
        <p:spPr/>
        <p:txBody>
          <a:bodyPr/>
          <a:lstStyle/>
          <a:p>
            <a:fld id="{56B1A2E2-57F0-4F84-9536-BEA2EEC7D752}" type="slidenum">
              <a:rPr lang="zh-CN" altLang="en-US" smtClean="0"/>
              <a:t>‹#›</a:t>
            </a:fld>
            <a:endParaRPr lang="zh-CN" altLang="en-US"/>
          </a:p>
        </p:txBody>
      </p:sp>
    </p:spTree>
    <p:extLst>
      <p:ext uri="{BB962C8B-B14F-4D97-AF65-F5344CB8AC3E}">
        <p14:creationId xmlns:p14="http://schemas.microsoft.com/office/powerpoint/2010/main" val="2797717949"/>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0FA0884E-74F4-4484-BDCB-0225686221FF}"/>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 xmlns:a16="http://schemas.microsoft.com/office/drawing/2014/main" id="{3AEFDB94-0E88-4559-A78B-F9B20D109E5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 xmlns:a16="http://schemas.microsoft.com/office/drawing/2014/main" id="{7DCFE882-7410-4B0D-8BFC-0D4A0830709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 xmlns:a16="http://schemas.microsoft.com/office/drawing/2014/main" id="{33F51E75-5ABA-4B17-9024-61A4AC26F13A}"/>
              </a:ext>
            </a:extLst>
          </p:cNvPr>
          <p:cNvSpPr>
            <a:spLocks noGrp="1"/>
          </p:cNvSpPr>
          <p:nvPr>
            <p:ph type="dt" sz="half" idx="10"/>
          </p:nvPr>
        </p:nvSpPr>
        <p:spPr/>
        <p:txBody>
          <a:bodyPr/>
          <a:lstStyle/>
          <a:p>
            <a:fld id="{8E17B8F5-A5FF-4A0B-A2E1-4F5596A69A0D}" type="datetimeFigureOut">
              <a:rPr lang="zh-CN" altLang="en-US" smtClean="0"/>
              <a:t>2021/5/7</a:t>
            </a:fld>
            <a:endParaRPr lang="zh-CN" altLang="en-US"/>
          </a:p>
        </p:txBody>
      </p:sp>
      <p:sp>
        <p:nvSpPr>
          <p:cNvPr id="6" name="页脚占位符 5">
            <a:extLst>
              <a:ext uri="{FF2B5EF4-FFF2-40B4-BE49-F238E27FC236}">
                <a16:creationId xmlns="" xmlns:a16="http://schemas.microsoft.com/office/drawing/2014/main" id="{0D676C64-AE71-40EC-B187-C85C142B650D}"/>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D8792308-802E-4200-BAC4-E8B0A442DEE8}"/>
              </a:ext>
            </a:extLst>
          </p:cNvPr>
          <p:cNvSpPr>
            <a:spLocks noGrp="1"/>
          </p:cNvSpPr>
          <p:nvPr>
            <p:ph type="sldNum" sz="quarter" idx="12"/>
          </p:nvPr>
        </p:nvSpPr>
        <p:spPr/>
        <p:txBody>
          <a:bodyPr/>
          <a:lstStyle/>
          <a:p>
            <a:fld id="{56B1A2E2-57F0-4F84-9536-BEA2EEC7D752}" type="slidenum">
              <a:rPr lang="zh-CN" altLang="en-US" smtClean="0"/>
              <a:t>‹#›</a:t>
            </a:fld>
            <a:endParaRPr lang="zh-CN" altLang="en-US"/>
          </a:p>
        </p:txBody>
      </p:sp>
    </p:spTree>
    <p:extLst>
      <p:ext uri="{BB962C8B-B14F-4D97-AF65-F5344CB8AC3E}">
        <p14:creationId xmlns:p14="http://schemas.microsoft.com/office/powerpoint/2010/main" val="613009"/>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2F0FF075-8CB3-4309-8B00-ED5B324181C7}"/>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 xmlns:a16="http://schemas.microsoft.com/office/drawing/2014/main" id="{F6874A7E-4BD6-49BE-84EB-115BFA0EB6B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 xmlns:a16="http://schemas.microsoft.com/office/drawing/2014/main" id="{40C8E606-765A-4C05-A296-CAADE0813D1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 xmlns:a16="http://schemas.microsoft.com/office/drawing/2014/main" id="{2D6D8CB8-BD2F-4EB2-979C-B775F25FC7F6}"/>
              </a:ext>
            </a:extLst>
          </p:cNvPr>
          <p:cNvSpPr>
            <a:spLocks noGrp="1"/>
          </p:cNvSpPr>
          <p:nvPr>
            <p:ph type="dt" sz="half" idx="10"/>
          </p:nvPr>
        </p:nvSpPr>
        <p:spPr/>
        <p:txBody>
          <a:bodyPr/>
          <a:lstStyle/>
          <a:p>
            <a:fld id="{8E17B8F5-A5FF-4A0B-A2E1-4F5596A69A0D}" type="datetimeFigureOut">
              <a:rPr lang="zh-CN" altLang="en-US" smtClean="0"/>
              <a:t>2021/5/7</a:t>
            </a:fld>
            <a:endParaRPr lang="zh-CN" altLang="en-US"/>
          </a:p>
        </p:txBody>
      </p:sp>
      <p:sp>
        <p:nvSpPr>
          <p:cNvPr id="6" name="页脚占位符 5">
            <a:extLst>
              <a:ext uri="{FF2B5EF4-FFF2-40B4-BE49-F238E27FC236}">
                <a16:creationId xmlns="" xmlns:a16="http://schemas.microsoft.com/office/drawing/2014/main" id="{4C047C79-5FEC-4824-AEC7-19BE61A10AB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12E63283-9660-4767-ABE9-C2A0A116B99C}"/>
              </a:ext>
            </a:extLst>
          </p:cNvPr>
          <p:cNvSpPr>
            <a:spLocks noGrp="1"/>
          </p:cNvSpPr>
          <p:nvPr>
            <p:ph type="sldNum" sz="quarter" idx="12"/>
          </p:nvPr>
        </p:nvSpPr>
        <p:spPr/>
        <p:txBody>
          <a:bodyPr/>
          <a:lstStyle/>
          <a:p>
            <a:fld id="{56B1A2E2-57F0-4F84-9536-BEA2EEC7D752}" type="slidenum">
              <a:rPr lang="zh-CN" altLang="en-US" smtClean="0"/>
              <a:t>‹#›</a:t>
            </a:fld>
            <a:endParaRPr lang="zh-CN" altLang="en-US"/>
          </a:p>
        </p:txBody>
      </p:sp>
    </p:spTree>
    <p:extLst>
      <p:ext uri="{BB962C8B-B14F-4D97-AF65-F5344CB8AC3E}">
        <p14:creationId xmlns:p14="http://schemas.microsoft.com/office/powerpoint/2010/main" val="3185663681"/>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a:extLst>
              <a:ext uri="{FF2B5EF4-FFF2-40B4-BE49-F238E27FC236}">
                <a16:creationId xmlns="" xmlns:a16="http://schemas.microsoft.com/office/drawing/2014/main" id="{F6A7EE71-4018-437D-ABB2-93C1364597AA}"/>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a:extLst>
              <a:ext uri="{FF2B5EF4-FFF2-40B4-BE49-F238E27FC236}">
                <a16:creationId xmlns="" xmlns:a16="http://schemas.microsoft.com/office/drawing/2014/main" id="{990748D9-2D6F-445B-BD4E-B41FB53308AE}"/>
              </a:ext>
            </a:extLst>
          </p:cNvPr>
          <p:cNvSpPr/>
          <p:nvPr userDrawn="1"/>
        </p:nvSpPr>
        <p:spPr>
          <a:xfrm>
            <a:off x="263122" y="213359"/>
            <a:ext cx="11566205" cy="64312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占位符 1">
            <a:extLst>
              <a:ext uri="{FF2B5EF4-FFF2-40B4-BE49-F238E27FC236}">
                <a16:creationId xmlns="" xmlns:a16="http://schemas.microsoft.com/office/drawing/2014/main" id="{1EF203E2-12CE-46D2-8458-264A775DFC3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 xmlns:a16="http://schemas.microsoft.com/office/drawing/2014/main" id="{5E11E076-C2F9-445A-BA80-525793647BE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 xmlns:a16="http://schemas.microsoft.com/office/drawing/2014/main" id="{44BFF69D-E162-43A9-891F-34A89E26ED0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E17B8F5-A5FF-4A0B-A2E1-4F5596A69A0D}" type="datetimeFigureOut">
              <a:rPr lang="zh-CN" altLang="en-US" smtClean="0"/>
              <a:t>2021/5/7</a:t>
            </a:fld>
            <a:endParaRPr lang="zh-CN" altLang="en-US"/>
          </a:p>
        </p:txBody>
      </p:sp>
      <p:sp>
        <p:nvSpPr>
          <p:cNvPr id="5" name="页脚占位符 4">
            <a:extLst>
              <a:ext uri="{FF2B5EF4-FFF2-40B4-BE49-F238E27FC236}">
                <a16:creationId xmlns="" xmlns:a16="http://schemas.microsoft.com/office/drawing/2014/main" id="{FCBEDB54-A011-4D6D-84B1-AA0748A9B95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 xmlns:a16="http://schemas.microsoft.com/office/drawing/2014/main" id="{CE5E8324-0702-4A39-9B72-B341D17DFC1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B1A2E2-57F0-4F84-9536-BEA2EEC7D752}" type="slidenum">
              <a:rPr lang="zh-CN" altLang="en-US" smtClean="0"/>
              <a:t>‹#›</a:t>
            </a:fld>
            <a:endParaRPr lang="zh-CN" altLang="en-US"/>
          </a:p>
        </p:txBody>
      </p:sp>
    </p:spTree>
    <p:extLst>
      <p:ext uri="{BB962C8B-B14F-4D97-AF65-F5344CB8AC3E}">
        <p14:creationId xmlns:p14="http://schemas.microsoft.com/office/powerpoint/2010/main" val="114988672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2000" advTm="0"/>
    </mc:Choice>
    <mc:Fallback xmlns="">
      <p:transition spd="slow" advTm="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2021/5/7</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6914367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2.png"/><Relationship Id="rId7" Type="http://schemas.openxmlformats.org/officeDocument/2006/relationships/image" Target="../media/image15.png"/><Relationship Id="rId2" Type="http://schemas.openxmlformats.org/officeDocument/2006/relationships/image" Target="../media/image11.png"/><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5.png"/><Relationship Id="rId9" Type="http://schemas.openxmlformats.org/officeDocument/2006/relationships/image" Target="../media/image8.png"/></Relationships>
</file>

<file path=ppt/slides/_rels/slide1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17.png"/><Relationship Id="rId1" Type="http://schemas.openxmlformats.org/officeDocument/2006/relationships/slideLayout" Target="../slideLayouts/slideLayout1.xml"/><Relationship Id="rId4" Type="http://schemas.openxmlformats.org/officeDocument/2006/relationships/image" Target="../media/image30.png"/></Relationships>
</file>

<file path=ppt/slides/_rels/slide1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17.png"/><Relationship Id="rId1" Type="http://schemas.openxmlformats.org/officeDocument/2006/relationships/slideLayout" Target="../slideLayouts/slideLayout1.xml"/><Relationship Id="rId5" Type="http://schemas.openxmlformats.org/officeDocument/2006/relationships/image" Target="../media/image31.png"/><Relationship Id="rId4" Type="http://schemas.openxmlformats.org/officeDocument/2006/relationships/image" Target="../media/image30.png"/></Relationships>
</file>

<file path=ppt/slides/_rels/slide1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17.png"/><Relationship Id="rId1" Type="http://schemas.openxmlformats.org/officeDocument/2006/relationships/slideLayout" Target="../slideLayouts/slideLayout1.xml"/><Relationship Id="rId5" Type="http://schemas.openxmlformats.org/officeDocument/2006/relationships/image" Target="../media/image32.png"/><Relationship Id="rId4" Type="http://schemas.openxmlformats.org/officeDocument/2006/relationships/image" Target="../media/image30.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9.png"/></Relationships>
</file>

<file path=ppt/slides/_rels/slide2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17.png"/><Relationship Id="rId1" Type="http://schemas.openxmlformats.org/officeDocument/2006/relationships/slideLayout" Target="../slideLayouts/slideLayout1.xml"/><Relationship Id="rId5" Type="http://schemas.openxmlformats.org/officeDocument/2006/relationships/image" Target="../media/image33.png"/><Relationship Id="rId4" Type="http://schemas.openxmlformats.org/officeDocument/2006/relationships/image" Target="../media/image30.png"/></Relationships>
</file>

<file path=ppt/slides/_rels/slide2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17.png"/><Relationship Id="rId1" Type="http://schemas.openxmlformats.org/officeDocument/2006/relationships/slideLayout" Target="../slideLayouts/slideLayout1.xml"/><Relationship Id="rId5" Type="http://schemas.openxmlformats.org/officeDocument/2006/relationships/image" Target="../media/image34.png"/><Relationship Id="rId4" Type="http://schemas.openxmlformats.org/officeDocument/2006/relationships/image" Target="../media/image30.png"/></Relationships>
</file>

<file path=ppt/slides/_rels/slide2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17.png"/><Relationship Id="rId1" Type="http://schemas.openxmlformats.org/officeDocument/2006/relationships/slideLayout" Target="../slideLayouts/slideLayout1.xml"/><Relationship Id="rId4" Type="http://schemas.openxmlformats.org/officeDocument/2006/relationships/image" Target="../media/image35.png"/></Relationships>
</file>

<file path=ppt/slides/_rels/slide2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17.png"/><Relationship Id="rId1" Type="http://schemas.openxmlformats.org/officeDocument/2006/relationships/slideLayout" Target="../slideLayouts/slideLayout1.xml"/><Relationship Id="rId4" Type="http://schemas.openxmlformats.org/officeDocument/2006/relationships/image" Target="../media/image30.png"/></Relationships>
</file>

<file path=ppt/slides/_rels/slide24.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2.png"/><Relationship Id="rId7" Type="http://schemas.openxmlformats.org/officeDocument/2006/relationships/image" Target="../media/image15.png"/><Relationship Id="rId2" Type="http://schemas.openxmlformats.org/officeDocument/2006/relationships/image" Target="../media/image11.png"/><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5.png"/><Relationship Id="rId9" Type="http://schemas.openxmlformats.org/officeDocument/2006/relationships/image" Target="../media/image8.png"/></Relationships>
</file>

<file path=ppt/slides/_rels/slide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2.png"/><Relationship Id="rId7" Type="http://schemas.openxmlformats.org/officeDocument/2006/relationships/image" Target="../media/image15.png"/><Relationship Id="rId2" Type="http://schemas.openxmlformats.org/officeDocument/2006/relationships/image" Target="../media/image11.png"/><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5.png"/><Relationship Id="rId9" Type="http://schemas.openxmlformats.org/officeDocument/2006/relationships/image" Target="../media/image8.png"/></Relationships>
</file>

<file path=ppt/slides/_rels/slide3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9.png"/></Relationships>
</file>

<file path=ppt/slides/_rels/slide31.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2.png"/><Relationship Id="rId7" Type="http://schemas.openxmlformats.org/officeDocument/2006/relationships/image" Target="../media/image15.png"/><Relationship Id="rId2" Type="http://schemas.openxmlformats.org/officeDocument/2006/relationships/image" Target="../media/image11.png"/><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5.png"/><Relationship Id="rId9" Type="http://schemas.openxmlformats.org/officeDocument/2006/relationships/image" Target="../media/image8.png"/></Relationships>
</file>

<file path=ppt/slides/_rels/slide3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2.png"/><Relationship Id="rId7" Type="http://schemas.openxmlformats.org/officeDocument/2006/relationships/image" Target="../media/image15.png"/><Relationship Id="rId2" Type="http://schemas.openxmlformats.org/officeDocument/2006/relationships/image" Target="../media/image11.png"/><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5.png"/><Relationship Id="rId9" Type="http://schemas.openxmlformats.org/officeDocument/2006/relationships/image" Target="../media/image8.png"/></Relationships>
</file>

<file path=ppt/slides/_rels/slide3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2.png"/><Relationship Id="rId7" Type="http://schemas.openxmlformats.org/officeDocument/2006/relationships/image" Target="../media/image15.png"/><Relationship Id="rId2" Type="http://schemas.openxmlformats.org/officeDocument/2006/relationships/image" Target="../media/image11.png"/><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5.png"/><Relationship Id="rId9" Type="http://schemas.openxmlformats.org/officeDocument/2006/relationships/image" Target="../media/image8.png"/></Relationships>
</file>

<file path=ppt/slides/_rels/slide3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4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2.png"/><Relationship Id="rId7" Type="http://schemas.openxmlformats.org/officeDocument/2006/relationships/image" Target="../media/image15.png"/><Relationship Id="rId2" Type="http://schemas.openxmlformats.org/officeDocument/2006/relationships/image" Target="../media/image11.png"/><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5.png"/><Relationship Id="rId9" Type="http://schemas.openxmlformats.org/officeDocument/2006/relationships/image" Target="../media/image8.png"/></Relationships>
</file>

<file path=ppt/slides/_rels/slide4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17.png"/><Relationship Id="rId1" Type="http://schemas.openxmlformats.org/officeDocument/2006/relationships/slideLayout" Target="../slideLayouts/slideLayout1.xml"/><Relationship Id="rId4" Type="http://schemas.openxmlformats.org/officeDocument/2006/relationships/image" Target="../media/image51.png"/></Relationships>
</file>

<file path=ppt/slides/_rels/slide47.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2.png"/><Relationship Id="rId7" Type="http://schemas.openxmlformats.org/officeDocument/2006/relationships/image" Target="../media/image15.png"/><Relationship Id="rId2" Type="http://schemas.openxmlformats.org/officeDocument/2006/relationships/image" Target="../media/image11.png"/><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5.png"/><Relationship Id="rId9" Type="http://schemas.openxmlformats.org/officeDocument/2006/relationships/image" Target="../media/image8.png"/></Relationships>
</file>

<file path=ppt/slides/_rels/slide49.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17.png"/><Relationship Id="rId1" Type="http://schemas.openxmlformats.org/officeDocument/2006/relationships/slideLayout" Target="../slideLayouts/slideLayout1.xml"/><Relationship Id="rId4" Type="http://schemas.openxmlformats.org/officeDocument/2006/relationships/image" Target="../media/image54.png"/></Relationships>
</file>

<file path=ppt/slides/_rels/slide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2.png"/><Relationship Id="rId7" Type="http://schemas.openxmlformats.org/officeDocument/2006/relationships/image" Target="../media/image15.png"/><Relationship Id="rId2" Type="http://schemas.openxmlformats.org/officeDocument/2006/relationships/image" Target="../media/image11.png"/><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5.png"/><Relationship Id="rId9" Type="http://schemas.openxmlformats.org/officeDocument/2006/relationships/image" Target="../media/image8.png"/></Relationships>
</file>

<file path=ppt/slides/_rels/slide51.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17.png"/><Relationship Id="rId1" Type="http://schemas.openxmlformats.org/officeDocument/2006/relationships/slideLayout" Target="../slideLayouts/slideLayout1.xml"/><Relationship Id="rId5" Type="http://schemas.openxmlformats.org/officeDocument/2006/relationships/image" Target="../media/image57.png"/><Relationship Id="rId4" Type="http://schemas.openxmlformats.org/officeDocument/2006/relationships/image" Target="../media/image56.png"/></Relationships>
</file>

<file path=ppt/slides/_rels/slide52.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17.png"/><Relationship Id="rId1" Type="http://schemas.openxmlformats.org/officeDocument/2006/relationships/slideLayout" Target="../slideLayouts/slideLayout1.xml"/><Relationship Id="rId5" Type="http://schemas.openxmlformats.org/officeDocument/2006/relationships/image" Target="../media/image57.png"/><Relationship Id="rId4" Type="http://schemas.openxmlformats.org/officeDocument/2006/relationships/image" Target="../media/image56.png"/></Relationships>
</file>

<file path=ppt/slides/_rels/slide53.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17.png"/><Relationship Id="rId1" Type="http://schemas.openxmlformats.org/officeDocument/2006/relationships/slideLayout" Target="../slideLayouts/slideLayout1.xml"/><Relationship Id="rId5" Type="http://schemas.openxmlformats.org/officeDocument/2006/relationships/image" Target="../media/image57.png"/><Relationship Id="rId4" Type="http://schemas.openxmlformats.org/officeDocument/2006/relationships/image" Target="../media/image56.png"/></Relationships>
</file>

<file path=ppt/slides/_rels/slide54.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17.png"/><Relationship Id="rId1" Type="http://schemas.openxmlformats.org/officeDocument/2006/relationships/slideLayout" Target="../slideLayouts/slideLayout1.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56.png"/></Relationships>
</file>

<file path=ppt/slides/_rels/slide55.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17.png"/><Relationship Id="rId1" Type="http://schemas.openxmlformats.org/officeDocument/2006/relationships/slideLayout" Target="../slideLayouts/slideLayout1.xml"/><Relationship Id="rId4" Type="http://schemas.openxmlformats.org/officeDocument/2006/relationships/image" Target="../media/image60.png"/></Relationships>
</file>

<file path=ppt/slides/_rels/slide56.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17.png"/><Relationship Id="rId1" Type="http://schemas.openxmlformats.org/officeDocument/2006/relationships/slideLayout" Target="../slideLayouts/slideLayout1.xml"/><Relationship Id="rId6" Type="http://schemas.openxmlformats.org/officeDocument/2006/relationships/image" Target="../media/image61.png"/><Relationship Id="rId5" Type="http://schemas.openxmlformats.org/officeDocument/2006/relationships/image" Target="../media/image57.png"/><Relationship Id="rId4" Type="http://schemas.openxmlformats.org/officeDocument/2006/relationships/image" Target="../media/image56.png"/></Relationships>
</file>

<file path=ppt/slides/_rels/slide57.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17.png"/><Relationship Id="rId1" Type="http://schemas.openxmlformats.org/officeDocument/2006/relationships/slideLayout" Target="../slideLayouts/slideLayout1.xml"/><Relationship Id="rId4" Type="http://schemas.openxmlformats.org/officeDocument/2006/relationships/image" Target="../media/image62.png"/></Relationships>
</file>

<file path=ppt/slides/_rels/slide58.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59.xml.rels><?xml version="1.0" encoding="UTF-8" standalone="yes"?>
<Relationships xmlns="http://schemas.openxmlformats.org/package/2006/relationships"><Relationship Id="rId8" Type="http://schemas.openxmlformats.org/officeDocument/2006/relationships/hyperlink" Target="https://www.ypppt.com/jiaocheng/" TargetMode="External"/><Relationship Id="rId3" Type="http://schemas.openxmlformats.org/officeDocument/2006/relationships/hyperlink" Target="https://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xml"/><Relationship Id="rId1" Type="http://schemas.openxmlformats.org/officeDocument/2006/relationships/slideLayout" Target="../slideLayouts/slideLayout18.xml"/><Relationship Id="rId6" Type="http://schemas.openxmlformats.org/officeDocument/2006/relationships/hyperlink" Target="https://www.ypppt.com/tubiao/" TargetMode="External"/><Relationship Id="rId11" Type="http://schemas.openxmlformats.org/officeDocument/2006/relationships/hyperlink" Target="https://www.ypppt.com/kejian/" TargetMode="External"/><Relationship Id="rId5" Type="http://schemas.openxmlformats.org/officeDocument/2006/relationships/hyperlink" Target="https://www.ypppt.com/beijing/" TargetMode="External"/><Relationship Id="rId10" Type="http://schemas.openxmlformats.org/officeDocument/2006/relationships/hyperlink" Target="http://www.ypppt.com/gushi/" TargetMode="External"/><Relationship Id="rId4" Type="http://schemas.openxmlformats.org/officeDocument/2006/relationships/hyperlink" Target="https://www.ypppt.com/jieri/" TargetMode="External"/><Relationship Id="rId9" Type="http://schemas.openxmlformats.org/officeDocument/2006/relationships/hyperlink" Target="http://www.ypppt.com/ziti/"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7.png"/><Relationship Id="rId1" Type="http://schemas.openxmlformats.org/officeDocument/2006/relationships/slideLayout" Target="../slideLayouts/slideLayout1.xml"/><Relationship Id="rId4" Type="http://schemas.openxmlformats.org/officeDocument/2006/relationships/image" Target="../media/image21.png"/></Relationships>
</file>

<file path=ppt/slides/_rels/slide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7.png"/><Relationship Id="rId1" Type="http://schemas.openxmlformats.org/officeDocument/2006/relationships/slideLayout" Target="../slideLayouts/slideLayout1.xml"/><Relationship Id="rId4" Type="http://schemas.openxmlformats.org/officeDocument/2006/relationships/image" Target="../media/image22.png"/></Relationships>
</file>

<file path=ppt/slides/_rels/slide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2.png"/><Relationship Id="rId7" Type="http://schemas.openxmlformats.org/officeDocument/2006/relationships/image" Target="../media/image15.png"/><Relationship Id="rId2" Type="http://schemas.openxmlformats.org/officeDocument/2006/relationships/image" Target="../media/image11.png"/><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5.png"/><Relationship Id="rId9"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 xmlns:a16="http://schemas.microsoft.com/office/drawing/2014/main" id="{7427BC4D-5512-44DC-9DC5-188194D442D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374866" y="4833249"/>
            <a:ext cx="5732254" cy="2007123"/>
          </a:xfrm>
          <a:prstGeom prst="rect">
            <a:avLst/>
          </a:prstGeom>
        </p:spPr>
      </p:pic>
      <p:pic>
        <p:nvPicPr>
          <p:cNvPr id="6" name="图片 5">
            <a:extLst>
              <a:ext uri="{FF2B5EF4-FFF2-40B4-BE49-F238E27FC236}">
                <a16:creationId xmlns="" xmlns:a16="http://schemas.microsoft.com/office/drawing/2014/main" id="{108BE124-9430-4096-97FA-AA82CF625F0A}"/>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785229" y="2976070"/>
            <a:ext cx="2499421" cy="3130284"/>
          </a:xfrm>
          <a:prstGeom prst="rect">
            <a:avLst/>
          </a:prstGeom>
        </p:spPr>
      </p:pic>
      <p:pic>
        <p:nvPicPr>
          <p:cNvPr id="7" name="图片 6">
            <a:extLst>
              <a:ext uri="{FF2B5EF4-FFF2-40B4-BE49-F238E27FC236}">
                <a16:creationId xmlns="" xmlns:a16="http://schemas.microsoft.com/office/drawing/2014/main" id="{FB8E2559-11F8-4DD9-9081-54272C06E34F}"/>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33026" y="4495536"/>
            <a:ext cx="4763533" cy="2220349"/>
          </a:xfrm>
          <a:prstGeom prst="rect">
            <a:avLst/>
          </a:prstGeom>
        </p:spPr>
      </p:pic>
      <p:pic>
        <p:nvPicPr>
          <p:cNvPr id="8" name="图片 7">
            <a:extLst>
              <a:ext uri="{FF2B5EF4-FFF2-40B4-BE49-F238E27FC236}">
                <a16:creationId xmlns="" xmlns:a16="http://schemas.microsoft.com/office/drawing/2014/main" id="{6B8E2F22-FC70-4123-BF2A-C1D33D4845C6}"/>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8656785" y="-17777"/>
            <a:ext cx="3535214" cy="1451739"/>
          </a:xfrm>
          <a:prstGeom prst="rect">
            <a:avLst/>
          </a:prstGeom>
        </p:spPr>
      </p:pic>
      <p:pic>
        <p:nvPicPr>
          <p:cNvPr id="9" name="图片 8">
            <a:extLst>
              <a:ext uri="{FF2B5EF4-FFF2-40B4-BE49-F238E27FC236}">
                <a16:creationId xmlns="" xmlns:a16="http://schemas.microsoft.com/office/drawing/2014/main" id="{9614E3DB-189A-4356-8F0B-9E4DB47483F3}"/>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33025" y="5786942"/>
            <a:ext cx="12225024" cy="1071058"/>
          </a:xfrm>
          <a:prstGeom prst="rect">
            <a:avLst/>
          </a:prstGeom>
        </p:spPr>
      </p:pic>
      <p:pic>
        <p:nvPicPr>
          <p:cNvPr id="10" name="图片 9">
            <a:extLst>
              <a:ext uri="{FF2B5EF4-FFF2-40B4-BE49-F238E27FC236}">
                <a16:creationId xmlns="" xmlns:a16="http://schemas.microsoft.com/office/drawing/2014/main" id="{C65BCCBF-3319-4785-B068-60ED45BF2AC1}"/>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p:blipFill>
        <p:spPr>
          <a:xfrm flipH="1">
            <a:off x="9417321" y="3867000"/>
            <a:ext cx="2774678" cy="2955783"/>
          </a:xfrm>
          <a:prstGeom prst="rect">
            <a:avLst/>
          </a:prstGeom>
        </p:spPr>
      </p:pic>
      <p:pic>
        <p:nvPicPr>
          <p:cNvPr id="11" name="图片 10">
            <a:extLst>
              <a:ext uri="{FF2B5EF4-FFF2-40B4-BE49-F238E27FC236}">
                <a16:creationId xmlns="" xmlns:a16="http://schemas.microsoft.com/office/drawing/2014/main" id="{F3F83FB3-51C2-45D3-970F-4933C5EA09D3}"/>
              </a:ext>
            </a:extLst>
          </p:cNvPr>
          <p:cNvPicPr>
            <a:picLocks noChangeAspect="1"/>
          </p:cNvPicPr>
          <p:nvPr/>
        </p:nvPicPr>
        <p:blipFill>
          <a:blip r:embed="rId8">
            <a:extLst>
              <a:ext uri="{BEBA8EAE-BF5A-486C-A8C5-ECC9F3942E4B}">
                <a14:imgProps xmlns:a14="http://schemas.microsoft.com/office/drawing/2010/main">
                  <a14:imgLayer>
                    <a14:imgEffect>
                      <a14:brightnessContrast bright="-20000" contrast="40000"/>
                    </a14:imgEffect>
                  </a14:imgLayer>
                </a14:imgProps>
              </a:ext>
              <a:ext uri="{28A0092B-C50C-407E-A947-70E740481C1C}">
                <a14:useLocalDpi xmlns:a14="http://schemas.microsoft.com/office/drawing/2010/main" val="0"/>
              </a:ext>
            </a:extLst>
          </a:blip>
          <a:srcRect/>
          <a:stretch/>
        </p:blipFill>
        <p:spPr>
          <a:xfrm>
            <a:off x="948177" y="867010"/>
            <a:ext cx="1460761" cy="1012063"/>
          </a:xfrm>
          <a:prstGeom prst="rect">
            <a:avLst/>
          </a:prstGeom>
        </p:spPr>
      </p:pic>
      <p:sp>
        <p:nvSpPr>
          <p:cNvPr id="12" name="矩形 11">
            <a:extLst>
              <a:ext uri="{FF2B5EF4-FFF2-40B4-BE49-F238E27FC236}">
                <a16:creationId xmlns="" xmlns:a16="http://schemas.microsoft.com/office/drawing/2014/main" id="{45FD5C1A-2EFE-4765-8871-6A37E390EA86}"/>
              </a:ext>
            </a:extLst>
          </p:cNvPr>
          <p:cNvSpPr/>
          <p:nvPr/>
        </p:nvSpPr>
        <p:spPr>
          <a:xfrm>
            <a:off x="1244084" y="2089015"/>
            <a:ext cx="10125608" cy="1446550"/>
          </a:xfrm>
          <a:prstGeom prst="rect">
            <a:avLst/>
          </a:prstGeom>
          <a:noFill/>
        </p:spPr>
        <p:txBody>
          <a:bodyPr wrap="square" rtlCol="0">
            <a:spAutoFit/>
          </a:bodyPr>
          <a:lstStyle/>
          <a:p>
            <a:pPr algn="ctr"/>
            <a:r>
              <a:rPr kumimoji="1" lang="zh-CN" altLang="en-US" sz="8800" dirty="0">
                <a:solidFill>
                  <a:srgbClr val="C00000"/>
                </a:solidFill>
                <a:effectLst>
                  <a:outerShdw blurRad="50800" dist="38100" dir="2700000" algn="tl" rotWithShape="0">
                    <a:prstClr val="black">
                      <a:alpha val="6000"/>
                    </a:prstClr>
                  </a:outerShdw>
                </a:effectLst>
                <a:latin typeface="汉仪综艺体简" panose="02010600000101010101" pitchFamily="2" charset="-122"/>
                <a:ea typeface="汉仪综艺体简" panose="02010600000101010101" pitchFamily="2" charset="-122"/>
                <a:sym typeface="思源黑体" panose="020B0500000000000000" pitchFamily="34" charset="-122"/>
              </a:rPr>
              <a:t>回顾百年辉煌党史</a:t>
            </a:r>
          </a:p>
        </p:txBody>
      </p:sp>
      <p:sp>
        <p:nvSpPr>
          <p:cNvPr id="13" name="矩形 12">
            <a:extLst>
              <a:ext uri="{FF2B5EF4-FFF2-40B4-BE49-F238E27FC236}">
                <a16:creationId xmlns="" xmlns:a16="http://schemas.microsoft.com/office/drawing/2014/main" id="{4940D1D7-874C-4BA3-9DD8-0F4AA319516C}"/>
              </a:ext>
            </a:extLst>
          </p:cNvPr>
          <p:cNvSpPr/>
          <p:nvPr/>
        </p:nvSpPr>
        <p:spPr>
          <a:xfrm>
            <a:off x="2187037" y="1186020"/>
            <a:ext cx="8107912" cy="923330"/>
          </a:xfrm>
          <a:prstGeom prst="rect">
            <a:avLst/>
          </a:prstGeom>
          <a:noFill/>
        </p:spPr>
        <p:txBody>
          <a:bodyPr wrap="square" rtlCol="0">
            <a:spAutoFit/>
          </a:bodyPr>
          <a:lstStyle/>
          <a:p>
            <a:pPr algn="ctr"/>
            <a:r>
              <a:rPr kumimoji="1" lang="zh-CN" altLang="en-US" sz="5400" dirty="0">
                <a:solidFill>
                  <a:srgbClr val="C00000"/>
                </a:solidFill>
                <a:effectLst>
                  <a:outerShdw blurRad="50800" dist="38100" dir="2700000" algn="tl" rotWithShape="0">
                    <a:prstClr val="black">
                      <a:alpha val="6000"/>
                    </a:prstClr>
                  </a:outerShdw>
                </a:effectLst>
                <a:latin typeface="汉仪综艺体简" panose="02010600000101010101" pitchFamily="2" charset="-122"/>
                <a:ea typeface="汉仪综艺体简" panose="02010600000101010101" pitchFamily="2" charset="-122"/>
                <a:sym typeface="思源黑体" panose="020B0500000000000000" pitchFamily="34" charset="-122"/>
              </a:rPr>
              <a:t>献礼建党</a:t>
            </a:r>
            <a:r>
              <a:rPr kumimoji="1" lang="en-US" altLang="zh-CN" sz="5400" dirty="0">
                <a:solidFill>
                  <a:srgbClr val="C00000"/>
                </a:solidFill>
                <a:effectLst>
                  <a:outerShdw blurRad="50800" dist="38100" dir="2700000" algn="tl" rotWithShape="0">
                    <a:prstClr val="black">
                      <a:alpha val="6000"/>
                    </a:prstClr>
                  </a:outerShdw>
                </a:effectLst>
                <a:latin typeface="汉仪综艺体简" panose="02010600000101010101" pitchFamily="2" charset="-122"/>
                <a:ea typeface="汉仪综艺体简" panose="02010600000101010101" pitchFamily="2" charset="-122"/>
                <a:sym typeface="思源黑体" panose="020B0500000000000000" pitchFamily="34" charset="-122"/>
              </a:rPr>
              <a:t>100</a:t>
            </a:r>
            <a:r>
              <a:rPr kumimoji="1" lang="zh-CN" altLang="en-US" sz="5400" dirty="0">
                <a:solidFill>
                  <a:srgbClr val="C00000"/>
                </a:solidFill>
                <a:effectLst>
                  <a:outerShdw blurRad="50800" dist="38100" dir="2700000" algn="tl" rotWithShape="0">
                    <a:prstClr val="black">
                      <a:alpha val="6000"/>
                    </a:prstClr>
                  </a:outerShdw>
                </a:effectLst>
                <a:latin typeface="汉仪综艺体简" panose="02010600000101010101" pitchFamily="2" charset="-122"/>
                <a:ea typeface="汉仪综艺体简" panose="02010600000101010101" pitchFamily="2" charset="-122"/>
                <a:sym typeface="思源黑体" panose="020B0500000000000000" pitchFamily="34" charset="-122"/>
              </a:rPr>
              <a:t>周年</a:t>
            </a:r>
          </a:p>
        </p:txBody>
      </p:sp>
      <p:grpSp>
        <p:nvGrpSpPr>
          <p:cNvPr id="14" name="组合 13">
            <a:extLst>
              <a:ext uri="{FF2B5EF4-FFF2-40B4-BE49-F238E27FC236}">
                <a16:creationId xmlns="" xmlns:a16="http://schemas.microsoft.com/office/drawing/2014/main" id="{D25E9CF8-AFE9-4E57-978E-EAB8374B12FB}"/>
              </a:ext>
            </a:extLst>
          </p:cNvPr>
          <p:cNvGrpSpPr/>
          <p:nvPr/>
        </p:nvGrpSpPr>
        <p:grpSpPr>
          <a:xfrm>
            <a:off x="2369895" y="3675151"/>
            <a:ext cx="7710054" cy="436445"/>
            <a:chOff x="3553431" y="4389107"/>
            <a:chExt cx="5301205" cy="480053"/>
          </a:xfrm>
        </p:grpSpPr>
        <p:cxnSp>
          <p:nvCxnSpPr>
            <p:cNvPr id="15" name="1">
              <a:extLst>
                <a:ext uri="{FF2B5EF4-FFF2-40B4-BE49-F238E27FC236}">
                  <a16:creationId xmlns="" xmlns:a16="http://schemas.microsoft.com/office/drawing/2014/main" id="{3FC658BC-F980-4087-B830-0FB639FB20B9}"/>
                </a:ext>
              </a:extLst>
            </p:cNvPr>
            <p:cNvCxnSpPr/>
            <p:nvPr/>
          </p:nvCxnSpPr>
          <p:spPr>
            <a:xfrm>
              <a:off x="3553431" y="4617548"/>
              <a:ext cx="5301205" cy="0"/>
            </a:xfrm>
            <a:prstGeom prst="line">
              <a:avLst/>
            </a:prstGeom>
            <a:noFill/>
            <a:ln w="19050" cap="flat" cmpd="sng" algn="ctr">
              <a:solidFill>
                <a:srgbClr val="C00000"/>
              </a:solidFill>
              <a:prstDash val="solid"/>
              <a:miter lim="800000"/>
            </a:ln>
            <a:effectLst/>
          </p:spPr>
        </p:cxnSp>
        <p:sp>
          <p:nvSpPr>
            <p:cNvPr id="16" name="1">
              <a:extLst>
                <a:ext uri="{FF2B5EF4-FFF2-40B4-BE49-F238E27FC236}">
                  <a16:creationId xmlns="" xmlns:a16="http://schemas.microsoft.com/office/drawing/2014/main" id="{ECD7224A-5BB3-4895-B368-F6E8D693C7BF}"/>
                </a:ext>
              </a:extLst>
            </p:cNvPr>
            <p:cNvSpPr/>
            <p:nvPr/>
          </p:nvSpPr>
          <p:spPr>
            <a:xfrm>
              <a:off x="3889040" y="4389107"/>
              <a:ext cx="4675595" cy="480053"/>
            </a:xfrm>
            <a:prstGeom prst="roundRect">
              <a:avLst/>
            </a:prstGeom>
            <a:solidFill>
              <a:srgbClr val="C00000"/>
            </a:solidFill>
            <a:ln w="12700" cap="flat" cmpd="sng" algn="ctr">
              <a:noFill/>
              <a:prstDash val="solid"/>
              <a:miter lim="800000"/>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r>
                <a:rPr lang="zh-CN" altLang="en-US" sz="2000" kern="0" dirty="0">
                  <a:solidFill>
                    <a:prstClr val="white"/>
                  </a:solidFill>
                  <a:latin typeface="汉仪综艺体简" panose="02010600000101010101" pitchFamily="2" charset="-122"/>
                  <a:ea typeface="汉仪综艺体简" panose="02010600000101010101" pitchFamily="2" charset="-122"/>
                  <a:cs typeface="+mn-ea"/>
                  <a:sym typeface="思源黑体" panose="020B0500000000000000" pitchFamily="34" charset="-122"/>
                </a:rPr>
                <a:t>★ </a:t>
              </a:r>
              <a:r>
                <a:rPr kumimoji="0" lang="zh-CN" altLang="en-US" sz="2000" b="0" i="0" u="none" strike="noStrike" kern="0" cap="none" spc="0" normalizeH="0" baseline="0" noProof="0" dirty="0">
                  <a:ln>
                    <a:noFill/>
                  </a:ln>
                  <a:solidFill>
                    <a:prstClr val="white"/>
                  </a:solidFill>
                  <a:effectLst/>
                  <a:uLnTx/>
                  <a:uFillTx/>
                  <a:latin typeface="汉仪综艺体简" panose="02010600000101010101" pitchFamily="2" charset="-122"/>
                  <a:ea typeface="汉仪综艺体简" panose="02010600000101010101" pitchFamily="2" charset="-122"/>
                  <a:cs typeface="+mn-ea"/>
                  <a:sym typeface="思源黑体" panose="020B0500000000000000" pitchFamily="34" charset="-122"/>
                </a:rPr>
                <a:t>回顾百年辉煌党史献礼建党一百周年庆典汇报 ★</a:t>
              </a:r>
            </a:p>
          </p:txBody>
        </p:sp>
      </p:grpSp>
      <p:sp>
        <p:nvSpPr>
          <p:cNvPr id="17" name="矩形 16">
            <a:extLst>
              <a:ext uri="{FF2B5EF4-FFF2-40B4-BE49-F238E27FC236}">
                <a16:creationId xmlns="" xmlns:a16="http://schemas.microsoft.com/office/drawing/2014/main" id="{19A3E02B-B965-4EAE-BDA3-6B10D345F6CF}"/>
              </a:ext>
            </a:extLst>
          </p:cNvPr>
          <p:cNvSpPr/>
          <p:nvPr/>
        </p:nvSpPr>
        <p:spPr>
          <a:xfrm>
            <a:off x="2408938" y="4302725"/>
            <a:ext cx="7795900" cy="338554"/>
          </a:xfrm>
          <a:prstGeom prst="rect">
            <a:avLst/>
          </a:prstGeom>
          <a:noFill/>
        </p:spPr>
        <p:txBody>
          <a:bodyPr wrap="square" rtlCol="0">
            <a:spAutoFit/>
          </a:bodyPr>
          <a:lstStyle/>
          <a:p>
            <a:pPr algn="ctr"/>
            <a:r>
              <a:rPr kumimoji="1" lang="zh-CN" altLang="en-US" sz="1600" dirty="0">
                <a:solidFill>
                  <a:srgbClr val="C00000"/>
                </a:solidFill>
                <a:effectLst>
                  <a:outerShdw blurRad="50800" dist="38100" dir="2700000" algn="tl" rotWithShape="0">
                    <a:prstClr val="black">
                      <a:alpha val="6000"/>
                    </a:prstClr>
                  </a:outerShdw>
                </a:effectLst>
                <a:latin typeface="汉仪综艺体简" panose="02010600000101010101" pitchFamily="2" charset="-122"/>
                <a:ea typeface="汉仪综艺体简" panose="02010600000101010101" pitchFamily="2" charset="-122"/>
                <a:sym typeface="思源黑体" panose="020B0500000000000000" pitchFamily="34" charset="-122"/>
              </a:rPr>
              <a:t>汇报人</a:t>
            </a:r>
            <a:r>
              <a:rPr kumimoji="1" lang="zh-CN" altLang="en-US" sz="1600" dirty="0" smtClean="0">
                <a:solidFill>
                  <a:srgbClr val="C00000"/>
                </a:solidFill>
                <a:effectLst>
                  <a:outerShdw blurRad="50800" dist="38100" dir="2700000" algn="tl" rotWithShape="0">
                    <a:prstClr val="black">
                      <a:alpha val="6000"/>
                    </a:prstClr>
                  </a:outerShdw>
                </a:effectLst>
                <a:latin typeface="汉仪综艺体简" panose="02010600000101010101" pitchFamily="2" charset="-122"/>
                <a:ea typeface="汉仪综艺体简" panose="02010600000101010101" pitchFamily="2" charset="-122"/>
                <a:sym typeface="思源黑体" panose="020B0500000000000000" pitchFamily="34" charset="-122"/>
              </a:rPr>
              <a:t>：</a:t>
            </a:r>
            <a:r>
              <a:rPr kumimoji="1" lang="zh-CN" altLang="en-US" sz="1600" dirty="0">
                <a:solidFill>
                  <a:srgbClr val="C00000"/>
                </a:solidFill>
                <a:effectLst>
                  <a:outerShdw blurRad="50800" dist="38100" dir="2700000" algn="tl" rotWithShape="0">
                    <a:prstClr val="black">
                      <a:alpha val="6000"/>
                    </a:prstClr>
                  </a:outerShdw>
                </a:effectLst>
                <a:latin typeface="汉仪综艺体简" panose="02010600000101010101" pitchFamily="2" charset="-122"/>
                <a:ea typeface="汉仪综艺体简" panose="02010600000101010101" pitchFamily="2" charset="-122"/>
                <a:sym typeface="思源黑体" panose="020B0500000000000000" pitchFamily="34" charset="-122"/>
              </a:rPr>
              <a:t>优</a:t>
            </a:r>
            <a:r>
              <a:rPr kumimoji="1" lang="zh-CN" altLang="en-US" sz="1600" dirty="0" smtClean="0">
                <a:solidFill>
                  <a:srgbClr val="C00000"/>
                </a:solidFill>
                <a:effectLst>
                  <a:outerShdw blurRad="50800" dist="38100" dir="2700000" algn="tl" rotWithShape="0">
                    <a:prstClr val="black">
                      <a:alpha val="6000"/>
                    </a:prstClr>
                  </a:outerShdw>
                </a:effectLst>
                <a:latin typeface="汉仪综艺体简" panose="02010600000101010101" pitchFamily="2" charset="-122"/>
                <a:ea typeface="汉仪综艺体简" panose="02010600000101010101" pitchFamily="2" charset="-122"/>
                <a:sym typeface="思源黑体" panose="020B0500000000000000" pitchFamily="34" charset="-122"/>
              </a:rPr>
              <a:t>品</a:t>
            </a:r>
            <a:r>
              <a:rPr kumimoji="1" lang="en-US" altLang="zh-CN" sz="1600" dirty="0" smtClean="0">
                <a:solidFill>
                  <a:srgbClr val="C00000"/>
                </a:solidFill>
                <a:effectLst>
                  <a:outerShdw blurRad="50800" dist="38100" dir="2700000" algn="tl" rotWithShape="0">
                    <a:prstClr val="black">
                      <a:alpha val="6000"/>
                    </a:prstClr>
                  </a:outerShdw>
                </a:effectLst>
                <a:latin typeface="汉仪综艺体简" panose="02010600000101010101" pitchFamily="2" charset="-122"/>
                <a:ea typeface="汉仪综艺体简" panose="02010600000101010101" pitchFamily="2" charset="-122"/>
                <a:sym typeface="思源黑体" panose="020B0500000000000000" pitchFamily="34" charset="-122"/>
              </a:rPr>
              <a:t>PPT</a:t>
            </a:r>
            <a:r>
              <a:rPr kumimoji="1" lang="zh-CN" altLang="en-US" sz="1600" dirty="0" smtClean="0">
                <a:solidFill>
                  <a:srgbClr val="C00000"/>
                </a:solidFill>
                <a:effectLst>
                  <a:outerShdw blurRad="50800" dist="38100" dir="2700000" algn="tl" rotWithShape="0">
                    <a:prstClr val="black">
                      <a:alpha val="6000"/>
                    </a:prstClr>
                  </a:outerShdw>
                </a:effectLst>
                <a:latin typeface="汉仪综艺体简" panose="02010600000101010101" pitchFamily="2" charset="-122"/>
                <a:ea typeface="汉仪综艺体简" panose="02010600000101010101" pitchFamily="2" charset="-122"/>
                <a:sym typeface="思源黑体" panose="020B0500000000000000" pitchFamily="34" charset="-122"/>
              </a:rPr>
              <a:t>            </a:t>
            </a:r>
            <a:r>
              <a:rPr kumimoji="1" lang="zh-CN" altLang="en-US" sz="1600" dirty="0">
                <a:solidFill>
                  <a:srgbClr val="C00000"/>
                </a:solidFill>
                <a:effectLst>
                  <a:outerShdw blurRad="50800" dist="38100" dir="2700000" algn="tl" rotWithShape="0">
                    <a:prstClr val="black">
                      <a:alpha val="6000"/>
                    </a:prstClr>
                  </a:outerShdw>
                </a:effectLst>
                <a:latin typeface="汉仪综艺体简" panose="02010600000101010101" pitchFamily="2" charset="-122"/>
                <a:ea typeface="汉仪综艺体简" panose="02010600000101010101" pitchFamily="2" charset="-122"/>
                <a:sym typeface="思源黑体" panose="020B0500000000000000" pitchFamily="34" charset="-122"/>
              </a:rPr>
              <a:t>汇报时间：</a:t>
            </a:r>
            <a:r>
              <a:rPr kumimoji="1" lang="en-US" altLang="zh-CN" sz="1600" dirty="0" smtClean="0">
                <a:solidFill>
                  <a:srgbClr val="C00000"/>
                </a:solidFill>
                <a:effectLst>
                  <a:outerShdw blurRad="50800" dist="38100" dir="2700000" algn="tl" rotWithShape="0">
                    <a:prstClr val="black">
                      <a:alpha val="6000"/>
                    </a:prstClr>
                  </a:outerShdw>
                </a:effectLst>
                <a:latin typeface="汉仪综艺体简" panose="02010600000101010101" pitchFamily="2" charset="-122"/>
                <a:ea typeface="汉仪综艺体简" panose="02010600000101010101" pitchFamily="2" charset="-122"/>
                <a:sym typeface="思源黑体" panose="020B0500000000000000" pitchFamily="34" charset="-122"/>
              </a:rPr>
              <a:t>2021</a:t>
            </a:r>
            <a:endParaRPr kumimoji="1" lang="zh-CN" altLang="en-US" sz="1600" dirty="0">
              <a:solidFill>
                <a:srgbClr val="C00000"/>
              </a:solidFill>
              <a:effectLst>
                <a:outerShdw blurRad="50800" dist="38100" dir="2700000" algn="tl" rotWithShape="0">
                  <a:prstClr val="black">
                    <a:alpha val="6000"/>
                  </a:prstClr>
                </a:outerShdw>
              </a:effectLst>
              <a:latin typeface="汉仪综艺体简" panose="02010600000101010101" pitchFamily="2" charset="-122"/>
              <a:ea typeface="汉仪综艺体简" panose="02010600000101010101" pitchFamily="2" charset="-122"/>
              <a:sym typeface="思源黑体" panose="020B0500000000000000" pitchFamily="34" charset="-122"/>
            </a:endParaRPr>
          </a:p>
        </p:txBody>
      </p:sp>
    </p:spTree>
    <p:extLst>
      <p:ext uri="{BB962C8B-B14F-4D97-AF65-F5344CB8AC3E}">
        <p14:creationId xmlns:p14="http://schemas.microsoft.com/office/powerpoint/2010/main" val="2125537022"/>
      </p:ext>
    </p:extLst>
  </p:cSld>
  <p:clrMapOvr>
    <a:masterClrMapping/>
  </p:clrMapOvr>
  <mc:AlternateContent xmlns:mc="http://schemas.openxmlformats.org/markup-compatibility/2006" xmlns:p14="http://schemas.microsoft.com/office/powerpoint/2010/main">
    <mc:Choice Requires="p14">
      <p:transition spd="slow" p14:dur="2000" advTm="2000"/>
    </mc:Choice>
    <mc:Fallback xmlns="">
      <p:transition spd="slow" advTm="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right)">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anim calcmode="lin" valueType="num">
                                      <p:cBhvr>
                                        <p:cTn id="12" dur="1000" fill="hold"/>
                                        <p:tgtEl>
                                          <p:spTgt spid="9"/>
                                        </p:tgtEl>
                                        <p:attrNameLst>
                                          <p:attrName>ppt_x</p:attrName>
                                        </p:attrNameLst>
                                      </p:cBhvr>
                                      <p:tavLst>
                                        <p:tav tm="0">
                                          <p:val>
                                            <p:strVal val="#ppt_x"/>
                                          </p:val>
                                        </p:tav>
                                        <p:tav tm="100000">
                                          <p:val>
                                            <p:strVal val="#ppt_x"/>
                                          </p:val>
                                        </p:tav>
                                      </p:tavLst>
                                    </p:anim>
                                    <p:anim calcmode="lin" valueType="num">
                                      <p:cBhvr>
                                        <p:cTn id="13" dur="1000" fill="hold"/>
                                        <p:tgtEl>
                                          <p:spTgt spid="9"/>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4"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par>
                          <p:cTn id="18" fill="hold">
                            <p:stCondLst>
                              <p:cond delay="2000"/>
                            </p:stCondLst>
                            <p:childTnLst>
                              <p:par>
                                <p:cTn id="19" presetID="42" presetClass="entr" presetSubtype="0" fill="hold"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22" presetClass="entr" presetSubtype="4"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500"/>
                                        <p:tgtEl>
                                          <p:spTgt spid="7"/>
                                        </p:tgtEl>
                                      </p:cBhvr>
                                    </p:animEffect>
                                  </p:childTnLst>
                                </p:cTn>
                              </p:par>
                              <p:par>
                                <p:cTn id="28" presetID="22" presetClass="entr" presetSubtype="4" fill="hold" nodeType="with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wipe(down)">
                                      <p:cBhvr>
                                        <p:cTn id="30" dur="500"/>
                                        <p:tgtEl>
                                          <p:spTgt spid="6"/>
                                        </p:tgtEl>
                                      </p:cBhvr>
                                    </p:animEffect>
                                  </p:childTnLst>
                                </p:cTn>
                              </p:par>
                            </p:childTnLst>
                          </p:cTn>
                        </p:par>
                        <p:par>
                          <p:cTn id="31" fill="hold">
                            <p:stCondLst>
                              <p:cond delay="3500"/>
                            </p:stCondLst>
                            <p:childTnLst>
                              <p:par>
                                <p:cTn id="32" presetID="2" presetClass="entr" presetSubtype="12" fill="hold" nodeType="after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additive="base">
                                        <p:cTn id="34" dur="500" fill="hold"/>
                                        <p:tgtEl>
                                          <p:spTgt spid="11"/>
                                        </p:tgtEl>
                                        <p:attrNameLst>
                                          <p:attrName>ppt_x</p:attrName>
                                        </p:attrNameLst>
                                      </p:cBhvr>
                                      <p:tavLst>
                                        <p:tav tm="0">
                                          <p:val>
                                            <p:strVal val="0-#ppt_w/2"/>
                                          </p:val>
                                        </p:tav>
                                        <p:tav tm="100000">
                                          <p:val>
                                            <p:strVal val="#ppt_x"/>
                                          </p:val>
                                        </p:tav>
                                      </p:tavLst>
                                    </p:anim>
                                    <p:anim calcmode="lin" valueType="num">
                                      <p:cBhvr additive="base">
                                        <p:cTn id="35" dur="500" fill="hold"/>
                                        <p:tgtEl>
                                          <p:spTgt spid="11"/>
                                        </p:tgtEl>
                                        <p:attrNameLst>
                                          <p:attrName>ppt_y</p:attrName>
                                        </p:attrNameLst>
                                      </p:cBhvr>
                                      <p:tavLst>
                                        <p:tav tm="0">
                                          <p:val>
                                            <p:strVal val="1+#ppt_h/2"/>
                                          </p:val>
                                        </p:tav>
                                        <p:tav tm="100000">
                                          <p:val>
                                            <p:strVal val="#ppt_y"/>
                                          </p:val>
                                        </p:tav>
                                      </p:tavLst>
                                    </p:anim>
                                  </p:childTnLst>
                                </p:cTn>
                              </p:par>
                            </p:childTnLst>
                          </p:cTn>
                        </p:par>
                        <p:par>
                          <p:cTn id="36" fill="hold">
                            <p:stCondLst>
                              <p:cond delay="4000"/>
                            </p:stCondLst>
                            <p:childTnLst>
                              <p:par>
                                <p:cTn id="37" presetID="23" presetClass="entr" presetSubtype="36" fill="hold" grpId="0" nodeType="after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p:cTn id="39" dur="500" fill="hold"/>
                                        <p:tgtEl>
                                          <p:spTgt spid="12"/>
                                        </p:tgtEl>
                                        <p:attrNameLst>
                                          <p:attrName>ppt_w</p:attrName>
                                        </p:attrNameLst>
                                      </p:cBhvr>
                                      <p:tavLst>
                                        <p:tav tm="0">
                                          <p:val>
                                            <p:strVal val="(6*min(max(#ppt_w*#ppt_h,.3),1)-7.4)/-.7*#ppt_w"/>
                                          </p:val>
                                        </p:tav>
                                        <p:tav tm="100000">
                                          <p:val>
                                            <p:strVal val="#ppt_w"/>
                                          </p:val>
                                        </p:tav>
                                      </p:tavLst>
                                    </p:anim>
                                    <p:anim calcmode="lin" valueType="num">
                                      <p:cBhvr>
                                        <p:cTn id="40" dur="500" fill="hold"/>
                                        <p:tgtEl>
                                          <p:spTgt spid="12"/>
                                        </p:tgtEl>
                                        <p:attrNameLst>
                                          <p:attrName>ppt_h</p:attrName>
                                        </p:attrNameLst>
                                      </p:cBhvr>
                                      <p:tavLst>
                                        <p:tav tm="0">
                                          <p:val>
                                            <p:strVal val="(6*min(max(#ppt_w*#ppt_h,.3),1)-7.4)/-.7*#ppt_h"/>
                                          </p:val>
                                        </p:tav>
                                        <p:tav tm="100000">
                                          <p:val>
                                            <p:strVal val="#ppt_h"/>
                                          </p:val>
                                        </p:tav>
                                      </p:tavLst>
                                    </p:anim>
                                    <p:anim calcmode="lin" valueType="num">
                                      <p:cBhvr>
                                        <p:cTn id="41" dur="500" fill="hold"/>
                                        <p:tgtEl>
                                          <p:spTgt spid="12"/>
                                        </p:tgtEl>
                                        <p:attrNameLst>
                                          <p:attrName>ppt_x</p:attrName>
                                        </p:attrNameLst>
                                      </p:cBhvr>
                                      <p:tavLst>
                                        <p:tav tm="0">
                                          <p:val>
                                            <p:fltVal val="0.5"/>
                                          </p:val>
                                        </p:tav>
                                        <p:tav tm="100000">
                                          <p:val>
                                            <p:strVal val="#ppt_x"/>
                                          </p:val>
                                        </p:tav>
                                      </p:tavLst>
                                    </p:anim>
                                    <p:anim calcmode="lin" valueType="num">
                                      <p:cBhvr>
                                        <p:cTn id="42" dur="500" fill="hold"/>
                                        <p:tgtEl>
                                          <p:spTgt spid="12"/>
                                        </p:tgtEl>
                                        <p:attrNameLst>
                                          <p:attrName>ppt_y</p:attrName>
                                        </p:attrNameLst>
                                      </p:cBhvr>
                                      <p:tavLst>
                                        <p:tav tm="0">
                                          <p:val>
                                            <p:strVal val="1+(6*min(max(#ppt_w*#ppt_h,.3),1)-7.4)/-.7*#ppt_h/2"/>
                                          </p:val>
                                        </p:tav>
                                        <p:tav tm="100000">
                                          <p:val>
                                            <p:strVal val="#ppt_y"/>
                                          </p:val>
                                        </p:tav>
                                      </p:tavLst>
                                    </p:anim>
                                  </p:childTnLst>
                                </p:cTn>
                              </p:par>
                            </p:childTnLst>
                          </p:cTn>
                        </p:par>
                        <p:par>
                          <p:cTn id="43" fill="hold">
                            <p:stCondLst>
                              <p:cond delay="4500"/>
                            </p:stCondLst>
                            <p:childTnLst>
                              <p:par>
                                <p:cTn id="44" presetID="16" presetClass="entr" presetSubtype="37"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barn(outVertical)">
                                      <p:cBhvr>
                                        <p:cTn id="46" dur="500"/>
                                        <p:tgtEl>
                                          <p:spTgt spid="13"/>
                                        </p:tgtEl>
                                      </p:cBhvr>
                                    </p:animEffect>
                                  </p:childTnLst>
                                </p:cTn>
                              </p:par>
                            </p:childTnLst>
                          </p:cTn>
                        </p:par>
                        <p:par>
                          <p:cTn id="47" fill="hold">
                            <p:stCondLst>
                              <p:cond delay="5000"/>
                            </p:stCondLst>
                            <p:childTnLst>
                              <p:par>
                                <p:cTn id="48" presetID="53" presetClass="entr" presetSubtype="16" fill="hold" nodeType="afterEffect">
                                  <p:stCondLst>
                                    <p:cond delay="0"/>
                                  </p:stCondLst>
                                  <p:childTnLst>
                                    <p:set>
                                      <p:cBhvr>
                                        <p:cTn id="49" dur="1" fill="hold">
                                          <p:stCondLst>
                                            <p:cond delay="0"/>
                                          </p:stCondLst>
                                        </p:cTn>
                                        <p:tgtEl>
                                          <p:spTgt spid="14"/>
                                        </p:tgtEl>
                                        <p:attrNameLst>
                                          <p:attrName>style.visibility</p:attrName>
                                        </p:attrNameLst>
                                      </p:cBhvr>
                                      <p:to>
                                        <p:strVal val="visible"/>
                                      </p:to>
                                    </p:set>
                                    <p:anim calcmode="lin" valueType="num">
                                      <p:cBhvr>
                                        <p:cTn id="50" dur="500" fill="hold"/>
                                        <p:tgtEl>
                                          <p:spTgt spid="14"/>
                                        </p:tgtEl>
                                        <p:attrNameLst>
                                          <p:attrName>ppt_w</p:attrName>
                                        </p:attrNameLst>
                                      </p:cBhvr>
                                      <p:tavLst>
                                        <p:tav tm="0">
                                          <p:val>
                                            <p:fltVal val="0"/>
                                          </p:val>
                                        </p:tav>
                                        <p:tav tm="100000">
                                          <p:val>
                                            <p:strVal val="#ppt_w"/>
                                          </p:val>
                                        </p:tav>
                                      </p:tavLst>
                                    </p:anim>
                                    <p:anim calcmode="lin" valueType="num">
                                      <p:cBhvr>
                                        <p:cTn id="51" dur="500" fill="hold"/>
                                        <p:tgtEl>
                                          <p:spTgt spid="14"/>
                                        </p:tgtEl>
                                        <p:attrNameLst>
                                          <p:attrName>ppt_h</p:attrName>
                                        </p:attrNameLst>
                                      </p:cBhvr>
                                      <p:tavLst>
                                        <p:tav tm="0">
                                          <p:val>
                                            <p:fltVal val="0"/>
                                          </p:val>
                                        </p:tav>
                                        <p:tav tm="100000">
                                          <p:val>
                                            <p:strVal val="#ppt_h"/>
                                          </p:val>
                                        </p:tav>
                                      </p:tavLst>
                                    </p:anim>
                                    <p:animEffect transition="in" filter="fade">
                                      <p:cBhvr>
                                        <p:cTn id="52" dur="500"/>
                                        <p:tgtEl>
                                          <p:spTgt spid="14"/>
                                        </p:tgtEl>
                                      </p:cBhvr>
                                    </p:animEffect>
                                  </p:childTnLst>
                                </p:cTn>
                              </p:par>
                            </p:childTnLst>
                          </p:cTn>
                        </p:par>
                        <p:par>
                          <p:cTn id="53" fill="hold">
                            <p:stCondLst>
                              <p:cond delay="5500"/>
                            </p:stCondLst>
                            <p:childTnLst>
                              <p:par>
                                <p:cTn id="54" presetID="16" presetClass="entr" presetSubtype="37" fill="hold" grpId="0" nodeType="after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barn(outVertical)">
                                      <p:cBhvr>
                                        <p:cTn id="5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文本框 38">
            <a:extLst>
              <a:ext uri="{FF2B5EF4-FFF2-40B4-BE49-F238E27FC236}">
                <a16:creationId xmlns="" xmlns:a16="http://schemas.microsoft.com/office/drawing/2014/main" id="{E5B102FC-ABD5-4A4C-A6A8-706F28EF6A31}"/>
              </a:ext>
            </a:extLst>
          </p:cNvPr>
          <p:cNvSpPr txBox="1"/>
          <p:nvPr/>
        </p:nvSpPr>
        <p:spPr>
          <a:xfrm>
            <a:off x="1114000" y="375508"/>
            <a:ext cx="6096000" cy="369332"/>
          </a:xfrm>
          <a:prstGeom prst="rect">
            <a:avLst/>
          </a:prstGeom>
          <a:noFill/>
        </p:spPr>
        <p:txBody>
          <a:bodyPr wrap="square">
            <a:spAutoFit/>
          </a:bodyPr>
          <a:lstStyle/>
          <a:p>
            <a:r>
              <a:rPr lang="zh-CN" altLang="en-US" sz="1800" dirty="0">
                <a:solidFill>
                  <a:srgbClr val="C00000"/>
                </a:solidFill>
                <a:latin typeface="汉仪雅酷黑 85W" panose="020B0904020202020204" pitchFamily="34" charset="-122"/>
                <a:ea typeface="汉仪雅酷黑 85W" panose="020B0904020202020204" pitchFamily="34" charset="-122"/>
                <a:sym typeface="思源黑体" panose="020B0500000000000000" pitchFamily="34" charset="-122"/>
              </a:rPr>
              <a:t>第一次国内革命</a:t>
            </a:r>
          </a:p>
        </p:txBody>
      </p:sp>
      <p:pic>
        <p:nvPicPr>
          <p:cNvPr id="40" name="图片 13">
            <a:extLst>
              <a:ext uri="{FF2B5EF4-FFF2-40B4-BE49-F238E27FC236}">
                <a16:creationId xmlns="" xmlns:a16="http://schemas.microsoft.com/office/drawing/2014/main" id="{8F5A8AB7-08C8-4A4F-98B4-B87A4046B493}"/>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bwMode="auto">
          <a:xfrm>
            <a:off x="263122" y="213359"/>
            <a:ext cx="850878" cy="693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 name="组合 3">
            <a:extLst>
              <a:ext uri="{FF2B5EF4-FFF2-40B4-BE49-F238E27FC236}">
                <a16:creationId xmlns="" xmlns:a16="http://schemas.microsoft.com/office/drawing/2014/main" id="{E01ACEE1-4BC9-43BC-9E0A-C7672A83B746}"/>
              </a:ext>
            </a:extLst>
          </p:cNvPr>
          <p:cNvGrpSpPr/>
          <p:nvPr/>
        </p:nvGrpSpPr>
        <p:grpSpPr>
          <a:xfrm>
            <a:off x="556792" y="1413382"/>
            <a:ext cx="1745085" cy="1019415"/>
            <a:chOff x="1953818" y="1689100"/>
            <a:chExt cx="1881581" cy="2565400"/>
          </a:xfrm>
        </p:grpSpPr>
        <p:sp>
          <p:nvSpPr>
            <p:cNvPr id="5" name="圆角矩形 166">
              <a:extLst>
                <a:ext uri="{FF2B5EF4-FFF2-40B4-BE49-F238E27FC236}">
                  <a16:creationId xmlns="" xmlns:a16="http://schemas.microsoft.com/office/drawing/2014/main" id="{E531573F-623C-4063-8F4F-A81D4D28D24E}"/>
                </a:ext>
              </a:extLst>
            </p:cNvPr>
            <p:cNvSpPr/>
            <p:nvPr/>
          </p:nvSpPr>
          <p:spPr>
            <a:xfrm>
              <a:off x="2070100" y="1689100"/>
              <a:ext cx="1511300" cy="2565400"/>
            </a:xfrm>
            <a:prstGeom prst="roundRect">
              <a:avLst>
                <a:gd name="adj" fmla="val 7423"/>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00" b="0" i="0" u="none" strike="noStrike" kern="1200" cap="none" spc="0" normalizeH="0" baseline="0" noProof="0">
                <a:ln>
                  <a:noFill/>
                </a:ln>
                <a:solidFill>
                  <a:prstClr val="white"/>
                </a:solidFill>
                <a:effectLst/>
                <a:uLnTx/>
                <a:uFillTx/>
                <a:cs typeface="+mn-ea"/>
                <a:sym typeface="+mn-lt"/>
              </a:endParaRPr>
            </a:p>
          </p:txBody>
        </p:sp>
        <p:sp>
          <p:nvSpPr>
            <p:cNvPr id="6" name="矩形 5">
              <a:extLst>
                <a:ext uri="{FF2B5EF4-FFF2-40B4-BE49-F238E27FC236}">
                  <a16:creationId xmlns="" xmlns:a16="http://schemas.microsoft.com/office/drawing/2014/main" id="{3E6C8125-D47F-4C2C-A837-D54A269BD969}"/>
                </a:ext>
              </a:extLst>
            </p:cNvPr>
            <p:cNvSpPr/>
            <p:nvPr/>
          </p:nvSpPr>
          <p:spPr>
            <a:xfrm>
              <a:off x="1953818" y="2051298"/>
              <a:ext cx="1770417" cy="1341186"/>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30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ea"/>
                  <a:sym typeface="+mn-lt"/>
                </a:rPr>
                <a:t>第一次</a:t>
              </a:r>
              <a:endParaRPr kumimoji="0" lang="en-US" altLang="zh-CN" sz="2000" b="1" i="0" u="none" strike="noStrike" kern="1200" cap="none" spc="30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30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ea"/>
                  <a:sym typeface="+mn-lt"/>
                </a:rPr>
                <a:t>国内革命</a:t>
              </a:r>
            </a:p>
          </p:txBody>
        </p:sp>
        <p:sp>
          <p:nvSpPr>
            <p:cNvPr id="8" name="矩形 7">
              <a:extLst>
                <a:ext uri="{FF2B5EF4-FFF2-40B4-BE49-F238E27FC236}">
                  <a16:creationId xmlns="" xmlns:a16="http://schemas.microsoft.com/office/drawing/2014/main" id="{5F1106AC-3924-4DD5-97D1-937108E5424D}"/>
                </a:ext>
              </a:extLst>
            </p:cNvPr>
            <p:cNvSpPr/>
            <p:nvPr/>
          </p:nvSpPr>
          <p:spPr>
            <a:xfrm>
              <a:off x="2083376" y="2444878"/>
              <a:ext cx="1511303" cy="481078"/>
            </a:xfrm>
            <a:prstGeom prst="rect">
              <a:avLst/>
            </a:prstGeom>
          </p:spPr>
          <p:txBody>
            <a:bodyPr wrap="square">
              <a:spAutoFit/>
            </a:bodyPr>
            <a:lstStyle/>
            <a:p>
              <a:pPr algn="ctr"/>
              <a:endParaRPr lang="zh-CN" altLang="en-US" sz="1050" dirty="0">
                <a:solidFill>
                  <a:srgbClr val="C00000"/>
                </a:solidFill>
                <a:cs typeface="+mn-ea"/>
                <a:sym typeface="+mn-lt"/>
              </a:endParaRPr>
            </a:p>
          </p:txBody>
        </p:sp>
        <p:cxnSp>
          <p:nvCxnSpPr>
            <p:cNvPr id="9" name="直接连接符 8">
              <a:extLst>
                <a:ext uri="{FF2B5EF4-FFF2-40B4-BE49-F238E27FC236}">
                  <a16:creationId xmlns="" xmlns:a16="http://schemas.microsoft.com/office/drawing/2014/main" id="{2EBDCE43-5D96-477D-AE56-1E9A518425C2}"/>
                </a:ext>
              </a:extLst>
            </p:cNvPr>
            <p:cNvCxnSpPr/>
            <p:nvPr/>
          </p:nvCxnSpPr>
          <p:spPr>
            <a:xfrm>
              <a:off x="2140888" y="3821119"/>
              <a:ext cx="134100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 xmlns:a16="http://schemas.microsoft.com/office/drawing/2014/main" id="{5642EA18-B288-44A6-BA06-9F5F01CE5063}"/>
                </a:ext>
              </a:extLst>
            </p:cNvPr>
            <p:cNvSpPr/>
            <p:nvPr/>
          </p:nvSpPr>
          <p:spPr>
            <a:xfrm>
              <a:off x="2324097" y="3392484"/>
              <a:ext cx="1511302" cy="758063"/>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2000" b="1" i="0" u="none" strike="noStrike" kern="1200" cap="none" spc="0" normalizeH="0" baseline="0" noProof="0" dirty="0">
                <a:ln>
                  <a:noFill/>
                </a:ln>
                <a:solidFill>
                  <a:srgbClr val="C00000"/>
                </a:solidFill>
                <a:effectLst/>
                <a:uLnTx/>
                <a:uFillTx/>
                <a:cs typeface="+mn-ea"/>
                <a:sym typeface="+mn-lt"/>
              </a:endParaRPr>
            </a:p>
          </p:txBody>
        </p:sp>
      </p:grpSp>
      <p:grpSp>
        <p:nvGrpSpPr>
          <p:cNvPr id="11" name="组合 10">
            <a:extLst>
              <a:ext uri="{FF2B5EF4-FFF2-40B4-BE49-F238E27FC236}">
                <a16:creationId xmlns="" xmlns:a16="http://schemas.microsoft.com/office/drawing/2014/main" id="{572919A2-A332-4292-9283-2067BE05D174}"/>
              </a:ext>
            </a:extLst>
          </p:cNvPr>
          <p:cNvGrpSpPr/>
          <p:nvPr/>
        </p:nvGrpSpPr>
        <p:grpSpPr bwMode="auto">
          <a:xfrm>
            <a:off x="2368696" y="1674684"/>
            <a:ext cx="8619344" cy="830997"/>
            <a:chOff x="632293" y="1140767"/>
            <a:chExt cx="8618190" cy="833325"/>
          </a:xfrm>
        </p:grpSpPr>
        <p:sp>
          <p:nvSpPr>
            <p:cNvPr id="12" name="矩形 11">
              <a:extLst>
                <a:ext uri="{FF2B5EF4-FFF2-40B4-BE49-F238E27FC236}">
                  <a16:creationId xmlns="" xmlns:a16="http://schemas.microsoft.com/office/drawing/2014/main" id="{5B2F6A51-C8CD-4CB6-ACB2-7D22C75E7214}"/>
                </a:ext>
              </a:extLst>
            </p:cNvPr>
            <p:cNvSpPr/>
            <p:nvPr/>
          </p:nvSpPr>
          <p:spPr>
            <a:xfrm>
              <a:off x="632293" y="1158278"/>
              <a:ext cx="126983" cy="426642"/>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13" name="文本框 12">
              <a:extLst>
                <a:ext uri="{FF2B5EF4-FFF2-40B4-BE49-F238E27FC236}">
                  <a16:creationId xmlns="" xmlns:a16="http://schemas.microsoft.com/office/drawing/2014/main" id="{D221CC25-0D0D-4549-9529-AB0AB0FA4CCE}"/>
                </a:ext>
              </a:extLst>
            </p:cNvPr>
            <p:cNvSpPr txBox="1"/>
            <p:nvPr/>
          </p:nvSpPr>
          <p:spPr>
            <a:xfrm>
              <a:off x="846576" y="1140767"/>
              <a:ext cx="8403907" cy="833325"/>
            </a:xfrm>
            <a:prstGeom prst="rect">
              <a:avLst/>
            </a:prstGeom>
            <a:noFill/>
          </p:spPr>
          <p:txBody>
            <a:bodyPr wrap="square">
              <a:spAutoFit/>
            </a:bodyPr>
            <a:lstStyle/>
            <a:p>
              <a:pPr>
                <a:defRPr/>
              </a:pPr>
              <a:r>
                <a:rPr lang="zh-CN" altLang="en-US" sz="2400" b="1" spc="300" dirty="0">
                  <a:latin typeface="微软雅黑" panose="020B0503020204020204" pitchFamily="34" charset="-122"/>
                  <a:ea typeface="微软雅黑" panose="020B0503020204020204" pitchFamily="34" charset="-122"/>
                </a:rPr>
                <a:t>国民革命联合战线的建立</a:t>
              </a:r>
              <a:r>
                <a:rPr lang="zh-CN" altLang="en-US" sz="2400" b="1" dirty="0">
                  <a:latin typeface="微软雅黑" panose="020B0503020204020204" pitchFamily="34" charset="-122"/>
                  <a:ea typeface="微软雅黑" panose="020B0503020204020204" pitchFamily="34" charset="-122"/>
                </a:rPr>
                <a:t>推动孙中山改组国民党</a:t>
              </a:r>
            </a:p>
            <a:p>
              <a:pPr fontAlgn="auto">
                <a:spcBef>
                  <a:spcPts val="0"/>
                </a:spcBef>
                <a:spcAft>
                  <a:spcPts val="0"/>
                </a:spcAft>
                <a:defRPr/>
              </a:pPr>
              <a:endParaRPr lang="zh-CN" altLang="en-US" sz="2400" b="1" spc="300" dirty="0">
                <a:latin typeface="微软雅黑" panose="020B0503020204020204" pitchFamily="34" charset="-122"/>
                <a:ea typeface="微软雅黑" panose="020B0503020204020204" pitchFamily="34" charset="-122"/>
              </a:endParaRPr>
            </a:p>
          </p:txBody>
        </p:sp>
      </p:grpSp>
      <p:sp>
        <p:nvSpPr>
          <p:cNvPr id="14" name="矩形 13">
            <a:extLst>
              <a:ext uri="{FF2B5EF4-FFF2-40B4-BE49-F238E27FC236}">
                <a16:creationId xmlns="" xmlns:a16="http://schemas.microsoft.com/office/drawing/2014/main" id="{616259BA-D65A-4F47-8073-50ABFEB44CAF}"/>
              </a:ext>
            </a:extLst>
          </p:cNvPr>
          <p:cNvSpPr/>
          <p:nvPr/>
        </p:nvSpPr>
        <p:spPr>
          <a:xfrm>
            <a:off x="767826" y="2828322"/>
            <a:ext cx="3560334" cy="509587"/>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800" b="1" dirty="0">
                <a:latin typeface="微软雅黑" panose="020B0503020204020204" pitchFamily="34" charset="-122"/>
                <a:ea typeface="微软雅黑" panose="020B0503020204020204" pitchFamily="34" charset="-122"/>
              </a:rPr>
              <a:t>国共合作正式形式</a:t>
            </a:r>
          </a:p>
        </p:txBody>
      </p:sp>
      <p:sp>
        <p:nvSpPr>
          <p:cNvPr id="15" name="文本框 14">
            <a:extLst>
              <a:ext uri="{FF2B5EF4-FFF2-40B4-BE49-F238E27FC236}">
                <a16:creationId xmlns="" xmlns:a16="http://schemas.microsoft.com/office/drawing/2014/main" id="{BB18BD53-63DA-4B78-BA28-339707444798}"/>
              </a:ext>
            </a:extLst>
          </p:cNvPr>
          <p:cNvSpPr txBox="1">
            <a:spLocks noChangeArrowheads="1"/>
          </p:cNvSpPr>
          <p:nvPr/>
        </p:nvSpPr>
        <p:spPr bwMode="auto">
          <a:xfrm>
            <a:off x="664639" y="3474024"/>
            <a:ext cx="7153481" cy="18461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等线" panose="02010600030101010101" pitchFamily="2" charset="-122"/>
                <a:ea typeface="宋体" panose="02010600030101010101" pitchFamily="2" charset="-122"/>
              </a:defRPr>
            </a:lvl1pPr>
            <a:lvl2pPr marL="742950" indent="-285750" eaLnBrk="0" hangingPunct="0">
              <a:defRPr>
                <a:solidFill>
                  <a:schemeClr val="tx1"/>
                </a:solidFill>
                <a:latin typeface="等线" panose="02010600030101010101" pitchFamily="2" charset="-122"/>
                <a:ea typeface="宋体" panose="02010600030101010101" pitchFamily="2" charset="-122"/>
              </a:defRPr>
            </a:lvl2pPr>
            <a:lvl3pPr marL="1143000" indent="-228600" eaLnBrk="0" hangingPunct="0">
              <a:defRPr>
                <a:solidFill>
                  <a:schemeClr val="tx1"/>
                </a:solidFill>
                <a:latin typeface="等线" panose="02010600030101010101" pitchFamily="2" charset="-122"/>
                <a:ea typeface="宋体" panose="02010600030101010101" pitchFamily="2" charset="-122"/>
              </a:defRPr>
            </a:lvl3pPr>
            <a:lvl4pPr marL="1600200" indent="-228600" eaLnBrk="0" hangingPunct="0">
              <a:defRPr>
                <a:solidFill>
                  <a:schemeClr val="tx1"/>
                </a:solidFill>
                <a:latin typeface="等线" panose="02010600030101010101" pitchFamily="2" charset="-122"/>
                <a:ea typeface="宋体" panose="02010600030101010101" pitchFamily="2" charset="-122"/>
              </a:defRPr>
            </a:lvl4pPr>
            <a:lvl5pPr marL="2057400" indent="-228600" eaLnBrk="0" hangingPunct="0">
              <a:defRPr>
                <a:solidFill>
                  <a:schemeClr val="tx1"/>
                </a:solidFill>
                <a:latin typeface="等线" panose="02010600030101010101" pitchFamily="2" charset="-122"/>
                <a:ea typeface="宋体"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9pPr>
          </a:lstStyle>
          <a:p>
            <a:pPr marL="342900" indent="-342900" eaLnBrk="1" hangingPunct="1">
              <a:lnSpc>
                <a:spcPct val="200000"/>
              </a:lnSpc>
              <a:buFont typeface="Arial" panose="020B0604020202020204" pitchFamily="34" charset="0"/>
              <a:buChar char="•"/>
            </a:pPr>
            <a:r>
              <a:rPr lang="zh-CN" altLang="en-US" sz="2000" dirty="0">
                <a:latin typeface="微软雅黑" panose="020B0503020204020204" pitchFamily="34" charset="-122"/>
                <a:ea typeface="微软雅黑" panose="020B0503020204020204" pitchFamily="34" charset="-122"/>
              </a:rPr>
              <a:t>1924年1月20日，中国共产党领导人李大钊同孙中山摩仲恺等中国国民党领导人步入了广东高等师范学院礼堂。标志着国共两党第一次合作的国民党第一次全国代表大会开幕</a:t>
            </a:r>
          </a:p>
        </p:txBody>
      </p:sp>
      <p:pic>
        <p:nvPicPr>
          <p:cNvPr id="16" name="图片 15">
            <a:extLst>
              <a:ext uri="{FF2B5EF4-FFF2-40B4-BE49-F238E27FC236}">
                <a16:creationId xmlns="" xmlns:a16="http://schemas.microsoft.com/office/drawing/2014/main" id="{B701C131-34AB-4EFE-86D5-BCB8D28788C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flipH="1">
            <a:off x="9387839" y="1674684"/>
            <a:ext cx="2431042" cy="4953128"/>
          </a:xfrm>
          <a:prstGeom prst="rect">
            <a:avLst/>
          </a:prstGeom>
        </p:spPr>
      </p:pic>
    </p:spTree>
    <p:extLst>
      <p:ext uri="{BB962C8B-B14F-4D97-AF65-F5344CB8AC3E}">
        <p14:creationId xmlns:p14="http://schemas.microsoft.com/office/powerpoint/2010/main" val="348363255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wind"/>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ppt_x</p:attrName>
                                        </p:attrNameLst>
                                      </p:cBhvr>
                                      <p:tavLst>
                                        <p:tav tm="0">
                                          <p:val>
                                            <p:strVal val="#ppt_x-#ppt_w*1.125000"/>
                                          </p:val>
                                        </p:tav>
                                        <p:tav tm="100000">
                                          <p:val>
                                            <p:strVal val="#ppt_x"/>
                                          </p:val>
                                        </p:tav>
                                      </p:tavLst>
                                    </p:anim>
                                    <p:animEffect transition="in" filter="wipe(right)">
                                      <p:cBhvr>
                                        <p:cTn id="8" dur="500"/>
                                        <p:tgtEl>
                                          <p:spTgt spid="4"/>
                                        </p:tgtEl>
                                      </p:cBhvr>
                                    </p:animEffect>
                                  </p:childTnLst>
                                </p:cTn>
                              </p:par>
                              <p:par>
                                <p:cTn id="9" presetID="10" presetClass="entr" presetSubtype="0"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750"/>
                                        <p:tgtEl>
                                          <p:spTgt spid="11"/>
                                        </p:tgtEl>
                                      </p:cBhvr>
                                    </p:animEffect>
                                  </p:childTnLst>
                                </p:cTn>
                              </p:par>
                            </p:childTnLst>
                          </p:cTn>
                        </p:par>
                        <p:par>
                          <p:cTn id="12" fill="hold">
                            <p:stCondLst>
                              <p:cond delay="750"/>
                            </p:stCondLst>
                            <p:childTnLst>
                              <p:par>
                                <p:cTn id="13" presetID="16" presetClass="entr" presetSubtype="21"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barn(inVertical)">
                                      <p:cBhvr>
                                        <p:cTn id="15" dur="500"/>
                                        <p:tgtEl>
                                          <p:spTgt spid="14"/>
                                        </p:tgtEl>
                                      </p:cBhvr>
                                    </p:animEffect>
                                  </p:childTnLst>
                                </p:cTn>
                              </p:par>
                            </p:childTnLst>
                          </p:cTn>
                        </p:par>
                        <p:par>
                          <p:cTn id="16" fill="hold">
                            <p:stCondLst>
                              <p:cond delay="1250"/>
                            </p:stCondLst>
                            <p:childTnLst>
                              <p:par>
                                <p:cTn id="17" presetID="10" presetClass="entr" presetSubtype="0"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750"/>
                                        <p:tgtEl>
                                          <p:spTgt spid="15"/>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down)">
                                      <p:cBhvr>
                                        <p:cTn id="2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文本框 38">
            <a:extLst>
              <a:ext uri="{FF2B5EF4-FFF2-40B4-BE49-F238E27FC236}">
                <a16:creationId xmlns="" xmlns:a16="http://schemas.microsoft.com/office/drawing/2014/main" id="{E5B102FC-ABD5-4A4C-A6A8-706F28EF6A31}"/>
              </a:ext>
            </a:extLst>
          </p:cNvPr>
          <p:cNvSpPr txBox="1"/>
          <p:nvPr/>
        </p:nvSpPr>
        <p:spPr>
          <a:xfrm>
            <a:off x="1114000" y="375508"/>
            <a:ext cx="6096000" cy="369332"/>
          </a:xfrm>
          <a:prstGeom prst="rect">
            <a:avLst/>
          </a:prstGeom>
          <a:noFill/>
        </p:spPr>
        <p:txBody>
          <a:bodyPr wrap="square">
            <a:spAutoFit/>
          </a:bodyPr>
          <a:lstStyle/>
          <a:p>
            <a:r>
              <a:rPr lang="zh-CN" altLang="en-US" sz="1800" dirty="0">
                <a:solidFill>
                  <a:srgbClr val="C00000"/>
                </a:solidFill>
                <a:latin typeface="汉仪雅酷黑 85W" panose="020B0904020202020204" pitchFamily="34" charset="-122"/>
                <a:ea typeface="汉仪雅酷黑 85W" panose="020B0904020202020204" pitchFamily="34" charset="-122"/>
                <a:sym typeface="思源黑体" panose="020B0500000000000000" pitchFamily="34" charset="-122"/>
              </a:rPr>
              <a:t>第一次国内革命</a:t>
            </a:r>
          </a:p>
        </p:txBody>
      </p:sp>
      <p:pic>
        <p:nvPicPr>
          <p:cNvPr id="40" name="图片 13">
            <a:extLst>
              <a:ext uri="{FF2B5EF4-FFF2-40B4-BE49-F238E27FC236}">
                <a16:creationId xmlns="" xmlns:a16="http://schemas.microsoft.com/office/drawing/2014/main" id="{8F5A8AB7-08C8-4A4F-98B4-B87A4046B493}"/>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bwMode="auto">
          <a:xfrm>
            <a:off x="263122" y="213359"/>
            <a:ext cx="850878" cy="693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 name="组合 3">
            <a:extLst>
              <a:ext uri="{FF2B5EF4-FFF2-40B4-BE49-F238E27FC236}">
                <a16:creationId xmlns="" xmlns:a16="http://schemas.microsoft.com/office/drawing/2014/main" id="{E01ACEE1-4BC9-43BC-9E0A-C7672A83B746}"/>
              </a:ext>
            </a:extLst>
          </p:cNvPr>
          <p:cNvGrpSpPr/>
          <p:nvPr/>
        </p:nvGrpSpPr>
        <p:grpSpPr>
          <a:xfrm>
            <a:off x="556792" y="1413382"/>
            <a:ext cx="1745085" cy="1019415"/>
            <a:chOff x="1953818" y="1689100"/>
            <a:chExt cx="1881581" cy="2565400"/>
          </a:xfrm>
        </p:grpSpPr>
        <p:sp>
          <p:nvSpPr>
            <p:cNvPr id="5" name="圆角矩形 166">
              <a:extLst>
                <a:ext uri="{FF2B5EF4-FFF2-40B4-BE49-F238E27FC236}">
                  <a16:creationId xmlns="" xmlns:a16="http://schemas.microsoft.com/office/drawing/2014/main" id="{E531573F-623C-4063-8F4F-A81D4D28D24E}"/>
                </a:ext>
              </a:extLst>
            </p:cNvPr>
            <p:cNvSpPr/>
            <p:nvPr/>
          </p:nvSpPr>
          <p:spPr>
            <a:xfrm>
              <a:off x="2070100" y="1689100"/>
              <a:ext cx="1511300" cy="2565400"/>
            </a:xfrm>
            <a:prstGeom prst="roundRect">
              <a:avLst>
                <a:gd name="adj" fmla="val 7423"/>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00" b="0" i="0" u="none" strike="noStrike" kern="1200" cap="none" spc="0" normalizeH="0" baseline="0" noProof="0">
                <a:ln>
                  <a:noFill/>
                </a:ln>
                <a:solidFill>
                  <a:prstClr val="white"/>
                </a:solidFill>
                <a:effectLst/>
                <a:uLnTx/>
                <a:uFillTx/>
                <a:cs typeface="+mn-ea"/>
                <a:sym typeface="+mn-lt"/>
              </a:endParaRPr>
            </a:p>
          </p:txBody>
        </p:sp>
        <p:sp>
          <p:nvSpPr>
            <p:cNvPr id="6" name="矩形 5">
              <a:extLst>
                <a:ext uri="{FF2B5EF4-FFF2-40B4-BE49-F238E27FC236}">
                  <a16:creationId xmlns="" xmlns:a16="http://schemas.microsoft.com/office/drawing/2014/main" id="{3E6C8125-D47F-4C2C-A837-D54A269BD969}"/>
                </a:ext>
              </a:extLst>
            </p:cNvPr>
            <p:cNvSpPr/>
            <p:nvPr/>
          </p:nvSpPr>
          <p:spPr>
            <a:xfrm>
              <a:off x="1953818" y="2051298"/>
              <a:ext cx="1770417" cy="1341186"/>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30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ea"/>
                  <a:sym typeface="+mn-lt"/>
                </a:rPr>
                <a:t>第一次</a:t>
              </a:r>
              <a:endParaRPr kumimoji="0" lang="en-US" altLang="zh-CN" sz="2000" b="1" i="0" u="none" strike="noStrike" kern="1200" cap="none" spc="30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30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ea"/>
                  <a:sym typeface="+mn-lt"/>
                </a:rPr>
                <a:t>国内革命</a:t>
              </a:r>
            </a:p>
          </p:txBody>
        </p:sp>
        <p:sp>
          <p:nvSpPr>
            <p:cNvPr id="8" name="矩形 7">
              <a:extLst>
                <a:ext uri="{FF2B5EF4-FFF2-40B4-BE49-F238E27FC236}">
                  <a16:creationId xmlns="" xmlns:a16="http://schemas.microsoft.com/office/drawing/2014/main" id="{5F1106AC-3924-4DD5-97D1-937108E5424D}"/>
                </a:ext>
              </a:extLst>
            </p:cNvPr>
            <p:cNvSpPr/>
            <p:nvPr/>
          </p:nvSpPr>
          <p:spPr>
            <a:xfrm>
              <a:off x="2083376" y="2444878"/>
              <a:ext cx="1511303" cy="481078"/>
            </a:xfrm>
            <a:prstGeom prst="rect">
              <a:avLst/>
            </a:prstGeom>
          </p:spPr>
          <p:txBody>
            <a:bodyPr wrap="square">
              <a:spAutoFit/>
            </a:bodyPr>
            <a:lstStyle/>
            <a:p>
              <a:pPr algn="ctr"/>
              <a:endParaRPr lang="zh-CN" altLang="en-US" sz="1050" dirty="0">
                <a:solidFill>
                  <a:srgbClr val="C00000"/>
                </a:solidFill>
                <a:cs typeface="+mn-ea"/>
                <a:sym typeface="+mn-lt"/>
              </a:endParaRPr>
            </a:p>
          </p:txBody>
        </p:sp>
        <p:cxnSp>
          <p:nvCxnSpPr>
            <p:cNvPr id="9" name="直接连接符 8">
              <a:extLst>
                <a:ext uri="{FF2B5EF4-FFF2-40B4-BE49-F238E27FC236}">
                  <a16:creationId xmlns="" xmlns:a16="http://schemas.microsoft.com/office/drawing/2014/main" id="{2EBDCE43-5D96-477D-AE56-1E9A518425C2}"/>
                </a:ext>
              </a:extLst>
            </p:cNvPr>
            <p:cNvCxnSpPr/>
            <p:nvPr/>
          </p:nvCxnSpPr>
          <p:spPr>
            <a:xfrm>
              <a:off x="2140888" y="3821119"/>
              <a:ext cx="134100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 xmlns:a16="http://schemas.microsoft.com/office/drawing/2014/main" id="{5642EA18-B288-44A6-BA06-9F5F01CE5063}"/>
                </a:ext>
              </a:extLst>
            </p:cNvPr>
            <p:cNvSpPr/>
            <p:nvPr/>
          </p:nvSpPr>
          <p:spPr>
            <a:xfrm>
              <a:off x="2324097" y="3392484"/>
              <a:ext cx="1511302" cy="758063"/>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2000" b="1" i="0" u="none" strike="noStrike" kern="1200" cap="none" spc="0" normalizeH="0" baseline="0" noProof="0" dirty="0">
                <a:ln>
                  <a:noFill/>
                </a:ln>
                <a:solidFill>
                  <a:srgbClr val="C00000"/>
                </a:solidFill>
                <a:effectLst/>
                <a:uLnTx/>
                <a:uFillTx/>
                <a:cs typeface="+mn-ea"/>
                <a:sym typeface="+mn-lt"/>
              </a:endParaRPr>
            </a:p>
          </p:txBody>
        </p:sp>
      </p:grpSp>
      <p:grpSp>
        <p:nvGrpSpPr>
          <p:cNvPr id="11" name="组合 10">
            <a:extLst>
              <a:ext uri="{FF2B5EF4-FFF2-40B4-BE49-F238E27FC236}">
                <a16:creationId xmlns="" xmlns:a16="http://schemas.microsoft.com/office/drawing/2014/main" id="{572919A2-A332-4292-9283-2067BE05D174}"/>
              </a:ext>
            </a:extLst>
          </p:cNvPr>
          <p:cNvGrpSpPr/>
          <p:nvPr/>
        </p:nvGrpSpPr>
        <p:grpSpPr bwMode="auto">
          <a:xfrm>
            <a:off x="2368696" y="1674684"/>
            <a:ext cx="8619344" cy="830997"/>
            <a:chOff x="632293" y="1140767"/>
            <a:chExt cx="8618190" cy="833325"/>
          </a:xfrm>
        </p:grpSpPr>
        <p:sp>
          <p:nvSpPr>
            <p:cNvPr id="12" name="矩形 11">
              <a:extLst>
                <a:ext uri="{FF2B5EF4-FFF2-40B4-BE49-F238E27FC236}">
                  <a16:creationId xmlns="" xmlns:a16="http://schemas.microsoft.com/office/drawing/2014/main" id="{5B2F6A51-C8CD-4CB6-ACB2-7D22C75E7214}"/>
                </a:ext>
              </a:extLst>
            </p:cNvPr>
            <p:cNvSpPr/>
            <p:nvPr/>
          </p:nvSpPr>
          <p:spPr>
            <a:xfrm>
              <a:off x="632293" y="1158278"/>
              <a:ext cx="126983" cy="426642"/>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13" name="文本框 12">
              <a:extLst>
                <a:ext uri="{FF2B5EF4-FFF2-40B4-BE49-F238E27FC236}">
                  <a16:creationId xmlns="" xmlns:a16="http://schemas.microsoft.com/office/drawing/2014/main" id="{D221CC25-0D0D-4549-9529-AB0AB0FA4CCE}"/>
                </a:ext>
              </a:extLst>
            </p:cNvPr>
            <p:cNvSpPr txBox="1"/>
            <p:nvPr/>
          </p:nvSpPr>
          <p:spPr>
            <a:xfrm>
              <a:off x="846576" y="1140767"/>
              <a:ext cx="8403907" cy="833325"/>
            </a:xfrm>
            <a:prstGeom prst="rect">
              <a:avLst/>
            </a:prstGeom>
            <a:noFill/>
          </p:spPr>
          <p:txBody>
            <a:bodyPr wrap="square">
              <a:spAutoFit/>
            </a:bodyPr>
            <a:lstStyle/>
            <a:p>
              <a:pPr>
                <a:defRPr/>
              </a:pPr>
              <a:r>
                <a:rPr lang="zh-CN" altLang="en-US" sz="2400" b="1" spc="300" dirty="0">
                  <a:latin typeface="微软雅黑" panose="020B0503020204020204" pitchFamily="34" charset="-122"/>
                  <a:ea typeface="微软雅黑" panose="020B0503020204020204" pitchFamily="34" charset="-122"/>
                </a:rPr>
                <a:t>国民革命联合战线的建立</a:t>
              </a:r>
              <a:r>
                <a:rPr lang="zh-CN" altLang="en-US" sz="2400" b="1" dirty="0">
                  <a:latin typeface="微软雅黑" panose="020B0503020204020204" pitchFamily="34" charset="-122"/>
                  <a:ea typeface="微软雅黑" panose="020B0503020204020204" pitchFamily="34" charset="-122"/>
                </a:rPr>
                <a:t>推动孙中山改组国民党</a:t>
              </a:r>
            </a:p>
            <a:p>
              <a:pPr fontAlgn="auto">
                <a:spcBef>
                  <a:spcPts val="0"/>
                </a:spcBef>
                <a:spcAft>
                  <a:spcPts val="0"/>
                </a:spcAft>
                <a:defRPr/>
              </a:pPr>
              <a:endParaRPr lang="zh-CN" altLang="en-US" sz="2400" b="1" spc="300" dirty="0">
                <a:latin typeface="微软雅黑" panose="020B0503020204020204" pitchFamily="34" charset="-122"/>
                <a:ea typeface="微软雅黑" panose="020B0503020204020204" pitchFamily="34" charset="-122"/>
              </a:endParaRPr>
            </a:p>
          </p:txBody>
        </p:sp>
      </p:grpSp>
      <p:sp>
        <p:nvSpPr>
          <p:cNvPr id="14" name="矩形 13">
            <a:extLst>
              <a:ext uri="{FF2B5EF4-FFF2-40B4-BE49-F238E27FC236}">
                <a16:creationId xmlns="" xmlns:a16="http://schemas.microsoft.com/office/drawing/2014/main" id="{616259BA-D65A-4F47-8073-50ABFEB44CAF}"/>
              </a:ext>
            </a:extLst>
          </p:cNvPr>
          <p:cNvSpPr/>
          <p:nvPr/>
        </p:nvSpPr>
        <p:spPr>
          <a:xfrm>
            <a:off x="5583666" y="2919413"/>
            <a:ext cx="4459494" cy="509587"/>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800" b="1" spc="300" dirty="0">
                <a:latin typeface="微软雅黑" panose="020B0503020204020204" pitchFamily="34" charset="-122"/>
                <a:ea typeface="微软雅黑" panose="020B0503020204020204" pitchFamily="34" charset="-122"/>
              </a:rPr>
              <a:t>第一次国共合作的内容</a:t>
            </a:r>
          </a:p>
        </p:txBody>
      </p:sp>
      <p:sp>
        <p:nvSpPr>
          <p:cNvPr id="15" name="文本框 14">
            <a:extLst>
              <a:ext uri="{FF2B5EF4-FFF2-40B4-BE49-F238E27FC236}">
                <a16:creationId xmlns="" xmlns:a16="http://schemas.microsoft.com/office/drawing/2014/main" id="{BB18BD53-63DA-4B78-BA28-339707444798}"/>
              </a:ext>
            </a:extLst>
          </p:cNvPr>
          <p:cNvSpPr txBox="1">
            <a:spLocks noChangeArrowheads="1"/>
          </p:cNvSpPr>
          <p:nvPr/>
        </p:nvSpPr>
        <p:spPr bwMode="auto">
          <a:xfrm>
            <a:off x="5480479" y="3565115"/>
            <a:ext cx="7153481" cy="14229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等线" panose="02010600030101010101" pitchFamily="2" charset="-122"/>
                <a:ea typeface="宋体" panose="02010600030101010101" pitchFamily="2" charset="-122"/>
              </a:defRPr>
            </a:lvl1pPr>
            <a:lvl2pPr marL="742950" indent="-285750" eaLnBrk="0" hangingPunct="0">
              <a:defRPr>
                <a:solidFill>
                  <a:schemeClr val="tx1"/>
                </a:solidFill>
                <a:latin typeface="等线" panose="02010600030101010101" pitchFamily="2" charset="-122"/>
                <a:ea typeface="宋体" panose="02010600030101010101" pitchFamily="2" charset="-122"/>
              </a:defRPr>
            </a:lvl2pPr>
            <a:lvl3pPr marL="1143000" indent="-228600" eaLnBrk="0" hangingPunct="0">
              <a:defRPr>
                <a:solidFill>
                  <a:schemeClr val="tx1"/>
                </a:solidFill>
                <a:latin typeface="等线" panose="02010600030101010101" pitchFamily="2" charset="-122"/>
                <a:ea typeface="宋体" panose="02010600030101010101" pitchFamily="2" charset="-122"/>
              </a:defRPr>
            </a:lvl3pPr>
            <a:lvl4pPr marL="1600200" indent="-228600" eaLnBrk="0" hangingPunct="0">
              <a:defRPr>
                <a:solidFill>
                  <a:schemeClr val="tx1"/>
                </a:solidFill>
                <a:latin typeface="等线" panose="02010600030101010101" pitchFamily="2" charset="-122"/>
                <a:ea typeface="宋体" panose="02010600030101010101" pitchFamily="2" charset="-122"/>
              </a:defRPr>
            </a:lvl4pPr>
            <a:lvl5pPr marL="2057400" indent="-228600" eaLnBrk="0" hangingPunct="0">
              <a:defRPr>
                <a:solidFill>
                  <a:schemeClr val="tx1"/>
                </a:solidFill>
                <a:latin typeface="等线" panose="02010600030101010101" pitchFamily="2" charset="-122"/>
                <a:ea typeface="宋体"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9pPr>
          </a:lstStyle>
          <a:p>
            <a:pPr marL="342900" indent="-342900" eaLnBrk="1" hangingPunct="1">
              <a:lnSpc>
                <a:spcPct val="150000"/>
              </a:lnSpc>
              <a:buFont typeface="Wingdings" panose="05000000000000000000" pitchFamily="2" charset="2"/>
              <a:buChar char="p"/>
            </a:pPr>
            <a:r>
              <a:rPr lang="zh-CN" altLang="en-US" sz="2000" dirty="0">
                <a:latin typeface="微软雅黑" panose="020B0503020204020204" pitchFamily="34" charset="-122"/>
                <a:ea typeface="微软雅黑" panose="020B0503020204020204" pitchFamily="34" charset="-122"/>
              </a:rPr>
              <a:t>国民党的新变化和黄埔军校的建立</a:t>
            </a:r>
          </a:p>
          <a:p>
            <a:pPr marL="342900" indent="-342900" eaLnBrk="1" hangingPunct="1">
              <a:lnSpc>
                <a:spcPct val="150000"/>
              </a:lnSpc>
              <a:buFont typeface="Wingdings" panose="05000000000000000000" pitchFamily="2" charset="2"/>
              <a:buChar char="p"/>
            </a:pPr>
            <a:r>
              <a:rPr lang="zh-CN" altLang="en-US" sz="2000" dirty="0">
                <a:latin typeface="微软雅黑" panose="020B0503020204020204" pitchFamily="34" charset="-122"/>
                <a:ea typeface="微软雅黑" panose="020B0503020204020204" pitchFamily="34" charset="-122"/>
              </a:rPr>
              <a:t>革命运动的发展</a:t>
            </a:r>
          </a:p>
          <a:p>
            <a:pPr marL="342900" indent="-342900" eaLnBrk="1" hangingPunct="1">
              <a:lnSpc>
                <a:spcPct val="150000"/>
              </a:lnSpc>
              <a:buFont typeface="Wingdings" panose="05000000000000000000" pitchFamily="2" charset="2"/>
              <a:buChar char="p"/>
            </a:pPr>
            <a:r>
              <a:rPr lang="zh-CN" altLang="en-US" sz="2000" dirty="0">
                <a:latin typeface="微软雅黑" panose="020B0503020204020204" pitchFamily="34" charset="-122"/>
                <a:ea typeface="微软雅黑" panose="020B0503020204020204" pitchFamily="34" charset="-122"/>
              </a:rPr>
              <a:t>反击国民党右派平定商团叛乱</a:t>
            </a:r>
          </a:p>
        </p:txBody>
      </p:sp>
      <p:sp>
        <p:nvSpPr>
          <p:cNvPr id="17" name="矩形 16">
            <a:extLst>
              <a:ext uri="{FF2B5EF4-FFF2-40B4-BE49-F238E27FC236}">
                <a16:creationId xmlns="" xmlns:a16="http://schemas.microsoft.com/office/drawing/2014/main" id="{A53796E1-C2CD-4AB7-A4C7-3E4CC53419A4}"/>
              </a:ext>
            </a:extLst>
          </p:cNvPr>
          <p:cNvSpPr/>
          <p:nvPr/>
        </p:nvSpPr>
        <p:spPr>
          <a:xfrm>
            <a:off x="5480479" y="5391782"/>
            <a:ext cx="2017601" cy="509587"/>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800" b="1" spc="300" dirty="0">
                <a:latin typeface="微软雅黑" panose="020B0503020204020204" pitchFamily="34" charset="-122"/>
                <a:ea typeface="微软雅黑" panose="020B0503020204020204" pitchFamily="34" charset="-122"/>
              </a:rPr>
              <a:t>三民主义</a:t>
            </a:r>
          </a:p>
        </p:txBody>
      </p:sp>
      <p:sp>
        <p:nvSpPr>
          <p:cNvPr id="18" name="矩形 17">
            <a:extLst>
              <a:ext uri="{FF2B5EF4-FFF2-40B4-BE49-F238E27FC236}">
                <a16:creationId xmlns="" xmlns:a16="http://schemas.microsoft.com/office/drawing/2014/main" id="{5543502A-4639-49D4-858B-A1C9CECD0DA4}"/>
              </a:ext>
            </a:extLst>
          </p:cNvPr>
          <p:cNvSpPr/>
          <p:nvPr/>
        </p:nvSpPr>
        <p:spPr>
          <a:xfrm>
            <a:off x="8025559" y="5391782"/>
            <a:ext cx="2017601" cy="509587"/>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800" b="1" spc="300" dirty="0">
                <a:latin typeface="微软雅黑" panose="020B0503020204020204" pitchFamily="34" charset="-122"/>
                <a:ea typeface="微软雅黑" panose="020B0503020204020204" pitchFamily="34" charset="-122"/>
              </a:rPr>
              <a:t>三大政策</a:t>
            </a:r>
          </a:p>
        </p:txBody>
      </p:sp>
      <p:pic>
        <p:nvPicPr>
          <p:cNvPr id="19" name="图片 18">
            <a:extLst>
              <a:ext uri="{FF2B5EF4-FFF2-40B4-BE49-F238E27FC236}">
                <a16:creationId xmlns="" xmlns:a16="http://schemas.microsoft.com/office/drawing/2014/main" id="{2C3AD7C9-E2C0-4144-B222-E69518AD62B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6792" y="2287923"/>
            <a:ext cx="4083333" cy="4083333"/>
          </a:xfrm>
          <a:prstGeom prst="rect">
            <a:avLst/>
          </a:prstGeom>
        </p:spPr>
      </p:pic>
    </p:spTree>
    <p:extLst>
      <p:ext uri="{BB962C8B-B14F-4D97-AF65-F5344CB8AC3E}">
        <p14:creationId xmlns:p14="http://schemas.microsoft.com/office/powerpoint/2010/main" val="59101945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wind"/>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ppt_x</p:attrName>
                                        </p:attrNameLst>
                                      </p:cBhvr>
                                      <p:tavLst>
                                        <p:tav tm="0">
                                          <p:val>
                                            <p:strVal val="#ppt_x-#ppt_w*1.125000"/>
                                          </p:val>
                                        </p:tav>
                                        <p:tav tm="100000">
                                          <p:val>
                                            <p:strVal val="#ppt_x"/>
                                          </p:val>
                                        </p:tav>
                                      </p:tavLst>
                                    </p:anim>
                                    <p:animEffect transition="in" filter="wipe(right)">
                                      <p:cBhvr>
                                        <p:cTn id="8" dur="500"/>
                                        <p:tgtEl>
                                          <p:spTgt spid="4"/>
                                        </p:tgtEl>
                                      </p:cBhvr>
                                    </p:animEffect>
                                  </p:childTnLst>
                                </p:cTn>
                              </p:par>
                              <p:par>
                                <p:cTn id="9" presetID="10" presetClass="entr" presetSubtype="0"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750"/>
                                        <p:tgtEl>
                                          <p:spTgt spid="11"/>
                                        </p:tgtEl>
                                      </p:cBhvr>
                                    </p:animEffect>
                                  </p:childTnLst>
                                </p:cTn>
                              </p:par>
                            </p:childTnLst>
                          </p:cTn>
                        </p:par>
                        <p:par>
                          <p:cTn id="12" fill="hold">
                            <p:stCondLst>
                              <p:cond delay="750"/>
                            </p:stCondLst>
                            <p:childTnLst>
                              <p:par>
                                <p:cTn id="13" presetID="22" presetClass="entr" presetSubtype="4"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down)">
                                      <p:cBhvr>
                                        <p:cTn id="15" dur="500"/>
                                        <p:tgtEl>
                                          <p:spTgt spid="19"/>
                                        </p:tgtEl>
                                      </p:cBhvr>
                                    </p:animEffect>
                                  </p:childTnLst>
                                </p:cTn>
                              </p:par>
                            </p:childTnLst>
                          </p:cTn>
                        </p:par>
                        <p:par>
                          <p:cTn id="16" fill="hold">
                            <p:stCondLst>
                              <p:cond delay="1250"/>
                            </p:stCondLst>
                            <p:childTnLst>
                              <p:par>
                                <p:cTn id="17" presetID="16" presetClass="entr" presetSubtype="21"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barn(inVertical)">
                                      <p:cBhvr>
                                        <p:cTn id="19" dur="500"/>
                                        <p:tgtEl>
                                          <p:spTgt spid="14"/>
                                        </p:tgtEl>
                                      </p:cBhvr>
                                    </p:animEffect>
                                  </p:childTnLst>
                                </p:cTn>
                              </p:par>
                            </p:childTnLst>
                          </p:cTn>
                        </p:par>
                        <p:par>
                          <p:cTn id="20" fill="hold">
                            <p:stCondLst>
                              <p:cond delay="1750"/>
                            </p:stCondLst>
                            <p:childTnLst>
                              <p:par>
                                <p:cTn id="21" presetID="10" presetClass="entr" presetSubtype="0"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750"/>
                                        <p:tgtEl>
                                          <p:spTgt spid="15"/>
                                        </p:tgtEl>
                                      </p:cBhvr>
                                    </p:animEffect>
                                  </p:childTnLst>
                                </p:cTn>
                              </p:par>
                            </p:childTnLst>
                          </p:cTn>
                        </p:par>
                        <p:par>
                          <p:cTn id="24" fill="hold">
                            <p:stCondLst>
                              <p:cond delay="2500"/>
                            </p:stCondLst>
                            <p:childTnLst>
                              <p:par>
                                <p:cTn id="25" presetID="16" presetClass="entr" presetSubtype="21"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barn(inVertical)">
                                      <p:cBhvr>
                                        <p:cTn id="27" dur="500"/>
                                        <p:tgtEl>
                                          <p:spTgt spid="17"/>
                                        </p:tgtEl>
                                      </p:cBhvr>
                                    </p:animEffect>
                                  </p:childTnLst>
                                </p:cTn>
                              </p:par>
                            </p:childTnLst>
                          </p:cTn>
                        </p:par>
                        <p:par>
                          <p:cTn id="28" fill="hold">
                            <p:stCondLst>
                              <p:cond delay="3000"/>
                            </p:stCondLst>
                            <p:childTnLst>
                              <p:par>
                                <p:cTn id="29" presetID="16" presetClass="entr" presetSubtype="21"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barn(inVertical)">
                                      <p:cBhvr>
                                        <p:cTn id="3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P spid="17" grpId="0" animBg="1"/>
      <p:bldP spid="1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文本框 38">
            <a:extLst>
              <a:ext uri="{FF2B5EF4-FFF2-40B4-BE49-F238E27FC236}">
                <a16:creationId xmlns="" xmlns:a16="http://schemas.microsoft.com/office/drawing/2014/main" id="{E5B102FC-ABD5-4A4C-A6A8-706F28EF6A31}"/>
              </a:ext>
            </a:extLst>
          </p:cNvPr>
          <p:cNvSpPr txBox="1"/>
          <p:nvPr/>
        </p:nvSpPr>
        <p:spPr>
          <a:xfrm>
            <a:off x="1114000" y="375508"/>
            <a:ext cx="6096000" cy="369332"/>
          </a:xfrm>
          <a:prstGeom prst="rect">
            <a:avLst/>
          </a:prstGeom>
          <a:noFill/>
        </p:spPr>
        <p:txBody>
          <a:bodyPr wrap="square">
            <a:spAutoFit/>
          </a:bodyPr>
          <a:lstStyle/>
          <a:p>
            <a:r>
              <a:rPr lang="zh-CN" altLang="en-US" sz="1800" dirty="0">
                <a:solidFill>
                  <a:srgbClr val="C00000"/>
                </a:solidFill>
                <a:latin typeface="汉仪雅酷黑 85W" panose="020B0904020202020204" pitchFamily="34" charset="-122"/>
                <a:ea typeface="汉仪雅酷黑 85W" panose="020B0904020202020204" pitchFamily="34" charset="-122"/>
                <a:sym typeface="思源黑体" panose="020B0500000000000000" pitchFamily="34" charset="-122"/>
              </a:rPr>
              <a:t>第一次国内革命</a:t>
            </a:r>
          </a:p>
        </p:txBody>
      </p:sp>
      <p:pic>
        <p:nvPicPr>
          <p:cNvPr id="40" name="图片 13">
            <a:extLst>
              <a:ext uri="{FF2B5EF4-FFF2-40B4-BE49-F238E27FC236}">
                <a16:creationId xmlns="" xmlns:a16="http://schemas.microsoft.com/office/drawing/2014/main" id="{8F5A8AB7-08C8-4A4F-98B4-B87A4046B493}"/>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bwMode="auto">
          <a:xfrm>
            <a:off x="263122" y="213359"/>
            <a:ext cx="850878" cy="693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 name="组合 3">
            <a:extLst>
              <a:ext uri="{FF2B5EF4-FFF2-40B4-BE49-F238E27FC236}">
                <a16:creationId xmlns="" xmlns:a16="http://schemas.microsoft.com/office/drawing/2014/main" id="{B45E697B-5590-4D01-904E-A5A5228AA0FE}"/>
              </a:ext>
            </a:extLst>
          </p:cNvPr>
          <p:cNvGrpSpPr/>
          <p:nvPr/>
        </p:nvGrpSpPr>
        <p:grpSpPr>
          <a:xfrm>
            <a:off x="556792" y="1413382"/>
            <a:ext cx="1745085" cy="1019415"/>
            <a:chOff x="1953818" y="1689100"/>
            <a:chExt cx="1881581" cy="2565400"/>
          </a:xfrm>
        </p:grpSpPr>
        <p:sp>
          <p:nvSpPr>
            <p:cNvPr id="5" name="圆角矩形 166">
              <a:extLst>
                <a:ext uri="{FF2B5EF4-FFF2-40B4-BE49-F238E27FC236}">
                  <a16:creationId xmlns="" xmlns:a16="http://schemas.microsoft.com/office/drawing/2014/main" id="{454C8C62-567F-443A-BC3A-93842EA2314D}"/>
                </a:ext>
              </a:extLst>
            </p:cNvPr>
            <p:cNvSpPr/>
            <p:nvPr/>
          </p:nvSpPr>
          <p:spPr>
            <a:xfrm>
              <a:off x="2070100" y="1689100"/>
              <a:ext cx="1511300" cy="2565400"/>
            </a:xfrm>
            <a:prstGeom prst="roundRect">
              <a:avLst>
                <a:gd name="adj" fmla="val 7423"/>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00" b="0" i="0" u="none" strike="noStrike" kern="1200" cap="none" spc="0" normalizeH="0" baseline="0" noProof="0">
                <a:ln>
                  <a:noFill/>
                </a:ln>
                <a:solidFill>
                  <a:prstClr val="white"/>
                </a:solidFill>
                <a:effectLst/>
                <a:uLnTx/>
                <a:uFillTx/>
                <a:cs typeface="+mn-ea"/>
                <a:sym typeface="+mn-lt"/>
              </a:endParaRPr>
            </a:p>
          </p:txBody>
        </p:sp>
        <p:sp>
          <p:nvSpPr>
            <p:cNvPr id="6" name="矩形 5">
              <a:extLst>
                <a:ext uri="{FF2B5EF4-FFF2-40B4-BE49-F238E27FC236}">
                  <a16:creationId xmlns="" xmlns:a16="http://schemas.microsoft.com/office/drawing/2014/main" id="{319043C3-1AE6-4DA1-8F03-306756374D46}"/>
                </a:ext>
              </a:extLst>
            </p:cNvPr>
            <p:cNvSpPr/>
            <p:nvPr/>
          </p:nvSpPr>
          <p:spPr>
            <a:xfrm>
              <a:off x="1953818" y="2051298"/>
              <a:ext cx="1770417" cy="1341186"/>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30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ea"/>
                  <a:sym typeface="+mn-lt"/>
                </a:rPr>
                <a:t>第一次</a:t>
              </a:r>
              <a:endParaRPr kumimoji="0" lang="en-US" altLang="zh-CN" sz="2000" b="1" i="0" u="none" strike="noStrike" kern="1200" cap="none" spc="30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30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ea"/>
                  <a:sym typeface="+mn-lt"/>
                </a:rPr>
                <a:t>国内革命</a:t>
              </a:r>
            </a:p>
          </p:txBody>
        </p:sp>
        <p:sp>
          <p:nvSpPr>
            <p:cNvPr id="7" name="矩形 6">
              <a:extLst>
                <a:ext uri="{FF2B5EF4-FFF2-40B4-BE49-F238E27FC236}">
                  <a16:creationId xmlns="" xmlns:a16="http://schemas.microsoft.com/office/drawing/2014/main" id="{7003D77E-BE23-4EBE-B246-00C38B0D5BEE}"/>
                </a:ext>
              </a:extLst>
            </p:cNvPr>
            <p:cNvSpPr/>
            <p:nvPr/>
          </p:nvSpPr>
          <p:spPr>
            <a:xfrm>
              <a:off x="2083376" y="2444878"/>
              <a:ext cx="1511303" cy="481078"/>
            </a:xfrm>
            <a:prstGeom prst="rect">
              <a:avLst/>
            </a:prstGeom>
          </p:spPr>
          <p:txBody>
            <a:bodyPr wrap="square">
              <a:spAutoFit/>
            </a:bodyPr>
            <a:lstStyle/>
            <a:p>
              <a:pPr algn="ctr"/>
              <a:endParaRPr lang="zh-CN" altLang="en-US" sz="1050" dirty="0">
                <a:solidFill>
                  <a:srgbClr val="C00000"/>
                </a:solidFill>
                <a:cs typeface="+mn-ea"/>
                <a:sym typeface="+mn-lt"/>
              </a:endParaRPr>
            </a:p>
          </p:txBody>
        </p:sp>
        <p:cxnSp>
          <p:nvCxnSpPr>
            <p:cNvPr id="8" name="直接连接符 7">
              <a:extLst>
                <a:ext uri="{FF2B5EF4-FFF2-40B4-BE49-F238E27FC236}">
                  <a16:creationId xmlns="" xmlns:a16="http://schemas.microsoft.com/office/drawing/2014/main" id="{FAC42626-304D-4EFA-8108-208F46F10D4F}"/>
                </a:ext>
              </a:extLst>
            </p:cNvPr>
            <p:cNvCxnSpPr/>
            <p:nvPr/>
          </p:nvCxnSpPr>
          <p:spPr>
            <a:xfrm>
              <a:off x="2140888" y="3821119"/>
              <a:ext cx="134100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 xmlns:a16="http://schemas.microsoft.com/office/drawing/2014/main" id="{3C0FFA50-D43C-4593-A0CA-D2FC798856FF}"/>
                </a:ext>
              </a:extLst>
            </p:cNvPr>
            <p:cNvSpPr/>
            <p:nvPr/>
          </p:nvSpPr>
          <p:spPr>
            <a:xfrm>
              <a:off x="2324097" y="3392484"/>
              <a:ext cx="1511302" cy="758063"/>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2000" b="1" i="0" u="none" strike="noStrike" kern="1200" cap="none" spc="0" normalizeH="0" baseline="0" noProof="0" dirty="0">
                <a:ln>
                  <a:noFill/>
                </a:ln>
                <a:solidFill>
                  <a:srgbClr val="C00000"/>
                </a:solidFill>
                <a:effectLst/>
                <a:uLnTx/>
                <a:uFillTx/>
                <a:cs typeface="+mn-ea"/>
                <a:sym typeface="+mn-lt"/>
              </a:endParaRPr>
            </a:p>
          </p:txBody>
        </p:sp>
      </p:grpSp>
      <p:grpSp>
        <p:nvGrpSpPr>
          <p:cNvPr id="10" name="组合 9">
            <a:extLst>
              <a:ext uri="{FF2B5EF4-FFF2-40B4-BE49-F238E27FC236}">
                <a16:creationId xmlns="" xmlns:a16="http://schemas.microsoft.com/office/drawing/2014/main" id="{EC792018-C0A4-4B0E-9EAA-E0AD3B46E8DA}"/>
              </a:ext>
            </a:extLst>
          </p:cNvPr>
          <p:cNvGrpSpPr/>
          <p:nvPr/>
        </p:nvGrpSpPr>
        <p:grpSpPr bwMode="auto">
          <a:xfrm>
            <a:off x="2368696" y="1643262"/>
            <a:ext cx="8598851" cy="523220"/>
            <a:chOff x="632293" y="1109255"/>
            <a:chExt cx="8597700" cy="524685"/>
          </a:xfrm>
        </p:grpSpPr>
        <p:sp>
          <p:nvSpPr>
            <p:cNvPr id="11" name="矩形 10">
              <a:extLst>
                <a:ext uri="{FF2B5EF4-FFF2-40B4-BE49-F238E27FC236}">
                  <a16:creationId xmlns="" xmlns:a16="http://schemas.microsoft.com/office/drawing/2014/main" id="{9FB74F3E-12DA-467E-B9F4-5941AF2D2E09}"/>
                </a:ext>
              </a:extLst>
            </p:cNvPr>
            <p:cNvSpPr/>
            <p:nvPr/>
          </p:nvSpPr>
          <p:spPr>
            <a:xfrm>
              <a:off x="632293" y="1158278"/>
              <a:ext cx="126983" cy="426642"/>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12" name="文本框 11">
              <a:extLst>
                <a:ext uri="{FF2B5EF4-FFF2-40B4-BE49-F238E27FC236}">
                  <a16:creationId xmlns="" xmlns:a16="http://schemas.microsoft.com/office/drawing/2014/main" id="{D4BF940B-E6CC-4D53-85A3-D07B32A03B7A}"/>
                </a:ext>
              </a:extLst>
            </p:cNvPr>
            <p:cNvSpPr txBox="1"/>
            <p:nvPr/>
          </p:nvSpPr>
          <p:spPr>
            <a:xfrm>
              <a:off x="826086" y="1109255"/>
              <a:ext cx="8403907" cy="524685"/>
            </a:xfrm>
            <a:prstGeom prst="rect">
              <a:avLst/>
            </a:prstGeom>
            <a:noFill/>
          </p:spPr>
          <p:txBody>
            <a:bodyPr wrap="square">
              <a:spAutoFit/>
            </a:bodyPr>
            <a:lstStyle/>
            <a:p>
              <a:pPr fontAlgn="auto">
                <a:spcBef>
                  <a:spcPts val="0"/>
                </a:spcBef>
                <a:spcAft>
                  <a:spcPts val="0"/>
                </a:spcAft>
                <a:defRPr/>
              </a:pPr>
              <a:r>
                <a:rPr lang="en-US" altLang="zh-CN" sz="2800" b="1" spc="300" dirty="0">
                  <a:latin typeface="微软雅黑" panose="020B0503020204020204" pitchFamily="34" charset="-122"/>
                  <a:ea typeface="微软雅黑" panose="020B0503020204020204" pitchFamily="34" charset="-122"/>
                </a:rPr>
                <a:t>1925</a:t>
              </a:r>
              <a:r>
                <a:rPr lang="zh-CN" altLang="en-US" sz="2800" b="1" spc="300" dirty="0">
                  <a:latin typeface="微软雅黑" panose="020B0503020204020204" pitchFamily="34" charset="-122"/>
                  <a:ea typeface="微软雅黑" panose="020B0503020204020204" pitchFamily="34" charset="-122"/>
                </a:rPr>
                <a:t>年</a:t>
              </a:r>
              <a:r>
                <a:rPr lang="en-US" altLang="zh-CN" sz="2800" b="1" spc="300" dirty="0">
                  <a:latin typeface="微软雅黑" panose="020B0503020204020204" pitchFamily="34" charset="-122"/>
                  <a:ea typeface="微软雅黑" panose="020B0503020204020204" pitchFamily="34" charset="-122"/>
                </a:rPr>
                <a:t>1</a:t>
              </a:r>
              <a:r>
                <a:rPr lang="zh-CN" altLang="en-US" sz="2800" b="1" spc="300" dirty="0">
                  <a:latin typeface="微软雅黑" panose="020B0503020204020204" pitchFamily="34" charset="-122"/>
                  <a:ea typeface="微软雅黑" panose="020B0503020204020204" pitchFamily="34" charset="-122"/>
                </a:rPr>
                <a:t>月</a:t>
              </a:r>
              <a:r>
                <a:rPr lang="en-US" altLang="zh-CN" sz="2800" b="1" spc="300" dirty="0">
                  <a:latin typeface="微软雅黑" panose="020B0503020204020204" pitchFamily="34" charset="-122"/>
                  <a:ea typeface="微软雅黑" panose="020B0503020204020204" pitchFamily="34" charset="-122"/>
                </a:rPr>
                <a:t>11</a:t>
              </a:r>
              <a:r>
                <a:rPr lang="zh-CN" altLang="en-US" sz="2800" b="1" spc="300" dirty="0">
                  <a:latin typeface="微软雅黑" panose="020B0503020204020204" pitchFamily="34" charset="-122"/>
                  <a:ea typeface="微软雅黑" panose="020B0503020204020204" pitchFamily="34" charset="-122"/>
                </a:rPr>
                <a:t>日中共四大</a:t>
              </a:r>
            </a:p>
          </p:txBody>
        </p:sp>
      </p:grpSp>
      <p:grpSp>
        <p:nvGrpSpPr>
          <p:cNvPr id="13" name="组合 12">
            <a:extLst>
              <a:ext uri="{FF2B5EF4-FFF2-40B4-BE49-F238E27FC236}">
                <a16:creationId xmlns="" xmlns:a16="http://schemas.microsoft.com/office/drawing/2014/main" id="{BF0E77E8-5797-4D04-9615-1F8D87CDE34D}"/>
              </a:ext>
            </a:extLst>
          </p:cNvPr>
          <p:cNvGrpSpPr/>
          <p:nvPr/>
        </p:nvGrpSpPr>
        <p:grpSpPr>
          <a:xfrm>
            <a:off x="664639" y="2573384"/>
            <a:ext cx="6545360" cy="1336036"/>
            <a:chOff x="664639" y="2854448"/>
            <a:chExt cx="6545360" cy="1336036"/>
          </a:xfrm>
        </p:grpSpPr>
        <p:sp>
          <p:nvSpPr>
            <p:cNvPr id="14" name="文本框 13">
              <a:extLst>
                <a:ext uri="{FF2B5EF4-FFF2-40B4-BE49-F238E27FC236}">
                  <a16:creationId xmlns="" xmlns:a16="http://schemas.microsoft.com/office/drawing/2014/main" id="{3E018553-20A0-41D7-854D-E1C5EAEB0E6E}"/>
                </a:ext>
              </a:extLst>
            </p:cNvPr>
            <p:cNvSpPr txBox="1"/>
            <p:nvPr/>
          </p:nvSpPr>
          <p:spPr>
            <a:xfrm>
              <a:off x="664639" y="2854448"/>
              <a:ext cx="6096000" cy="525657"/>
            </a:xfrm>
            <a:prstGeom prst="rect">
              <a:avLst/>
            </a:prstGeom>
            <a:noFill/>
          </p:spPr>
          <p:txBody>
            <a:bodyPr wrap="square">
              <a:spAutoFit/>
            </a:bodyPr>
            <a:lstStyle/>
            <a:p>
              <a:pPr marL="342900" indent="-342900" eaLnBrk="1" hangingPunct="1">
                <a:lnSpc>
                  <a:spcPct val="130000"/>
                </a:lnSpc>
                <a:buFont typeface="Wingdings" panose="05000000000000000000" pitchFamily="2" charset="2"/>
                <a:buChar char="p"/>
              </a:pPr>
              <a:r>
                <a:rPr lang="zh-CN" altLang="en-US" sz="2400" b="1" dirty="0">
                  <a:solidFill>
                    <a:srgbClr val="C00000"/>
                  </a:solidFill>
                  <a:latin typeface="微软雅黑" panose="020B0503020204020204" pitchFamily="34" charset="-122"/>
                  <a:ea typeface="微软雅黑" panose="020B0503020204020204" pitchFamily="34" charset="-122"/>
                </a:rPr>
                <a:t>地点</a:t>
              </a:r>
              <a:r>
                <a:rPr lang="zh-CN" altLang="en-US" sz="2400" b="1" dirty="0">
                  <a:latin typeface="微软雅黑" panose="020B0503020204020204" pitchFamily="34" charset="-122"/>
                  <a:ea typeface="微软雅黑" panose="020B0503020204020204" pitchFamily="34" charset="-122"/>
                </a:rPr>
                <a:t>：上海虹口区东宝兴路</a:t>
              </a:r>
            </a:p>
          </p:txBody>
        </p:sp>
        <p:sp>
          <p:nvSpPr>
            <p:cNvPr id="16" name="文本框 15">
              <a:extLst>
                <a:ext uri="{FF2B5EF4-FFF2-40B4-BE49-F238E27FC236}">
                  <a16:creationId xmlns="" xmlns:a16="http://schemas.microsoft.com/office/drawing/2014/main" id="{C8E5FA2F-8132-42CA-8555-1C48E8386A71}"/>
                </a:ext>
              </a:extLst>
            </p:cNvPr>
            <p:cNvSpPr txBox="1"/>
            <p:nvPr/>
          </p:nvSpPr>
          <p:spPr>
            <a:xfrm>
              <a:off x="730290" y="3413027"/>
              <a:ext cx="6479709" cy="777457"/>
            </a:xfrm>
            <a:prstGeom prst="rect">
              <a:avLst/>
            </a:prstGeom>
            <a:noFill/>
          </p:spPr>
          <p:txBody>
            <a:bodyPr wrap="square">
              <a:spAutoFit/>
            </a:bodyPr>
            <a:lstStyle/>
            <a:p>
              <a:pPr eaLnBrk="1" hangingPunct="1">
                <a:lnSpc>
                  <a:spcPct val="130000"/>
                </a:lnSpc>
              </a:pPr>
              <a:r>
                <a:rPr lang="zh-CN" altLang="en-US" sz="1800" dirty="0">
                  <a:latin typeface="微软雅黑" panose="020B0503020204020204" pitchFamily="34" charset="-122"/>
                  <a:ea typeface="微软雅黑" panose="020B0503020204020204" pitchFamily="34" charset="-122"/>
                </a:rPr>
                <a:t>党的四大最重要的贡献是在党的历史上第一次明确提出了无产阶级在民主革命中的领导权和工农联盟问题</a:t>
              </a:r>
            </a:p>
          </p:txBody>
        </p:sp>
      </p:grpSp>
      <p:grpSp>
        <p:nvGrpSpPr>
          <p:cNvPr id="18" name="组合 17">
            <a:extLst>
              <a:ext uri="{FF2B5EF4-FFF2-40B4-BE49-F238E27FC236}">
                <a16:creationId xmlns="" xmlns:a16="http://schemas.microsoft.com/office/drawing/2014/main" id="{CE00BBCE-153E-4CF2-952A-52BFABACEA18}"/>
              </a:ext>
            </a:extLst>
          </p:cNvPr>
          <p:cNvGrpSpPr/>
          <p:nvPr/>
        </p:nvGrpSpPr>
        <p:grpSpPr>
          <a:xfrm>
            <a:off x="688561" y="4335284"/>
            <a:ext cx="6533048" cy="1758908"/>
            <a:chOff x="664639" y="2854448"/>
            <a:chExt cx="6533048" cy="1758908"/>
          </a:xfrm>
        </p:grpSpPr>
        <p:sp>
          <p:nvSpPr>
            <p:cNvPr id="19" name="文本框 18">
              <a:extLst>
                <a:ext uri="{FF2B5EF4-FFF2-40B4-BE49-F238E27FC236}">
                  <a16:creationId xmlns="" xmlns:a16="http://schemas.microsoft.com/office/drawing/2014/main" id="{9BB7AE34-70D2-4E5A-AA4A-1C6EC52FF459}"/>
                </a:ext>
              </a:extLst>
            </p:cNvPr>
            <p:cNvSpPr txBox="1"/>
            <p:nvPr/>
          </p:nvSpPr>
          <p:spPr>
            <a:xfrm>
              <a:off x="664639" y="2854448"/>
              <a:ext cx="1740868" cy="461665"/>
            </a:xfrm>
            <a:prstGeom prst="rect">
              <a:avLst/>
            </a:prstGeom>
            <a:solidFill>
              <a:srgbClr val="C00000"/>
            </a:solidFill>
          </p:spPr>
          <p:txBody>
            <a:bodyPr wrap="square">
              <a:spAutoFit/>
            </a:bodyPr>
            <a:lstStyle/>
            <a:p>
              <a:pPr fontAlgn="auto">
                <a:spcBef>
                  <a:spcPts val="0"/>
                </a:spcBef>
                <a:spcAft>
                  <a:spcPts val="0"/>
                </a:spcAft>
                <a:defRPr/>
              </a:pPr>
              <a:r>
                <a:rPr lang="zh-CN" altLang="en-US" sz="2400" b="1" spc="600" dirty="0">
                  <a:solidFill>
                    <a:schemeClr val="bg1"/>
                  </a:solidFill>
                  <a:latin typeface="微软雅黑" panose="020B0503020204020204" pitchFamily="34" charset="-122"/>
                  <a:ea typeface="微软雅黑" panose="020B0503020204020204" pitchFamily="34" charset="-122"/>
                </a:rPr>
                <a:t>五卅运动</a:t>
              </a:r>
            </a:p>
          </p:txBody>
        </p:sp>
        <p:sp>
          <p:nvSpPr>
            <p:cNvPr id="20" name="文本框 19">
              <a:extLst>
                <a:ext uri="{FF2B5EF4-FFF2-40B4-BE49-F238E27FC236}">
                  <a16:creationId xmlns="" xmlns:a16="http://schemas.microsoft.com/office/drawing/2014/main" id="{ACADE707-8E0C-4F95-A638-A862FDC3F7DD}"/>
                </a:ext>
              </a:extLst>
            </p:cNvPr>
            <p:cNvSpPr txBox="1"/>
            <p:nvPr/>
          </p:nvSpPr>
          <p:spPr>
            <a:xfrm>
              <a:off x="730291" y="3413027"/>
              <a:ext cx="6467396" cy="1200329"/>
            </a:xfrm>
            <a:prstGeom prst="rect">
              <a:avLst/>
            </a:prstGeom>
            <a:noFill/>
          </p:spPr>
          <p:txBody>
            <a:bodyPr wrap="square">
              <a:spAutoFit/>
            </a:bodyPr>
            <a:lstStyle/>
            <a:p>
              <a:pPr eaLnBrk="1" hangingPunct="1"/>
              <a:r>
                <a:rPr lang="zh-CN" altLang="en-US" sz="1800" dirty="0">
                  <a:latin typeface="微软雅黑" panose="020B0503020204020204" pitchFamily="34" charset="-122"/>
                  <a:ea typeface="微软雅黑" panose="020B0503020204020204" pitchFamily="34" charset="-122"/>
                </a:rPr>
                <a:t>1925年5月30日，震惊中外的五卅运动在上海爆发，并很快席卷全国。五卅运动是中国共产党领导下的群众性反帝爱国运动，是中国共产党直接领导的以工人阶级为主力军的中国人民反帝革命运动，标志着大革命高潮的到来</a:t>
              </a:r>
            </a:p>
          </p:txBody>
        </p:sp>
      </p:grpSp>
      <p:pic>
        <p:nvPicPr>
          <p:cNvPr id="24" name="图片 23" descr="51miz-E1090785-21A9EA1E">
            <a:extLst>
              <a:ext uri="{FF2B5EF4-FFF2-40B4-BE49-F238E27FC236}">
                <a16:creationId xmlns="" xmlns:a16="http://schemas.microsoft.com/office/drawing/2014/main" id="{25DCAAD6-3E97-4B02-8C55-63CCD44F029C}"/>
              </a:ext>
            </a:extLst>
          </p:cNvPr>
          <p:cNvPicPr>
            <a:picLocks noChangeAspect="1"/>
          </p:cNvPicPr>
          <p:nvPr/>
        </p:nvPicPr>
        <p:blipFill>
          <a:blip r:embed="rId3"/>
          <a:stretch>
            <a:fillRect/>
          </a:stretch>
        </p:blipFill>
        <p:spPr>
          <a:xfrm>
            <a:off x="6930558" y="1904872"/>
            <a:ext cx="4860704" cy="4860704"/>
          </a:xfrm>
          <a:prstGeom prst="rect">
            <a:avLst/>
          </a:prstGeom>
        </p:spPr>
      </p:pic>
    </p:spTree>
    <p:extLst>
      <p:ext uri="{BB962C8B-B14F-4D97-AF65-F5344CB8AC3E}">
        <p14:creationId xmlns:p14="http://schemas.microsoft.com/office/powerpoint/2010/main" val="139678643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wind"/>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ppt_x</p:attrName>
                                        </p:attrNameLst>
                                      </p:cBhvr>
                                      <p:tavLst>
                                        <p:tav tm="0">
                                          <p:val>
                                            <p:strVal val="#ppt_x-#ppt_w*1.125000"/>
                                          </p:val>
                                        </p:tav>
                                        <p:tav tm="100000">
                                          <p:val>
                                            <p:strVal val="#ppt_x"/>
                                          </p:val>
                                        </p:tav>
                                      </p:tavLst>
                                    </p:anim>
                                    <p:animEffect transition="in" filter="wipe(right)">
                                      <p:cBhvr>
                                        <p:cTn id="8" dur="500"/>
                                        <p:tgtEl>
                                          <p:spTgt spid="4"/>
                                        </p:tgtEl>
                                      </p:cBhvr>
                                    </p:animEffect>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750"/>
                                        <p:tgtEl>
                                          <p:spTgt spid="10"/>
                                        </p:tgtEl>
                                      </p:cBhvr>
                                    </p:animEffect>
                                  </p:childTnLst>
                                </p:cTn>
                              </p:par>
                            </p:childTnLst>
                          </p:cTn>
                        </p:par>
                        <p:par>
                          <p:cTn id="13" fill="hold">
                            <p:stCondLst>
                              <p:cond delay="1250"/>
                            </p:stCondLst>
                            <p:childTnLst>
                              <p:par>
                                <p:cTn id="14" presetID="22" presetClass="entr" presetSubtype="4" fill="hold"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down)">
                                      <p:cBhvr>
                                        <p:cTn id="16" dur="500"/>
                                        <p:tgtEl>
                                          <p:spTgt spid="13"/>
                                        </p:tgtEl>
                                      </p:cBhvr>
                                    </p:animEffect>
                                  </p:childTnLst>
                                </p:cTn>
                              </p:par>
                            </p:childTnLst>
                          </p:cTn>
                        </p:par>
                        <p:par>
                          <p:cTn id="17" fill="hold">
                            <p:stCondLst>
                              <p:cond delay="1750"/>
                            </p:stCondLst>
                            <p:childTnLst>
                              <p:par>
                                <p:cTn id="18" presetID="42" presetClass="entr" presetSubtype="0" fill="hold" nodeType="after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fade">
                                      <p:cBhvr>
                                        <p:cTn id="20" dur="1000"/>
                                        <p:tgtEl>
                                          <p:spTgt spid="18"/>
                                        </p:tgtEl>
                                      </p:cBhvr>
                                    </p:animEffect>
                                    <p:anim calcmode="lin" valueType="num">
                                      <p:cBhvr>
                                        <p:cTn id="21" dur="1000" fill="hold"/>
                                        <p:tgtEl>
                                          <p:spTgt spid="18"/>
                                        </p:tgtEl>
                                        <p:attrNameLst>
                                          <p:attrName>ppt_x</p:attrName>
                                        </p:attrNameLst>
                                      </p:cBhvr>
                                      <p:tavLst>
                                        <p:tav tm="0">
                                          <p:val>
                                            <p:strVal val="#ppt_x"/>
                                          </p:val>
                                        </p:tav>
                                        <p:tav tm="100000">
                                          <p:val>
                                            <p:strVal val="#ppt_x"/>
                                          </p:val>
                                        </p:tav>
                                      </p:tavLst>
                                    </p:anim>
                                    <p:anim calcmode="lin" valueType="num">
                                      <p:cBhvr>
                                        <p:cTn id="22" dur="1000" fill="hold"/>
                                        <p:tgtEl>
                                          <p:spTgt spid="18"/>
                                        </p:tgtEl>
                                        <p:attrNameLst>
                                          <p:attrName>ppt_y</p:attrName>
                                        </p:attrNameLst>
                                      </p:cBhvr>
                                      <p:tavLst>
                                        <p:tav tm="0">
                                          <p:val>
                                            <p:strVal val="#ppt_y+.1"/>
                                          </p:val>
                                        </p:tav>
                                        <p:tav tm="100000">
                                          <p:val>
                                            <p:strVal val="#ppt_y"/>
                                          </p:val>
                                        </p:tav>
                                      </p:tavLst>
                                    </p:anim>
                                  </p:childTnLst>
                                </p:cTn>
                              </p:par>
                            </p:childTnLst>
                          </p:cTn>
                        </p:par>
                        <p:par>
                          <p:cTn id="23" fill="hold">
                            <p:stCondLst>
                              <p:cond delay="2750"/>
                            </p:stCondLst>
                            <p:childTnLst>
                              <p:par>
                                <p:cTn id="24" presetID="22" presetClass="entr" presetSubtype="4" fill="hold" nodeType="after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wipe(down)">
                                      <p:cBhvr>
                                        <p:cTn id="26"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文本框 38">
            <a:extLst>
              <a:ext uri="{FF2B5EF4-FFF2-40B4-BE49-F238E27FC236}">
                <a16:creationId xmlns="" xmlns:a16="http://schemas.microsoft.com/office/drawing/2014/main" id="{E5B102FC-ABD5-4A4C-A6A8-706F28EF6A31}"/>
              </a:ext>
            </a:extLst>
          </p:cNvPr>
          <p:cNvSpPr txBox="1"/>
          <p:nvPr/>
        </p:nvSpPr>
        <p:spPr>
          <a:xfrm>
            <a:off x="1114000" y="375508"/>
            <a:ext cx="6096000" cy="369332"/>
          </a:xfrm>
          <a:prstGeom prst="rect">
            <a:avLst/>
          </a:prstGeom>
          <a:noFill/>
        </p:spPr>
        <p:txBody>
          <a:bodyPr wrap="square">
            <a:spAutoFit/>
          </a:bodyPr>
          <a:lstStyle/>
          <a:p>
            <a:r>
              <a:rPr lang="zh-CN" altLang="en-US" sz="1800" dirty="0">
                <a:solidFill>
                  <a:srgbClr val="C00000"/>
                </a:solidFill>
                <a:latin typeface="汉仪雅酷黑 85W" panose="020B0904020202020204" pitchFamily="34" charset="-122"/>
                <a:ea typeface="汉仪雅酷黑 85W" panose="020B0904020202020204" pitchFamily="34" charset="-122"/>
                <a:sym typeface="思源黑体" panose="020B0500000000000000" pitchFamily="34" charset="-122"/>
              </a:rPr>
              <a:t>第一次国内革命</a:t>
            </a:r>
          </a:p>
        </p:txBody>
      </p:sp>
      <p:pic>
        <p:nvPicPr>
          <p:cNvPr id="40" name="图片 13">
            <a:extLst>
              <a:ext uri="{FF2B5EF4-FFF2-40B4-BE49-F238E27FC236}">
                <a16:creationId xmlns="" xmlns:a16="http://schemas.microsoft.com/office/drawing/2014/main" id="{8F5A8AB7-08C8-4A4F-98B4-B87A4046B493}"/>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bwMode="auto">
          <a:xfrm>
            <a:off x="263122" y="213359"/>
            <a:ext cx="850878" cy="693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 name="组合 3">
            <a:extLst>
              <a:ext uri="{FF2B5EF4-FFF2-40B4-BE49-F238E27FC236}">
                <a16:creationId xmlns="" xmlns:a16="http://schemas.microsoft.com/office/drawing/2014/main" id="{B45E697B-5590-4D01-904E-A5A5228AA0FE}"/>
              </a:ext>
            </a:extLst>
          </p:cNvPr>
          <p:cNvGrpSpPr/>
          <p:nvPr/>
        </p:nvGrpSpPr>
        <p:grpSpPr>
          <a:xfrm>
            <a:off x="556792" y="1413382"/>
            <a:ext cx="1745085" cy="1019415"/>
            <a:chOff x="1953818" y="1689100"/>
            <a:chExt cx="1881581" cy="2565400"/>
          </a:xfrm>
        </p:grpSpPr>
        <p:sp>
          <p:nvSpPr>
            <p:cNvPr id="5" name="圆角矩形 166">
              <a:extLst>
                <a:ext uri="{FF2B5EF4-FFF2-40B4-BE49-F238E27FC236}">
                  <a16:creationId xmlns="" xmlns:a16="http://schemas.microsoft.com/office/drawing/2014/main" id="{454C8C62-567F-443A-BC3A-93842EA2314D}"/>
                </a:ext>
              </a:extLst>
            </p:cNvPr>
            <p:cNvSpPr/>
            <p:nvPr/>
          </p:nvSpPr>
          <p:spPr>
            <a:xfrm>
              <a:off x="2070100" y="1689100"/>
              <a:ext cx="1511300" cy="2565400"/>
            </a:xfrm>
            <a:prstGeom prst="roundRect">
              <a:avLst>
                <a:gd name="adj" fmla="val 7423"/>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00" b="0" i="0" u="none" strike="noStrike" kern="1200" cap="none" spc="0" normalizeH="0" baseline="0" noProof="0">
                <a:ln>
                  <a:noFill/>
                </a:ln>
                <a:solidFill>
                  <a:prstClr val="white"/>
                </a:solidFill>
                <a:effectLst/>
                <a:uLnTx/>
                <a:uFillTx/>
                <a:cs typeface="+mn-ea"/>
                <a:sym typeface="+mn-lt"/>
              </a:endParaRPr>
            </a:p>
          </p:txBody>
        </p:sp>
        <p:sp>
          <p:nvSpPr>
            <p:cNvPr id="6" name="矩形 5">
              <a:extLst>
                <a:ext uri="{FF2B5EF4-FFF2-40B4-BE49-F238E27FC236}">
                  <a16:creationId xmlns="" xmlns:a16="http://schemas.microsoft.com/office/drawing/2014/main" id="{319043C3-1AE6-4DA1-8F03-306756374D46}"/>
                </a:ext>
              </a:extLst>
            </p:cNvPr>
            <p:cNvSpPr/>
            <p:nvPr/>
          </p:nvSpPr>
          <p:spPr>
            <a:xfrm>
              <a:off x="1953818" y="2051298"/>
              <a:ext cx="1770417" cy="1341186"/>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30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ea"/>
                  <a:sym typeface="+mn-lt"/>
                </a:rPr>
                <a:t>第一次</a:t>
              </a:r>
              <a:endParaRPr kumimoji="0" lang="en-US" altLang="zh-CN" sz="2000" b="1" i="0" u="none" strike="noStrike" kern="1200" cap="none" spc="30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30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ea"/>
                  <a:sym typeface="+mn-lt"/>
                </a:rPr>
                <a:t>国内革命</a:t>
              </a:r>
            </a:p>
          </p:txBody>
        </p:sp>
        <p:sp>
          <p:nvSpPr>
            <p:cNvPr id="7" name="矩形 6">
              <a:extLst>
                <a:ext uri="{FF2B5EF4-FFF2-40B4-BE49-F238E27FC236}">
                  <a16:creationId xmlns="" xmlns:a16="http://schemas.microsoft.com/office/drawing/2014/main" id="{7003D77E-BE23-4EBE-B246-00C38B0D5BEE}"/>
                </a:ext>
              </a:extLst>
            </p:cNvPr>
            <p:cNvSpPr/>
            <p:nvPr/>
          </p:nvSpPr>
          <p:spPr>
            <a:xfrm>
              <a:off x="2083376" y="2444878"/>
              <a:ext cx="1511303" cy="481078"/>
            </a:xfrm>
            <a:prstGeom prst="rect">
              <a:avLst/>
            </a:prstGeom>
          </p:spPr>
          <p:txBody>
            <a:bodyPr wrap="square">
              <a:spAutoFit/>
            </a:bodyPr>
            <a:lstStyle/>
            <a:p>
              <a:pPr algn="ctr"/>
              <a:endParaRPr lang="zh-CN" altLang="en-US" sz="1050" dirty="0">
                <a:solidFill>
                  <a:srgbClr val="C00000"/>
                </a:solidFill>
                <a:cs typeface="+mn-ea"/>
                <a:sym typeface="+mn-lt"/>
              </a:endParaRPr>
            </a:p>
          </p:txBody>
        </p:sp>
        <p:cxnSp>
          <p:nvCxnSpPr>
            <p:cNvPr id="8" name="直接连接符 7">
              <a:extLst>
                <a:ext uri="{FF2B5EF4-FFF2-40B4-BE49-F238E27FC236}">
                  <a16:creationId xmlns="" xmlns:a16="http://schemas.microsoft.com/office/drawing/2014/main" id="{FAC42626-304D-4EFA-8108-208F46F10D4F}"/>
                </a:ext>
              </a:extLst>
            </p:cNvPr>
            <p:cNvCxnSpPr/>
            <p:nvPr/>
          </p:nvCxnSpPr>
          <p:spPr>
            <a:xfrm>
              <a:off x="2140888" y="3821119"/>
              <a:ext cx="134100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 xmlns:a16="http://schemas.microsoft.com/office/drawing/2014/main" id="{3C0FFA50-D43C-4593-A0CA-D2FC798856FF}"/>
                </a:ext>
              </a:extLst>
            </p:cNvPr>
            <p:cNvSpPr/>
            <p:nvPr/>
          </p:nvSpPr>
          <p:spPr>
            <a:xfrm>
              <a:off x="2324097" y="3392484"/>
              <a:ext cx="1511302" cy="758063"/>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2000" b="1" i="0" u="none" strike="noStrike" kern="1200" cap="none" spc="0" normalizeH="0" baseline="0" noProof="0" dirty="0">
                <a:ln>
                  <a:noFill/>
                </a:ln>
                <a:solidFill>
                  <a:srgbClr val="C00000"/>
                </a:solidFill>
                <a:effectLst/>
                <a:uLnTx/>
                <a:uFillTx/>
                <a:cs typeface="+mn-ea"/>
                <a:sym typeface="+mn-lt"/>
              </a:endParaRPr>
            </a:p>
          </p:txBody>
        </p:sp>
      </p:grpSp>
      <p:grpSp>
        <p:nvGrpSpPr>
          <p:cNvPr id="10" name="组合 9">
            <a:extLst>
              <a:ext uri="{FF2B5EF4-FFF2-40B4-BE49-F238E27FC236}">
                <a16:creationId xmlns="" xmlns:a16="http://schemas.microsoft.com/office/drawing/2014/main" id="{EC792018-C0A4-4B0E-9EAA-E0AD3B46E8DA}"/>
              </a:ext>
            </a:extLst>
          </p:cNvPr>
          <p:cNvGrpSpPr/>
          <p:nvPr/>
        </p:nvGrpSpPr>
        <p:grpSpPr bwMode="auto">
          <a:xfrm>
            <a:off x="2368696" y="1643262"/>
            <a:ext cx="8598851" cy="523220"/>
            <a:chOff x="632293" y="1109255"/>
            <a:chExt cx="8597700" cy="524685"/>
          </a:xfrm>
        </p:grpSpPr>
        <p:sp>
          <p:nvSpPr>
            <p:cNvPr id="11" name="矩形 10">
              <a:extLst>
                <a:ext uri="{FF2B5EF4-FFF2-40B4-BE49-F238E27FC236}">
                  <a16:creationId xmlns="" xmlns:a16="http://schemas.microsoft.com/office/drawing/2014/main" id="{9FB74F3E-12DA-467E-B9F4-5941AF2D2E09}"/>
                </a:ext>
              </a:extLst>
            </p:cNvPr>
            <p:cNvSpPr/>
            <p:nvPr/>
          </p:nvSpPr>
          <p:spPr>
            <a:xfrm>
              <a:off x="632293" y="1158278"/>
              <a:ext cx="126983" cy="426642"/>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12" name="文本框 11">
              <a:extLst>
                <a:ext uri="{FF2B5EF4-FFF2-40B4-BE49-F238E27FC236}">
                  <a16:creationId xmlns="" xmlns:a16="http://schemas.microsoft.com/office/drawing/2014/main" id="{D4BF940B-E6CC-4D53-85A3-D07B32A03B7A}"/>
                </a:ext>
              </a:extLst>
            </p:cNvPr>
            <p:cNvSpPr txBox="1"/>
            <p:nvPr/>
          </p:nvSpPr>
          <p:spPr>
            <a:xfrm>
              <a:off x="826086" y="1109255"/>
              <a:ext cx="8403907" cy="524685"/>
            </a:xfrm>
            <a:prstGeom prst="rect">
              <a:avLst/>
            </a:prstGeom>
            <a:noFill/>
          </p:spPr>
          <p:txBody>
            <a:bodyPr wrap="square">
              <a:spAutoFit/>
            </a:bodyPr>
            <a:lstStyle/>
            <a:p>
              <a:pPr fontAlgn="auto">
                <a:spcBef>
                  <a:spcPts val="0"/>
                </a:spcBef>
                <a:spcAft>
                  <a:spcPts val="0"/>
                </a:spcAft>
                <a:defRPr/>
              </a:pPr>
              <a:r>
                <a:rPr lang="zh-CN" altLang="en-US" sz="2800" b="1" spc="300" dirty="0">
                  <a:latin typeface="微软雅黑" panose="020B0503020204020204" pitchFamily="34" charset="-122"/>
                  <a:ea typeface="微软雅黑" panose="020B0503020204020204" pitchFamily="34" charset="-122"/>
                </a:rPr>
                <a:t>北伐战争的目的</a:t>
              </a:r>
            </a:p>
          </p:txBody>
        </p:sp>
      </p:grpSp>
      <p:grpSp>
        <p:nvGrpSpPr>
          <p:cNvPr id="13" name="组合 12">
            <a:extLst>
              <a:ext uri="{FF2B5EF4-FFF2-40B4-BE49-F238E27FC236}">
                <a16:creationId xmlns="" xmlns:a16="http://schemas.microsoft.com/office/drawing/2014/main" id="{BF0E77E8-5797-4D04-9615-1F8D87CDE34D}"/>
              </a:ext>
            </a:extLst>
          </p:cNvPr>
          <p:cNvGrpSpPr/>
          <p:nvPr/>
        </p:nvGrpSpPr>
        <p:grpSpPr>
          <a:xfrm>
            <a:off x="664639" y="2545020"/>
            <a:ext cx="10140521" cy="1004301"/>
            <a:chOff x="664639" y="2826084"/>
            <a:chExt cx="10140521" cy="1004301"/>
          </a:xfrm>
        </p:grpSpPr>
        <p:sp>
          <p:nvSpPr>
            <p:cNvPr id="14" name="文本框 13">
              <a:extLst>
                <a:ext uri="{FF2B5EF4-FFF2-40B4-BE49-F238E27FC236}">
                  <a16:creationId xmlns="" xmlns:a16="http://schemas.microsoft.com/office/drawing/2014/main" id="{3E018553-20A0-41D7-854D-E1C5EAEB0E6E}"/>
                </a:ext>
              </a:extLst>
            </p:cNvPr>
            <p:cNvSpPr txBox="1"/>
            <p:nvPr/>
          </p:nvSpPr>
          <p:spPr>
            <a:xfrm>
              <a:off x="664639" y="2826084"/>
              <a:ext cx="10140521" cy="525657"/>
            </a:xfrm>
            <a:prstGeom prst="rect">
              <a:avLst/>
            </a:prstGeom>
            <a:noFill/>
          </p:spPr>
          <p:txBody>
            <a:bodyPr wrap="square">
              <a:spAutoFit/>
            </a:bodyPr>
            <a:lstStyle/>
            <a:p>
              <a:pPr eaLnBrk="1" hangingPunct="1">
                <a:lnSpc>
                  <a:spcPct val="130000"/>
                </a:lnSpc>
              </a:pPr>
              <a:r>
                <a:rPr lang="zh-CN" altLang="en-US" sz="2400" dirty="0">
                  <a:latin typeface="微软雅黑" panose="020B0503020204020204" pitchFamily="34" charset="-122"/>
                  <a:ea typeface="微软雅黑" panose="020B0503020204020204" pitchFamily="34" charset="-122"/>
                </a:rPr>
                <a:t>推翻北洋军阀政府的反动统治，实现中华民族的独立、自由、民主和统一</a:t>
              </a:r>
            </a:p>
          </p:txBody>
        </p:sp>
        <p:sp>
          <p:nvSpPr>
            <p:cNvPr id="16" name="文本框 15">
              <a:extLst>
                <a:ext uri="{FF2B5EF4-FFF2-40B4-BE49-F238E27FC236}">
                  <a16:creationId xmlns="" xmlns:a16="http://schemas.microsoft.com/office/drawing/2014/main" id="{C8E5FA2F-8132-42CA-8555-1C48E8386A71}"/>
                </a:ext>
              </a:extLst>
            </p:cNvPr>
            <p:cNvSpPr txBox="1"/>
            <p:nvPr/>
          </p:nvSpPr>
          <p:spPr>
            <a:xfrm>
              <a:off x="730290" y="3413027"/>
              <a:ext cx="6479709" cy="417358"/>
            </a:xfrm>
            <a:prstGeom prst="rect">
              <a:avLst/>
            </a:prstGeom>
            <a:noFill/>
          </p:spPr>
          <p:txBody>
            <a:bodyPr wrap="square">
              <a:spAutoFit/>
            </a:bodyPr>
            <a:lstStyle/>
            <a:p>
              <a:pPr eaLnBrk="1" hangingPunct="1">
                <a:lnSpc>
                  <a:spcPct val="130000"/>
                </a:lnSpc>
              </a:pPr>
              <a:endParaRPr lang="zh-CN" altLang="en-US" sz="1800" dirty="0">
                <a:latin typeface="微软雅黑" panose="020B0503020204020204" pitchFamily="34" charset="-122"/>
                <a:ea typeface="微软雅黑" panose="020B0503020204020204" pitchFamily="34" charset="-122"/>
              </a:endParaRPr>
            </a:p>
          </p:txBody>
        </p:sp>
      </p:grpSp>
      <p:cxnSp>
        <p:nvCxnSpPr>
          <p:cNvPr id="21" name="直接连接符 20">
            <a:extLst>
              <a:ext uri="{FF2B5EF4-FFF2-40B4-BE49-F238E27FC236}">
                <a16:creationId xmlns="" xmlns:a16="http://schemas.microsoft.com/office/drawing/2014/main" id="{BBBB0238-1A9C-4BE9-950F-DFB033DF22E4}"/>
              </a:ext>
            </a:extLst>
          </p:cNvPr>
          <p:cNvCxnSpPr/>
          <p:nvPr/>
        </p:nvCxnSpPr>
        <p:spPr>
          <a:xfrm>
            <a:off x="725585" y="3202745"/>
            <a:ext cx="0" cy="3149600"/>
          </a:xfrm>
          <a:prstGeom prst="line">
            <a:avLst/>
          </a:prstGeom>
          <a:ln>
            <a:solidFill>
              <a:srgbClr val="C00000"/>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22" name="文本框 21">
            <a:extLst>
              <a:ext uri="{FF2B5EF4-FFF2-40B4-BE49-F238E27FC236}">
                <a16:creationId xmlns="" xmlns:a16="http://schemas.microsoft.com/office/drawing/2014/main" id="{93B39200-B9D7-4701-8C5F-E3EB02A6A9AB}"/>
              </a:ext>
            </a:extLst>
          </p:cNvPr>
          <p:cNvSpPr txBox="1"/>
          <p:nvPr/>
        </p:nvSpPr>
        <p:spPr>
          <a:xfrm>
            <a:off x="900210" y="3197983"/>
            <a:ext cx="2060575" cy="400050"/>
          </a:xfrm>
          <a:prstGeom prst="rect">
            <a:avLst/>
          </a:prstGeom>
          <a:solidFill>
            <a:srgbClr val="C00000"/>
          </a:solidFill>
          <a:ln>
            <a:solidFill>
              <a:srgbClr val="C00000"/>
            </a:solidFill>
          </a:ln>
        </p:spPr>
        <p:txBody>
          <a:bodyPr>
            <a:spAutoFit/>
          </a:bodyPr>
          <a:lstStyle>
            <a:defPPr>
              <a:defRPr lang="zh-CN"/>
            </a:defPPr>
            <a:lvl1pPr>
              <a:defRPr sz="2400" b="1" spc="300">
                <a:latin typeface="微软雅黑" panose="020B0503020204020204" pitchFamily="34" charset="-122"/>
                <a:ea typeface="微软雅黑" panose="020B0503020204020204" pitchFamily="34" charset="-122"/>
              </a:defRPr>
            </a:lvl1pPr>
          </a:lstStyle>
          <a:p>
            <a:pPr fontAlgn="auto">
              <a:spcBef>
                <a:spcPts val="0"/>
              </a:spcBef>
              <a:spcAft>
                <a:spcPts val="0"/>
              </a:spcAft>
              <a:defRPr/>
            </a:pPr>
            <a:r>
              <a:rPr lang="en-US" altLang="zh-CN" sz="2000" dirty="0">
                <a:solidFill>
                  <a:schemeClr val="bg1"/>
                </a:solidFill>
              </a:rPr>
              <a:t>1926</a:t>
            </a:r>
            <a:r>
              <a:rPr lang="zh-CN" altLang="en-US" sz="2000" dirty="0">
                <a:solidFill>
                  <a:schemeClr val="bg1"/>
                </a:solidFill>
              </a:rPr>
              <a:t>年</a:t>
            </a:r>
            <a:r>
              <a:rPr lang="en-US" altLang="zh-CN" sz="2000" dirty="0">
                <a:solidFill>
                  <a:schemeClr val="bg1"/>
                </a:solidFill>
              </a:rPr>
              <a:t>7</a:t>
            </a:r>
            <a:r>
              <a:rPr lang="zh-CN" altLang="en-US" sz="2000" dirty="0">
                <a:solidFill>
                  <a:schemeClr val="bg1"/>
                </a:solidFill>
              </a:rPr>
              <a:t>月</a:t>
            </a:r>
          </a:p>
        </p:txBody>
      </p:sp>
      <p:sp>
        <p:nvSpPr>
          <p:cNvPr id="23" name="文本框 22">
            <a:extLst>
              <a:ext uri="{FF2B5EF4-FFF2-40B4-BE49-F238E27FC236}">
                <a16:creationId xmlns="" xmlns:a16="http://schemas.microsoft.com/office/drawing/2014/main" id="{21F22CFC-3973-4DF5-B82F-08E17875C5BC}"/>
              </a:ext>
            </a:extLst>
          </p:cNvPr>
          <p:cNvSpPr txBox="1">
            <a:spLocks noChangeArrowheads="1"/>
          </p:cNvSpPr>
          <p:nvPr/>
        </p:nvSpPr>
        <p:spPr bwMode="auto">
          <a:xfrm>
            <a:off x="946247" y="3551995"/>
            <a:ext cx="5103813" cy="45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等线" panose="02010600030101010101" pitchFamily="2" charset="-122"/>
                <a:ea typeface="宋体" panose="02010600030101010101" pitchFamily="2" charset="-122"/>
              </a:defRPr>
            </a:lvl1pPr>
            <a:lvl2pPr marL="742950" indent="-285750" eaLnBrk="0" hangingPunct="0">
              <a:defRPr>
                <a:solidFill>
                  <a:schemeClr val="tx1"/>
                </a:solidFill>
                <a:latin typeface="等线" panose="02010600030101010101" pitchFamily="2" charset="-122"/>
                <a:ea typeface="宋体" panose="02010600030101010101" pitchFamily="2" charset="-122"/>
              </a:defRPr>
            </a:lvl2pPr>
            <a:lvl3pPr marL="1143000" indent="-228600" eaLnBrk="0" hangingPunct="0">
              <a:defRPr>
                <a:solidFill>
                  <a:schemeClr val="tx1"/>
                </a:solidFill>
                <a:latin typeface="等线" panose="02010600030101010101" pitchFamily="2" charset="-122"/>
                <a:ea typeface="宋体" panose="02010600030101010101" pitchFamily="2" charset="-122"/>
              </a:defRPr>
            </a:lvl3pPr>
            <a:lvl4pPr marL="1600200" indent="-228600" eaLnBrk="0" hangingPunct="0">
              <a:defRPr>
                <a:solidFill>
                  <a:schemeClr val="tx1"/>
                </a:solidFill>
                <a:latin typeface="等线" panose="02010600030101010101" pitchFamily="2" charset="-122"/>
                <a:ea typeface="宋体" panose="02010600030101010101" pitchFamily="2" charset="-122"/>
              </a:defRPr>
            </a:lvl4pPr>
            <a:lvl5pPr marL="2057400" indent="-228600" eaLnBrk="0" hangingPunct="0">
              <a:defRPr>
                <a:solidFill>
                  <a:schemeClr val="tx1"/>
                </a:solidFill>
                <a:latin typeface="等线" panose="02010600030101010101" pitchFamily="2" charset="-122"/>
                <a:ea typeface="宋体"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9pPr>
          </a:lstStyle>
          <a:p>
            <a:pPr eaLnBrk="1" hangingPunct="1">
              <a:lnSpc>
                <a:spcPct val="130000"/>
              </a:lnSpc>
            </a:pPr>
            <a:r>
              <a:rPr lang="zh-CN" altLang="en-US">
                <a:latin typeface="微软雅黑" panose="020B0503020204020204" pitchFamily="34" charset="-122"/>
                <a:ea typeface="微软雅黑" panose="020B0503020204020204" pitchFamily="34" charset="-122"/>
              </a:rPr>
              <a:t>蒋介石就任国民革命军总司令，进行北伐誓师</a:t>
            </a:r>
          </a:p>
        </p:txBody>
      </p:sp>
      <p:sp>
        <p:nvSpPr>
          <p:cNvPr id="25" name="文本框 24">
            <a:extLst>
              <a:ext uri="{FF2B5EF4-FFF2-40B4-BE49-F238E27FC236}">
                <a16:creationId xmlns="" xmlns:a16="http://schemas.microsoft.com/office/drawing/2014/main" id="{DDBC3945-66E8-41CA-BF59-22A47D8636D2}"/>
              </a:ext>
            </a:extLst>
          </p:cNvPr>
          <p:cNvSpPr txBox="1"/>
          <p:nvPr/>
        </p:nvSpPr>
        <p:spPr>
          <a:xfrm>
            <a:off x="900210" y="4910895"/>
            <a:ext cx="2060575" cy="400050"/>
          </a:xfrm>
          <a:prstGeom prst="rect">
            <a:avLst/>
          </a:prstGeom>
          <a:solidFill>
            <a:srgbClr val="C00000"/>
          </a:solidFill>
          <a:ln>
            <a:solidFill>
              <a:srgbClr val="C00000"/>
            </a:solidFill>
          </a:ln>
        </p:spPr>
        <p:txBody>
          <a:bodyPr>
            <a:spAutoFit/>
          </a:bodyPr>
          <a:lstStyle>
            <a:defPPr>
              <a:defRPr lang="zh-CN"/>
            </a:defPPr>
            <a:lvl1pPr>
              <a:defRPr sz="2400" b="1" spc="300">
                <a:latin typeface="微软雅黑" panose="020B0503020204020204" pitchFamily="34" charset="-122"/>
                <a:ea typeface="微软雅黑" panose="020B0503020204020204" pitchFamily="34" charset="-122"/>
              </a:defRPr>
            </a:lvl1pPr>
          </a:lstStyle>
          <a:p>
            <a:pPr fontAlgn="auto">
              <a:spcBef>
                <a:spcPts val="0"/>
              </a:spcBef>
              <a:spcAft>
                <a:spcPts val="0"/>
              </a:spcAft>
              <a:defRPr/>
            </a:pPr>
            <a:r>
              <a:rPr lang="en-US" altLang="zh-CN" sz="2000" dirty="0">
                <a:solidFill>
                  <a:schemeClr val="bg1"/>
                </a:solidFill>
              </a:rPr>
              <a:t>1928</a:t>
            </a:r>
            <a:r>
              <a:rPr lang="zh-CN" altLang="en-US" sz="2000" dirty="0">
                <a:solidFill>
                  <a:schemeClr val="bg1"/>
                </a:solidFill>
              </a:rPr>
              <a:t>年</a:t>
            </a:r>
            <a:r>
              <a:rPr lang="en-US" altLang="zh-CN" sz="2000" dirty="0">
                <a:solidFill>
                  <a:schemeClr val="bg1"/>
                </a:solidFill>
              </a:rPr>
              <a:t>12</a:t>
            </a:r>
            <a:r>
              <a:rPr lang="zh-CN" altLang="en-US" sz="2000" dirty="0">
                <a:solidFill>
                  <a:schemeClr val="bg1"/>
                </a:solidFill>
              </a:rPr>
              <a:t>月</a:t>
            </a:r>
          </a:p>
        </p:txBody>
      </p:sp>
      <p:sp>
        <p:nvSpPr>
          <p:cNvPr id="26" name="文本框 25">
            <a:extLst>
              <a:ext uri="{FF2B5EF4-FFF2-40B4-BE49-F238E27FC236}">
                <a16:creationId xmlns="" xmlns:a16="http://schemas.microsoft.com/office/drawing/2014/main" id="{1F8D4504-BAC1-4389-8E34-3CA72598D418}"/>
              </a:ext>
            </a:extLst>
          </p:cNvPr>
          <p:cNvSpPr txBox="1">
            <a:spLocks noChangeArrowheads="1"/>
          </p:cNvSpPr>
          <p:nvPr/>
        </p:nvSpPr>
        <p:spPr bwMode="auto">
          <a:xfrm>
            <a:off x="946247" y="5264908"/>
            <a:ext cx="5954713" cy="1173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等线" panose="02010600030101010101" pitchFamily="2" charset="-122"/>
                <a:ea typeface="宋体" panose="02010600030101010101" pitchFamily="2" charset="-122"/>
              </a:defRPr>
            </a:lvl1pPr>
            <a:lvl2pPr marL="742950" indent="-285750" eaLnBrk="0" hangingPunct="0">
              <a:defRPr>
                <a:solidFill>
                  <a:schemeClr val="tx1"/>
                </a:solidFill>
                <a:latin typeface="等线" panose="02010600030101010101" pitchFamily="2" charset="-122"/>
                <a:ea typeface="宋体" panose="02010600030101010101" pitchFamily="2" charset="-122"/>
              </a:defRPr>
            </a:lvl2pPr>
            <a:lvl3pPr marL="1143000" indent="-228600" eaLnBrk="0" hangingPunct="0">
              <a:defRPr>
                <a:solidFill>
                  <a:schemeClr val="tx1"/>
                </a:solidFill>
                <a:latin typeface="等线" panose="02010600030101010101" pitchFamily="2" charset="-122"/>
                <a:ea typeface="宋体" panose="02010600030101010101" pitchFamily="2" charset="-122"/>
              </a:defRPr>
            </a:lvl3pPr>
            <a:lvl4pPr marL="1600200" indent="-228600" eaLnBrk="0" hangingPunct="0">
              <a:defRPr>
                <a:solidFill>
                  <a:schemeClr val="tx1"/>
                </a:solidFill>
                <a:latin typeface="等线" panose="02010600030101010101" pitchFamily="2" charset="-122"/>
                <a:ea typeface="宋体" panose="02010600030101010101" pitchFamily="2" charset="-122"/>
              </a:defRPr>
            </a:lvl4pPr>
            <a:lvl5pPr marL="2057400" indent="-228600" eaLnBrk="0" hangingPunct="0">
              <a:defRPr>
                <a:solidFill>
                  <a:schemeClr val="tx1"/>
                </a:solidFill>
                <a:latin typeface="等线" panose="02010600030101010101" pitchFamily="2" charset="-122"/>
                <a:ea typeface="宋体"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9pPr>
          </a:lstStyle>
          <a:p>
            <a:pPr eaLnBrk="1" hangingPunct="1">
              <a:lnSpc>
                <a:spcPct val="130000"/>
              </a:lnSpc>
            </a:pPr>
            <a:r>
              <a:rPr lang="zh-CN" altLang="en-US">
                <a:latin typeface="微软雅黑" panose="020B0503020204020204" pitchFamily="34" charset="-122"/>
                <a:ea typeface="微软雅黑" panose="020B0503020204020204" pitchFamily="34" charset="-122"/>
              </a:rPr>
              <a:t>张学良宣布奉吉黑三省由北洋政府五色旗改悬国民政府青天白日满地红旗，改保安委员会为东北政务委员会，即东北易帜，至此北伐成功</a:t>
            </a:r>
          </a:p>
        </p:txBody>
      </p:sp>
      <p:grpSp>
        <p:nvGrpSpPr>
          <p:cNvPr id="27" name="组合 19">
            <a:extLst>
              <a:ext uri="{FF2B5EF4-FFF2-40B4-BE49-F238E27FC236}">
                <a16:creationId xmlns="" xmlns:a16="http://schemas.microsoft.com/office/drawing/2014/main" id="{28D30A46-C2A4-4F2B-9B8A-2BA8409952CD}"/>
              </a:ext>
            </a:extLst>
          </p:cNvPr>
          <p:cNvGrpSpPr/>
          <p:nvPr/>
        </p:nvGrpSpPr>
        <p:grpSpPr bwMode="auto">
          <a:xfrm>
            <a:off x="963710" y="3975858"/>
            <a:ext cx="5891212" cy="733425"/>
            <a:chOff x="5539541" y="3452496"/>
            <a:chExt cx="5889785" cy="733188"/>
          </a:xfrm>
        </p:grpSpPr>
        <p:sp>
          <p:nvSpPr>
            <p:cNvPr id="28" name="文本框 9">
              <a:extLst>
                <a:ext uri="{FF2B5EF4-FFF2-40B4-BE49-F238E27FC236}">
                  <a16:creationId xmlns="" xmlns:a16="http://schemas.microsoft.com/office/drawing/2014/main" id="{7F911C2C-63CB-4574-AC91-CC683795FFB0}"/>
                </a:ext>
              </a:extLst>
            </p:cNvPr>
            <p:cNvSpPr txBox="1">
              <a:spLocks noChangeArrowheads="1"/>
            </p:cNvSpPr>
            <p:nvPr/>
          </p:nvSpPr>
          <p:spPr bwMode="auto">
            <a:xfrm>
              <a:off x="5881307" y="3468417"/>
              <a:ext cx="5548019" cy="701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等线" panose="02010600030101010101" pitchFamily="2" charset="-122"/>
                  <a:ea typeface="宋体" panose="02010600030101010101" pitchFamily="2" charset="-122"/>
                </a:defRPr>
              </a:lvl1pPr>
              <a:lvl2pPr marL="742950" indent="-285750" eaLnBrk="0" hangingPunct="0">
                <a:defRPr>
                  <a:solidFill>
                    <a:schemeClr val="tx1"/>
                  </a:solidFill>
                  <a:latin typeface="等线" panose="02010600030101010101" pitchFamily="2" charset="-122"/>
                  <a:ea typeface="宋体" panose="02010600030101010101" pitchFamily="2" charset="-122"/>
                </a:defRPr>
              </a:lvl2pPr>
              <a:lvl3pPr marL="1143000" indent="-228600" eaLnBrk="0" hangingPunct="0">
                <a:defRPr>
                  <a:solidFill>
                    <a:schemeClr val="tx1"/>
                  </a:solidFill>
                  <a:latin typeface="等线" panose="02010600030101010101" pitchFamily="2" charset="-122"/>
                  <a:ea typeface="宋体" panose="02010600030101010101" pitchFamily="2" charset="-122"/>
                </a:defRPr>
              </a:lvl3pPr>
              <a:lvl4pPr marL="1600200" indent="-228600" eaLnBrk="0" hangingPunct="0">
                <a:defRPr>
                  <a:solidFill>
                    <a:schemeClr val="tx1"/>
                  </a:solidFill>
                  <a:latin typeface="等线" panose="02010600030101010101" pitchFamily="2" charset="-122"/>
                  <a:ea typeface="宋体" panose="02010600030101010101" pitchFamily="2" charset="-122"/>
                </a:defRPr>
              </a:lvl4pPr>
              <a:lvl5pPr marL="2057400" indent="-228600" eaLnBrk="0" hangingPunct="0">
                <a:defRPr>
                  <a:solidFill>
                    <a:schemeClr val="tx1"/>
                  </a:solidFill>
                  <a:latin typeface="等线" panose="02010600030101010101" pitchFamily="2" charset="-122"/>
                  <a:ea typeface="宋体"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9pPr>
            </a:lstStyle>
            <a:p>
              <a:pPr eaLnBrk="1" hangingPunct="1">
                <a:lnSpc>
                  <a:spcPct val="130000"/>
                </a:lnSpc>
              </a:pPr>
              <a:r>
                <a:rPr lang="zh-CN" altLang="en-US" sz="1600" dirty="0">
                  <a:latin typeface="微软雅黑" panose="020B0503020204020204" pitchFamily="34" charset="-122"/>
                  <a:ea typeface="微软雅黑" panose="020B0503020204020204" pitchFamily="34" charset="-122"/>
                </a:rPr>
                <a:t>北伐战争期间，上海工人阶级为配合北伐进军，推翻北洋军阀的反动统治，在中国共产党领导下举行了三次武装起义</a:t>
              </a:r>
            </a:p>
          </p:txBody>
        </p:sp>
        <p:grpSp>
          <p:nvGrpSpPr>
            <p:cNvPr id="29" name="组合 12">
              <a:extLst>
                <a:ext uri="{FF2B5EF4-FFF2-40B4-BE49-F238E27FC236}">
                  <a16:creationId xmlns="" xmlns:a16="http://schemas.microsoft.com/office/drawing/2014/main" id="{0312C6BF-B0FD-4B40-9538-9ADB78F8E578}"/>
                </a:ext>
              </a:extLst>
            </p:cNvPr>
            <p:cNvGrpSpPr/>
            <p:nvPr/>
          </p:nvGrpSpPr>
          <p:grpSpPr bwMode="auto">
            <a:xfrm>
              <a:off x="5539541" y="3452496"/>
              <a:ext cx="369332" cy="733188"/>
              <a:chOff x="5655291" y="3789837"/>
              <a:chExt cx="369332" cy="733188"/>
            </a:xfrm>
          </p:grpSpPr>
          <p:sp>
            <p:nvSpPr>
              <p:cNvPr id="30" name="矩形 29">
                <a:extLst>
                  <a:ext uri="{FF2B5EF4-FFF2-40B4-BE49-F238E27FC236}">
                    <a16:creationId xmlns="" xmlns:a16="http://schemas.microsoft.com/office/drawing/2014/main" id="{74B0AA96-E5EB-4272-B31E-AA43D2C3F97D}"/>
                  </a:ext>
                </a:extLst>
              </p:cNvPr>
              <p:cNvSpPr/>
              <p:nvPr/>
            </p:nvSpPr>
            <p:spPr>
              <a:xfrm>
                <a:off x="5717188" y="3789837"/>
                <a:ext cx="244416" cy="733188"/>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200" b="1" spc="600" dirty="0">
                  <a:latin typeface="微软雅黑" panose="020B0503020204020204" pitchFamily="34" charset="-122"/>
                  <a:ea typeface="微软雅黑" panose="020B0503020204020204" pitchFamily="34" charset="-122"/>
                </a:endParaRPr>
              </a:p>
            </p:txBody>
          </p:sp>
          <p:sp>
            <p:nvSpPr>
              <p:cNvPr id="31" name="文本框 30">
                <a:extLst>
                  <a:ext uri="{FF2B5EF4-FFF2-40B4-BE49-F238E27FC236}">
                    <a16:creationId xmlns="" xmlns:a16="http://schemas.microsoft.com/office/drawing/2014/main" id="{2B36798F-274B-4AE0-8246-130816A80318}"/>
                  </a:ext>
                </a:extLst>
              </p:cNvPr>
              <p:cNvSpPr txBox="1"/>
              <p:nvPr/>
            </p:nvSpPr>
            <p:spPr>
              <a:xfrm>
                <a:off x="5655291" y="3923144"/>
                <a:ext cx="369798" cy="557032"/>
              </a:xfrm>
              <a:prstGeom prst="rect">
                <a:avLst/>
              </a:prstGeom>
              <a:noFill/>
            </p:spPr>
            <p:txBody>
              <a:bodyPr vert="eaVert">
                <a:spAutoFit/>
              </a:bodyPr>
              <a:lstStyle/>
              <a:p>
                <a:pPr fontAlgn="auto">
                  <a:spcBef>
                    <a:spcPts val="0"/>
                  </a:spcBef>
                  <a:spcAft>
                    <a:spcPts val="0"/>
                  </a:spcAft>
                  <a:defRPr/>
                </a:pPr>
                <a:r>
                  <a:rPr lang="zh-CN" altLang="en-US" sz="1200" b="1" spc="600" dirty="0">
                    <a:solidFill>
                      <a:schemeClr val="bg1"/>
                    </a:solidFill>
                    <a:latin typeface="微软雅黑" panose="020B0503020204020204" pitchFamily="34" charset="-122"/>
                    <a:ea typeface="微软雅黑" panose="020B0503020204020204" pitchFamily="34" charset="-122"/>
                  </a:rPr>
                  <a:t>配合</a:t>
                </a:r>
              </a:p>
            </p:txBody>
          </p:sp>
        </p:grpSp>
      </p:grpSp>
      <p:pic>
        <p:nvPicPr>
          <p:cNvPr id="32" name="图片 31">
            <a:extLst>
              <a:ext uri="{FF2B5EF4-FFF2-40B4-BE49-F238E27FC236}">
                <a16:creationId xmlns="" xmlns:a16="http://schemas.microsoft.com/office/drawing/2014/main" id="{8AFF78B0-C617-4656-8DA3-C86350B6AD4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8169345" y="3260884"/>
            <a:ext cx="2861270" cy="2861270"/>
          </a:xfrm>
          <a:prstGeom prst="rect">
            <a:avLst/>
          </a:prstGeom>
        </p:spPr>
      </p:pic>
    </p:spTree>
    <p:extLst>
      <p:ext uri="{BB962C8B-B14F-4D97-AF65-F5344CB8AC3E}">
        <p14:creationId xmlns:p14="http://schemas.microsoft.com/office/powerpoint/2010/main" val="17354305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wind"/>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ppt_x</p:attrName>
                                        </p:attrNameLst>
                                      </p:cBhvr>
                                      <p:tavLst>
                                        <p:tav tm="0">
                                          <p:val>
                                            <p:strVal val="#ppt_x-#ppt_w*1.125000"/>
                                          </p:val>
                                        </p:tav>
                                        <p:tav tm="100000">
                                          <p:val>
                                            <p:strVal val="#ppt_x"/>
                                          </p:val>
                                        </p:tav>
                                      </p:tavLst>
                                    </p:anim>
                                    <p:animEffect transition="in" filter="wipe(right)">
                                      <p:cBhvr>
                                        <p:cTn id="8" dur="500"/>
                                        <p:tgtEl>
                                          <p:spTgt spid="4"/>
                                        </p:tgtEl>
                                      </p:cBhvr>
                                    </p:animEffect>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750"/>
                                        <p:tgtEl>
                                          <p:spTgt spid="10"/>
                                        </p:tgtEl>
                                      </p:cBhvr>
                                    </p:animEffect>
                                  </p:childTnLst>
                                </p:cTn>
                              </p:par>
                            </p:childTnLst>
                          </p:cTn>
                        </p:par>
                        <p:par>
                          <p:cTn id="13" fill="hold">
                            <p:stCondLst>
                              <p:cond delay="1250"/>
                            </p:stCondLst>
                            <p:childTnLst>
                              <p:par>
                                <p:cTn id="14" presetID="22" presetClass="entr" presetSubtype="4" fill="hold"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down)">
                                      <p:cBhvr>
                                        <p:cTn id="16" dur="500"/>
                                        <p:tgtEl>
                                          <p:spTgt spid="13"/>
                                        </p:tgtEl>
                                      </p:cBhvr>
                                    </p:animEffect>
                                  </p:childTnLst>
                                </p:cTn>
                              </p:par>
                            </p:childTnLst>
                          </p:cTn>
                        </p:par>
                        <p:par>
                          <p:cTn id="17" fill="hold">
                            <p:stCondLst>
                              <p:cond delay="1750"/>
                            </p:stCondLst>
                            <p:childTnLst>
                              <p:par>
                                <p:cTn id="18" presetID="16" presetClass="entr" presetSubtype="42" fill="hold" nodeType="after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barn(outHorizontal)">
                                      <p:cBhvr>
                                        <p:cTn id="20" dur="500"/>
                                        <p:tgtEl>
                                          <p:spTgt spid="21"/>
                                        </p:tgtEl>
                                      </p:cBhvr>
                                    </p:animEffect>
                                  </p:childTnLst>
                                </p:cTn>
                              </p:par>
                            </p:childTnLst>
                          </p:cTn>
                        </p:par>
                        <p:par>
                          <p:cTn id="21" fill="hold">
                            <p:stCondLst>
                              <p:cond delay="2250"/>
                            </p:stCondLst>
                            <p:childTnLst>
                              <p:par>
                                <p:cTn id="22" presetID="10" presetClass="entr" presetSubtype="0" fill="hold" grpId="0" nodeType="after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750"/>
                                        <p:tgtEl>
                                          <p:spTgt spid="22"/>
                                        </p:tgtEl>
                                      </p:cBhvr>
                                    </p:animEffect>
                                  </p:childTnLst>
                                </p:cTn>
                              </p:par>
                            </p:childTnLst>
                          </p:cTn>
                        </p:par>
                        <p:par>
                          <p:cTn id="25" fill="hold">
                            <p:stCondLst>
                              <p:cond delay="3000"/>
                            </p:stCondLst>
                            <p:childTnLst>
                              <p:par>
                                <p:cTn id="26" presetID="10" presetClass="entr" presetSubtype="0" fill="hold" grpId="0" nodeType="after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fade">
                                      <p:cBhvr>
                                        <p:cTn id="28" dur="500"/>
                                        <p:tgtEl>
                                          <p:spTgt spid="23"/>
                                        </p:tgtEl>
                                      </p:cBhvr>
                                    </p:animEffect>
                                  </p:childTnLst>
                                </p:cTn>
                              </p:par>
                            </p:childTnLst>
                          </p:cTn>
                        </p:par>
                        <p:par>
                          <p:cTn id="29" fill="hold">
                            <p:stCondLst>
                              <p:cond delay="3500"/>
                            </p:stCondLst>
                            <p:childTnLst>
                              <p:par>
                                <p:cTn id="30" presetID="10" presetClass="entr" presetSubtype="0" fill="hold" nodeType="after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fade">
                                      <p:cBhvr>
                                        <p:cTn id="32" dur="500"/>
                                        <p:tgtEl>
                                          <p:spTgt spid="27"/>
                                        </p:tgtEl>
                                      </p:cBhvr>
                                    </p:animEffect>
                                  </p:childTnLst>
                                </p:cTn>
                              </p:par>
                            </p:childTnLst>
                          </p:cTn>
                        </p:par>
                        <p:par>
                          <p:cTn id="33" fill="hold">
                            <p:stCondLst>
                              <p:cond delay="4000"/>
                            </p:stCondLst>
                            <p:childTnLst>
                              <p:par>
                                <p:cTn id="34" presetID="10" presetClass="entr" presetSubtype="0" fill="hold" grpId="0" nodeType="after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fade">
                                      <p:cBhvr>
                                        <p:cTn id="36" dur="750"/>
                                        <p:tgtEl>
                                          <p:spTgt spid="25"/>
                                        </p:tgtEl>
                                      </p:cBhvr>
                                    </p:animEffect>
                                  </p:childTnLst>
                                </p:cTn>
                              </p:par>
                            </p:childTnLst>
                          </p:cTn>
                        </p:par>
                        <p:par>
                          <p:cTn id="37" fill="hold">
                            <p:stCondLst>
                              <p:cond delay="4750"/>
                            </p:stCondLst>
                            <p:childTnLst>
                              <p:par>
                                <p:cTn id="38" presetID="10" presetClass="entr" presetSubtype="0" fill="hold" grpId="0" nodeType="afterEffect">
                                  <p:stCondLst>
                                    <p:cond delay="0"/>
                                  </p:stCondLst>
                                  <p:childTnLst>
                                    <p:set>
                                      <p:cBhvr>
                                        <p:cTn id="39" dur="1" fill="hold">
                                          <p:stCondLst>
                                            <p:cond delay="0"/>
                                          </p:stCondLst>
                                        </p:cTn>
                                        <p:tgtEl>
                                          <p:spTgt spid="26"/>
                                        </p:tgtEl>
                                        <p:attrNameLst>
                                          <p:attrName>style.visibility</p:attrName>
                                        </p:attrNameLst>
                                      </p:cBhvr>
                                      <p:to>
                                        <p:strVal val="visible"/>
                                      </p:to>
                                    </p:set>
                                    <p:animEffect transition="in" filter="fade">
                                      <p:cBhvr>
                                        <p:cTn id="40" dur="750"/>
                                        <p:tgtEl>
                                          <p:spTgt spid="26"/>
                                        </p:tgtEl>
                                      </p:cBhvr>
                                    </p:animEffect>
                                  </p:childTnLst>
                                </p:cTn>
                              </p:par>
                            </p:childTnLst>
                          </p:cTn>
                        </p:par>
                        <p:par>
                          <p:cTn id="41" fill="hold">
                            <p:stCondLst>
                              <p:cond delay="5500"/>
                            </p:stCondLst>
                            <p:childTnLst>
                              <p:par>
                                <p:cTn id="42" presetID="42" presetClass="entr" presetSubtype="0" fill="hold" nodeType="afterEffect">
                                  <p:stCondLst>
                                    <p:cond delay="0"/>
                                  </p:stCondLst>
                                  <p:childTnLst>
                                    <p:set>
                                      <p:cBhvr>
                                        <p:cTn id="43" dur="1" fill="hold">
                                          <p:stCondLst>
                                            <p:cond delay="0"/>
                                          </p:stCondLst>
                                        </p:cTn>
                                        <p:tgtEl>
                                          <p:spTgt spid="32"/>
                                        </p:tgtEl>
                                        <p:attrNameLst>
                                          <p:attrName>style.visibility</p:attrName>
                                        </p:attrNameLst>
                                      </p:cBhvr>
                                      <p:to>
                                        <p:strVal val="visible"/>
                                      </p:to>
                                    </p:set>
                                    <p:animEffect transition="in" filter="fade">
                                      <p:cBhvr>
                                        <p:cTn id="44" dur="1000"/>
                                        <p:tgtEl>
                                          <p:spTgt spid="32"/>
                                        </p:tgtEl>
                                      </p:cBhvr>
                                    </p:animEffect>
                                    <p:anim calcmode="lin" valueType="num">
                                      <p:cBhvr>
                                        <p:cTn id="45" dur="1000" fill="hold"/>
                                        <p:tgtEl>
                                          <p:spTgt spid="32"/>
                                        </p:tgtEl>
                                        <p:attrNameLst>
                                          <p:attrName>ppt_x</p:attrName>
                                        </p:attrNameLst>
                                      </p:cBhvr>
                                      <p:tavLst>
                                        <p:tav tm="0">
                                          <p:val>
                                            <p:strVal val="#ppt_x"/>
                                          </p:val>
                                        </p:tav>
                                        <p:tav tm="100000">
                                          <p:val>
                                            <p:strVal val="#ppt_x"/>
                                          </p:val>
                                        </p:tav>
                                      </p:tavLst>
                                    </p:anim>
                                    <p:anim calcmode="lin" valueType="num">
                                      <p:cBhvr>
                                        <p:cTn id="46"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p:bldP spid="25" grpId="0" animBg="1"/>
      <p:bldP spid="2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文本框 38">
            <a:extLst>
              <a:ext uri="{FF2B5EF4-FFF2-40B4-BE49-F238E27FC236}">
                <a16:creationId xmlns="" xmlns:a16="http://schemas.microsoft.com/office/drawing/2014/main" id="{E5B102FC-ABD5-4A4C-A6A8-706F28EF6A31}"/>
              </a:ext>
            </a:extLst>
          </p:cNvPr>
          <p:cNvSpPr txBox="1"/>
          <p:nvPr/>
        </p:nvSpPr>
        <p:spPr>
          <a:xfrm>
            <a:off x="1114000" y="375508"/>
            <a:ext cx="6096000" cy="369332"/>
          </a:xfrm>
          <a:prstGeom prst="rect">
            <a:avLst/>
          </a:prstGeom>
          <a:noFill/>
        </p:spPr>
        <p:txBody>
          <a:bodyPr wrap="square">
            <a:spAutoFit/>
          </a:bodyPr>
          <a:lstStyle/>
          <a:p>
            <a:r>
              <a:rPr lang="zh-CN" altLang="en-US" sz="1800" dirty="0">
                <a:solidFill>
                  <a:srgbClr val="C00000"/>
                </a:solidFill>
                <a:latin typeface="汉仪雅酷黑 85W" panose="020B0904020202020204" pitchFamily="34" charset="-122"/>
                <a:ea typeface="汉仪雅酷黑 85W" panose="020B0904020202020204" pitchFamily="34" charset="-122"/>
                <a:sym typeface="思源黑体" panose="020B0500000000000000" pitchFamily="34" charset="-122"/>
              </a:rPr>
              <a:t>第一次国内革命</a:t>
            </a:r>
          </a:p>
        </p:txBody>
      </p:sp>
      <p:pic>
        <p:nvPicPr>
          <p:cNvPr id="40" name="图片 13">
            <a:extLst>
              <a:ext uri="{FF2B5EF4-FFF2-40B4-BE49-F238E27FC236}">
                <a16:creationId xmlns="" xmlns:a16="http://schemas.microsoft.com/office/drawing/2014/main" id="{8F5A8AB7-08C8-4A4F-98B4-B87A4046B493}"/>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bwMode="auto">
          <a:xfrm>
            <a:off x="263122" y="213359"/>
            <a:ext cx="850878" cy="693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 name="组合 3">
            <a:extLst>
              <a:ext uri="{FF2B5EF4-FFF2-40B4-BE49-F238E27FC236}">
                <a16:creationId xmlns="" xmlns:a16="http://schemas.microsoft.com/office/drawing/2014/main" id="{B45E697B-5590-4D01-904E-A5A5228AA0FE}"/>
              </a:ext>
            </a:extLst>
          </p:cNvPr>
          <p:cNvGrpSpPr/>
          <p:nvPr/>
        </p:nvGrpSpPr>
        <p:grpSpPr>
          <a:xfrm>
            <a:off x="556792" y="1413382"/>
            <a:ext cx="1745085" cy="1019415"/>
            <a:chOff x="1953818" y="1689100"/>
            <a:chExt cx="1881581" cy="2565400"/>
          </a:xfrm>
        </p:grpSpPr>
        <p:sp>
          <p:nvSpPr>
            <p:cNvPr id="5" name="圆角矩形 166">
              <a:extLst>
                <a:ext uri="{FF2B5EF4-FFF2-40B4-BE49-F238E27FC236}">
                  <a16:creationId xmlns="" xmlns:a16="http://schemas.microsoft.com/office/drawing/2014/main" id="{454C8C62-567F-443A-BC3A-93842EA2314D}"/>
                </a:ext>
              </a:extLst>
            </p:cNvPr>
            <p:cNvSpPr/>
            <p:nvPr/>
          </p:nvSpPr>
          <p:spPr>
            <a:xfrm>
              <a:off x="2070100" y="1689100"/>
              <a:ext cx="1511300" cy="2565400"/>
            </a:xfrm>
            <a:prstGeom prst="roundRect">
              <a:avLst>
                <a:gd name="adj" fmla="val 7423"/>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00" b="0" i="0" u="none" strike="noStrike" kern="1200" cap="none" spc="0" normalizeH="0" baseline="0" noProof="0">
                <a:ln>
                  <a:noFill/>
                </a:ln>
                <a:solidFill>
                  <a:prstClr val="white"/>
                </a:solidFill>
                <a:effectLst/>
                <a:uLnTx/>
                <a:uFillTx/>
                <a:cs typeface="+mn-ea"/>
                <a:sym typeface="+mn-lt"/>
              </a:endParaRPr>
            </a:p>
          </p:txBody>
        </p:sp>
        <p:sp>
          <p:nvSpPr>
            <p:cNvPr id="6" name="矩形 5">
              <a:extLst>
                <a:ext uri="{FF2B5EF4-FFF2-40B4-BE49-F238E27FC236}">
                  <a16:creationId xmlns="" xmlns:a16="http://schemas.microsoft.com/office/drawing/2014/main" id="{319043C3-1AE6-4DA1-8F03-306756374D46}"/>
                </a:ext>
              </a:extLst>
            </p:cNvPr>
            <p:cNvSpPr/>
            <p:nvPr/>
          </p:nvSpPr>
          <p:spPr>
            <a:xfrm>
              <a:off x="1953818" y="2051298"/>
              <a:ext cx="1770417" cy="1341186"/>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30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ea"/>
                  <a:sym typeface="+mn-lt"/>
                </a:rPr>
                <a:t>第一次</a:t>
              </a:r>
              <a:endParaRPr kumimoji="0" lang="en-US" altLang="zh-CN" sz="2000" b="1" i="0" u="none" strike="noStrike" kern="1200" cap="none" spc="30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30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ea"/>
                  <a:sym typeface="+mn-lt"/>
                </a:rPr>
                <a:t>国内革命</a:t>
              </a:r>
            </a:p>
          </p:txBody>
        </p:sp>
        <p:sp>
          <p:nvSpPr>
            <p:cNvPr id="7" name="矩形 6">
              <a:extLst>
                <a:ext uri="{FF2B5EF4-FFF2-40B4-BE49-F238E27FC236}">
                  <a16:creationId xmlns="" xmlns:a16="http://schemas.microsoft.com/office/drawing/2014/main" id="{7003D77E-BE23-4EBE-B246-00C38B0D5BEE}"/>
                </a:ext>
              </a:extLst>
            </p:cNvPr>
            <p:cNvSpPr/>
            <p:nvPr/>
          </p:nvSpPr>
          <p:spPr>
            <a:xfrm>
              <a:off x="2083376" y="2444878"/>
              <a:ext cx="1511303" cy="481078"/>
            </a:xfrm>
            <a:prstGeom prst="rect">
              <a:avLst/>
            </a:prstGeom>
          </p:spPr>
          <p:txBody>
            <a:bodyPr wrap="square">
              <a:spAutoFit/>
            </a:bodyPr>
            <a:lstStyle/>
            <a:p>
              <a:pPr algn="ctr"/>
              <a:endParaRPr lang="zh-CN" altLang="en-US" sz="1050" dirty="0">
                <a:solidFill>
                  <a:srgbClr val="C00000"/>
                </a:solidFill>
                <a:cs typeface="+mn-ea"/>
                <a:sym typeface="+mn-lt"/>
              </a:endParaRPr>
            </a:p>
          </p:txBody>
        </p:sp>
        <p:cxnSp>
          <p:nvCxnSpPr>
            <p:cNvPr id="8" name="直接连接符 7">
              <a:extLst>
                <a:ext uri="{FF2B5EF4-FFF2-40B4-BE49-F238E27FC236}">
                  <a16:creationId xmlns="" xmlns:a16="http://schemas.microsoft.com/office/drawing/2014/main" id="{FAC42626-304D-4EFA-8108-208F46F10D4F}"/>
                </a:ext>
              </a:extLst>
            </p:cNvPr>
            <p:cNvCxnSpPr/>
            <p:nvPr/>
          </p:nvCxnSpPr>
          <p:spPr>
            <a:xfrm>
              <a:off x="2140888" y="3821119"/>
              <a:ext cx="134100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 xmlns:a16="http://schemas.microsoft.com/office/drawing/2014/main" id="{3C0FFA50-D43C-4593-A0CA-D2FC798856FF}"/>
                </a:ext>
              </a:extLst>
            </p:cNvPr>
            <p:cNvSpPr/>
            <p:nvPr/>
          </p:nvSpPr>
          <p:spPr>
            <a:xfrm>
              <a:off x="2324097" y="3392484"/>
              <a:ext cx="1511302" cy="758063"/>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2000" b="1" i="0" u="none" strike="noStrike" kern="1200" cap="none" spc="0" normalizeH="0" baseline="0" noProof="0" dirty="0">
                <a:ln>
                  <a:noFill/>
                </a:ln>
                <a:solidFill>
                  <a:srgbClr val="C00000"/>
                </a:solidFill>
                <a:effectLst/>
                <a:uLnTx/>
                <a:uFillTx/>
                <a:cs typeface="+mn-ea"/>
                <a:sym typeface="+mn-lt"/>
              </a:endParaRPr>
            </a:p>
          </p:txBody>
        </p:sp>
      </p:grpSp>
      <p:grpSp>
        <p:nvGrpSpPr>
          <p:cNvPr id="10" name="组合 9">
            <a:extLst>
              <a:ext uri="{FF2B5EF4-FFF2-40B4-BE49-F238E27FC236}">
                <a16:creationId xmlns="" xmlns:a16="http://schemas.microsoft.com/office/drawing/2014/main" id="{EC792018-C0A4-4B0E-9EAA-E0AD3B46E8DA}"/>
              </a:ext>
            </a:extLst>
          </p:cNvPr>
          <p:cNvGrpSpPr/>
          <p:nvPr/>
        </p:nvGrpSpPr>
        <p:grpSpPr bwMode="auto">
          <a:xfrm>
            <a:off x="2368696" y="1643262"/>
            <a:ext cx="8598851" cy="523220"/>
            <a:chOff x="632293" y="1109255"/>
            <a:chExt cx="8597700" cy="524685"/>
          </a:xfrm>
        </p:grpSpPr>
        <p:sp>
          <p:nvSpPr>
            <p:cNvPr id="11" name="矩形 10">
              <a:extLst>
                <a:ext uri="{FF2B5EF4-FFF2-40B4-BE49-F238E27FC236}">
                  <a16:creationId xmlns="" xmlns:a16="http://schemas.microsoft.com/office/drawing/2014/main" id="{9FB74F3E-12DA-467E-B9F4-5941AF2D2E09}"/>
                </a:ext>
              </a:extLst>
            </p:cNvPr>
            <p:cNvSpPr/>
            <p:nvPr/>
          </p:nvSpPr>
          <p:spPr>
            <a:xfrm>
              <a:off x="632293" y="1158278"/>
              <a:ext cx="126983" cy="426642"/>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12" name="文本框 11">
              <a:extLst>
                <a:ext uri="{FF2B5EF4-FFF2-40B4-BE49-F238E27FC236}">
                  <a16:creationId xmlns="" xmlns:a16="http://schemas.microsoft.com/office/drawing/2014/main" id="{D4BF940B-E6CC-4D53-85A3-D07B32A03B7A}"/>
                </a:ext>
              </a:extLst>
            </p:cNvPr>
            <p:cNvSpPr txBox="1"/>
            <p:nvPr/>
          </p:nvSpPr>
          <p:spPr>
            <a:xfrm>
              <a:off x="826086" y="1109255"/>
              <a:ext cx="8403907" cy="524685"/>
            </a:xfrm>
            <a:prstGeom prst="rect">
              <a:avLst/>
            </a:prstGeom>
            <a:noFill/>
          </p:spPr>
          <p:txBody>
            <a:bodyPr wrap="square">
              <a:spAutoFit/>
            </a:bodyPr>
            <a:lstStyle/>
            <a:p>
              <a:pPr fontAlgn="auto">
                <a:spcBef>
                  <a:spcPts val="0"/>
                </a:spcBef>
                <a:spcAft>
                  <a:spcPts val="0"/>
                </a:spcAft>
                <a:defRPr/>
              </a:pPr>
              <a:r>
                <a:rPr lang="zh-CN" altLang="en-US" sz="2800" b="1" spc="300" dirty="0">
                  <a:latin typeface="微软雅黑" panose="020B0503020204020204" pitchFamily="34" charset="-122"/>
                  <a:ea typeface="微软雅黑" panose="020B0503020204020204" pitchFamily="34" charset="-122"/>
                </a:rPr>
                <a:t>四一二反革命政变</a:t>
              </a:r>
            </a:p>
          </p:txBody>
        </p:sp>
      </p:grpSp>
      <p:grpSp>
        <p:nvGrpSpPr>
          <p:cNvPr id="33" name="组合 22">
            <a:extLst>
              <a:ext uri="{FF2B5EF4-FFF2-40B4-BE49-F238E27FC236}">
                <a16:creationId xmlns="" xmlns:a16="http://schemas.microsoft.com/office/drawing/2014/main" id="{EB06D030-0CC5-4E1D-84EC-3C6A8141F3DF}"/>
              </a:ext>
            </a:extLst>
          </p:cNvPr>
          <p:cNvGrpSpPr/>
          <p:nvPr/>
        </p:nvGrpSpPr>
        <p:grpSpPr bwMode="auto">
          <a:xfrm>
            <a:off x="4017123" y="2454338"/>
            <a:ext cx="6950424" cy="1221132"/>
            <a:chOff x="6157729" y="2208411"/>
            <a:chExt cx="4772697" cy="1220638"/>
          </a:xfrm>
        </p:grpSpPr>
        <p:sp>
          <p:nvSpPr>
            <p:cNvPr id="34" name="文本框 33">
              <a:extLst>
                <a:ext uri="{FF2B5EF4-FFF2-40B4-BE49-F238E27FC236}">
                  <a16:creationId xmlns="" xmlns:a16="http://schemas.microsoft.com/office/drawing/2014/main" id="{E65C1FCC-5EEC-46E5-A6A0-694A3261AA4D}"/>
                </a:ext>
              </a:extLst>
            </p:cNvPr>
            <p:cNvSpPr txBox="1"/>
            <p:nvPr/>
          </p:nvSpPr>
          <p:spPr>
            <a:xfrm>
              <a:off x="6157729" y="2208411"/>
              <a:ext cx="1400223" cy="399888"/>
            </a:xfrm>
            <a:prstGeom prst="rect">
              <a:avLst/>
            </a:prstGeom>
            <a:solidFill>
              <a:srgbClr val="C00000"/>
            </a:solidFill>
            <a:ln>
              <a:solidFill>
                <a:srgbClr val="C00000"/>
              </a:solidFill>
            </a:ln>
          </p:spPr>
          <p:txBody>
            <a:bodyPr>
              <a:spAutoFit/>
            </a:bodyPr>
            <a:lstStyle>
              <a:defPPr>
                <a:defRPr lang="zh-CN"/>
              </a:defPPr>
              <a:lvl1pPr>
                <a:defRPr sz="2400" b="1" spc="300">
                  <a:latin typeface="微软雅黑" panose="020B0503020204020204" pitchFamily="34" charset="-122"/>
                  <a:ea typeface="微软雅黑" panose="020B0503020204020204" pitchFamily="34" charset="-122"/>
                </a:defRPr>
              </a:lvl1pPr>
            </a:lstStyle>
            <a:p>
              <a:pPr algn="ctr" fontAlgn="auto">
                <a:spcBef>
                  <a:spcPts val="0"/>
                </a:spcBef>
                <a:spcAft>
                  <a:spcPts val="0"/>
                </a:spcAft>
                <a:defRPr/>
              </a:pPr>
              <a:r>
                <a:rPr lang="en-US" altLang="zh-CN" sz="2000" dirty="0">
                  <a:solidFill>
                    <a:schemeClr val="bg1"/>
                  </a:solidFill>
                </a:rPr>
                <a:t>4</a:t>
              </a:r>
              <a:r>
                <a:rPr lang="zh-CN" altLang="en-US" sz="2000" dirty="0">
                  <a:solidFill>
                    <a:schemeClr val="bg1"/>
                  </a:solidFill>
                </a:rPr>
                <a:t>月</a:t>
              </a:r>
              <a:r>
                <a:rPr lang="en-US" altLang="zh-CN" sz="2000" dirty="0">
                  <a:solidFill>
                    <a:schemeClr val="bg1"/>
                  </a:solidFill>
                </a:rPr>
                <a:t>12</a:t>
              </a:r>
              <a:r>
                <a:rPr lang="zh-CN" altLang="en-US" sz="2000" dirty="0">
                  <a:solidFill>
                    <a:schemeClr val="bg1"/>
                  </a:solidFill>
                </a:rPr>
                <a:t>日</a:t>
              </a:r>
            </a:p>
          </p:txBody>
        </p:sp>
        <p:sp>
          <p:nvSpPr>
            <p:cNvPr id="35" name="文本框 24">
              <a:extLst>
                <a:ext uri="{FF2B5EF4-FFF2-40B4-BE49-F238E27FC236}">
                  <a16:creationId xmlns="" xmlns:a16="http://schemas.microsoft.com/office/drawing/2014/main" id="{E37DC982-D5A5-46BF-9699-3636B62991A3}"/>
                </a:ext>
              </a:extLst>
            </p:cNvPr>
            <p:cNvSpPr txBox="1">
              <a:spLocks noChangeArrowheads="1"/>
            </p:cNvSpPr>
            <p:nvPr/>
          </p:nvSpPr>
          <p:spPr bwMode="auto">
            <a:xfrm>
              <a:off x="6192453" y="2651906"/>
              <a:ext cx="4737973" cy="7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等线" panose="02010600030101010101" pitchFamily="2" charset="-122"/>
                  <a:ea typeface="宋体" panose="02010600030101010101" pitchFamily="2" charset="-122"/>
                </a:defRPr>
              </a:lvl1pPr>
              <a:lvl2pPr marL="742950" indent="-285750" eaLnBrk="0" hangingPunct="0">
                <a:defRPr>
                  <a:solidFill>
                    <a:schemeClr val="tx1"/>
                  </a:solidFill>
                  <a:latin typeface="等线" panose="02010600030101010101" pitchFamily="2" charset="-122"/>
                  <a:ea typeface="宋体" panose="02010600030101010101" pitchFamily="2" charset="-122"/>
                </a:defRPr>
              </a:lvl2pPr>
              <a:lvl3pPr marL="1143000" indent="-228600" eaLnBrk="0" hangingPunct="0">
                <a:defRPr>
                  <a:solidFill>
                    <a:schemeClr val="tx1"/>
                  </a:solidFill>
                  <a:latin typeface="等线" panose="02010600030101010101" pitchFamily="2" charset="-122"/>
                  <a:ea typeface="宋体" panose="02010600030101010101" pitchFamily="2" charset="-122"/>
                </a:defRPr>
              </a:lvl3pPr>
              <a:lvl4pPr marL="1600200" indent="-228600" eaLnBrk="0" hangingPunct="0">
                <a:defRPr>
                  <a:solidFill>
                    <a:schemeClr val="tx1"/>
                  </a:solidFill>
                  <a:latin typeface="等线" panose="02010600030101010101" pitchFamily="2" charset="-122"/>
                  <a:ea typeface="宋体" panose="02010600030101010101" pitchFamily="2" charset="-122"/>
                </a:defRPr>
              </a:lvl4pPr>
              <a:lvl5pPr marL="2057400" indent="-228600" eaLnBrk="0" hangingPunct="0">
                <a:defRPr>
                  <a:solidFill>
                    <a:schemeClr val="tx1"/>
                  </a:solidFill>
                  <a:latin typeface="等线" panose="02010600030101010101" pitchFamily="2" charset="-122"/>
                  <a:ea typeface="宋体"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9pPr>
            </a:lstStyle>
            <a:p>
              <a:pPr eaLnBrk="1" hangingPunct="1">
                <a:lnSpc>
                  <a:spcPct val="130000"/>
                </a:lnSpc>
              </a:pPr>
              <a:r>
                <a:rPr lang="zh-CN" altLang="en-US" dirty="0">
                  <a:latin typeface="微软雅黑" panose="020B0503020204020204" pitchFamily="34" charset="-122"/>
                  <a:ea typeface="微软雅黑" panose="020B0503020204020204" pitchFamily="34" charset="-122"/>
                </a:rPr>
                <a:t>大批青帮武装分子冒充工人，从租界冲出，向工人纠察队发动袭击，军队乘机缴械工人纠察队的武器</a:t>
              </a:r>
            </a:p>
          </p:txBody>
        </p:sp>
      </p:grpSp>
      <p:grpSp>
        <p:nvGrpSpPr>
          <p:cNvPr id="36" name="组合 19">
            <a:extLst>
              <a:ext uri="{FF2B5EF4-FFF2-40B4-BE49-F238E27FC236}">
                <a16:creationId xmlns="" xmlns:a16="http://schemas.microsoft.com/office/drawing/2014/main" id="{41E0C2F7-AFC1-4683-910E-C1BA736FEBDE}"/>
              </a:ext>
            </a:extLst>
          </p:cNvPr>
          <p:cNvGrpSpPr/>
          <p:nvPr/>
        </p:nvGrpSpPr>
        <p:grpSpPr bwMode="auto">
          <a:xfrm>
            <a:off x="4017123" y="3825940"/>
            <a:ext cx="7879080" cy="922873"/>
            <a:chOff x="6157729" y="3585797"/>
            <a:chExt cx="5410384" cy="922367"/>
          </a:xfrm>
        </p:grpSpPr>
        <p:sp>
          <p:nvSpPr>
            <p:cNvPr id="37" name="文本框 25">
              <a:extLst>
                <a:ext uri="{FF2B5EF4-FFF2-40B4-BE49-F238E27FC236}">
                  <a16:creationId xmlns="" xmlns:a16="http://schemas.microsoft.com/office/drawing/2014/main" id="{D8FC048D-7E23-4889-9D87-E30FF2C014B7}"/>
                </a:ext>
              </a:extLst>
            </p:cNvPr>
            <p:cNvSpPr txBox="1">
              <a:spLocks noChangeArrowheads="1"/>
            </p:cNvSpPr>
            <p:nvPr/>
          </p:nvSpPr>
          <p:spPr bwMode="auto">
            <a:xfrm>
              <a:off x="6192452" y="4091035"/>
              <a:ext cx="5375661" cy="417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等线" panose="02010600030101010101" pitchFamily="2" charset="-122"/>
                  <a:ea typeface="宋体" panose="02010600030101010101" pitchFamily="2" charset="-122"/>
                </a:defRPr>
              </a:lvl1pPr>
              <a:lvl2pPr marL="742950" indent="-285750" eaLnBrk="0" hangingPunct="0">
                <a:defRPr>
                  <a:solidFill>
                    <a:schemeClr val="tx1"/>
                  </a:solidFill>
                  <a:latin typeface="等线" panose="02010600030101010101" pitchFamily="2" charset="-122"/>
                  <a:ea typeface="宋体" panose="02010600030101010101" pitchFamily="2" charset="-122"/>
                </a:defRPr>
              </a:lvl2pPr>
              <a:lvl3pPr marL="1143000" indent="-228600" eaLnBrk="0" hangingPunct="0">
                <a:defRPr>
                  <a:solidFill>
                    <a:schemeClr val="tx1"/>
                  </a:solidFill>
                  <a:latin typeface="等线" panose="02010600030101010101" pitchFamily="2" charset="-122"/>
                  <a:ea typeface="宋体" panose="02010600030101010101" pitchFamily="2" charset="-122"/>
                </a:defRPr>
              </a:lvl3pPr>
              <a:lvl4pPr marL="1600200" indent="-228600" eaLnBrk="0" hangingPunct="0">
                <a:defRPr>
                  <a:solidFill>
                    <a:schemeClr val="tx1"/>
                  </a:solidFill>
                  <a:latin typeface="等线" panose="02010600030101010101" pitchFamily="2" charset="-122"/>
                  <a:ea typeface="宋体" panose="02010600030101010101" pitchFamily="2" charset="-122"/>
                </a:defRPr>
              </a:lvl4pPr>
              <a:lvl5pPr marL="2057400" indent="-228600" eaLnBrk="0" hangingPunct="0">
                <a:defRPr>
                  <a:solidFill>
                    <a:schemeClr val="tx1"/>
                  </a:solidFill>
                  <a:latin typeface="等线" panose="02010600030101010101" pitchFamily="2" charset="-122"/>
                  <a:ea typeface="宋体"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9pPr>
            </a:lstStyle>
            <a:p>
              <a:pPr eaLnBrk="1" hangingPunct="1">
                <a:lnSpc>
                  <a:spcPct val="130000"/>
                </a:lnSpc>
              </a:pPr>
              <a:r>
                <a:rPr lang="en-US" altLang="zh-CN" dirty="0">
                  <a:latin typeface="微软雅黑" panose="020B0503020204020204" pitchFamily="34" charset="-122"/>
                  <a:ea typeface="微软雅黑" panose="020B0503020204020204" pitchFamily="34" charset="-122"/>
                </a:rPr>
                <a:t>10</a:t>
              </a:r>
              <a:r>
                <a:rPr lang="zh-CN" altLang="en-US" dirty="0">
                  <a:latin typeface="微软雅黑" panose="020B0503020204020204" pitchFamily="34" charset="-122"/>
                  <a:ea typeface="微软雅黑" panose="020B0503020204020204" pitchFamily="34" charset="-122"/>
                </a:rPr>
                <a:t>万工人游行示威，军队向工人开枪，</a:t>
              </a:r>
              <a:r>
                <a:rPr lang="en-US" altLang="zh-CN" dirty="0">
                  <a:latin typeface="微软雅黑" panose="020B0503020204020204" pitchFamily="34" charset="-122"/>
                  <a:ea typeface="微软雅黑" panose="020B0503020204020204" pitchFamily="34" charset="-122"/>
                </a:rPr>
                <a:t>100</a:t>
              </a:r>
              <a:r>
                <a:rPr lang="zh-CN" altLang="en-US" dirty="0">
                  <a:latin typeface="微软雅黑" panose="020B0503020204020204" pitchFamily="34" charset="-122"/>
                  <a:ea typeface="微软雅黑" panose="020B0503020204020204" pitchFamily="34" charset="-122"/>
                </a:rPr>
                <a:t>多人被打死</a:t>
              </a:r>
            </a:p>
          </p:txBody>
        </p:sp>
        <p:sp>
          <p:nvSpPr>
            <p:cNvPr id="38" name="文本框 37">
              <a:extLst>
                <a:ext uri="{FF2B5EF4-FFF2-40B4-BE49-F238E27FC236}">
                  <a16:creationId xmlns="" xmlns:a16="http://schemas.microsoft.com/office/drawing/2014/main" id="{7EE7A8BB-5AF1-4236-A0CB-9C552A94D672}"/>
                </a:ext>
              </a:extLst>
            </p:cNvPr>
            <p:cNvSpPr txBox="1"/>
            <p:nvPr/>
          </p:nvSpPr>
          <p:spPr>
            <a:xfrm>
              <a:off x="6157729" y="3585797"/>
              <a:ext cx="1400223" cy="399831"/>
            </a:xfrm>
            <a:prstGeom prst="rect">
              <a:avLst/>
            </a:prstGeom>
            <a:solidFill>
              <a:srgbClr val="C00000"/>
            </a:solidFill>
            <a:ln>
              <a:solidFill>
                <a:srgbClr val="C00000"/>
              </a:solidFill>
            </a:ln>
          </p:spPr>
          <p:txBody>
            <a:bodyPr>
              <a:spAutoFit/>
            </a:bodyPr>
            <a:lstStyle>
              <a:defPPr>
                <a:defRPr lang="zh-CN"/>
              </a:defPPr>
              <a:lvl1pPr>
                <a:defRPr sz="2400" b="1" spc="300">
                  <a:latin typeface="微软雅黑" panose="020B0503020204020204" pitchFamily="34" charset="-122"/>
                  <a:ea typeface="微软雅黑" panose="020B0503020204020204" pitchFamily="34" charset="-122"/>
                </a:defRPr>
              </a:lvl1pPr>
            </a:lstStyle>
            <a:p>
              <a:pPr algn="ctr" fontAlgn="auto">
                <a:spcBef>
                  <a:spcPts val="0"/>
                </a:spcBef>
                <a:spcAft>
                  <a:spcPts val="0"/>
                </a:spcAft>
                <a:defRPr/>
              </a:pPr>
              <a:r>
                <a:rPr lang="en-US" altLang="zh-CN" sz="2000" dirty="0">
                  <a:solidFill>
                    <a:schemeClr val="bg1"/>
                  </a:solidFill>
                </a:rPr>
                <a:t>4</a:t>
              </a:r>
              <a:r>
                <a:rPr lang="zh-CN" altLang="en-US" sz="2000" dirty="0">
                  <a:solidFill>
                    <a:schemeClr val="bg1"/>
                  </a:solidFill>
                </a:rPr>
                <a:t>月</a:t>
              </a:r>
              <a:r>
                <a:rPr lang="en-US" altLang="zh-CN" sz="2000" dirty="0">
                  <a:solidFill>
                    <a:schemeClr val="bg1"/>
                  </a:solidFill>
                </a:rPr>
                <a:t>13</a:t>
              </a:r>
              <a:r>
                <a:rPr lang="zh-CN" altLang="en-US" sz="2000" dirty="0">
                  <a:solidFill>
                    <a:schemeClr val="bg1"/>
                  </a:solidFill>
                </a:rPr>
                <a:t>日</a:t>
              </a:r>
            </a:p>
          </p:txBody>
        </p:sp>
      </p:grpSp>
      <p:grpSp>
        <p:nvGrpSpPr>
          <p:cNvPr id="41" name="组合 13">
            <a:extLst>
              <a:ext uri="{FF2B5EF4-FFF2-40B4-BE49-F238E27FC236}">
                <a16:creationId xmlns="" xmlns:a16="http://schemas.microsoft.com/office/drawing/2014/main" id="{6ECFE59D-6B3F-415A-BF51-58695DE62C03}"/>
              </a:ext>
            </a:extLst>
          </p:cNvPr>
          <p:cNvGrpSpPr/>
          <p:nvPr/>
        </p:nvGrpSpPr>
        <p:grpSpPr bwMode="auto">
          <a:xfrm>
            <a:off x="4017123" y="5162615"/>
            <a:ext cx="7879080" cy="905698"/>
            <a:chOff x="6157729" y="4916883"/>
            <a:chExt cx="5410384" cy="905464"/>
          </a:xfrm>
        </p:grpSpPr>
        <p:sp>
          <p:nvSpPr>
            <p:cNvPr id="42" name="文本框 41">
              <a:extLst>
                <a:ext uri="{FF2B5EF4-FFF2-40B4-BE49-F238E27FC236}">
                  <a16:creationId xmlns="" xmlns:a16="http://schemas.microsoft.com/office/drawing/2014/main" id="{75CC351B-93E8-4D22-B1AA-14C4EEA74E75}"/>
                </a:ext>
              </a:extLst>
            </p:cNvPr>
            <p:cNvSpPr txBox="1"/>
            <p:nvPr/>
          </p:nvSpPr>
          <p:spPr>
            <a:xfrm>
              <a:off x="6157729" y="4916883"/>
              <a:ext cx="1400223" cy="399947"/>
            </a:xfrm>
            <a:prstGeom prst="rect">
              <a:avLst/>
            </a:prstGeom>
            <a:solidFill>
              <a:srgbClr val="C00000"/>
            </a:solidFill>
            <a:ln>
              <a:solidFill>
                <a:srgbClr val="C00000"/>
              </a:solidFill>
            </a:ln>
          </p:spPr>
          <p:txBody>
            <a:bodyPr>
              <a:spAutoFit/>
            </a:bodyPr>
            <a:lstStyle>
              <a:defPPr>
                <a:defRPr lang="zh-CN"/>
              </a:defPPr>
              <a:lvl1pPr>
                <a:defRPr sz="2400" b="1" spc="300">
                  <a:latin typeface="微软雅黑" panose="020B0503020204020204" pitchFamily="34" charset="-122"/>
                  <a:ea typeface="微软雅黑" panose="020B0503020204020204" pitchFamily="34" charset="-122"/>
                </a:defRPr>
              </a:lvl1pPr>
            </a:lstStyle>
            <a:p>
              <a:pPr algn="ctr" fontAlgn="auto">
                <a:spcBef>
                  <a:spcPts val="0"/>
                </a:spcBef>
                <a:spcAft>
                  <a:spcPts val="0"/>
                </a:spcAft>
                <a:defRPr/>
              </a:pPr>
              <a:r>
                <a:rPr lang="en-US" altLang="zh-CN" sz="2000" dirty="0">
                  <a:solidFill>
                    <a:schemeClr val="bg1"/>
                  </a:solidFill>
                </a:rPr>
                <a:t>4</a:t>
              </a:r>
              <a:r>
                <a:rPr lang="zh-CN" altLang="en-US" sz="2000" dirty="0">
                  <a:solidFill>
                    <a:schemeClr val="bg1"/>
                  </a:solidFill>
                </a:rPr>
                <a:t>月</a:t>
              </a:r>
              <a:r>
                <a:rPr lang="en-US" altLang="zh-CN" sz="2000" dirty="0">
                  <a:solidFill>
                    <a:schemeClr val="bg1"/>
                  </a:solidFill>
                </a:rPr>
                <a:t>15</a:t>
              </a:r>
              <a:r>
                <a:rPr lang="zh-CN" altLang="en-US" sz="2000" dirty="0">
                  <a:solidFill>
                    <a:schemeClr val="bg1"/>
                  </a:solidFill>
                </a:rPr>
                <a:t>日</a:t>
              </a:r>
            </a:p>
          </p:txBody>
        </p:sp>
        <p:sp>
          <p:nvSpPr>
            <p:cNvPr id="43" name="文本框 30">
              <a:extLst>
                <a:ext uri="{FF2B5EF4-FFF2-40B4-BE49-F238E27FC236}">
                  <a16:creationId xmlns="" xmlns:a16="http://schemas.microsoft.com/office/drawing/2014/main" id="{6ABE2A08-DA1E-4952-9671-B7D0B9C14AD8}"/>
                </a:ext>
              </a:extLst>
            </p:cNvPr>
            <p:cNvSpPr txBox="1">
              <a:spLocks noChangeArrowheads="1"/>
            </p:cNvSpPr>
            <p:nvPr/>
          </p:nvSpPr>
          <p:spPr bwMode="auto">
            <a:xfrm>
              <a:off x="6192452" y="5405097"/>
              <a:ext cx="5375661" cy="41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等线" panose="02010600030101010101" pitchFamily="2" charset="-122"/>
                  <a:ea typeface="宋体" panose="02010600030101010101" pitchFamily="2" charset="-122"/>
                </a:defRPr>
              </a:lvl1pPr>
              <a:lvl2pPr marL="742950" indent="-285750" eaLnBrk="0" hangingPunct="0">
                <a:defRPr>
                  <a:solidFill>
                    <a:schemeClr val="tx1"/>
                  </a:solidFill>
                  <a:latin typeface="等线" panose="02010600030101010101" pitchFamily="2" charset="-122"/>
                  <a:ea typeface="宋体" panose="02010600030101010101" pitchFamily="2" charset="-122"/>
                </a:defRPr>
              </a:lvl2pPr>
              <a:lvl3pPr marL="1143000" indent="-228600" eaLnBrk="0" hangingPunct="0">
                <a:defRPr>
                  <a:solidFill>
                    <a:schemeClr val="tx1"/>
                  </a:solidFill>
                  <a:latin typeface="等线" panose="02010600030101010101" pitchFamily="2" charset="-122"/>
                  <a:ea typeface="宋体" panose="02010600030101010101" pitchFamily="2" charset="-122"/>
                </a:defRPr>
              </a:lvl3pPr>
              <a:lvl4pPr marL="1600200" indent="-228600" eaLnBrk="0" hangingPunct="0">
                <a:defRPr>
                  <a:solidFill>
                    <a:schemeClr val="tx1"/>
                  </a:solidFill>
                  <a:latin typeface="等线" panose="02010600030101010101" pitchFamily="2" charset="-122"/>
                  <a:ea typeface="宋体" panose="02010600030101010101" pitchFamily="2" charset="-122"/>
                </a:defRPr>
              </a:lvl4pPr>
              <a:lvl5pPr marL="2057400" indent="-228600" eaLnBrk="0" hangingPunct="0">
                <a:defRPr>
                  <a:solidFill>
                    <a:schemeClr val="tx1"/>
                  </a:solidFill>
                  <a:latin typeface="等线" panose="02010600030101010101" pitchFamily="2" charset="-122"/>
                  <a:ea typeface="宋体"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9pPr>
            </a:lstStyle>
            <a:p>
              <a:pPr eaLnBrk="1" hangingPunct="1">
                <a:lnSpc>
                  <a:spcPct val="130000"/>
                </a:lnSpc>
              </a:pPr>
              <a:r>
                <a:rPr lang="en-US" altLang="zh-CN" dirty="0">
                  <a:latin typeface="微软雅黑" panose="020B0503020204020204" pitchFamily="34" charset="-122"/>
                  <a:ea typeface="微软雅黑" panose="020B0503020204020204" pitchFamily="34" charset="-122"/>
                </a:rPr>
                <a:t>300</a:t>
              </a:r>
              <a:r>
                <a:rPr lang="zh-CN" altLang="en-US" dirty="0">
                  <a:latin typeface="微软雅黑" panose="020B0503020204020204" pitchFamily="34" charset="-122"/>
                  <a:ea typeface="微软雅黑" panose="020B0503020204020204" pitchFamily="34" charset="-122"/>
                </a:rPr>
                <a:t>多人被杀，</a:t>
              </a:r>
              <a:r>
                <a:rPr lang="en-US" altLang="zh-CN" dirty="0">
                  <a:latin typeface="微软雅黑" panose="020B0503020204020204" pitchFamily="34" charset="-122"/>
                  <a:ea typeface="微软雅黑" panose="020B0503020204020204" pitchFamily="34" charset="-122"/>
                </a:rPr>
                <a:t>500</a:t>
              </a:r>
              <a:r>
                <a:rPr lang="zh-CN" altLang="en-US" dirty="0">
                  <a:latin typeface="微软雅黑" panose="020B0503020204020204" pitchFamily="34" charset="-122"/>
                  <a:ea typeface="微软雅黑" panose="020B0503020204020204" pitchFamily="34" charset="-122"/>
                </a:rPr>
                <a:t>多被捕，</a:t>
              </a:r>
              <a:r>
                <a:rPr lang="en-US" altLang="zh-CN" dirty="0">
                  <a:latin typeface="微软雅黑" panose="020B0503020204020204" pitchFamily="34" charset="-122"/>
                  <a:ea typeface="微软雅黑" panose="020B0503020204020204" pitchFamily="34" charset="-122"/>
                </a:rPr>
                <a:t>5000</a:t>
              </a:r>
              <a:r>
                <a:rPr lang="zh-CN" altLang="en-US" dirty="0">
                  <a:latin typeface="微软雅黑" panose="020B0503020204020204" pitchFamily="34" charset="-122"/>
                  <a:ea typeface="微软雅黑" panose="020B0503020204020204" pitchFamily="34" charset="-122"/>
                </a:rPr>
                <a:t>多人失踪</a:t>
              </a:r>
            </a:p>
          </p:txBody>
        </p:sp>
      </p:grpSp>
      <p:pic>
        <p:nvPicPr>
          <p:cNvPr id="44" name="图片 43">
            <a:extLst>
              <a:ext uri="{FF2B5EF4-FFF2-40B4-BE49-F238E27FC236}">
                <a16:creationId xmlns="" xmlns:a16="http://schemas.microsoft.com/office/drawing/2014/main" id="{134A91E0-5BCC-4C21-AFCD-AA67660F5498}"/>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347748" y="2917882"/>
            <a:ext cx="3252537" cy="3252537"/>
          </a:xfrm>
          <a:prstGeom prst="rect">
            <a:avLst/>
          </a:prstGeom>
        </p:spPr>
      </p:pic>
    </p:spTree>
    <p:extLst>
      <p:ext uri="{BB962C8B-B14F-4D97-AF65-F5344CB8AC3E}">
        <p14:creationId xmlns:p14="http://schemas.microsoft.com/office/powerpoint/2010/main" val="412469263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wind"/>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ppt_x</p:attrName>
                                        </p:attrNameLst>
                                      </p:cBhvr>
                                      <p:tavLst>
                                        <p:tav tm="0">
                                          <p:val>
                                            <p:strVal val="#ppt_x-#ppt_w*1.125000"/>
                                          </p:val>
                                        </p:tav>
                                        <p:tav tm="100000">
                                          <p:val>
                                            <p:strVal val="#ppt_x"/>
                                          </p:val>
                                        </p:tav>
                                      </p:tavLst>
                                    </p:anim>
                                    <p:animEffect transition="in" filter="wipe(right)">
                                      <p:cBhvr>
                                        <p:cTn id="8" dur="500"/>
                                        <p:tgtEl>
                                          <p:spTgt spid="4"/>
                                        </p:tgtEl>
                                      </p:cBhvr>
                                    </p:animEffect>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750"/>
                                        <p:tgtEl>
                                          <p:spTgt spid="10"/>
                                        </p:tgtEl>
                                      </p:cBhvr>
                                    </p:animEffect>
                                  </p:childTnLst>
                                </p:cTn>
                              </p:par>
                            </p:childTnLst>
                          </p:cTn>
                        </p:par>
                        <p:par>
                          <p:cTn id="13" fill="hold">
                            <p:stCondLst>
                              <p:cond delay="1250"/>
                            </p:stCondLst>
                            <p:childTnLst>
                              <p:par>
                                <p:cTn id="14" presetID="12" presetClass="entr" presetSubtype="8" fill="hold" nodeType="afterEffect">
                                  <p:stCondLst>
                                    <p:cond delay="0"/>
                                  </p:stCondLst>
                                  <p:childTnLst>
                                    <p:set>
                                      <p:cBhvr>
                                        <p:cTn id="15" dur="1" fill="hold">
                                          <p:stCondLst>
                                            <p:cond delay="0"/>
                                          </p:stCondLst>
                                        </p:cTn>
                                        <p:tgtEl>
                                          <p:spTgt spid="33"/>
                                        </p:tgtEl>
                                        <p:attrNameLst>
                                          <p:attrName>style.visibility</p:attrName>
                                        </p:attrNameLst>
                                      </p:cBhvr>
                                      <p:to>
                                        <p:strVal val="visible"/>
                                      </p:to>
                                    </p:set>
                                    <p:anim calcmode="lin" valueType="num">
                                      <p:cBhvr additive="base">
                                        <p:cTn id="16" dur="750"/>
                                        <p:tgtEl>
                                          <p:spTgt spid="33"/>
                                        </p:tgtEl>
                                        <p:attrNameLst>
                                          <p:attrName>ppt_x</p:attrName>
                                        </p:attrNameLst>
                                      </p:cBhvr>
                                      <p:tavLst>
                                        <p:tav tm="0">
                                          <p:val>
                                            <p:strVal val="#ppt_x-#ppt_w*1.125000"/>
                                          </p:val>
                                        </p:tav>
                                        <p:tav tm="100000">
                                          <p:val>
                                            <p:strVal val="#ppt_x"/>
                                          </p:val>
                                        </p:tav>
                                      </p:tavLst>
                                    </p:anim>
                                    <p:animEffect transition="in" filter="wipe(right)">
                                      <p:cBhvr>
                                        <p:cTn id="17" dur="750"/>
                                        <p:tgtEl>
                                          <p:spTgt spid="33"/>
                                        </p:tgtEl>
                                      </p:cBhvr>
                                    </p:animEffect>
                                  </p:childTnLst>
                                </p:cTn>
                              </p:par>
                            </p:childTnLst>
                          </p:cTn>
                        </p:par>
                        <p:par>
                          <p:cTn id="18" fill="hold">
                            <p:stCondLst>
                              <p:cond delay="2000"/>
                            </p:stCondLst>
                            <p:childTnLst>
                              <p:par>
                                <p:cTn id="19" presetID="12" presetClass="entr" presetSubtype="8" fill="hold" nodeType="afterEffect">
                                  <p:stCondLst>
                                    <p:cond delay="0"/>
                                  </p:stCondLst>
                                  <p:childTnLst>
                                    <p:set>
                                      <p:cBhvr>
                                        <p:cTn id="20" dur="1" fill="hold">
                                          <p:stCondLst>
                                            <p:cond delay="0"/>
                                          </p:stCondLst>
                                        </p:cTn>
                                        <p:tgtEl>
                                          <p:spTgt spid="36"/>
                                        </p:tgtEl>
                                        <p:attrNameLst>
                                          <p:attrName>style.visibility</p:attrName>
                                        </p:attrNameLst>
                                      </p:cBhvr>
                                      <p:to>
                                        <p:strVal val="visible"/>
                                      </p:to>
                                    </p:set>
                                    <p:anim calcmode="lin" valueType="num">
                                      <p:cBhvr additive="base">
                                        <p:cTn id="21" dur="750"/>
                                        <p:tgtEl>
                                          <p:spTgt spid="36"/>
                                        </p:tgtEl>
                                        <p:attrNameLst>
                                          <p:attrName>ppt_x</p:attrName>
                                        </p:attrNameLst>
                                      </p:cBhvr>
                                      <p:tavLst>
                                        <p:tav tm="0">
                                          <p:val>
                                            <p:strVal val="#ppt_x-#ppt_w*1.125000"/>
                                          </p:val>
                                        </p:tav>
                                        <p:tav tm="100000">
                                          <p:val>
                                            <p:strVal val="#ppt_x"/>
                                          </p:val>
                                        </p:tav>
                                      </p:tavLst>
                                    </p:anim>
                                    <p:animEffect transition="in" filter="wipe(right)">
                                      <p:cBhvr>
                                        <p:cTn id="22" dur="750"/>
                                        <p:tgtEl>
                                          <p:spTgt spid="36"/>
                                        </p:tgtEl>
                                      </p:cBhvr>
                                    </p:animEffect>
                                  </p:childTnLst>
                                </p:cTn>
                              </p:par>
                            </p:childTnLst>
                          </p:cTn>
                        </p:par>
                        <p:par>
                          <p:cTn id="23" fill="hold">
                            <p:stCondLst>
                              <p:cond delay="2750"/>
                            </p:stCondLst>
                            <p:childTnLst>
                              <p:par>
                                <p:cTn id="24" presetID="12" presetClass="entr" presetSubtype="8" fill="hold" nodeType="afterEffect">
                                  <p:stCondLst>
                                    <p:cond delay="0"/>
                                  </p:stCondLst>
                                  <p:childTnLst>
                                    <p:set>
                                      <p:cBhvr>
                                        <p:cTn id="25" dur="1" fill="hold">
                                          <p:stCondLst>
                                            <p:cond delay="0"/>
                                          </p:stCondLst>
                                        </p:cTn>
                                        <p:tgtEl>
                                          <p:spTgt spid="41"/>
                                        </p:tgtEl>
                                        <p:attrNameLst>
                                          <p:attrName>style.visibility</p:attrName>
                                        </p:attrNameLst>
                                      </p:cBhvr>
                                      <p:to>
                                        <p:strVal val="visible"/>
                                      </p:to>
                                    </p:set>
                                    <p:anim calcmode="lin" valueType="num">
                                      <p:cBhvr additive="base">
                                        <p:cTn id="26" dur="750"/>
                                        <p:tgtEl>
                                          <p:spTgt spid="41"/>
                                        </p:tgtEl>
                                        <p:attrNameLst>
                                          <p:attrName>ppt_x</p:attrName>
                                        </p:attrNameLst>
                                      </p:cBhvr>
                                      <p:tavLst>
                                        <p:tav tm="0">
                                          <p:val>
                                            <p:strVal val="#ppt_x-#ppt_w*1.125000"/>
                                          </p:val>
                                        </p:tav>
                                        <p:tav tm="100000">
                                          <p:val>
                                            <p:strVal val="#ppt_x"/>
                                          </p:val>
                                        </p:tav>
                                      </p:tavLst>
                                    </p:anim>
                                    <p:animEffect transition="in" filter="wipe(right)">
                                      <p:cBhvr>
                                        <p:cTn id="27" dur="750"/>
                                        <p:tgtEl>
                                          <p:spTgt spid="41"/>
                                        </p:tgtEl>
                                      </p:cBhvr>
                                    </p:animEffect>
                                  </p:childTnLst>
                                </p:cTn>
                              </p:par>
                            </p:childTnLst>
                          </p:cTn>
                        </p:par>
                        <p:par>
                          <p:cTn id="28" fill="hold">
                            <p:stCondLst>
                              <p:cond delay="3500"/>
                            </p:stCondLst>
                            <p:childTnLst>
                              <p:par>
                                <p:cTn id="29" presetID="22" presetClass="entr" presetSubtype="4" fill="hold" nodeType="after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wipe(down)">
                                      <p:cBhvr>
                                        <p:cTn id="31"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文本框 38">
            <a:extLst>
              <a:ext uri="{FF2B5EF4-FFF2-40B4-BE49-F238E27FC236}">
                <a16:creationId xmlns="" xmlns:a16="http://schemas.microsoft.com/office/drawing/2014/main" id="{E5B102FC-ABD5-4A4C-A6A8-706F28EF6A31}"/>
              </a:ext>
            </a:extLst>
          </p:cNvPr>
          <p:cNvSpPr txBox="1"/>
          <p:nvPr/>
        </p:nvSpPr>
        <p:spPr>
          <a:xfrm>
            <a:off x="1114000" y="375508"/>
            <a:ext cx="6096000" cy="369332"/>
          </a:xfrm>
          <a:prstGeom prst="rect">
            <a:avLst/>
          </a:prstGeom>
          <a:noFill/>
        </p:spPr>
        <p:txBody>
          <a:bodyPr wrap="square">
            <a:spAutoFit/>
          </a:bodyPr>
          <a:lstStyle/>
          <a:p>
            <a:r>
              <a:rPr lang="zh-CN" altLang="en-US" sz="1800" dirty="0">
                <a:solidFill>
                  <a:srgbClr val="C00000"/>
                </a:solidFill>
                <a:latin typeface="汉仪雅酷黑 85W" panose="020B0904020202020204" pitchFamily="34" charset="-122"/>
                <a:ea typeface="汉仪雅酷黑 85W" panose="020B0904020202020204" pitchFamily="34" charset="-122"/>
                <a:sym typeface="思源黑体" panose="020B0500000000000000" pitchFamily="34" charset="-122"/>
              </a:rPr>
              <a:t>第一次国内革命</a:t>
            </a:r>
          </a:p>
        </p:txBody>
      </p:sp>
      <p:pic>
        <p:nvPicPr>
          <p:cNvPr id="40" name="图片 13">
            <a:extLst>
              <a:ext uri="{FF2B5EF4-FFF2-40B4-BE49-F238E27FC236}">
                <a16:creationId xmlns="" xmlns:a16="http://schemas.microsoft.com/office/drawing/2014/main" id="{8F5A8AB7-08C8-4A4F-98B4-B87A4046B493}"/>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bwMode="auto">
          <a:xfrm>
            <a:off x="263122" y="213359"/>
            <a:ext cx="850878" cy="693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 name="组合 3">
            <a:extLst>
              <a:ext uri="{FF2B5EF4-FFF2-40B4-BE49-F238E27FC236}">
                <a16:creationId xmlns="" xmlns:a16="http://schemas.microsoft.com/office/drawing/2014/main" id="{B45E697B-5590-4D01-904E-A5A5228AA0FE}"/>
              </a:ext>
            </a:extLst>
          </p:cNvPr>
          <p:cNvGrpSpPr/>
          <p:nvPr/>
        </p:nvGrpSpPr>
        <p:grpSpPr>
          <a:xfrm>
            <a:off x="556792" y="1413382"/>
            <a:ext cx="1745085" cy="1019415"/>
            <a:chOff x="1953818" y="1689100"/>
            <a:chExt cx="1881581" cy="2565400"/>
          </a:xfrm>
        </p:grpSpPr>
        <p:sp>
          <p:nvSpPr>
            <p:cNvPr id="5" name="圆角矩形 166">
              <a:extLst>
                <a:ext uri="{FF2B5EF4-FFF2-40B4-BE49-F238E27FC236}">
                  <a16:creationId xmlns="" xmlns:a16="http://schemas.microsoft.com/office/drawing/2014/main" id="{454C8C62-567F-443A-BC3A-93842EA2314D}"/>
                </a:ext>
              </a:extLst>
            </p:cNvPr>
            <p:cNvSpPr/>
            <p:nvPr/>
          </p:nvSpPr>
          <p:spPr>
            <a:xfrm>
              <a:off x="2070100" y="1689100"/>
              <a:ext cx="1511300" cy="2565400"/>
            </a:xfrm>
            <a:prstGeom prst="roundRect">
              <a:avLst>
                <a:gd name="adj" fmla="val 7423"/>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00" b="0" i="0" u="none" strike="noStrike" kern="1200" cap="none" spc="0" normalizeH="0" baseline="0" noProof="0">
                <a:ln>
                  <a:noFill/>
                </a:ln>
                <a:solidFill>
                  <a:prstClr val="white"/>
                </a:solidFill>
                <a:effectLst/>
                <a:uLnTx/>
                <a:uFillTx/>
                <a:cs typeface="+mn-ea"/>
                <a:sym typeface="+mn-lt"/>
              </a:endParaRPr>
            </a:p>
          </p:txBody>
        </p:sp>
        <p:sp>
          <p:nvSpPr>
            <p:cNvPr id="6" name="矩形 5">
              <a:extLst>
                <a:ext uri="{FF2B5EF4-FFF2-40B4-BE49-F238E27FC236}">
                  <a16:creationId xmlns="" xmlns:a16="http://schemas.microsoft.com/office/drawing/2014/main" id="{319043C3-1AE6-4DA1-8F03-306756374D46}"/>
                </a:ext>
              </a:extLst>
            </p:cNvPr>
            <p:cNvSpPr/>
            <p:nvPr/>
          </p:nvSpPr>
          <p:spPr>
            <a:xfrm>
              <a:off x="1953818" y="2051298"/>
              <a:ext cx="1770417" cy="1341186"/>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30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ea"/>
                  <a:sym typeface="+mn-lt"/>
                </a:rPr>
                <a:t>第一次</a:t>
              </a:r>
              <a:endParaRPr kumimoji="0" lang="en-US" altLang="zh-CN" sz="2000" b="1" i="0" u="none" strike="noStrike" kern="1200" cap="none" spc="30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30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ea"/>
                  <a:sym typeface="+mn-lt"/>
                </a:rPr>
                <a:t>国内革命</a:t>
              </a:r>
            </a:p>
          </p:txBody>
        </p:sp>
        <p:sp>
          <p:nvSpPr>
            <p:cNvPr id="7" name="矩形 6">
              <a:extLst>
                <a:ext uri="{FF2B5EF4-FFF2-40B4-BE49-F238E27FC236}">
                  <a16:creationId xmlns="" xmlns:a16="http://schemas.microsoft.com/office/drawing/2014/main" id="{7003D77E-BE23-4EBE-B246-00C38B0D5BEE}"/>
                </a:ext>
              </a:extLst>
            </p:cNvPr>
            <p:cNvSpPr/>
            <p:nvPr/>
          </p:nvSpPr>
          <p:spPr>
            <a:xfrm>
              <a:off x="2083376" y="2444878"/>
              <a:ext cx="1511303" cy="481078"/>
            </a:xfrm>
            <a:prstGeom prst="rect">
              <a:avLst/>
            </a:prstGeom>
          </p:spPr>
          <p:txBody>
            <a:bodyPr wrap="square">
              <a:spAutoFit/>
            </a:bodyPr>
            <a:lstStyle/>
            <a:p>
              <a:pPr algn="ctr"/>
              <a:endParaRPr lang="zh-CN" altLang="en-US" sz="1050" dirty="0">
                <a:solidFill>
                  <a:srgbClr val="C00000"/>
                </a:solidFill>
                <a:cs typeface="+mn-ea"/>
                <a:sym typeface="+mn-lt"/>
              </a:endParaRPr>
            </a:p>
          </p:txBody>
        </p:sp>
        <p:cxnSp>
          <p:nvCxnSpPr>
            <p:cNvPr id="8" name="直接连接符 7">
              <a:extLst>
                <a:ext uri="{FF2B5EF4-FFF2-40B4-BE49-F238E27FC236}">
                  <a16:creationId xmlns="" xmlns:a16="http://schemas.microsoft.com/office/drawing/2014/main" id="{FAC42626-304D-4EFA-8108-208F46F10D4F}"/>
                </a:ext>
              </a:extLst>
            </p:cNvPr>
            <p:cNvCxnSpPr/>
            <p:nvPr/>
          </p:nvCxnSpPr>
          <p:spPr>
            <a:xfrm>
              <a:off x="2140888" y="3821119"/>
              <a:ext cx="134100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 xmlns:a16="http://schemas.microsoft.com/office/drawing/2014/main" id="{3C0FFA50-D43C-4593-A0CA-D2FC798856FF}"/>
                </a:ext>
              </a:extLst>
            </p:cNvPr>
            <p:cNvSpPr/>
            <p:nvPr/>
          </p:nvSpPr>
          <p:spPr>
            <a:xfrm>
              <a:off x="2324097" y="3392484"/>
              <a:ext cx="1511302" cy="758063"/>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2000" b="1" i="0" u="none" strike="noStrike" kern="1200" cap="none" spc="0" normalizeH="0" baseline="0" noProof="0" dirty="0">
                <a:ln>
                  <a:noFill/>
                </a:ln>
                <a:solidFill>
                  <a:srgbClr val="C00000"/>
                </a:solidFill>
                <a:effectLst/>
                <a:uLnTx/>
                <a:uFillTx/>
                <a:cs typeface="+mn-ea"/>
                <a:sym typeface="+mn-lt"/>
              </a:endParaRPr>
            </a:p>
          </p:txBody>
        </p:sp>
      </p:grpSp>
      <p:grpSp>
        <p:nvGrpSpPr>
          <p:cNvPr id="10" name="组合 9">
            <a:extLst>
              <a:ext uri="{FF2B5EF4-FFF2-40B4-BE49-F238E27FC236}">
                <a16:creationId xmlns="" xmlns:a16="http://schemas.microsoft.com/office/drawing/2014/main" id="{EC792018-C0A4-4B0E-9EAA-E0AD3B46E8DA}"/>
              </a:ext>
            </a:extLst>
          </p:cNvPr>
          <p:cNvGrpSpPr/>
          <p:nvPr/>
        </p:nvGrpSpPr>
        <p:grpSpPr bwMode="auto">
          <a:xfrm>
            <a:off x="2368696" y="1643262"/>
            <a:ext cx="8598851" cy="523220"/>
            <a:chOff x="632293" y="1109255"/>
            <a:chExt cx="8597700" cy="524685"/>
          </a:xfrm>
        </p:grpSpPr>
        <p:sp>
          <p:nvSpPr>
            <p:cNvPr id="11" name="矩形 10">
              <a:extLst>
                <a:ext uri="{FF2B5EF4-FFF2-40B4-BE49-F238E27FC236}">
                  <a16:creationId xmlns="" xmlns:a16="http://schemas.microsoft.com/office/drawing/2014/main" id="{9FB74F3E-12DA-467E-B9F4-5941AF2D2E09}"/>
                </a:ext>
              </a:extLst>
            </p:cNvPr>
            <p:cNvSpPr/>
            <p:nvPr/>
          </p:nvSpPr>
          <p:spPr>
            <a:xfrm>
              <a:off x="632293" y="1158278"/>
              <a:ext cx="126983" cy="426642"/>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12" name="文本框 11">
              <a:extLst>
                <a:ext uri="{FF2B5EF4-FFF2-40B4-BE49-F238E27FC236}">
                  <a16:creationId xmlns="" xmlns:a16="http://schemas.microsoft.com/office/drawing/2014/main" id="{D4BF940B-E6CC-4D53-85A3-D07B32A03B7A}"/>
                </a:ext>
              </a:extLst>
            </p:cNvPr>
            <p:cNvSpPr txBox="1"/>
            <p:nvPr/>
          </p:nvSpPr>
          <p:spPr>
            <a:xfrm>
              <a:off x="826086" y="1109255"/>
              <a:ext cx="8403907" cy="524685"/>
            </a:xfrm>
            <a:prstGeom prst="rect">
              <a:avLst/>
            </a:prstGeom>
            <a:noFill/>
          </p:spPr>
          <p:txBody>
            <a:bodyPr wrap="square">
              <a:spAutoFit/>
            </a:bodyPr>
            <a:lstStyle/>
            <a:p>
              <a:pPr fontAlgn="auto">
                <a:spcBef>
                  <a:spcPts val="0"/>
                </a:spcBef>
                <a:spcAft>
                  <a:spcPts val="0"/>
                </a:spcAft>
                <a:defRPr/>
              </a:pPr>
              <a:r>
                <a:rPr lang="en-US" altLang="zh-CN" sz="2800" b="1" spc="300" dirty="0">
                  <a:latin typeface="微软雅黑" panose="020B0503020204020204" pitchFamily="34" charset="-122"/>
                  <a:ea typeface="微软雅黑" panose="020B0503020204020204" pitchFamily="34" charset="-122"/>
                </a:rPr>
                <a:t>1927</a:t>
              </a:r>
              <a:r>
                <a:rPr lang="zh-CN" altLang="en-US" sz="2800" b="1" spc="300" dirty="0">
                  <a:latin typeface="微软雅黑" panose="020B0503020204020204" pitchFamily="34" charset="-122"/>
                  <a:ea typeface="微软雅黑" panose="020B0503020204020204" pitchFamily="34" charset="-122"/>
                </a:rPr>
                <a:t>年</a:t>
              </a:r>
              <a:r>
                <a:rPr lang="en-US" altLang="zh-CN" sz="2800" b="1" spc="300" dirty="0">
                  <a:latin typeface="微软雅黑" panose="020B0503020204020204" pitchFamily="34" charset="-122"/>
                  <a:ea typeface="微软雅黑" panose="020B0503020204020204" pitchFamily="34" charset="-122"/>
                </a:rPr>
                <a:t>4</a:t>
              </a:r>
              <a:r>
                <a:rPr lang="zh-CN" altLang="en-US" sz="2800" b="1" spc="300" dirty="0">
                  <a:latin typeface="微软雅黑" panose="020B0503020204020204" pitchFamily="34" charset="-122"/>
                  <a:ea typeface="微软雅黑" panose="020B0503020204020204" pitchFamily="34" charset="-122"/>
                </a:rPr>
                <a:t>月</a:t>
              </a:r>
              <a:r>
                <a:rPr lang="en-US" altLang="zh-CN" sz="2800" b="1" spc="300" dirty="0">
                  <a:latin typeface="微软雅黑" panose="020B0503020204020204" pitchFamily="34" charset="-122"/>
                  <a:ea typeface="微软雅黑" panose="020B0503020204020204" pitchFamily="34" charset="-122"/>
                </a:rPr>
                <a:t>27</a:t>
              </a:r>
              <a:r>
                <a:rPr lang="zh-CN" altLang="en-US" sz="2800" b="1" spc="300" dirty="0">
                  <a:latin typeface="微软雅黑" panose="020B0503020204020204" pitchFamily="34" charset="-122"/>
                  <a:ea typeface="微软雅黑" panose="020B0503020204020204" pitchFamily="34" charset="-122"/>
                </a:rPr>
                <a:t>日中共五大</a:t>
              </a:r>
            </a:p>
          </p:txBody>
        </p:sp>
      </p:grpSp>
      <p:grpSp>
        <p:nvGrpSpPr>
          <p:cNvPr id="13" name="组合 12">
            <a:extLst>
              <a:ext uri="{FF2B5EF4-FFF2-40B4-BE49-F238E27FC236}">
                <a16:creationId xmlns="" xmlns:a16="http://schemas.microsoft.com/office/drawing/2014/main" id="{BF0E77E8-5797-4D04-9615-1F8D87CDE34D}"/>
              </a:ext>
            </a:extLst>
          </p:cNvPr>
          <p:cNvGrpSpPr/>
          <p:nvPr/>
        </p:nvGrpSpPr>
        <p:grpSpPr>
          <a:xfrm>
            <a:off x="664639" y="2573384"/>
            <a:ext cx="6545360" cy="1005788"/>
            <a:chOff x="664639" y="2854448"/>
            <a:chExt cx="6545360" cy="1005788"/>
          </a:xfrm>
        </p:grpSpPr>
        <p:sp>
          <p:nvSpPr>
            <p:cNvPr id="14" name="文本框 13">
              <a:extLst>
                <a:ext uri="{FF2B5EF4-FFF2-40B4-BE49-F238E27FC236}">
                  <a16:creationId xmlns="" xmlns:a16="http://schemas.microsoft.com/office/drawing/2014/main" id="{3E018553-20A0-41D7-854D-E1C5EAEB0E6E}"/>
                </a:ext>
              </a:extLst>
            </p:cNvPr>
            <p:cNvSpPr txBox="1"/>
            <p:nvPr/>
          </p:nvSpPr>
          <p:spPr>
            <a:xfrm>
              <a:off x="664639" y="2854448"/>
              <a:ext cx="6096000" cy="1005788"/>
            </a:xfrm>
            <a:prstGeom prst="rect">
              <a:avLst/>
            </a:prstGeom>
            <a:noFill/>
          </p:spPr>
          <p:txBody>
            <a:bodyPr wrap="square">
              <a:spAutoFit/>
            </a:bodyPr>
            <a:lstStyle/>
            <a:p>
              <a:pPr marL="342900" indent="-342900">
                <a:lnSpc>
                  <a:spcPct val="130000"/>
                </a:lnSpc>
                <a:buFont typeface="Wingdings" panose="05000000000000000000" pitchFamily="2" charset="2"/>
                <a:buChar char="p"/>
              </a:pPr>
              <a:r>
                <a:rPr lang="zh-CN" altLang="en-US" sz="2400" b="1" dirty="0">
                  <a:solidFill>
                    <a:srgbClr val="C00000"/>
                  </a:solidFill>
                  <a:latin typeface="微软雅黑" panose="020B0503020204020204" pitchFamily="34" charset="-122"/>
                  <a:ea typeface="微软雅黑" panose="020B0503020204020204" pitchFamily="34" charset="-122"/>
                </a:rPr>
                <a:t>地点</a:t>
              </a:r>
              <a:r>
                <a:rPr lang="zh-CN" altLang="en-US" sz="2400" b="1" dirty="0">
                  <a:latin typeface="微软雅黑" panose="020B0503020204020204" pitchFamily="34" charset="-122"/>
                  <a:ea typeface="微软雅黑" panose="020B0503020204020204" pitchFamily="34" charset="-122"/>
                </a:rPr>
                <a:t>：武汉武昌区都府堤</a:t>
              </a:r>
              <a:endParaRPr lang="zh-CN" altLang="en-US" sz="4000" b="1" dirty="0">
                <a:latin typeface="微软雅黑" panose="020B0503020204020204" pitchFamily="34" charset="-122"/>
                <a:ea typeface="微软雅黑" panose="020B0503020204020204" pitchFamily="34" charset="-122"/>
              </a:endParaRPr>
            </a:p>
            <a:p>
              <a:pPr eaLnBrk="1" hangingPunct="1">
                <a:lnSpc>
                  <a:spcPct val="130000"/>
                </a:lnSpc>
              </a:pPr>
              <a:endParaRPr lang="zh-CN" altLang="en-US" sz="2400" b="1" dirty="0">
                <a:latin typeface="微软雅黑" panose="020B0503020204020204" pitchFamily="34" charset="-122"/>
                <a:ea typeface="微软雅黑" panose="020B0503020204020204" pitchFamily="34" charset="-122"/>
              </a:endParaRPr>
            </a:p>
          </p:txBody>
        </p:sp>
        <p:sp>
          <p:nvSpPr>
            <p:cNvPr id="16" name="文本框 15">
              <a:extLst>
                <a:ext uri="{FF2B5EF4-FFF2-40B4-BE49-F238E27FC236}">
                  <a16:creationId xmlns="" xmlns:a16="http://schemas.microsoft.com/office/drawing/2014/main" id="{C8E5FA2F-8132-42CA-8555-1C48E8386A71}"/>
                </a:ext>
              </a:extLst>
            </p:cNvPr>
            <p:cNvSpPr txBox="1"/>
            <p:nvPr/>
          </p:nvSpPr>
          <p:spPr>
            <a:xfrm>
              <a:off x="730290" y="3413027"/>
              <a:ext cx="6479709" cy="417358"/>
            </a:xfrm>
            <a:prstGeom prst="rect">
              <a:avLst/>
            </a:prstGeom>
            <a:noFill/>
          </p:spPr>
          <p:txBody>
            <a:bodyPr wrap="square">
              <a:spAutoFit/>
            </a:bodyPr>
            <a:lstStyle/>
            <a:p>
              <a:pPr eaLnBrk="1" hangingPunct="1">
                <a:lnSpc>
                  <a:spcPct val="130000"/>
                </a:lnSpc>
              </a:pPr>
              <a:r>
                <a:rPr lang="zh-CN" altLang="en-US" sz="1800" dirty="0">
                  <a:latin typeface="微软雅黑" panose="020B0503020204020204" pitchFamily="34" charset="-122"/>
                  <a:ea typeface="微软雅黑" panose="020B0503020204020204" pitchFamily="34" charset="-122"/>
                </a:rPr>
                <a:t>翟秋白批判了陈独秀在国共合作和大革命中放弃领导权的错误</a:t>
              </a:r>
            </a:p>
          </p:txBody>
        </p:sp>
      </p:grpSp>
      <p:grpSp>
        <p:nvGrpSpPr>
          <p:cNvPr id="18" name="组合 17">
            <a:extLst>
              <a:ext uri="{FF2B5EF4-FFF2-40B4-BE49-F238E27FC236}">
                <a16:creationId xmlns="" xmlns:a16="http://schemas.microsoft.com/office/drawing/2014/main" id="{CE00BBCE-153E-4CF2-952A-52BFABACEA18}"/>
              </a:ext>
            </a:extLst>
          </p:cNvPr>
          <p:cNvGrpSpPr/>
          <p:nvPr/>
        </p:nvGrpSpPr>
        <p:grpSpPr>
          <a:xfrm>
            <a:off x="664638" y="3852890"/>
            <a:ext cx="6491319" cy="2114717"/>
            <a:chOff x="664638" y="2854448"/>
            <a:chExt cx="6491319" cy="2114717"/>
          </a:xfrm>
        </p:grpSpPr>
        <p:sp>
          <p:nvSpPr>
            <p:cNvPr id="19" name="文本框 18">
              <a:extLst>
                <a:ext uri="{FF2B5EF4-FFF2-40B4-BE49-F238E27FC236}">
                  <a16:creationId xmlns="" xmlns:a16="http://schemas.microsoft.com/office/drawing/2014/main" id="{9BB7AE34-70D2-4E5A-AA4A-1C6EC52FF459}"/>
                </a:ext>
              </a:extLst>
            </p:cNvPr>
            <p:cNvSpPr txBox="1"/>
            <p:nvPr/>
          </p:nvSpPr>
          <p:spPr>
            <a:xfrm>
              <a:off x="664638" y="2854448"/>
              <a:ext cx="4364561" cy="461665"/>
            </a:xfrm>
            <a:prstGeom prst="rect">
              <a:avLst/>
            </a:prstGeom>
            <a:solidFill>
              <a:srgbClr val="C00000"/>
            </a:solidFill>
          </p:spPr>
          <p:txBody>
            <a:bodyPr wrap="square">
              <a:spAutoFit/>
            </a:bodyPr>
            <a:lstStyle/>
            <a:p>
              <a:pPr marL="342900" indent="-342900" eaLnBrk="1" hangingPunct="1">
                <a:buFont typeface="Wingdings" panose="05000000000000000000" pitchFamily="2" charset="2"/>
                <a:buChar char="l"/>
              </a:pPr>
              <a:r>
                <a:rPr lang="zh-CN" altLang="en-US" sz="2400" b="1" dirty="0">
                  <a:solidFill>
                    <a:schemeClr val="bg1"/>
                  </a:solidFill>
                  <a:latin typeface="微软雅黑" panose="020B0503020204020204" pitchFamily="34" charset="-122"/>
                  <a:ea typeface="微软雅黑" panose="020B0503020204020204" pitchFamily="34" charset="-122"/>
                </a:rPr>
                <a:t>七一五事变和大革命的失败</a:t>
              </a:r>
            </a:p>
          </p:txBody>
        </p:sp>
        <p:sp>
          <p:nvSpPr>
            <p:cNvPr id="20" name="文本框 19">
              <a:extLst>
                <a:ext uri="{FF2B5EF4-FFF2-40B4-BE49-F238E27FC236}">
                  <a16:creationId xmlns="" xmlns:a16="http://schemas.microsoft.com/office/drawing/2014/main" id="{ACADE707-8E0C-4F95-A638-A862FDC3F7DD}"/>
                </a:ext>
              </a:extLst>
            </p:cNvPr>
            <p:cNvSpPr txBox="1"/>
            <p:nvPr/>
          </p:nvSpPr>
          <p:spPr>
            <a:xfrm>
              <a:off x="688561" y="3546211"/>
              <a:ext cx="6467396" cy="1422954"/>
            </a:xfrm>
            <a:prstGeom prst="rect">
              <a:avLst/>
            </a:prstGeom>
            <a:noFill/>
          </p:spPr>
          <p:txBody>
            <a:bodyPr wrap="square">
              <a:spAutoFit/>
            </a:bodyPr>
            <a:lstStyle/>
            <a:p>
              <a:pPr eaLnBrk="1" hangingPunct="1">
                <a:lnSpc>
                  <a:spcPct val="150000"/>
                </a:lnSpc>
              </a:pPr>
              <a:r>
                <a:rPr lang="zh-CN" altLang="en-US" sz="2000" dirty="0">
                  <a:latin typeface="微软雅黑" panose="020B0503020204020204" pitchFamily="34" charset="-122"/>
                  <a:ea typeface="微软雅黑" panose="020B0503020204020204" pitchFamily="34" charset="-122"/>
                </a:rPr>
                <a:t>1927年</a:t>
              </a:r>
              <a:r>
                <a:rPr lang="en-US" altLang="zh-CN" sz="2000" dirty="0">
                  <a:latin typeface="微软雅黑" panose="020B0503020204020204" pitchFamily="34" charset="-122"/>
                  <a:ea typeface="微软雅黑" panose="020B0503020204020204" pitchFamily="34" charset="-122"/>
                </a:rPr>
                <a:t>7</a:t>
              </a:r>
              <a:r>
                <a:rPr lang="zh-CN" altLang="en-US" sz="2000" dirty="0">
                  <a:latin typeface="微软雅黑" panose="020B0503020204020204" pitchFamily="34" charset="-122"/>
                  <a:ea typeface="微软雅黑" panose="020B0503020204020204" pitchFamily="34" charset="-122"/>
                </a:rPr>
                <a:t>月</a:t>
              </a:r>
              <a:r>
                <a:rPr lang="en-US" altLang="zh-CN" sz="2000" dirty="0">
                  <a:latin typeface="微软雅黑" panose="020B0503020204020204" pitchFamily="34" charset="-122"/>
                  <a:ea typeface="微软雅黑" panose="020B0503020204020204" pitchFamily="34" charset="-122"/>
                </a:rPr>
                <a:t>15</a:t>
              </a:r>
              <a:r>
                <a:rPr lang="zh-CN" altLang="en-US" sz="2000" dirty="0">
                  <a:latin typeface="微软雅黑" panose="020B0503020204020204" pitchFamily="34" charset="-122"/>
                  <a:ea typeface="微软雅黑" panose="020B0503020204020204" pitchFamily="34" charset="-122"/>
                </a:rPr>
                <a:t>日，汪精卫控制的武汉国民党中央召开“分共”会议，至此由第一次国共合作而发动的大革命宣告失败</a:t>
              </a:r>
            </a:p>
          </p:txBody>
        </p:sp>
      </p:grpSp>
      <p:pic>
        <p:nvPicPr>
          <p:cNvPr id="21" name="图片 20">
            <a:extLst>
              <a:ext uri="{FF2B5EF4-FFF2-40B4-BE49-F238E27FC236}">
                <a16:creationId xmlns="" xmlns:a16="http://schemas.microsoft.com/office/drawing/2014/main" id="{805502BD-03F0-4C68-8068-B3C0A1A43F9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69848" y="1946683"/>
            <a:ext cx="4295855" cy="4295855"/>
          </a:xfrm>
          <a:prstGeom prst="rect">
            <a:avLst/>
          </a:prstGeom>
        </p:spPr>
      </p:pic>
    </p:spTree>
    <p:extLst>
      <p:ext uri="{BB962C8B-B14F-4D97-AF65-F5344CB8AC3E}">
        <p14:creationId xmlns:p14="http://schemas.microsoft.com/office/powerpoint/2010/main" val="221426864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wind"/>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ppt_x</p:attrName>
                                        </p:attrNameLst>
                                      </p:cBhvr>
                                      <p:tavLst>
                                        <p:tav tm="0">
                                          <p:val>
                                            <p:strVal val="#ppt_x-#ppt_w*1.125000"/>
                                          </p:val>
                                        </p:tav>
                                        <p:tav tm="100000">
                                          <p:val>
                                            <p:strVal val="#ppt_x"/>
                                          </p:val>
                                        </p:tav>
                                      </p:tavLst>
                                    </p:anim>
                                    <p:animEffect transition="in" filter="wipe(right)">
                                      <p:cBhvr>
                                        <p:cTn id="8" dur="500"/>
                                        <p:tgtEl>
                                          <p:spTgt spid="4"/>
                                        </p:tgtEl>
                                      </p:cBhvr>
                                    </p:animEffect>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750"/>
                                        <p:tgtEl>
                                          <p:spTgt spid="10"/>
                                        </p:tgtEl>
                                      </p:cBhvr>
                                    </p:animEffect>
                                  </p:childTnLst>
                                </p:cTn>
                              </p:par>
                            </p:childTnLst>
                          </p:cTn>
                        </p:par>
                        <p:par>
                          <p:cTn id="13" fill="hold">
                            <p:stCondLst>
                              <p:cond delay="1250"/>
                            </p:stCondLst>
                            <p:childTnLst>
                              <p:par>
                                <p:cTn id="14" presetID="22" presetClass="entr" presetSubtype="4" fill="hold"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down)">
                                      <p:cBhvr>
                                        <p:cTn id="16" dur="500"/>
                                        <p:tgtEl>
                                          <p:spTgt spid="13"/>
                                        </p:tgtEl>
                                      </p:cBhvr>
                                    </p:animEffect>
                                  </p:childTnLst>
                                </p:cTn>
                              </p:par>
                            </p:childTnLst>
                          </p:cTn>
                        </p:par>
                        <p:par>
                          <p:cTn id="17" fill="hold">
                            <p:stCondLst>
                              <p:cond delay="1750"/>
                            </p:stCondLst>
                            <p:childTnLst>
                              <p:par>
                                <p:cTn id="18" presetID="42" presetClass="entr" presetSubtype="0" fill="hold" nodeType="after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fade">
                                      <p:cBhvr>
                                        <p:cTn id="20" dur="1000"/>
                                        <p:tgtEl>
                                          <p:spTgt spid="18"/>
                                        </p:tgtEl>
                                      </p:cBhvr>
                                    </p:animEffect>
                                    <p:anim calcmode="lin" valueType="num">
                                      <p:cBhvr>
                                        <p:cTn id="21" dur="1000" fill="hold"/>
                                        <p:tgtEl>
                                          <p:spTgt spid="18"/>
                                        </p:tgtEl>
                                        <p:attrNameLst>
                                          <p:attrName>ppt_x</p:attrName>
                                        </p:attrNameLst>
                                      </p:cBhvr>
                                      <p:tavLst>
                                        <p:tav tm="0">
                                          <p:val>
                                            <p:strVal val="#ppt_x"/>
                                          </p:val>
                                        </p:tav>
                                        <p:tav tm="100000">
                                          <p:val>
                                            <p:strVal val="#ppt_x"/>
                                          </p:val>
                                        </p:tav>
                                      </p:tavLst>
                                    </p:anim>
                                    <p:anim calcmode="lin" valueType="num">
                                      <p:cBhvr>
                                        <p:cTn id="22" dur="1000" fill="hold"/>
                                        <p:tgtEl>
                                          <p:spTgt spid="18"/>
                                        </p:tgtEl>
                                        <p:attrNameLst>
                                          <p:attrName>ppt_y</p:attrName>
                                        </p:attrNameLst>
                                      </p:cBhvr>
                                      <p:tavLst>
                                        <p:tav tm="0">
                                          <p:val>
                                            <p:strVal val="#ppt_y+.1"/>
                                          </p:val>
                                        </p:tav>
                                        <p:tav tm="100000">
                                          <p:val>
                                            <p:strVal val="#ppt_y"/>
                                          </p:val>
                                        </p:tav>
                                      </p:tavLst>
                                    </p:anim>
                                  </p:childTnLst>
                                </p:cTn>
                              </p:par>
                            </p:childTnLst>
                          </p:cTn>
                        </p:par>
                        <p:par>
                          <p:cTn id="23" fill="hold">
                            <p:stCondLst>
                              <p:cond delay="2750"/>
                            </p:stCondLst>
                            <p:childTnLst>
                              <p:par>
                                <p:cTn id="24" presetID="22" presetClass="entr" presetSubtype="4" fill="hold" nodeType="after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wipe(down)">
                                      <p:cBhvr>
                                        <p:cTn id="2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 xmlns:a16="http://schemas.microsoft.com/office/drawing/2014/main" id="{7427BC4D-5512-44DC-9DC5-188194D442DD}"/>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33026" y="5156380"/>
            <a:ext cx="12191999" cy="1739501"/>
          </a:xfrm>
          <a:prstGeom prst="rect">
            <a:avLst/>
          </a:prstGeom>
        </p:spPr>
      </p:pic>
      <p:pic>
        <p:nvPicPr>
          <p:cNvPr id="7" name="图片 6">
            <a:extLst>
              <a:ext uri="{FF2B5EF4-FFF2-40B4-BE49-F238E27FC236}">
                <a16:creationId xmlns="" xmlns:a16="http://schemas.microsoft.com/office/drawing/2014/main" id="{FB8E2559-11F8-4DD9-9081-54272C06E34F}"/>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 y="3910620"/>
            <a:ext cx="4757196" cy="2985261"/>
          </a:xfrm>
          <a:prstGeom prst="rect">
            <a:avLst/>
          </a:prstGeom>
        </p:spPr>
      </p:pic>
      <p:pic>
        <p:nvPicPr>
          <p:cNvPr id="8" name="图片 7">
            <a:extLst>
              <a:ext uri="{FF2B5EF4-FFF2-40B4-BE49-F238E27FC236}">
                <a16:creationId xmlns="" xmlns:a16="http://schemas.microsoft.com/office/drawing/2014/main" id="{6B8E2F22-FC70-4123-BF2A-C1D33D4845C6}"/>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8656785" y="-17777"/>
            <a:ext cx="3535214" cy="1451739"/>
          </a:xfrm>
          <a:prstGeom prst="rect">
            <a:avLst/>
          </a:prstGeom>
        </p:spPr>
      </p:pic>
      <p:pic>
        <p:nvPicPr>
          <p:cNvPr id="9" name="图片 8">
            <a:extLst>
              <a:ext uri="{FF2B5EF4-FFF2-40B4-BE49-F238E27FC236}">
                <a16:creationId xmlns="" xmlns:a16="http://schemas.microsoft.com/office/drawing/2014/main" id="{9614E3DB-189A-4356-8F0B-9E4DB47483F3}"/>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33028" y="5587853"/>
            <a:ext cx="12225028" cy="1308028"/>
          </a:xfrm>
          <a:prstGeom prst="rect">
            <a:avLst/>
          </a:prstGeom>
        </p:spPr>
      </p:pic>
      <p:pic>
        <p:nvPicPr>
          <p:cNvPr id="10" name="图片 9">
            <a:extLst>
              <a:ext uri="{FF2B5EF4-FFF2-40B4-BE49-F238E27FC236}">
                <a16:creationId xmlns="" xmlns:a16="http://schemas.microsoft.com/office/drawing/2014/main" id="{C65BCCBF-3319-4785-B068-60ED45BF2AC1}"/>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8130367" y="3283913"/>
            <a:ext cx="4045120" cy="3611968"/>
          </a:xfrm>
          <a:prstGeom prst="rect">
            <a:avLst/>
          </a:prstGeom>
        </p:spPr>
      </p:pic>
      <p:grpSp>
        <p:nvGrpSpPr>
          <p:cNvPr id="19" name="Aitds4">
            <a:extLst>
              <a:ext uri="{FF2B5EF4-FFF2-40B4-BE49-F238E27FC236}">
                <a16:creationId xmlns="" xmlns:a16="http://schemas.microsoft.com/office/drawing/2014/main" id="{6AFF02A5-8F03-4B11-B06D-2EFFA04D00E1}"/>
              </a:ext>
            </a:extLst>
          </p:cNvPr>
          <p:cNvGrpSpPr/>
          <p:nvPr/>
        </p:nvGrpSpPr>
        <p:grpSpPr>
          <a:xfrm>
            <a:off x="7961903" y="2233900"/>
            <a:ext cx="1230917" cy="252000"/>
            <a:chOff x="1993305" y="2363731"/>
            <a:chExt cx="1480438" cy="290589"/>
          </a:xfrm>
          <a:solidFill>
            <a:srgbClr val="C00000"/>
          </a:solidFill>
        </p:grpSpPr>
        <p:sp>
          <p:nvSpPr>
            <p:cNvPr id="20" name="星形: 五角 28">
              <a:extLst>
                <a:ext uri="{FF2B5EF4-FFF2-40B4-BE49-F238E27FC236}">
                  <a16:creationId xmlns="" xmlns:a16="http://schemas.microsoft.com/office/drawing/2014/main" id="{C06ACFF7-18CF-47D8-ADB1-5D862A375408}"/>
                </a:ext>
              </a:extLst>
            </p:cNvPr>
            <p:cNvSpPr/>
            <p:nvPr/>
          </p:nvSpPr>
          <p:spPr>
            <a:xfrm>
              <a:off x="2875998" y="2363731"/>
              <a:ext cx="303513" cy="290589"/>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C9110E"/>
                </a:solidFill>
                <a:effectLst/>
                <a:uLnTx/>
                <a:uFillTx/>
                <a:latin typeface="汉仪综艺体简" panose="02010600000101010101" pitchFamily="2" charset="-122"/>
                <a:ea typeface="汉仪综艺体简" panose="02010600000101010101" pitchFamily="2" charset="-122"/>
                <a:cs typeface="+mn-ea"/>
                <a:sym typeface="思源黑体" panose="020B0500000000000000" pitchFamily="34" charset="-122"/>
              </a:endParaRPr>
            </a:p>
          </p:txBody>
        </p:sp>
        <p:sp>
          <p:nvSpPr>
            <p:cNvPr id="21" name="星形: 五角 20">
              <a:extLst>
                <a:ext uri="{FF2B5EF4-FFF2-40B4-BE49-F238E27FC236}">
                  <a16:creationId xmlns="" xmlns:a16="http://schemas.microsoft.com/office/drawing/2014/main" id="{911E146F-F3EA-4E68-ABEB-927B563FB333}"/>
                </a:ext>
              </a:extLst>
            </p:cNvPr>
            <p:cNvSpPr/>
            <p:nvPr/>
          </p:nvSpPr>
          <p:spPr>
            <a:xfrm>
              <a:off x="3170230" y="2363731"/>
              <a:ext cx="303513" cy="290589"/>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C9110E"/>
                </a:solidFill>
                <a:effectLst/>
                <a:uLnTx/>
                <a:uFillTx/>
                <a:latin typeface="汉仪综艺体简" panose="02010600000101010101" pitchFamily="2" charset="-122"/>
                <a:ea typeface="汉仪综艺体简" panose="02010600000101010101" pitchFamily="2" charset="-122"/>
                <a:cs typeface="+mn-ea"/>
                <a:sym typeface="思源黑体" panose="020B0500000000000000" pitchFamily="34" charset="-122"/>
              </a:endParaRPr>
            </a:p>
          </p:txBody>
        </p:sp>
        <p:sp>
          <p:nvSpPr>
            <p:cNvPr id="22" name="星形: 五角 21">
              <a:extLst>
                <a:ext uri="{FF2B5EF4-FFF2-40B4-BE49-F238E27FC236}">
                  <a16:creationId xmlns="" xmlns:a16="http://schemas.microsoft.com/office/drawing/2014/main" id="{EB402873-27A2-438F-B347-C59A5F80EEEA}"/>
                </a:ext>
              </a:extLst>
            </p:cNvPr>
            <p:cNvSpPr/>
            <p:nvPr/>
          </p:nvSpPr>
          <p:spPr>
            <a:xfrm>
              <a:off x="2287536" y="2363731"/>
              <a:ext cx="303513" cy="290589"/>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C9110E"/>
                </a:solidFill>
                <a:effectLst/>
                <a:uLnTx/>
                <a:uFillTx/>
                <a:latin typeface="汉仪综艺体简" panose="02010600000101010101" pitchFamily="2" charset="-122"/>
                <a:ea typeface="汉仪综艺体简" panose="02010600000101010101" pitchFamily="2" charset="-122"/>
                <a:cs typeface="+mn-ea"/>
                <a:sym typeface="思源黑体" panose="020B0500000000000000" pitchFamily="34" charset="-122"/>
              </a:endParaRPr>
            </a:p>
          </p:txBody>
        </p:sp>
        <p:sp>
          <p:nvSpPr>
            <p:cNvPr id="23" name="星形: 五角 28">
              <a:extLst>
                <a:ext uri="{FF2B5EF4-FFF2-40B4-BE49-F238E27FC236}">
                  <a16:creationId xmlns="" xmlns:a16="http://schemas.microsoft.com/office/drawing/2014/main" id="{D2EDBDA0-7B08-44B7-A3CD-321D700DF4C9}"/>
                </a:ext>
              </a:extLst>
            </p:cNvPr>
            <p:cNvSpPr/>
            <p:nvPr/>
          </p:nvSpPr>
          <p:spPr>
            <a:xfrm>
              <a:off x="2581767" y="2363731"/>
              <a:ext cx="303513" cy="290589"/>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C9110E"/>
                </a:solidFill>
                <a:effectLst/>
                <a:uLnTx/>
                <a:uFillTx/>
                <a:latin typeface="汉仪综艺体简" panose="02010600000101010101" pitchFamily="2" charset="-122"/>
                <a:ea typeface="汉仪综艺体简" panose="02010600000101010101" pitchFamily="2" charset="-122"/>
                <a:cs typeface="+mn-ea"/>
                <a:sym typeface="思源黑体" panose="020B0500000000000000" pitchFamily="34" charset="-122"/>
              </a:endParaRPr>
            </a:p>
          </p:txBody>
        </p:sp>
        <p:sp>
          <p:nvSpPr>
            <p:cNvPr id="24" name="星形: 五角 28">
              <a:extLst>
                <a:ext uri="{FF2B5EF4-FFF2-40B4-BE49-F238E27FC236}">
                  <a16:creationId xmlns="" xmlns:a16="http://schemas.microsoft.com/office/drawing/2014/main" id="{15DC8A69-0A6F-491A-9407-8AD4BF290541}"/>
                </a:ext>
              </a:extLst>
            </p:cNvPr>
            <p:cNvSpPr/>
            <p:nvPr/>
          </p:nvSpPr>
          <p:spPr>
            <a:xfrm>
              <a:off x="1993305" y="2363731"/>
              <a:ext cx="303513" cy="290589"/>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C9110E"/>
                </a:solidFill>
                <a:effectLst/>
                <a:uLnTx/>
                <a:uFillTx/>
                <a:latin typeface="汉仪综艺体简" panose="02010600000101010101" pitchFamily="2" charset="-122"/>
                <a:ea typeface="汉仪综艺体简" panose="02010600000101010101" pitchFamily="2" charset="-122"/>
                <a:cs typeface="+mn-ea"/>
                <a:sym typeface="思源黑体" panose="020B0500000000000000" pitchFamily="34" charset="-122"/>
              </a:endParaRPr>
            </a:p>
          </p:txBody>
        </p:sp>
      </p:grpSp>
      <p:sp>
        <p:nvSpPr>
          <p:cNvPr id="25" name="Aitds5">
            <a:extLst>
              <a:ext uri="{FF2B5EF4-FFF2-40B4-BE49-F238E27FC236}">
                <a16:creationId xmlns="" xmlns:a16="http://schemas.microsoft.com/office/drawing/2014/main" id="{E7C14495-8EE9-436B-AF54-ACBF5E44F6DC}"/>
              </a:ext>
            </a:extLst>
          </p:cNvPr>
          <p:cNvSpPr/>
          <p:nvPr/>
        </p:nvSpPr>
        <p:spPr>
          <a:xfrm>
            <a:off x="4942237" y="2080687"/>
            <a:ext cx="2676562" cy="558426"/>
          </a:xfrm>
          <a:prstGeom prst="roundRect">
            <a:avLst>
              <a:gd name="adj" fmla="val 50000"/>
            </a:avLst>
          </a:prstGeom>
          <a:solidFill>
            <a:srgbClr val="C00000"/>
          </a:solidFill>
          <a:ln w="12700" cap="flat" cmpd="sng" algn="ctr">
            <a:noFill/>
            <a:prstDash val="solid"/>
            <a:miter lim="800000"/>
          </a:ln>
          <a:effectLst/>
        </p:spPr>
        <p:txBody>
          <a:bodyPr rtlCol="0" anchor="ctr"/>
          <a:lstStyle/>
          <a:p>
            <a:pPr lvl="0" algn="ctr"/>
            <a:r>
              <a:rPr lang="zh-CN" altLang="en-US" sz="3200" dirty="0">
                <a:solidFill>
                  <a:srgbClr val="FFFFFF"/>
                </a:solidFill>
                <a:latin typeface="汉仪综艺体简" panose="02010600000101010101" pitchFamily="2" charset="-122"/>
                <a:ea typeface="汉仪综艺体简" panose="02010600000101010101" pitchFamily="2" charset="-122"/>
                <a:cs typeface="阿里巴巴普惠体 Light" panose="00020600040101010101" pitchFamily="18" charset="-122"/>
                <a:sym typeface="思源黑体" panose="020B0500000000000000" pitchFamily="34" charset="-122"/>
              </a:rPr>
              <a:t>第三部分</a:t>
            </a:r>
          </a:p>
        </p:txBody>
      </p:sp>
      <p:sp>
        <p:nvSpPr>
          <p:cNvPr id="26" name="Aitds6">
            <a:extLst>
              <a:ext uri="{FF2B5EF4-FFF2-40B4-BE49-F238E27FC236}">
                <a16:creationId xmlns="" xmlns:a16="http://schemas.microsoft.com/office/drawing/2014/main" id="{11F307CE-CEFA-44F4-BFA0-949235B3A350}"/>
              </a:ext>
            </a:extLst>
          </p:cNvPr>
          <p:cNvSpPr txBox="1"/>
          <p:nvPr/>
        </p:nvSpPr>
        <p:spPr>
          <a:xfrm>
            <a:off x="2325435" y="2897433"/>
            <a:ext cx="7827492" cy="1200329"/>
          </a:xfrm>
          <a:prstGeom prst="rect">
            <a:avLst/>
          </a:prstGeom>
          <a:noFill/>
        </p:spPr>
        <p:txBody>
          <a:bodyPr wrap="square" rtlCol="0">
            <a:spAutoFit/>
          </a:bodyPr>
          <a:lstStyle>
            <a:defPPr>
              <a:defRPr lang="zh-CN"/>
            </a:defPPr>
            <a:lvl1pPr algn="ctr">
              <a:defRPr kumimoji="1" sz="6000" b="1">
                <a:solidFill>
                  <a:srgbClr val="C73018"/>
                </a:solidFill>
                <a:effectLst>
                  <a:outerShdw blurRad="50800" dist="38100" dir="2700000" algn="tl" rotWithShape="0">
                    <a:prstClr val="black">
                      <a:alpha val="6000"/>
                    </a:prstClr>
                  </a:outerShdw>
                </a:effectLst>
                <a:latin typeface="字魂35号-经典雅黑" panose="00000500000000000000" pitchFamily="2" charset="-122"/>
                <a:ea typeface="字魂35号-经典雅黑" panose="00000500000000000000" pitchFamily="2" charset="-122"/>
              </a:defRPr>
            </a:lvl1pPr>
          </a:lstStyle>
          <a:p>
            <a:pPr fontAlgn="auto">
              <a:spcBef>
                <a:spcPts val="0"/>
              </a:spcBef>
              <a:spcAft>
                <a:spcPts val="0"/>
              </a:spcAft>
              <a:defRPr/>
            </a:pPr>
            <a:r>
              <a:rPr lang="zh-CN" altLang="en-US" sz="7200" spc="600" dirty="0">
                <a:solidFill>
                  <a:srgbClr val="C00000"/>
                </a:solidFill>
                <a:latin typeface="汉仪综艺体简" panose="02010600000101010101" pitchFamily="2" charset="-122"/>
                <a:ea typeface="汉仪综艺体简" panose="02010600000101010101" pitchFamily="2" charset="-122"/>
              </a:rPr>
              <a:t>第二次国内革命</a:t>
            </a:r>
          </a:p>
        </p:txBody>
      </p:sp>
      <p:grpSp>
        <p:nvGrpSpPr>
          <p:cNvPr id="27" name="Aitds8">
            <a:extLst>
              <a:ext uri="{FF2B5EF4-FFF2-40B4-BE49-F238E27FC236}">
                <a16:creationId xmlns="" xmlns:a16="http://schemas.microsoft.com/office/drawing/2014/main" id="{30BFE782-7431-4229-816D-1A3623DAC420}"/>
              </a:ext>
            </a:extLst>
          </p:cNvPr>
          <p:cNvGrpSpPr/>
          <p:nvPr/>
        </p:nvGrpSpPr>
        <p:grpSpPr>
          <a:xfrm>
            <a:off x="3368217" y="2233900"/>
            <a:ext cx="1230917" cy="252000"/>
            <a:chOff x="1993305" y="2363731"/>
            <a:chExt cx="1480438" cy="290589"/>
          </a:xfrm>
          <a:solidFill>
            <a:srgbClr val="C00000"/>
          </a:solidFill>
        </p:grpSpPr>
        <p:sp>
          <p:nvSpPr>
            <p:cNvPr id="28" name="星形: 五角 28">
              <a:extLst>
                <a:ext uri="{FF2B5EF4-FFF2-40B4-BE49-F238E27FC236}">
                  <a16:creationId xmlns="" xmlns:a16="http://schemas.microsoft.com/office/drawing/2014/main" id="{14BBE591-0DC8-4340-91DF-C97AA2145A03}"/>
                </a:ext>
              </a:extLst>
            </p:cNvPr>
            <p:cNvSpPr/>
            <p:nvPr/>
          </p:nvSpPr>
          <p:spPr>
            <a:xfrm>
              <a:off x="2875998" y="2363731"/>
              <a:ext cx="303513" cy="290589"/>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C9110E"/>
                </a:solidFill>
                <a:effectLst/>
                <a:uLnTx/>
                <a:uFillTx/>
                <a:latin typeface="汉仪综艺体简" panose="02010600000101010101" pitchFamily="2" charset="-122"/>
                <a:ea typeface="汉仪综艺体简" panose="02010600000101010101" pitchFamily="2" charset="-122"/>
                <a:cs typeface="+mn-ea"/>
                <a:sym typeface="思源黑体" panose="020B0500000000000000" pitchFamily="34" charset="-122"/>
              </a:endParaRPr>
            </a:p>
          </p:txBody>
        </p:sp>
        <p:sp>
          <p:nvSpPr>
            <p:cNvPr id="29" name="星形: 五角 30">
              <a:extLst>
                <a:ext uri="{FF2B5EF4-FFF2-40B4-BE49-F238E27FC236}">
                  <a16:creationId xmlns="" xmlns:a16="http://schemas.microsoft.com/office/drawing/2014/main" id="{67DC70A0-07D2-47DA-847A-ADE2FF1C740F}"/>
                </a:ext>
              </a:extLst>
            </p:cNvPr>
            <p:cNvSpPr/>
            <p:nvPr/>
          </p:nvSpPr>
          <p:spPr>
            <a:xfrm>
              <a:off x="3170230" y="2363731"/>
              <a:ext cx="303513" cy="290589"/>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C9110E"/>
                </a:solidFill>
                <a:effectLst/>
                <a:uLnTx/>
                <a:uFillTx/>
                <a:latin typeface="汉仪综艺体简" panose="02010600000101010101" pitchFamily="2" charset="-122"/>
                <a:ea typeface="汉仪综艺体简" panose="02010600000101010101" pitchFamily="2" charset="-122"/>
                <a:cs typeface="+mn-ea"/>
                <a:sym typeface="思源黑体" panose="020B0500000000000000" pitchFamily="34" charset="-122"/>
              </a:endParaRPr>
            </a:p>
          </p:txBody>
        </p:sp>
        <p:sp>
          <p:nvSpPr>
            <p:cNvPr id="30" name="星形: 五角 31">
              <a:extLst>
                <a:ext uri="{FF2B5EF4-FFF2-40B4-BE49-F238E27FC236}">
                  <a16:creationId xmlns="" xmlns:a16="http://schemas.microsoft.com/office/drawing/2014/main" id="{51E274F5-F52E-4125-9C4A-E7D8FE1E47C9}"/>
                </a:ext>
              </a:extLst>
            </p:cNvPr>
            <p:cNvSpPr/>
            <p:nvPr/>
          </p:nvSpPr>
          <p:spPr>
            <a:xfrm>
              <a:off x="2287536" y="2363731"/>
              <a:ext cx="303513" cy="290589"/>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C9110E"/>
                </a:solidFill>
                <a:effectLst/>
                <a:uLnTx/>
                <a:uFillTx/>
                <a:latin typeface="汉仪综艺体简" panose="02010600000101010101" pitchFamily="2" charset="-122"/>
                <a:ea typeface="汉仪综艺体简" panose="02010600000101010101" pitchFamily="2" charset="-122"/>
                <a:cs typeface="+mn-ea"/>
                <a:sym typeface="思源黑体" panose="020B0500000000000000" pitchFamily="34" charset="-122"/>
              </a:endParaRPr>
            </a:p>
          </p:txBody>
        </p:sp>
        <p:sp>
          <p:nvSpPr>
            <p:cNvPr id="31" name="星形: 五角 28">
              <a:extLst>
                <a:ext uri="{FF2B5EF4-FFF2-40B4-BE49-F238E27FC236}">
                  <a16:creationId xmlns="" xmlns:a16="http://schemas.microsoft.com/office/drawing/2014/main" id="{356F771C-44CB-4CB5-8503-ED0ED48BAF89}"/>
                </a:ext>
              </a:extLst>
            </p:cNvPr>
            <p:cNvSpPr/>
            <p:nvPr/>
          </p:nvSpPr>
          <p:spPr>
            <a:xfrm>
              <a:off x="2581767" y="2363731"/>
              <a:ext cx="303513" cy="290589"/>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C9110E"/>
                </a:solidFill>
                <a:effectLst/>
                <a:uLnTx/>
                <a:uFillTx/>
                <a:latin typeface="汉仪综艺体简" panose="02010600000101010101" pitchFamily="2" charset="-122"/>
                <a:ea typeface="汉仪综艺体简" panose="02010600000101010101" pitchFamily="2" charset="-122"/>
                <a:cs typeface="+mn-ea"/>
                <a:sym typeface="思源黑体" panose="020B0500000000000000" pitchFamily="34" charset="-122"/>
              </a:endParaRPr>
            </a:p>
          </p:txBody>
        </p:sp>
        <p:sp>
          <p:nvSpPr>
            <p:cNvPr id="32" name="星形: 五角 31">
              <a:extLst>
                <a:ext uri="{FF2B5EF4-FFF2-40B4-BE49-F238E27FC236}">
                  <a16:creationId xmlns="" xmlns:a16="http://schemas.microsoft.com/office/drawing/2014/main" id="{E1FBD7F5-E7AA-4BEC-AFE3-2F985DC9E749}"/>
                </a:ext>
              </a:extLst>
            </p:cNvPr>
            <p:cNvSpPr/>
            <p:nvPr/>
          </p:nvSpPr>
          <p:spPr>
            <a:xfrm>
              <a:off x="1993305" y="2363731"/>
              <a:ext cx="303513" cy="290589"/>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C9110E"/>
                </a:solidFill>
                <a:effectLst/>
                <a:uLnTx/>
                <a:uFillTx/>
                <a:latin typeface="汉仪综艺体简" panose="02010600000101010101" pitchFamily="2" charset="-122"/>
                <a:ea typeface="汉仪综艺体简" panose="02010600000101010101" pitchFamily="2" charset="-122"/>
                <a:cs typeface="+mn-ea"/>
                <a:sym typeface="思源黑体" panose="020B0500000000000000" pitchFamily="34" charset="-122"/>
              </a:endParaRPr>
            </a:p>
          </p:txBody>
        </p:sp>
      </p:grpSp>
      <p:grpSp>
        <p:nvGrpSpPr>
          <p:cNvPr id="33" name="组合 32">
            <a:extLst>
              <a:ext uri="{FF2B5EF4-FFF2-40B4-BE49-F238E27FC236}">
                <a16:creationId xmlns="" xmlns:a16="http://schemas.microsoft.com/office/drawing/2014/main" id="{D722F857-C5DA-40E6-90EB-80829B48AB0C}"/>
              </a:ext>
            </a:extLst>
          </p:cNvPr>
          <p:cNvGrpSpPr/>
          <p:nvPr/>
        </p:nvGrpSpPr>
        <p:grpSpPr>
          <a:xfrm>
            <a:off x="2779256" y="4183040"/>
            <a:ext cx="6946035" cy="584775"/>
            <a:chOff x="2608033" y="4354330"/>
            <a:chExt cx="6946035" cy="584775"/>
          </a:xfrm>
        </p:grpSpPr>
        <p:sp>
          <p:nvSpPr>
            <p:cNvPr id="34" name="Aitds7">
              <a:extLst>
                <a:ext uri="{FF2B5EF4-FFF2-40B4-BE49-F238E27FC236}">
                  <a16:creationId xmlns="" xmlns:a16="http://schemas.microsoft.com/office/drawing/2014/main" id="{4B799A16-B5F8-477D-9B90-3B3A5067FB73}"/>
                </a:ext>
              </a:extLst>
            </p:cNvPr>
            <p:cNvSpPr txBox="1"/>
            <p:nvPr/>
          </p:nvSpPr>
          <p:spPr>
            <a:xfrm>
              <a:off x="2714005" y="4354330"/>
              <a:ext cx="6740198" cy="584775"/>
            </a:xfrm>
            <a:prstGeom prst="rect">
              <a:avLst/>
            </a:prstGeom>
            <a:noFill/>
          </p:spPr>
          <p:txBody>
            <a:bodyPr wrap="square" rtlCol="0">
              <a:spAutoFit/>
            </a:bodyPr>
            <a:lstStyle>
              <a:defPPr>
                <a:defRPr lang="zh-CN"/>
              </a:defPPr>
              <a:lvl1pPr algn="ctr">
                <a:defRPr kumimoji="1" sz="5000" b="1">
                  <a:solidFill>
                    <a:srgbClr val="C73018"/>
                  </a:solidFill>
                  <a:effectLst>
                    <a:outerShdw blurRad="50800" dist="38100" dir="2700000" algn="tl" rotWithShape="0">
                      <a:prstClr val="black">
                        <a:alpha val="6000"/>
                      </a:prstClr>
                    </a:outerShdw>
                  </a:effectLst>
                  <a:latin typeface="字魂35号-经典雅黑" panose="00000500000000000000" pitchFamily="2" charset="-122"/>
                  <a:ea typeface="字魂35号-经典雅黑" panose="00000500000000000000" pitchFamily="2" charset="-122"/>
                </a:defRPr>
              </a:lvl1pPr>
            </a:lstStyle>
            <a:p>
              <a:r>
                <a:rPr kumimoji="0" lang="zh-CN" altLang="en-US" sz="3200" b="0" i="0" u="none" strike="noStrike" kern="0" cap="none" spc="0" normalizeH="0" baseline="0" noProof="0" dirty="0">
                  <a:ln>
                    <a:noFill/>
                  </a:ln>
                  <a:solidFill>
                    <a:srgbClr val="C00000"/>
                  </a:solidFill>
                  <a:effectLst/>
                  <a:uLnTx/>
                  <a:uFillTx/>
                  <a:latin typeface="汉仪综艺体简" panose="02010600000101010101" pitchFamily="2" charset="-122"/>
                  <a:ea typeface="汉仪综艺体简" panose="02010600000101010101" pitchFamily="2" charset="-122"/>
                  <a:cs typeface="+mn-ea"/>
                  <a:sym typeface="思源黑体" panose="020B0500000000000000" pitchFamily="34" charset="-122"/>
                </a:rPr>
                <a:t>回顾百年辉煌党史献礼</a:t>
              </a:r>
              <a:endParaRPr lang="zh-CN" altLang="en-US" sz="3000" dirty="0">
                <a:solidFill>
                  <a:srgbClr val="C00000"/>
                </a:solidFill>
                <a:latin typeface="汉仪综艺体简" panose="02010600000101010101" pitchFamily="2" charset="-122"/>
                <a:ea typeface="汉仪综艺体简" panose="02010600000101010101" pitchFamily="2" charset="-122"/>
                <a:sym typeface="思源黑体" panose="020B0500000000000000" pitchFamily="34" charset="-122"/>
              </a:endParaRPr>
            </a:p>
          </p:txBody>
        </p:sp>
        <p:pic>
          <p:nvPicPr>
            <p:cNvPr id="35" name="Aitds3">
              <a:extLst>
                <a:ext uri="{FF2B5EF4-FFF2-40B4-BE49-F238E27FC236}">
                  <a16:creationId xmlns="" xmlns:a16="http://schemas.microsoft.com/office/drawing/2014/main" id="{3E68B48A-8BFE-4593-902F-FAE3FFE8264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585210" y="4593863"/>
              <a:ext cx="968858" cy="133160"/>
            </a:xfrm>
            <a:prstGeom prst="rect">
              <a:avLst/>
            </a:prstGeom>
          </p:spPr>
        </p:pic>
        <p:pic>
          <p:nvPicPr>
            <p:cNvPr id="36" name="Aitds3">
              <a:extLst>
                <a:ext uri="{FF2B5EF4-FFF2-40B4-BE49-F238E27FC236}">
                  <a16:creationId xmlns="" xmlns:a16="http://schemas.microsoft.com/office/drawing/2014/main" id="{4E4B092B-4101-41E8-A7C3-C4A8168BDF2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10800000">
              <a:off x="2608033" y="4605922"/>
              <a:ext cx="968858" cy="133160"/>
            </a:xfrm>
            <a:prstGeom prst="rect">
              <a:avLst/>
            </a:prstGeom>
          </p:spPr>
        </p:pic>
      </p:grpSp>
      <p:pic>
        <p:nvPicPr>
          <p:cNvPr id="37" name="图片 13">
            <a:extLst>
              <a:ext uri="{FF2B5EF4-FFF2-40B4-BE49-F238E27FC236}">
                <a16:creationId xmlns="" xmlns:a16="http://schemas.microsoft.com/office/drawing/2014/main" id="{3D5749F5-71B5-4B03-A221-3BAB8C3A6637}"/>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p:blipFill>
        <p:spPr bwMode="auto">
          <a:xfrm>
            <a:off x="5353281" y="596855"/>
            <a:ext cx="1950817" cy="1590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 name="图片 37">
            <a:extLst>
              <a:ext uri="{FF2B5EF4-FFF2-40B4-BE49-F238E27FC236}">
                <a16:creationId xmlns="" xmlns:a16="http://schemas.microsoft.com/office/drawing/2014/main" id="{68F7BD08-6E78-4FA3-B660-D200492E6771}"/>
              </a:ext>
            </a:extLst>
          </p:cNvPr>
          <p:cNvPicPr>
            <a:picLocks noChangeAspect="1"/>
          </p:cNvPicPr>
          <p:nvPr/>
        </p:nvPicPr>
        <p:blipFill>
          <a:blip r:embed="rId9">
            <a:extLst>
              <a:ext uri="{BEBA8EAE-BF5A-486C-A8C5-ECC9F3942E4B}">
                <a14:imgProps xmlns:a14="http://schemas.microsoft.com/office/drawing/2010/main">
                  <a14:imgLayer>
                    <a14:imgEffect>
                      <a14:brightnessContrast bright="-20000" contrast="40000"/>
                    </a14:imgEffect>
                  </a14:imgLayer>
                </a14:imgProps>
              </a:ext>
              <a:ext uri="{28A0092B-C50C-407E-A947-70E740481C1C}">
                <a14:useLocalDpi xmlns:a14="http://schemas.microsoft.com/office/drawing/2010/main" val="0"/>
              </a:ext>
            </a:extLst>
          </a:blip>
          <a:srcRect/>
          <a:stretch/>
        </p:blipFill>
        <p:spPr>
          <a:xfrm>
            <a:off x="948177" y="867010"/>
            <a:ext cx="1460761" cy="1012063"/>
          </a:xfrm>
          <a:prstGeom prst="rect">
            <a:avLst/>
          </a:prstGeom>
        </p:spPr>
      </p:pic>
    </p:spTree>
    <p:extLst>
      <p:ext uri="{BB962C8B-B14F-4D97-AF65-F5344CB8AC3E}">
        <p14:creationId xmlns:p14="http://schemas.microsoft.com/office/powerpoint/2010/main" val="282156265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prestig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right)">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anim calcmode="lin" valueType="num">
                                      <p:cBhvr>
                                        <p:cTn id="12" dur="1000" fill="hold"/>
                                        <p:tgtEl>
                                          <p:spTgt spid="9"/>
                                        </p:tgtEl>
                                        <p:attrNameLst>
                                          <p:attrName>ppt_x</p:attrName>
                                        </p:attrNameLst>
                                      </p:cBhvr>
                                      <p:tavLst>
                                        <p:tav tm="0">
                                          <p:val>
                                            <p:strVal val="#ppt_x"/>
                                          </p:val>
                                        </p:tav>
                                        <p:tav tm="100000">
                                          <p:val>
                                            <p:strVal val="#ppt_x"/>
                                          </p:val>
                                        </p:tav>
                                      </p:tavLst>
                                    </p:anim>
                                    <p:anim calcmode="lin" valueType="num">
                                      <p:cBhvr>
                                        <p:cTn id="13" dur="1000" fill="hold"/>
                                        <p:tgtEl>
                                          <p:spTgt spid="9"/>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4"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par>
                          <p:cTn id="18" fill="hold">
                            <p:stCondLst>
                              <p:cond delay="2000"/>
                            </p:stCondLst>
                            <p:childTnLst>
                              <p:par>
                                <p:cTn id="19" presetID="42" presetClass="entr" presetSubtype="0" fill="hold"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22" presetClass="entr" presetSubtype="4"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500"/>
                                        <p:tgtEl>
                                          <p:spTgt spid="7"/>
                                        </p:tgtEl>
                                      </p:cBhvr>
                                    </p:animEffect>
                                  </p:childTnLst>
                                </p:cTn>
                              </p:par>
                            </p:childTnLst>
                          </p:cTn>
                        </p:par>
                        <p:par>
                          <p:cTn id="28" fill="hold">
                            <p:stCondLst>
                              <p:cond delay="3500"/>
                            </p:stCondLst>
                            <p:childTnLst>
                              <p:par>
                                <p:cTn id="29" presetID="53" presetClass="entr" presetSubtype="16" fill="hold" nodeType="afterEffect">
                                  <p:stCondLst>
                                    <p:cond delay="0"/>
                                  </p:stCondLst>
                                  <p:childTnLst>
                                    <p:set>
                                      <p:cBhvr>
                                        <p:cTn id="30" dur="1" fill="hold">
                                          <p:stCondLst>
                                            <p:cond delay="0"/>
                                          </p:stCondLst>
                                        </p:cTn>
                                        <p:tgtEl>
                                          <p:spTgt spid="37"/>
                                        </p:tgtEl>
                                        <p:attrNameLst>
                                          <p:attrName>style.visibility</p:attrName>
                                        </p:attrNameLst>
                                      </p:cBhvr>
                                      <p:to>
                                        <p:strVal val="visible"/>
                                      </p:to>
                                    </p:set>
                                    <p:anim calcmode="lin" valueType="num">
                                      <p:cBhvr>
                                        <p:cTn id="31" dur="500" fill="hold"/>
                                        <p:tgtEl>
                                          <p:spTgt spid="37"/>
                                        </p:tgtEl>
                                        <p:attrNameLst>
                                          <p:attrName>ppt_w</p:attrName>
                                        </p:attrNameLst>
                                      </p:cBhvr>
                                      <p:tavLst>
                                        <p:tav tm="0">
                                          <p:val>
                                            <p:fltVal val="0"/>
                                          </p:val>
                                        </p:tav>
                                        <p:tav tm="100000">
                                          <p:val>
                                            <p:strVal val="#ppt_w"/>
                                          </p:val>
                                        </p:tav>
                                      </p:tavLst>
                                    </p:anim>
                                    <p:anim calcmode="lin" valueType="num">
                                      <p:cBhvr>
                                        <p:cTn id="32" dur="500" fill="hold"/>
                                        <p:tgtEl>
                                          <p:spTgt spid="37"/>
                                        </p:tgtEl>
                                        <p:attrNameLst>
                                          <p:attrName>ppt_h</p:attrName>
                                        </p:attrNameLst>
                                      </p:cBhvr>
                                      <p:tavLst>
                                        <p:tav tm="0">
                                          <p:val>
                                            <p:fltVal val="0"/>
                                          </p:val>
                                        </p:tav>
                                        <p:tav tm="100000">
                                          <p:val>
                                            <p:strVal val="#ppt_h"/>
                                          </p:val>
                                        </p:tav>
                                      </p:tavLst>
                                    </p:anim>
                                    <p:animEffect transition="in" filter="fade">
                                      <p:cBhvr>
                                        <p:cTn id="33" dur="500"/>
                                        <p:tgtEl>
                                          <p:spTgt spid="37"/>
                                        </p:tgtEl>
                                      </p:cBhvr>
                                    </p:animEffect>
                                  </p:childTnLst>
                                </p:cTn>
                              </p:par>
                            </p:childTnLst>
                          </p:cTn>
                        </p:par>
                        <p:par>
                          <p:cTn id="34" fill="hold">
                            <p:stCondLst>
                              <p:cond delay="4000"/>
                            </p:stCondLst>
                            <p:childTnLst>
                              <p:par>
                                <p:cTn id="35" presetID="10" presetClass="entr" presetSubtype="0" fill="hold"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700"/>
                                        <p:tgtEl>
                                          <p:spTgt spid="19"/>
                                        </p:tgtEl>
                                      </p:cBhvr>
                                    </p:animEffect>
                                  </p:childTnLst>
                                </p:cTn>
                              </p:par>
                              <p:par>
                                <p:cTn id="38" presetID="10" presetClass="entr" presetSubtype="0" fill="hold" nodeType="withEffect">
                                  <p:stCondLst>
                                    <p:cond delay="0"/>
                                  </p:stCondLst>
                                  <p:childTnLst>
                                    <p:set>
                                      <p:cBhvr>
                                        <p:cTn id="39" dur="1" fill="hold">
                                          <p:stCondLst>
                                            <p:cond delay="0"/>
                                          </p:stCondLst>
                                        </p:cTn>
                                        <p:tgtEl>
                                          <p:spTgt spid="27"/>
                                        </p:tgtEl>
                                        <p:attrNameLst>
                                          <p:attrName>style.visibility</p:attrName>
                                        </p:attrNameLst>
                                      </p:cBhvr>
                                      <p:to>
                                        <p:strVal val="visible"/>
                                      </p:to>
                                    </p:set>
                                    <p:animEffect transition="in" filter="fade">
                                      <p:cBhvr>
                                        <p:cTn id="40" dur="700"/>
                                        <p:tgtEl>
                                          <p:spTgt spid="27"/>
                                        </p:tgtEl>
                                      </p:cBhvr>
                                    </p:animEffect>
                                  </p:childTnLst>
                                </p:cTn>
                              </p:par>
                            </p:childTnLst>
                          </p:cTn>
                        </p:par>
                        <p:par>
                          <p:cTn id="41" fill="hold">
                            <p:stCondLst>
                              <p:cond delay="4700"/>
                            </p:stCondLst>
                            <p:childTnLst>
                              <p:par>
                                <p:cTn id="42" presetID="53" presetClass="entr" presetSubtype="16" fill="hold" grpId="0" nodeType="afterEffect">
                                  <p:stCondLst>
                                    <p:cond delay="0"/>
                                  </p:stCondLst>
                                  <p:childTnLst>
                                    <p:set>
                                      <p:cBhvr>
                                        <p:cTn id="43" dur="1" fill="hold">
                                          <p:stCondLst>
                                            <p:cond delay="0"/>
                                          </p:stCondLst>
                                        </p:cTn>
                                        <p:tgtEl>
                                          <p:spTgt spid="25"/>
                                        </p:tgtEl>
                                        <p:attrNameLst>
                                          <p:attrName>style.visibility</p:attrName>
                                        </p:attrNameLst>
                                      </p:cBhvr>
                                      <p:to>
                                        <p:strVal val="visible"/>
                                      </p:to>
                                    </p:set>
                                    <p:anim calcmode="lin" valueType="num">
                                      <p:cBhvr>
                                        <p:cTn id="44" dur="500" fill="hold"/>
                                        <p:tgtEl>
                                          <p:spTgt spid="25"/>
                                        </p:tgtEl>
                                        <p:attrNameLst>
                                          <p:attrName>ppt_w</p:attrName>
                                        </p:attrNameLst>
                                      </p:cBhvr>
                                      <p:tavLst>
                                        <p:tav tm="0">
                                          <p:val>
                                            <p:fltVal val="0"/>
                                          </p:val>
                                        </p:tav>
                                        <p:tav tm="100000">
                                          <p:val>
                                            <p:strVal val="#ppt_w"/>
                                          </p:val>
                                        </p:tav>
                                      </p:tavLst>
                                    </p:anim>
                                    <p:anim calcmode="lin" valueType="num">
                                      <p:cBhvr>
                                        <p:cTn id="45" dur="500" fill="hold"/>
                                        <p:tgtEl>
                                          <p:spTgt spid="25"/>
                                        </p:tgtEl>
                                        <p:attrNameLst>
                                          <p:attrName>ppt_h</p:attrName>
                                        </p:attrNameLst>
                                      </p:cBhvr>
                                      <p:tavLst>
                                        <p:tav tm="0">
                                          <p:val>
                                            <p:fltVal val="0"/>
                                          </p:val>
                                        </p:tav>
                                        <p:tav tm="100000">
                                          <p:val>
                                            <p:strVal val="#ppt_h"/>
                                          </p:val>
                                        </p:tav>
                                      </p:tavLst>
                                    </p:anim>
                                    <p:animEffect transition="in" filter="fade">
                                      <p:cBhvr>
                                        <p:cTn id="46" dur="500"/>
                                        <p:tgtEl>
                                          <p:spTgt spid="25"/>
                                        </p:tgtEl>
                                      </p:cBhvr>
                                    </p:animEffect>
                                  </p:childTnLst>
                                </p:cTn>
                              </p:par>
                            </p:childTnLst>
                          </p:cTn>
                        </p:par>
                        <p:par>
                          <p:cTn id="47" fill="hold">
                            <p:stCondLst>
                              <p:cond delay="5200"/>
                            </p:stCondLst>
                            <p:childTnLst>
                              <p:par>
                                <p:cTn id="48" presetID="52" presetClass="entr" presetSubtype="0" fill="hold" grpId="0" nodeType="afterEffect">
                                  <p:stCondLst>
                                    <p:cond delay="0"/>
                                  </p:stCondLst>
                                  <p:childTnLst>
                                    <p:set>
                                      <p:cBhvr>
                                        <p:cTn id="49" dur="1" fill="hold">
                                          <p:stCondLst>
                                            <p:cond delay="0"/>
                                          </p:stCondLst>
                                        </p:cTn>
                                        <p:tgtEl>
                                          <p:spTgt spid="26"/>
                                        </p:tgtEl>
                                        <p:attrNameLst>
                                          <p:attrName>style.visibility</p:attrName>
                                        </p:attrNameLst>
                                      </p:cBhvr>
                                      <p:to>
                                        <p:strVal val="visible"/>
                                      </p:to>
                                    </p:set>
                                    <p:animScale>
                                      <p:cBhvr>
                                        <p:cTn id="50"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1" dur="1000" decel="50000" fill="hold">
                                          <p:stCondLst>
                                            <p:cond delay="0"/>
                                          </p:stCondLst>
                                        </p:cTn>
                                        <p:tgtEl>
                                          <p:spTgt spid="26"/>
                                        </p:tgtEl>
                                        <p:attrNameLst>
                                          <p:attrName>ppt_x</p:attrName>
                                          <p:attrName>ppt_y</p:attrName>
                                        </p:attrNameLst>
                                      </p:cBhvr>
                                    </p:animMotion>
                                    <p:animEffect transition="in" filter="fade">
                                      <p:cBhvr>
                                        <p:cTn id="52" dur="1000"/>
                                        <p:tgtEl>
                                          <p:spTgt spid="26"/>
                                        </p:tgtEl>
                                      </p:cBhvr>
                                    </p:animEffect>
                                  </p:childTnLst>
                                </p:cTn>
                              </p:par>
                            </p:childTnLst>
                          </p:cTn>
                        </p:par>
                        <p:par>
                          <p:cTn id="53" fill="hold">
                            <p:stCondLst>
                              <p:cond delay="6200"/>
                            </p:stCondLst>
                            <p:childTnLst>
                              <p:par>
                                <p:cTn id="54" presetID="42" presetClass="entr" presetSubtype="0" fill="hold" nodeType="afterEffect">
                                  <p:stCondLst>
                                    <p:cond delay="0"/>
                                  </p:stCondLst>
                                  <p:childTnLst>
                                    <p:set>
                                      <p:cBhvr>
                                        <p:cTn id="55" dur="1" fill="hold">
                                          <p:stCondLst>
                                            <p:cond delay="0"/>
                                          </p:stCondLst>
                                        </p:cTn>
                                        <p:tgtEl>
                                          <p:spTgt spid="33"/>
                                        </p:tgtEl>
                                        <p:attrNameLst>
                                          <p:attrName>style.visibility</p:attrName>
                                        </p:attrNameLst>
                                      </p:cBhvr>
                                      <p:to>
                                        <p:strVal val="visible"/>
                                      </p:to>
                                    </p:set>
                                    <p:animEffect transition="in" filter="fade">
                                      <p:cBhvr>
                                        <p:cTn id="56" dur="1000"/>
                                        <p:tgtEl>
                                          <p:spTgt spid="33"/>
                                        </p:tgtEl>
                                      </p:cBhvr>
                                    </p:animEffect>
                                    <p:anim calcmode="lin" valueType="num">
                                      <p:cBhvr>
                                        <p:cTn id="57" dur="1000" fill="hold"/>
                                        <p:tgtEl>
                                          <p:spTgt spid="33"/>
                                        </p:tgtEl>
                                        <p:attrNameLst>
                                          <p:attrName>ppt_x</p:attrName>
                                        </p:attrNameLst>
                                      </p:cBhvr>
                                      <p:tavLst>
                                        <p:tav tm="0">
                                          <p:val>
                                            <p:strVal val="#ppt_x"/>
                                          </p:val>
                                        </p:tav>
                                        <p:tav tm="100000">
                                          <p:val>
                                            <p:strVal val="#ppt_x"/>
                                          </p:val>
                                        </p:tav>
                                      </p:tavLst>
                                    </p:anim>
                                    <p:anim calcmode="lin" valueType="num">
                                      <p:cBhvr>
                                        <p:cTn id="58" dur="1000" fill="hold"/>
                                        <p:tgtEl>
                                          <p:spTgt spid="33"/>
                                        </p:tgtEl>
                                        <p:attrNameLst>
                                          <p:attrName>ppt_y</p:attrName>
                                        </p:attrNameLst>
                                      </p:cBhvr>
                                      <p:tavLst>
                                        <p:tav tm="0">
                                          <p:val>
                                            <p:strVal val="#ppt_y+.1"/>
                                          </p:val>
                                        </p:tav>
                                        <p:tav tm="100000">
                                          <p:val>
                                            <p:strVal val="#ppt_y"/>
                                          </p:val>
                                        </p:tav>
                                      </p:tavLst>
                                    </p:anim>
                                  </p:childTnLst>
                                </p:cTn>
                              </p:par>
                            </p:childTnLst>
                          </p:cTn>
                        </p:par>
                        <p:par>
                          <p:cTn id="59" fill="hold">
                            <p:stCondLst>
                              <p:cond delay="7200"/>
                            </p:stCondLst>
                            <p:childTnLst>
                              <p:par>
                                <p:cTn id="60" presetID="2" presetClass="entr" presetSubtype="12" fill="hold" nodeType="afterEffect">
                                  <p:stCondLst>
                                    <p:cond delay="0"/>
                                  </p:stCondLst>
                                  <p:childTnLst>
                                    <p:set>
                                      <p:cBhvr>
                                        <p:cTn id="61" dur="1" fill="hold">
                                          <p:stCondLst>
                                            <p:cond delay="0"/>
                                          </p:stCondLst>
                                        </p:cTn>
                                        <p:tgtEl>
                                          <p:spTgt spid="38"/>
                                        </p:tgtEl>
                                        <p:attrNameLst>
                                          <p:attrName>style.visibility</p:attrName>
                                        </p:attrNameLst>
                                      </p:cBhvr>
                                      <p:to>
                                        <p:strVal val="visible"/>
                                      </p:to>
                                    </p:set>
                                    <p:anim calcmode="lin" valueType="num">
                                      <p:cBhvr additive="base">
                                        <p:cTn id="62" dur="500" fill="hold"/>
                                        <p:tgtEl>
                                          <p:spTgt spid="38"/>
                                        </p:tgtEl>
                                        <p:attrNameLst>
                                          <p:attrName>ppt_x</p:attrName>
                                        </p:attrNameLst>
                                      </p:cBhvr>
                                      <p:tavLst>
                                        <p:tav tm="0">
                                          <p:val>
                                            <p:strVal val="0-#ppt_w/2"/>
                                          </p:val>
                                        </p:tav>
                                        <p:tav tm="100000">
                                          <p:val>
                                            <p:strVal val="#ppt_x"/>
                                          </p:val>
                                        </p:tav>
                                      </p:tavLst>
                                    </p:anim>
                                    <p:anim calcmode="lin" valueType="num">
                                      <p:cBhvr additive="base">
                                        <p:cTn id="63"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文本框 38">
            <a:extLst>
              <a:ext uri="{FF2B5EF4-FFF2-40B4-BE49-F238E27FC236}">
                <a16:creationId xmlns="" xmlns:a16="http://schemas.microsoft.com/office/drawing/2014/main" id="{E5B102FC-ABD5-4A4C-A6A8-706F28EF6A31}"/>
              </a:ext>
            </a:extLst>
          </p:cNvPr>
          <p:cNvSpPr txBox="1"/>
          <p:nvPr/>
        </p:nvSpPr>
        <p:spPr>
          <a:xfrm>
            <a:off x="1114000" y="375508"/>
            <a:ext cx="6096000" cy="369332"/>
          </a:xfrm>
          <a:prstGeom prst="rect">
            <a:avLst/>
          </a:prstGeom>
          <a:noFill/>
        </p:spPr>
        <p:txBody>
          <a:bodyPr wrap="square">
            <a:spAutoFit/>
          </a:bodyPr>
          <a:lstStyle/>
          <a:p>
            <a:r>
              <a:rPr lang="zh-CN" altLang="en-US" sz="1800" dirty="0">
                <a:solidFill>
                  <a:srgbClr val="C00000"/>
                </a:solidFill>
                <a:latin typeface="汉仪雅酷黑 85W" panose="020B0904020202020204" pitchFamily="34" charset="-122"/>
                <a:ea typeface="汉仪雅酷黑 85W" panose="020B0904020202020204" pitchFamily="34" charset="-122"/>
                <a:sym typeface="思源黑体" panose="020B0500000000000000" pitchFamily="34" charset="-122"/>
              </a:rPr>
              <a:t>第二次国内革命</a:t>
            </a:r>
          </a:p>
        </p:txBody>
      </p:sp>
      <p:pic>
        <p:nvPicPr>
          <p:cNvPr id="40" name="图片 13">
            <a:extLst>
              <a:ext uri="{FF2B5EF4-FFF2-40B4-BE49-F238E27FC236}">
                <a16:creationId xmlns="" xmlns:a16="http://schemas.microsoft.com/office/drawing/2014/main" id="{8F5A8AB7-08C8-4A4F-98B4-B87A4046B493}"/>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bwMode="auto">
          <a:xfrm>
            <a:off x="263122" y="213359"/>
            <a:ext cx="850878" cy="693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文本框 10">
            <a:extLst>
              <a:ext uri="{FF2B5EF4-FFF2-40B4-BE49-F238E27FC236}">
                <a16:creationId xmlns="" xmlns:a16="http://schemas.microsoft.com/office/drawing/2014/main" id="{B22BDF65-3939-4E53-8329-A6C7B975EF21}"/>
              </a:ext>
            </a:extLst>
          </p:cNvPr>
          <p:cNvSpPr txBox="1"/>
          <p:nvPr/>
        </p:nvSpPr>
        <p:spPr>
          <a:xfrm>
            <a:off x="496832" y="2291444"/>
            <a:ext cx="10735048" cy="646331"/>
          </a:xfrm>
          <a:prstGeom prst="rect">
            <a:avLst/>
          </a:prstGeom>
          <a:noFill/>
        </p:spPr>
        <p:txBody>
          <a:bodyPr wrap="square">
            <a:spAutoFit/>
          </a:bodyPr>
          <a:lstStyle/>
          <a:p>
            <a:pPr marL="285750" indent="-285750" eaLnBrk="1" hangingPunct="1">
              <a:buFont typeface="Wingdings" panose="05000000000000000000" pitchFamily="2" charset="2"/>
              <a:buChar char="Ø"/>
            </a:pPr>
            <a:r>
              <a:rPr lang="en-US" altLang="zh-CN" dirty="0">
                <a:latin typeface="微软雅黑" panose="020B0503020204020204" pitchFamily="34" charset="-122"/>
                <a:ea typeface="微软雅黑" panose="020B0503020204020204" pitchFamily="34" charset="-122"/>
              </a:rPr>
              <a:t>1927</a:t>
            </a:r>
            <a:r>
              <a:rPr lang="zh-CN" altLang="en-US" dirty="0">
                <a:latin typeface="微软雅黑" panose="020B0503020204020204" pitchFamily="34" charset="-122"/>
                <a:ea typeface="微软雅黑" panose="020B0503020204020204" pitchFamily="34" charset="-122"/>
              </a:rPr>
              <a:t>年</a:t>
            </a:r>
            <a:r>
              <a:rPr lang="en-US" altLang="zh-CN" dirty="0">
                <a:latin typeface="微软雅黑" panose="020B0503020204020204" pitchFamily="34" charset="-122"/>
                <a:ea typeface="微软雅黑" panose="020B0503020204020204" pitchFamily="34" charset="-122"/>
              </a:rPr>
              <a:t>8</a:t>
            </a:r>
            <a:r>
              <a:rPr lang="zh-CN" altLang="en-US" dirty="0">
                <a:latin typeface="微软雅黑" panose="020B0503020204020204" pitchFamily="34" charset="-122"/>
                <a:ea typeface="微软雅黑" panose="020B0503020204020204" pitchFamily="34" charset="-122"/>
              </a:rPr>
              <a:t>月</a:t>
            </a:r>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日，在以周恩来为首的领导下，贺龙、叶挺、朱德、刘伯承等率领在江西南昌党领导和影响的部队</a:t>
            </a:r>
            <a:r>
              <a:rPr lang="en-US" altLang="zh-CN" dirty="0">
                <a:latin typeface="微软雅黑" panose="020B0503020204020204" pitchFamily="34" charset="-122"/>
                <a:ea typeface="微软雅黑" panose="020B0503020204020204" pitchFamily="34" charset="-122"/>
              </a:rPr>
              <a:t>2</a:t>
            </a:r>
            <a:r>
              <a:rPr lang="zh-CN" altLang="en-US" dirty="0">
                <a:latin typeface="微软雅黑" panose="020B0503020204020204" pitchFamily="34" charset="-122"/>
                <a:ea typeface="微软雅黑" panose="020B0503020204020204" pitchFamily="34" charset="-122"/>
              </a:rPr>
              <a:t>万余人起义</a:t>
            </a:r>
          </a:p>
        </p:txBody>
      </p:sp>
      <p:grpSp>
        <p:nvGrpSpPr>
          <p:cNvPr id="12" name="组合 11">
            <a:extLst>
              <a:ext uri="{FF2B5EF4-FFF2-40B4-BE49-F238E27FC236}">
                <a16:creationId xmlns="" xmlns:a16="http://schemas.microsoft.com/office/drawing/2014/main" id="{BA77C3FD-7565-438B-AA51-6F4D55020EF1}"/>
              </a:ext>
            </a:extLst>
          </p:cNvPr>
          <p:cNvGrpSpPr/>
          <p:nvPr/>
        </p:nvGrpSpPr>
        <p:grpSpPr>
          <a:xfrm>
            <a:off x="496833" y="1546520"/>
            <a:ext cx="2962647" cy="601521"/>
            <a:chOff x="496833" y="1546520"/>
            <a:chExt cx="2962647" cy="601521"/>
          </a:xfrm>
        </p:grpSpPr>
        <p:grpSp>
          <p:nvGrpSpPr>
            <p:cNvPr id="3" name="组合 2">
              <a:extLst>
                <a:ext uri="{FF2B5EF4-FFF2-40B4-BE49-F238E27FC236}">
                  <a16:creationId xmlns="" xmlns:a16="http://schemas.microsoft.com/office/drawing/2014/main" id="{700F1E11-A039-4CD4-AB19-9E1262E14A9F}"/>
                </a:ext>
              </a:extLst>
            </p:cNvPr>
            <p:cNvGrpSpPr/>
            <p:nvPr/>
          </p:nvGrpSpPr>
          <p:grpSpPr>
            <a:xfrm>
              <a:off x="496833" y="1546520"/>
              <a:ext cx="2962646" cy="601521"/>
              <a:chOff x="496833" y="1546520"/>
              <a:chExt cx="2962646" cy="601521"/>
            </a:xfrm>
          </p:grpSpPr>
          <p:sp>
            <p:nvSpPr>
              <p:cNvPr id="6" name="TextBox 41">
                <a:extLst>
                  <a:ext uri="{FF2B5EF4-FFF2-40B4-BE49-F238E27FC236}">
                    <a16:creationId xmlns="" xmlns:a16="http://schemas.microsoft.com/office/drawing/2014/main" id="{145F93A7-EB46-4482-85CF-5CCE13223BD1}"/>
                  </a:ext>
                </a:extLst>
              </p:cNvPr>
              <p:cNvSpPr txBox="1"/>
              <p:nvPr/>
            </p:nvSpPr>
            <p:spPr>
              <a:xfrm>
                <a:off x="1192864" y="1573372"/>
                <a:ext cx="2266615" cy="523220"/>
              </a:xfrm>
              <a:prstGeom prst="rect">
                <a:avLst/>
              </a:prstGeom>
              <a:noFill/>
            </p:spPr>
            <p:txBody>
              <a:bodyPr wrap="square" rtlCol="0">
                <a:spAutoFit/>
              </a:bodyPr>
              <a:lstStyle/>
              <a:p>
                <a:pPr algn="dist" eaLnBrk="1" hangingPunct="1"/>
                <a:r>
                  <a:rPr lang="zh-CN" altLang="en-US" sz="2800" b="1" dirty="0">
                    <a:solidFill>
                      <a:srgbClr val="C00000"/>
                    </a:solidFill>
                    <a:latin typeface="微软雅黑" panose="020B0503020204020204" pitchFamily="34" charset="-122"/>
                    <a:ea typeface="微软雅黑" panose="020B0503020204020204" pitchFamily="34" charset="-122"/>
                  </a:rPr>
                  <a:t>南昌起义</a:t>
                </a:r>
              </a:p>
            </p:txBody>
          </p:sp>
          <p:grpSp>
            <p:nvGrpSpPr>
              <p:cNvPr id="2" name="组合 1">
                <a:extLst>
                  <a:ext uri="{FF2B5EF4-FFF2-40B4-BE49-F238E27FC236}">
                    <a16:creationId xmlns="" xmlns:a16="http://schemas.microsoft.com/office/drawing/2014/main" id="{E0F5E1DD-11D4-451C-B9F1-E79D9FB72760}"/>
                  </a:ext>
                </a:extLst>
              </p:cNvPr>
              <p:cNvGrpSpPr/>
              <p:nvPr/>
            </p:nvGrpSpPr>
            <p:grpSpPr>
              <a:xfrm>
                <a:off x="496833" y="1546520"/>
                <a:ext cx="617167" cy="601521"/>
                <a:chOff x="481593" y="1889760"/>
                <a:chExt cx="966207" cy="934534"/>
              </a:xfrm>
            </p:grpSpPr>
            <p:sp>
              <p:nvSpPr>
                <p:cNvPr id="5" name="矩形 4">
                  <a:extLst>
                    <a:ext uri="{FF2B5EF4-FFF2-40B4-BE49-F238E27FC236}">
                      <a16:creationId xmlns="" xmlns:a16="http://schemas.microsoft.com/office/drawing/2014/main" id="{B0634D82-37E4-462A-A5C2-D91DA162C8B3}"/>
                    </a:ext>
                  </a:extLst>
                </p:cNvPr>
                <p:cNvSpPr/>
                <p:nvPr/>
              </p:nvSpPr>
              <p:spPr>
                <a:xfrm>
                  <a:off x="481593" y="1889760"/>
                  <a:ext cx="966207" cy="934534"/>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cs typeface="+mn-ea"/>
                    <a:sym typeface="+mn-lt"/>
                  </a:endParaRPr>
                </a:p>
              </p:txBody>
            </p:sp>
            <p:pic>
              <p:nvPicPr>
                <p:cNvPr id="7" name="图片 6">
                  <a:extLst>
                    <a:ext uri="{FF2B5EF4-FFF2-40B4-BE49-F238E27FC236}">
                      <a16:creationId xmlns="" xmlns:a16="http://schemas.microsoft.com/office/drawing/2014/main" id="{44E4CB77-DB5F-4B45-AAFA-9E64BB3C0710}"/>
                    </a:ext>
                  </a:extLst>
                </p:cNvPr>
                <p:cNvPicPr>
                  <a:picLocks noChangeAspect="1"/>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605061" y="2038553"/>
                  <a:ext cx="719269" cy="636947"/>
                </a:xfrm>
                <a:prstGeom prst="rect">
                  <a:avLst/>
                </a:prstGeom>
              </p:spPr>
            </p:pic>
          </p:grpSp>
        </p:grpSp>
        <p:cxnSp>
          <p:nvCxnSpPr>
            <p:cNvPr id="10" name="直接连接符 9">
              <a:extLst>
                <a:ext uri="{FF2B5EF4-FFF2-40B4-BE49-F238E27FC236}">
                  <a16:creationId xmlns="" xmlns:a16="http://schemas.microsoft.com/office/drawing/2014/main" id="{A3AF2D85-7277-43A0-97AC-48A2FDD65AEF}"/>
                </a:ext>
              </a:extLst>
            </p:cNvPr>
            <p:cNvCxnSpPr/>
            <p:nvPr/>
          </p:nvCxnSpPr>
          <p:spPr>
            <a:xfrm>
              <a:off x="1317230" y="2111033"/>
              <a:ext cx="214225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grpSp>
      <p:grpSp>
        <p:nvGrpSpPr>
          <p:cNvPr id="17" name="组合 16">
            <a:extLst>
              <a:ext uri="{FF2B5EF4-FFF2-40B4-BE49-F238E27FC236}">
                <a16:creationId xmlns="" xmlns:a16="http://schemas.microsoft.com/office/drawing/2014/main" id="{EDA98FB2-F472-4F2D-82EE-D438BC999E10}"/>
              </a:ext>
            </a:extLst>
          </p:cNvPr>
          <p:cNvGrpSpPr/>
          <p:nvPr/>
        </p:nvGrpSpPr>
        <p:grpSpPr>
          <a:xfrm>
            <a:off x="575697" y="3048198"/>
            <a:ext cx="6713166" cy="487315"/>
            <a:chOff x="575698" y="3339138"/>
            <a:chExt cx="6713166" cy="487315"/>
          </a:xfrm>
        </p:grpSpPr>
        <p:sp>
          <p:nvSpPr>
            <p:cNvPr id="16" name="文本框 15">
              <a:extLst>
                <a:ext uri="{FF2B5EF4-FFF2-40B4-BE49-F238E27FC236}">
                  <a16:creationId xmlns="" xmlns:a16="http://schemas.microsoft.com/office/drawing/2014/main" id="{939EC793-E594-4859-9D64-4191AFE8A930}"/>
                </a:ext>
              </a:extLst>
            </p:cNvPr>
            <p:cNvSpPr txBox="1"/>
            <p:nvPr/>
          </p:nvSpPr>
          <p:spPr>
            <a:xfrm>
              <a:off x="1192864" y="3421483"/>
              <a:ext cx="6096000" cy="400110"/>
            </a:xfrm>
            <a:prstGeom prst="rect">
              <a:avLst/>
            </a:prstGeom>
            <a:noFill/>
          </p:spPr>
          <p:txBody>
            <a:bodyPr wrap="square">
              <a:spAutoFit/>
            </a:bodyPr>
            <a:lstStyle/>
            <a:p>
              <a:pPr fontAlgn="auto">
                <a:spcBef>
                  <a:spcPts val="0"/>
                </a:spcBef>
                <a:spcAft>
                  <a:spcPts val="0"/>
                </a:spcAft>
                <a:defRPr/>
              </a:pPr>
              <a:r>
                <a:rPr lang="en-US" altLang="zh-CN" sz="2000" b="1" spc="300" dirty="0">
                  <a:latin typeface="微软雅黑" panose="020B0503020204020204" pitchFamily="34" charset="-122"/>
                  <a:ea typeface="微软雅黑" panose="020B0503020204020204" pitchFamily="34" charset="-122"/>
                </a:rPr>
                <a:t>1927</a:t>
              </a:r>
              <a:r>
                <a:rPr lang="zh-CN" altLang="en-US" sz="2000" b="1" spc="300" dirty="0">
                  <a:latin typeface="微软雅黑" panose="020B0503020204020204" pitchFamily="34" charset="-122"/>
                  <a:ea typeface="微软雅黑" panose="020B0503020204020204" pitchFamily="34" charset="-122"/>
                </a:rPr>
                <a:t>年</a:t>
              </a:r>
              <a:r>
                <a:rPr lang="en-US" altLang="zh-CN" sz="2000" b="1" spc="300" dirty="0">
                  <a:latin typeface="微软雅黑" panose="020B0503020204020204" pitchFamily="34" charset="-122"/>
                  <a:ea typeface="微软雅黑" panose="020B0503020204020204" pitchFamily="34" charset="-122"/>
                </a:rPr>
                <a:t>8</a:t>
              </a:r>
              <a:r>
                <a:rPr lang="zh-CN" altLang="en-US" sz="2000" b="1" spc="300" dirty="0">
                  <a:latin typeface="微软雅黑" panose="020B0503020204020204" pitchFamily="34" charset="-122"/>
                  <a:ea typeface="微软雅黑" panose="020B0503020204020204" pitchFamily="34" charset="-122"/>
                </a:rPr>
                <a:t>月</a:t>
              </a:r>
              <a:r>
                <a:rPr lang="en-US" altLang="zh-CN" sz="2000" b="1" spc="300" dirty="0">
                  <a:latin typeface="微软雅黑" panose="020B0503020204020204" pitchFamily="34" charset="-122"/>
                  <a:ea typeface="微软雅黑" panose="020B0503020204020204" pitchFamily="34" charset="-122"/>
                </a:rPr>
                <a:t>7</a:t>
              </a:r>
              <a:r>
                <a:rPr lang="zh-CN" altLang="en-US" sz="2000" b="1" spc="300" dirty="0">
                  <a:latin typeface="微软雅黑" panose="020B0503020204020204" pitchFamily="34" charset="-122"/>
                  <a:ea typeface="微软雅黑" panose="020B0503020204020204" pitchFamily="34" charset="-122"/>
                </a:rPr>
                <a:t>日八七会议</a:t>
              </a:r>
            </a:p>
          </p:txBody>
        </p:sp>
        <p:pic>
          <p:nvPicPr>
            <p:cNvPr id="15" name="图片 14">
              <a:extLst>
                <a:ext uri="{FF2B5EF4-FFF2-40B4-BE49-F238E27FC236}">
                  <a16:creationId xmlns="" xmlns:a16="http://schemas.microsoft.com/office/drawing/2014/main" id="{1DADB8CE-702A-4576-AFC9-A1A49ABC585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5698" y="3339138"/>
              <a:ext cx="543999" cy="487315"/>
            </a:xfrm>
            <a:prstGeom prst="rect">
              <a:avLst/>
            </a:prstGeom>
          </p:spPr>
        </p:pic>
      </p:grpSp>
      <p:grpSp>
        <p:nvGrpSpPr>
          <p:cNvPr id="19" name="组合 18">
            <a:extLst>
              <a:ext uri="{FF2B5EF4-FFF2-40B4-BE49-F238E27FC236}">
                <a16:creationId xmlns="" xmlns:a16="http://schemas.microsoft.com/office/drawing/2014/main" id="{5FD07166-00B0-4F9F-915F-7886E0262239}"/>
              </a:ext>
            </a:extLst>
          </p:cNvPr>
          <p:cNvGrpSpPr/>
          <p:nvPr/>
        </p:nvGrpSpPr>
        <p:grpSpPr>
          <a:xfrm>
            <a:off x="1192863" y="3630878"/>
            <a:ext cx="10039016" cy="453457"/>
            <a:chOff x="1192863" y="3630878"/>
            <a:chExt cx="10039016" cy="453457"/>
          </a:xfrm>
        </p:grpSpPr>
        <p:sp>
          <p:nvSpPr>
            <p:cNvPr id="21" name="文本框 20">
              <a:extLst>
                <a:ext uri="{FF2B5EF4-FFF2-40B4-BE49-F238E27FC236}">
                  <a16:creationId xmlns="" xmlns:a16="http://schemas.microsoft.com/office/drawing/2014/main" id="{C8B8ECB1-4792-4224-A219-14A8D321016B}"/>
                </a:ext>
              </a:extLst>
            </p:cNvPr>
            <p:cNvSpPr txBox="1"/>
            <p:nvPr/>
          </p:nvSpPr>
          <p:spPr>
            <a:xfrm>
              <a:off x="1192863" y="3630878"/>
              <a:ext cx="6096000" cy="453457"/>
            </a:xfrm>
            <a:prstGeom prst="rect">
              <a:avLst/>
            </a:prstGeom>
            <a:noFill/>
          </p:spPr>
          <p:txBody>
            <a:bodyPr wrap="square">
              <a:spAutoFit/>
            </a:bodyPr>
            <a:lstStyle/>
            <a:p>
              <a:pPr eaLnBrk="1" hangingPunct="1">
                <a:lnSpc>
                  <a:spcPct val="130000"/>
                </a:lnSpc>
              </a:pPr>
              <a:r>
                <a:rPr lang="zh-CN" altLang="en-US" sz="2000" b="1" dirty="0">
                  <a:solidFill>
                    <a:srgbClr val="C00000"/>
                  </a:solidFill>
                  <a:latin typeface="微软雅黑" panose="020B0503020204020204" pitchFamily="34" charset="-122"/>
                  <a:ea typeface="微软雅黑" panose="020B0503020204020204" pitchFamily="34" charset="-122"/>
                </a:rPr>
                <a:t>地点：</a:t>
              </a:r>
              <a:r>
                <a:rPr lang="zh-CN" altLang="en-US" sz="2000" b="1" dirty="0">
                  <a:latin typeface="微软雅黑" panose="020B0503020204020204" pitchFamily="34" charset="-122"/>
                  <a:ea typeface="微软雅黑" panose="020B0503020204020204" pitchFamily="34" charset="-122"/>
                </a:rPr>
                <a:t>武汉湖北武汉</a:t>
              </a:r>
            </a:p>
          </p:txBody>
        </p:sp>
        <p:sp>
          <p:nvSpPr>
            <p:cNvPr id="22" name="文本框 21">
              <a:extLst>
                <a:ext uri="{FF2B5EF4-FFF2-40B4-BE49-F238E27FC236}">
                  <a16:creationId xmlns="" xmlns:a16="http://schemas.microsoft.com/office/drawing/2014/main" id="{2C4F1B31-27CD-4E4D-A9F8-5EBF35E836B3}"/>
                </a:ext>
              </a:extLst>
            </p:cNvPr>
            <p:cNvSpPr txBox="1"/>
            <p:nvPr/>
          </p:nvSpPr>
          <p:spPr>
            <a:xfrm>
              <a:off x="3844623" y="3685705"/>
              <a:ext cx="7387256" cy="369332"/>
            </a:xfrm>
            <a:prstGeom prst="rect">
              <a:avLst/>
            </a:prstGeom>
            <a:noFill/>
            <a:ln>
              <a:solidFill>
                <a:srgbClr val="C00000"/>
              </a:solidFill>
            </a:ln>
          </p:spPr>
          <p:txBody>
            <a:bodyPr wrap="square">
              <a:spAutoFit/>
            </a:bodyPr>
            <a:lstStyle/>
            <a:p>
              <a:pPr eaLnBrk="1" hangingPunct="1"/>
              <a:r>
                <a:rPr lang="zh-CN" altLang="en-US" dirty="0">
                  <a:latin typeface="微软雅黑" panose="020B0503020204020204" pitchFamily="34" charset="-122"/>
                  <a:ea typeface="微软雅黑" panose="020B0503020204020204" pitchFamily="34" charset="-122"/>
                </a:rPr>
                <a:t>批判了陈独秀的右倾机会主义，确定了实行土地革命和武装起义的方针</a:t>
              </a:r>
            </a:p>
          </p:txBody>
        </p:sp>
      </p:grpSp>
      <p:grpSp>
        <p:nvGrpSpPr>
          <p:cNvPr id="20" name="组合 19">
            <a:extLst>
              <a:ext uri="{FF2B5EF4-FFF2-40B4-BE49-F238E27FC236}">
                <a16:creationId xmlns="" xmlns:a16="http://schemas.microsoft.com/office/drawing/2014/main" id="{701B945D-64A1-481B-A2F5-863DAD4636CE}"/>
              </a:ext>
            </a:extLst>
          </p:cNvPr>
          <p:cNvGrpSpPr/>
          <p:nvPr/>
        </p:nvGrpSpPr>
        <p:grpSpPr>
          <a:xfrm>
            <a:off x="575698" y="4323025"/>
            <a:ext cx="10568070" cy="1909009"/>
            <a:chOff x="575698" y="4323025"/>
            <a:chExt cx="10568070" cy="1909009"/>
          </a:xfrm>
        </p:grpSpPr>
        <p:grpSp>
          <p:nvGrpSpPr>
            <p:cNvPr id="23" name="组合 22">
              <a:extLst>
                <a:ext uri="{FF2B5EF4-FFF2-40B4-BE49-F238E27FC236}">
                  <a16:creationId xmlns="" xmlns:a16="http://schemas.microsoft.com/office/drawing/2014/main" id="{F14D8C06-7C04-46F5-8722-E9BA303C67C8}"/>
                </a:ext>
              </a:extLst>
            </p:cNvPr>
            <p:cNvGrpSpPr/>
            <p:nvPr/>
          </p:nvGrpSpPr>
          <p:grpSpPr>
            <a:xfrm>
              <a:off x="575698" y="4323025"/>
              <a:ext cx="6713166" cy="487315"/>
              <a:chOff x="575698" y="3339138"/>
              <a:chExt cx="6713166" cy="487315"/>
            </a:xfrm>
          </p:grpSpPr>
          <p:sp>
            <p:nvSpPr>
              <p:cNvPr id="24" name="文本框 23">
                <a:extLst>
                  <a:ext uri="{FF2B5EF4-FFF2-40B4-BE49-F238E27FC236}">
                    <a16:creationId xmlns="" xmlns:a16="http://schemas.microsoft.com/office/drawing/2014/main" id="{15C40B3C-9304-4740-8720-5D24B464E048}"/>
                  </a:ext>
                </a:extLst>
              </p:cNvPr>
              <p:cNvSpPr txBox="1"/>
              <p:nvPr/>
            </p:nvSpPr>
            <p:spPr>
              <a:xfrm>
                <a:off x="1192864" y="3395708"/>
                <a:ext cx="6096000" cy="400110"/>
              </a:xfrm>
              <a:prstGeom prst="rect">
                <a:avLst/>
              </a:prstGeom>
              <a:noFill/>
            </p:spPr>
            <p:txBody>
              <a:bodyPr wrap="square">
                <a:spAutoFit/>
              </a:bodyPr>
              <a:lstStyle/>
              <a:p>
                <a:pPr fontAlgn="auto">
                  <a:spcBef>
                    <a:spcPts val="0"/>
                  </a:spcBef>
                  <a:spcAft>
                    <a:spcPts val="0"/>
                  </a:spcAft>
                  <a:defRPr/>
                </a:pPr>
                <a:r>
                  <a:rPr lang="zh-CN" altLang="en-US" sz="2000" b="1" spc="300" dirty="0">
                    <a:latin typeface="微软雅黑" panose="020B0503020204020204" pitchFamily="34" charset="-122"/>
                    <a:ea typeface="微软雅黑" panose="020B0503020204020204" pitchFamily="34" charset="-122"/>
                  </a:rPr>
                  <a:t>武装起义</a:t>
                </a:r>
              </a:p>
            </p:txBody>
          </p:sp>
          <p:pic>
            <p:nvPicPr>
              <p:cNvPr id="25" name="图片 24">
                <a:extLst>
                  <a:ext uri="{FF2B5EF4-FFF2-40B4-BE49-F238E27FC236}">
                    <a16:creationId xmlns="" xmlns:a16="http://schemas.microsoft.com/office/drawing/2014/main" id="{3A51BE15-8872-4B21-B4FF-DAD8F4BB893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5698" y="3339138"/>
                <a:ext cx="543999" cy="487315"/>
              </a:xfrm>
              <a:prstGeom prst="rect">
                <a:avLst/>
              </a:prstGeom>
            </p:spPr>
          </p:pic>
        </p:grpSp>
        <p:sp>
          <p:nvSpPr>
            <p:cNvPr id="26" name="文本框 25">
              <a:extLst>
                <a:ext uri="{FF2B5EF4-FFF2-40B4-BE49-F238E27FC236}">
                  <a16:creationId xmlns="" xmlns:a16="http://schemas.microsoft.com/office/drawing/2014/main" id="{EAC9A166-350B-4365-847E-3247B2013390}"/>
                </a:ext>
              </a:extLst>
            </p:cNvPr>
            <p:cNvSpPr txBox="1"/>
            <p:nvPr/>
          </p:nvSpPr>
          <p:spPr>
            <a:xfrm>
              <a:off x="1035133" y="4874910"/>
              <a:ext cx="6096000" cy="400110"/>
            </a:xfrm>
            <a:prstGeom prst="rect">
              <a:avLst/>
            </a:prstGeom>
            <a:noFill/>
          </p:spPr>
          <p:txBody>
            <a:bodyPr wrap="square">
              <a:spAutoFit/>
            </a:bodyPr>
            <a:lstStyle/>
            <a:p>
              <a:pPr marL="342900" indent="-342900" eaLnBrk="1" hangingPunct="1">
                <a:buFont typeface="Wingdings" panose="05000000000000000000" pitchFamily="2" charset="2"/>
                <a:buChar char="ü"/>
              </a:pPr>
              <a:r>
                <a:rPr lang="zh-CN" altLang="en-US" sz="2000" b="1" dirty="0">
                  <a:latin typeface="微软雅黑" panose="020B0503020204020204" pitchFamily="34" charset="-122"/>
                  <a:ea typeface="微软雅黑" panose="020B0503020204020204" pitchFamily="34" charset="-122"/>
                </a:rPr>
                <a:t>湘赣边界秋收起义</a:t>
              </a:r>
            </a:p>
          </p:txBody>
        </p:sp>
        <p:sp>
          <p:nvSpPr>
            <p:cNvPr id="27" name="文本框 26">
              <a:extLst>
                <a:ext uri="{FF2B5EF4-FFF2-40B4-BE49-F238E27FC236}">
                  <a16:creationId xmlns="" xmlns:a16="http://schemas.microsoft.com/office/drawing/2014/main" id="{D1F4FE2D-3E10-44E9-BA2C-FC2B3567D4B8}"/>
                </a:ext>
              </a:extLst>
            </p:cNvPr>
            <p:cNvSpPr txBox="1"/>
            <p:nvPr/>
          </p:nvSpPr>
          <p:spPr>
            <a:xfrm>
              <a:off x="3580291" y="4730120"/>
              <a:ext cx="7563477" cy="646331"/>
            </a:xfrm>
            <a:prstGeom prst="rect">
              <a:avLst/>
            </a:prstGeom>
            <a:noFill/>
            <a:ln>
              <a:noFill/>
            </a:ln>
          </p:spPr>
          <p:txBody>
            <a:bodyPr wrap="square">
              <a:spAutoFit/>
            </a:bodyPr>
            <a:lstStyle/>
            <a:p>
              <a:pPr marL="0" lvl="1" eaLnBrk="1" hangingPunct="1"/>
              <a:r>
                <a:rPr lang="en-US" altLang="zh-CN" dirty="0">
                  <a:latin typeface="微软雅黑" panose="020B0503020204020204" pitchFamily="34" charset="-122"/>
                  <a:ea typeface="微软雅黑" panose="020B0503020204020204" pitchFamily="34" charset="-122"/>
                </a:rPr>
                <a:t>9</a:t>
              </a:r>
              <a:r>
                <a:rPr lang="zh-CN" altLang="en-US" dirty="0">
                  <a:latin typeface="微软雅黑" panose="020B0503020204020204" pitchFamily="34" charset="-122"/>
                  <a:ea typeface="微软雅黑" panose="020B0503020204020204" pitchFamily="34" charset="-122"/>
                </a:rPr>
                <a:t>月</a:t>
              </a:r>
              <a:r>
                <a:rPr lang="en-US" altLang="zh-CN" dirty="0">
                  <a:latin typeface="微软雅黑" panose="020B0503020204020204" pitchFamily="34" charset="-122"/>
                  <a:ea typeface="微软雅黑" panose="020B0503020204020204" pitchFamily="34" charset="-122"/>
                </a:rPr>
                <a:t>29</a:t>
              </a:r>
              <a:r>
                <a:rPr lang="zh-CN" altLang="en-US" dirty="0">
                  <a:latin typeface="微软雅黑" panose="020B0503020204020204" pitchFamily="34" charset="-122"/>
                  <a:ea typeface="微软雅黑" panose="020B0503020204020204" pitchFamily="34" charset="-122"/>
                </a:rPr>
                <a:t>日进行“三湾改编”，营、团建党委，支部建在连上，从组织上确立了党对军队的领导</a:t>
              </a:r>
            </a:p>
          </p:txBody>
        </p:sp>
        <p:sp>
          <p:nvSpPr>
            <p:cNvPr id="28" name="文本框 27">
              <a:extLst>
                <a:ext uri="{FF2B5EF4-FFF2-40B4-BE49-F238E27FC236}">
                  <a16:creationId xmlns="" xmlns:a16="http://schemas.microsoft.com/office/drawing/2014/main" id="{3AB1CE3D-2E56-4F0E-9C22-F8BA9AC7C7AA}"/>
                </a:ext>
              </a:extLst>
            </p:cNvPr>
            <p:cNvSpPr txBox="1"/>
            <p:nvPr/>
          </p:nvSpPr>
          <p:spPr>
            <a:xfrm>
              <a:off x="1035132" y="5670003"/>
              <a:ext cx="6096000" cy="400110"/>
            </a:xfrm>
            <a:prstGeom prst="rect">
              <a:avLst/>
            </a:prstGeom>
            <a:noFill/>
          </p:spPr>
          <p:txBody>
            <a:bodyPr wrap="square">
              <a:spAutoFit/>
            </a:bodyPr>
            <a:lstStyle/>
            <a:p>
              <a:pPr marL="342900" indent="-342900" fontAlgn="auto">
                <a:spcBef>
                  <a:spcPts val="0"/>
                </a:spcBef>
                <a:spcAft>
                  <a:spcPts val="0"/>
                </a:spcAft>
                <a:buFont typeface="Wingdings" panose="05000000000000000000" pitchFamily="2" charset="2"/>
                <a:buChar char="ü"/>
                <a:defRPr/>
              </a:pPr>
              <a:r>
                <a:rPr lang="zh-CN" altLang="en-US" sz="2000" b="1" dirty="0">
                  <a:latin typeface="微软雅黑" panose="020B0503020204020204" pitchFamily="34" charset="-122"/>
                  <a:ea typeface="微软雅黑" panose="020B0503020204020204" pitchFamily="34" charset="-122"/>
                </a:rPr>
                <a:t>广州起义</a:t>
              </a:r>
            </a:p>
          </p:txBody>
        </p:sp>
        <p:sp>
          <p:nvSpPr>
            <p:cNvPr id="29" name="文本框 28">
              <a:extLst>
                <a:ext uri="{FF2B5EF4-FFF2-40B4-BE49-F238E27FC236}">
                  <a16:creationId xmlns="" xmlns:a16="http://schemas.microsoft.com/office/drawing/2014/main" id="{6C620B75-8C7B-4FD1-A362-D7BB13F3E49E}"/>
                </a:ext>
              </a:extLst>
            </p:cNvPr>
            <p:cNvSpPr txBox="1"/>
            <p:nvPr/>
          </p:nvSpPr>
          <p:spPr>
            <a:xfrm>
              <a:off x="3580291" y="5454577"/>
              <a:ext cx="7563477" cy="777457"/>
            </a:xfrm>
            <a:prstGeom prst="rect">
              <a:avLst/>
            </a:prstGeom>
            <a:noFill/>
            <a:ln>
              <a:noFill/>
            </a:ln>
          </p:spPr>
          <p:txBody>
            <a:bodyPr wrap="square">
              <a:spAutoFit/>
            </a:bodyPr>
            <a:lstStyle/>
            <a:p>
              <a:pPr marL="0" lvl="1" eaLnBrk="1" hangingPunct="1">
                <a:lnSpc>
                  <a:spcPct val="130000"/>
                </a:lnSpc>
              </a:pPr>
              <a:r>
                <a:rPr lang="zh-CN" altLang="en-US" dirty="0">
                  <a:latin typeface="微软雅黑" panose="020B0503020204020204" pitchFamily="34" charset="-122"/>
                  <a:ea typeface="微软雅黑" panose="020B0503020204020204" pitchFamily="34" charset="-122"/>
                </a:rPr>
                <a:t>国民革命军教导团和警卫团一部以及工人赤卫队在广州起义，成立广州苏维埃政府，但寡不敌众，起义军失败</a:t>
              </a:r>
            </a:p>
          </p:txBody>
        </p:sp>
      </p:grpSp>
    </p:spTree>
    <p:extLst>
      <p:ext uri="{BB962C8B-B14F-4D97-AF65-F5344CB8AC3E}">
        <p14:creationId xmlns:p14="http://schemas.microsoft.com/office/powerpoint/2010/main" val="6838757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left)">
                                      <p:cBhvr>
                                        <p:cTn id="13" dur="500"/>
                                        <p:tgtEl>
                                          <p:spTgt spid="11"/>
                                        </p:tgtEl>
                                      </p:cBhvr>
                                    </p:animEffect>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1000"/>
                                        <p:tgtEl>
                                          <p:spTgt spid="17"/>
                                        </p:tgtEl>
                                      </p:cBhvr>
                                    </p:animEffect>
                                    <p:anim calcmode="lin" valueType="num">
                                      <p:cBhvr>
                                        <p:cTn id="18" dur="1000" fill="hold"/>
                                        <p:tgtEl>
                                          <p:spTgt spid="17"/>
                                        </p:tgtEl>
                                        <p:attrNameLst>
                                          <p:attrName>ppt_x</p:attrName>
                                        </p:attrNameLst>
                                      </p:cBhvr>
                                      <p:tavLst>
                                        <p:tav tm="0">
                                          <p:val>
                                            <p:strVal val="#ppt_x"/>
                                          </p:val>
                                        </p:tav>
                                        <p:tav tm="100000">
                                          <p:val>
                                            <p:strVal val="#ppt_x"/>
                                          </p:val>
                                        </p:tav>
                                      </p:tavLst>
                                    </p:anim>
                                    <p:anim calcmode="lin" valueType="num">
                                      <p:cBhvr>
                                        <p:cTn id="19" dur="1000" fill="hold"/>
                                        <p:tgtEl>
                                          <p:spTgt spid="17"/>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22" presetClass="entr" presetSubtype="8" fill="hold"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wipe(left)">
                                      <p:cBhvr>
                                        <p:cTn id="23" dur="500"/>
                                        <p:tgtEl>
                                          <p:spTgt spid="19"/>
                                        </p:tgtEl>
                                      </p:cBhvr>
                                    </p:animEffect>
                                  </p:childTnLst>
                                </p:cTn>
                              </p:par>
                            </p:childTnLst>
                          </p:cTn>
                        </p:par>
                        <p:par>
                          <p:cTn id="24" fill="hold">
                            <p:stCondLst>
                              <p:cond delay="3000"/>
                            </p:stCondLst>
                            <p:childTnLst>
                              <p:par>
                                <p:cTn id="25" presetID="42" presetClass="entr" presetSubtype="0" fill="hold"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1000"/>
                                        <p:tgtEl>
                                          <p:spTgt spid="20"/>
                                        </p:tgtEl>
                                      </p:cBhvr>
                                    </p:animEffect>
                                    <p:anim calcmode="lin" valueType="num">
                                      <p:cBhvr>
                                        <p:cTn id="28" dur="1000" fill="hold"/>
                                        <p:tgtEl>
                                          <p:spTgt spid="20"/>
                                        </p:tgtEl>
                                        <p:attrNameLst>
                                          <p:attrName>ppt_x</p:attrName>
                                        </p:attrNameLst>
                                      </p:cBhvr>
                                      <p:tavLst>
                                        <p:tav tm="0">
                                          <p:val>
                                            <p:strVal val="#ppt_x"/>
                                          </p:val>
                                        </p:tav>
                                        <p:tav tm="100000">
                                          <p:val>
                                            <p:strVal val="#ppt_x"/>
                                          </p:val>
                                        </p:tav>
                                      </p:tavLst>
                                    </p:anim>
                                    <p:anim calcmode="lin" valueType="num">
                                      <p:cBhvr>
                                        <p:cTn id="2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文本框 38">
            <a:extLst>
              <a:ext uri="{FF2B5EF4-FFF2-40B4-BE49-F238E27FC236}">
                <a16:creationId xmlns="" xmlns:a16="http://schemas.microsoft.com/office/drawing/2014/main" id="{E5B102FC-ABD5-4A4C-A6A8-706F28EF6A31}"/>
              </a:ext>
            </a:extLst>
          </p:cNvPr>
          <p:cNvSpPr txBox="1"/>
          <p:nvPr/>
        </p:nvSpPr>
        <p:spPr>
          <a:xfrm>
            <a:off x="1114000" y="375508"/>
            <a:ext cx="6096000" cy="369332"/>
          </a:xfrm>
          <a:prstGeom prst="rect">
            <a:avLst/>
          </a:prstGeom>
          <a:noFill/>
        </p:spPr>
        <p:txBody>
          <a:bodyPr wrap="square">
            <a:spAutoFit/>
          </a:bodyPr>
          <a:lstStyle/>
          <a:p>
            <a:r>
              <a:rPr lang="zh-CN" altLang="en-US" sz="1800" dirty="0">
                <a:solidFill>
                  <a:srgbClr val="C00000"/>
                </a:solidFill>
                <a:latin typeface="汉仪雅酷黑 85W" panose="020B0904020202020204" pitchFamily="34" charset="-122"/>
                <a:ea typeface="汉仪雅酷黑 85W" panose="020B0904020202020204" pitchFamily="34" charset="-122"/>
                <a:sym typeface="思源黑体" panose="020B0500000000000000" pitchFamily="34" charset="-122"/>
              </a:rPr>
              <a:t>第二次国内革命</a:t>
            </a:r>
          </a:p>
        </p:txBody>
      </p:sp>
      <p:pic>
        <p:nvPicPr>
          <p:cNvPr id="40" name="图片 13">
            <a:extLst>
              <a:ext uri="{FF2B5EF4-FFF2-40B4-BE49-F238E27FC236}">
                <a16:creationId xmlns="" xmlns:a16="http://schemas.microsoft.com/office/drawing/2014/main" id="{8F5A8AB7-08C8-4A4F-98B4-B87A4046B493}"/>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bwMode="auto">
          <a:xfrm>
            <a:off x="263122" y="213359"/>
            <a:ext cx="850878" cy="693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文本框 10">
            <a:extLst>
              <a:ext uri="{FF2B5EF4-FFF2-40B4-BE49-F238E27FC236}">
                <a16:creationId xmlns="" xmlns:a16="http://schemas.microsoft.com/office/drawing/2014/main" id="{B22BDF65-3939-4E53-8329-A6C7B975EF21}"/>
              </a:ext>
            </a:extLst>
          </p:cNvPr>
          <p:cNvSpPr txBox="1"/>
          <p:nvPr/>
        </p:nvSpPr>
        <p:spPr>
          <a:xfrm>
            <a:off x="496832" y="2291444"/>
            <a:ext cx="10735048" cy="777457"/>
          </a:xfrm>
          <a:prstGeom prst="rect">
            <a:avLst/>
          </a:prstGeom>
          <a:noFill/>
        </p:spPr>
        <p:txBody>
          <a:bodyPr wrap="square">
            <a:spAutoFit/>
          </a:bodyPr>
          <a:lstStyle/>
          <a:p>
            <a:pPr>
              <a:lnSpc>
                <a:spcPct val="130000"/>
              </a:lnSpc>
            </a:pPr>
            <a:r>
              <a:rPr lang="zh-CN" altLang="en-US" dirty="0">
                <a:latin typeface="微软雅黑" panose="020B0503020204020204" pitchFamily="34" charset="-122"/>
                <a:ea typeface="微软雅黑" panose="020B0503020204020204" pitchFamily="34" charset="-122"/>
              </a:rPr>
              <a:t> 井冈山革命根据地开始了工农武装割据、根据地民主政权建立、革命军队建设、党的建设等一系列探索和实践</a:t>
            </a:r>
          </a:p>
        </p:txBody>
      </p:sp>
      <p:grpSp>
        <p:nvGrpSpPr>
          <p:cNvPr id="12" name="组合 11">
            <a:extLst>
              <a:ext uri="{FF2B5EF4-FFF2-40B4-BE49-F238E27FC236}">
                <a16:creationId xmlns="" xmlns:a16="http://schemas.microsoft.com/office/drawing/2014/main" id="{BA77C3FD-7565-438B-AA51-6F4D55020EF1}"/>
              </a:ext>
            </a:extLst>
          </p:cNvPr>
          <p:cNvGrpSpPr/>
          <p:nvPr/>
        </p:nvGrpSpPr>
        <p:grpSpPr>
          <a:xfrm>
            <a:off x="496833" y="1546520"/>
            <a:ext cx="2962647" cy="601521"/>
            <a:chOff x="496833" y="1546520"/>
            <a:chExt cx="2962647" cy="601521"/>
          </a:xfrm>
        </p:grpSpPr>
        <p:grpSp>
          <p:nvGrpSpPr>
            <p:cNvPr id="3" name="组合 2">
              <a:extLst>
                <a:ext uri="{FF2B5EF4-FFF2-40B4-BE49-F238E27FC236}">
                  <a16:creationId xmlns="" xmlns:a16="http://schemas.microsoft.com/office/drawing/2014/main" id="{700F1E11-A039-4CD4-AB19-9E1262E14A9F}"/>
                </a:ext>
              </a:extLst>
            </p:cNvPr>
            <p:cNvGrpSpPr/>
            <p:nvPr/>
          </p:nvGrpSpPr>
          <p:grpSpPr>
            <a:xfrm>
              <a:off x="496833" y="1546520"/>
              <a:ext cx="2962646" cy="601521"/>
              <a:chOff x="496833" y="1546520"/>
              <a:chExt cx="2962646" cy="601521"/>
            </a:xfrm>
          </p:grpSpPr>
          <p:sp>
            <p:nvSpPr>
              <p:cNvPr id="6" name="TextBox 41">
                <a:extLst>
                  <a:ext uri="{FF2B5EF4-FFF2-40B4-BE49-F238E27FC236}">
                    <a16:creationId xmlns="" xmlns:a16="http://schemas.microsoft.com/office/drawing/2014/main" id="{145F93A7-EB46-4482-85CF-5CCE13223BD1}"/>
                  </a:ext>
                </a:extLst>
              </p:cNvPr>
              <p:cNvSpPr txBox="1"/>
              <p:nvPr/>
            </p:nvSpPr>
            <p:spPr>
              <a:xfrm>
                <a:off x="1192864" y="1573372"/>
                <a:ext cx="2266615" cy="523220"/>
              </a:xfrm>
              <a:prstGeom prst="rect">
                <a:avLst/>
              </a:prstGeom>
              <a:noFill/>
            </p:spPr>
            <p:txBody>
              <a:bodyPr wrap="square" rtlCol="0">
                <a:spAutoFit/>
              </a:bodyPr>
              <a:lstStyle/>
              <a:p>
                <a:pPr algn="dist" fontAlgn="auto">
                  <a:spcBef>
                    <a:spcPts val="0"/>
                  </a:spcBef>
                  <a:spcAft>
                    <a:spcPts val="0"/>
                  </a:spcAft>
                  <a:defRPr/>
                </a:pPr>
                <a:r>
                  <a:rPr lang="zh-CN" altLang="en-US" sz="2800" b="1" spc="300" dirty="0">
                    <a:solidFill>
                      <a:srgbClr val="C00000"/>
                    </a:solidFill>
                    <a:latin typeface="微软雅黑" panose="020B0503020204020204" pitchFamily="34" charset="-122"/>
                    <a:ea typeface="微软雅黑" panose="020B0503020204020204" pitchFamily="34" charset="-122"/>
                  </a:rPr>
                  <a:t>武装起义</a:t>
                </a:r>
              </a:p>
            </p:txBody>
          </p:sp>
          <p:grpSp>
            <p:nvGrpSpPr>
              <p:cNvPr id="2" name="组合 1">
                <a:extLst>
                  <a:ext uri="{FF2B5EF4-FFF2-40B4-BE49-F238E27FC236}">
                    <a16:creationId xmlns="" xmlns:a16="http://schemas.microsoft.com/office/drawing/2014/main" id="{E0F5E1DD-11D4-451C-B9F1-E79D9FB72760}"/>
                  </a:ext>
                </a:extLst>
              </p:cNvPr>
              <p:cNvGrpSpPr/>
              <p:nvPr/>
            </p:nvGrpSpPr>
            <p:grpSpPr>
              <a:xfrm>
                <a:off x="496833" y="1546520"/>
                <a:ext cx="617167" cy="601521"/>
                <a:chOff x="481593" y="1889760"/>
                <a:chExt cx="966207" cy="934534"/>
              </a:xfrm>
            </p:grpSpPr>
            <p:sp>
              <p:nvSpPr>
                <p:cNvPr id="5" name="矩形 4">
                  <a:extLst>
                    <a:ext uri="{FF2B5EF4-FFF2-40B4-BE49-F238E27FC236}">
                      <a16:creationId xmlns="" xmlns:a16="http://schemas.microsoft.com/office/drawing/2014/main" id="{B0634D82-37E4-462A-A5C2-D91DA162C8B3}"/>
                    </a:ext>
                  </a:extLst>
                </p:cNvPr>
                <p:cNvSpPr/>
                <p:nvPr/>
              </p:nvSpPr>
              <p:spPr>
                <a:xfrm>
                  <a:off x="481593" y="1889760"/>
                  <a:ext cx="966207" cy="934534"/>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cs typeface="+mn-ea"/>
                    <a:sym typeface="+mn-lt"/>
                  </a:endParaRPr>
                </a:p>
              </p:txBody>
            </p:sp>
            <p:pic>
              <p:nvPicPr>
                <p:cNvPr id="7" name="图片 6">
                  <a:extLst>
                    <a:ext uri="{FF2B5EF4-FFF2-40B4-BE49-F238E27FC236}">
                      <a16:creationId xmlns="" xmlns:a16="http://schemas.microsoft.com/office/drawing/2014/main" id="{44E4CB77-DB5F-4B45-AAFA-9E64BB3C0710}"/>
                    </a:ext>
                  </a:extLst>
                </p:cNvPr>
                <p:cNvPicPr>
                  <a:picLocks noChangeAspect="1"/>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605061" y="2038553"/>
                  <a:ext cx="719269" cy="636947"/>
                </a:xfrm>
                <a:prstGeom prst="rect">
                  <a:avLst/>
                </a:prstGeom>
              </p:spPr>
            </p:pic>
          </p:grpSp>
        </p:grpSp>
        <p:cxnSp>
          <p:nvCxnSpPr>
            <p:cNvPr id="10" name="直接连接符 9">
              <a:extLst>
                <a:ext uri="{FF2B5EF4-FFF2-40B4-BE49-F238E27FC236}">
                  <a16:creationId xmlns="" xmlns:a16="http://schemas.microsoft.com/office/drawing/2014/main" id="{A3AF2D85-7277-43A0-97AC-48A2FDD65AEF}"/>
                </a:ext>
              </a:extLst>
            </p:cNvPr>
            <p:cNvCxnSpPr/>
            <p:nvPr/>
          </p:nvCxnSpPr>
          <p:spPr>
            <a:xfrm>
              <a:off x="1317230" y="2111033"/>
              <a:ext cx="214225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grpSp>
      <p:grpSp>
        <p:nvGrpSpPr>
          <p:cNvPr id="17" name="组合 16">
            <a:extLst>
              <a:ext uri="{FF2B5EF4-FFF2-40B4-BE49-F238E27FC236}">
                <a16:creationId xmlns="" xmlns:a16="http://schemas.microsoft.com/office/drawing/2014/main" id="{EDA98FB2-F472-4F2D-82EE-D438BC999E10}"/>
              </a:ext>
            </a:extLst>
          </p:cNvPr>
          <p:cNvGrpSpPr/>
          <p:nvPr/>
        </p:nvGrpSpPr>
        <p:grpSpPr>
          <a:xfrm>
            <a:off x="575697" y="3048198"/>
            <a:ext cx="6713166" cy="544010"/>
            <a:chOff x="575698" y="3339138"/>
            <a:chExt cx="6713166" cy="544010"/>
          </a:xfrm>
        </p:grpSpPr>
        <p:sp>
          <p:nvSpPr>
            <p:cNvPr id="16" name="文本框 15">
              <a:extLst>
                <a:ext uri="{FF2B5EF4-FFF2-40B4-BE49-F238E27FC236}">
                  <a16:creationId xmlns="" xmlns:a16="http://schemas.microsoft.com/office/drawing/2014/main" id="{939EC793-E594-4859-9D64-4191AFE8A930}"/>
                </a:ext>
              </a:extLst>
            </p:cNvPr>
            <p:cNvSpPr txBox="1"/>
            <p:nvPr/>
          </p:nvSpPr>
          <p:spPr>
            <a:xfrm>
              <a:off x="1192864" y="3421483"/>
              <a:ext cx="6096000" cy="461665"/>
            </a:xfrm>
            <a:prstGeom prst="rect">
              <a:avLst/>
            </a:prstGeom>
            <a:noFill/>
          </p:spPr>
          <p:txBody>
            <a:bodyPr wrap="square">
              <a:spAutoFit/>
            </a:bodyPr>
            <a:lstStyle/>
            <a:p>
              <a:pPr fontAlgn="auto">
                <a:spcBef>
                  <a:spcPts val="0"/>
                </a:spcBef>
                <a:spcAft>
                  <a:spcPts val="0"/>
                </a:spcAft>
                <a:defRPr/>
              </a:pPr>
              <a:r>
                <a:rPr lang="en-US" altLang="zh-CN" sz="2400" b="1" dirty="0">
                  <a:solidFill>
                    <a:srgbClr val="C00000"/>
                  </a:solidFill>
                  <a:latin typeface="微软雅黑" panose="020B0503020204020204" pitchFamily="34" charset="-122"/>
                  <a:ea typeface="微软雅黑" panose="020B0503020204020204" pitchFamily="34" charset="-122"/>
                </a:rPr>
                <a:t>1927</a:t>
              </a:r>
              <a:r>
                <a:rPr lang="zh-CN" altLang="en-US" sz="2400" b="1" dirty="0">
                  <a:solidFill>
                    <a:srgbClr val="C00000"/>
                  </a:solidFill>
                  <a:latin typeface="微软雅黑" panose="020B0503020204020204" pitchFamily="34" charset="-122"/>
                  <a:ea typeface="微软雅黑" panose="020B0503020204020204" pitchFamily="34" charset="-122"/>
                </a:rPr>
                <a:t>年</a:t>
              </a:r>
              <a:r>
                <a:rPr lang="en-US" altLang="zh-CN" sz="2400" b="1" dirty="0">
                  <a:solidFill>
                    <a:srgbClr val="C00000"/>
                  </a:solidFill>
                  <a:latin typeface="微软雅黑" panose="020B0503020204020204" pitchFamily="34" charset="-122"/>
                  <a:ea typeface="微软雅黑" panose="020B0503020204020204" pitchFamily="34" charset="-122"/>
                </a:rPr>
                <a:t>11</a:t>
              </a:r>
              <a:r>
                <a:rPr lang="zh-CN" altLang="en-US" sz="2400" b="1" dirty="0">
                  <a:solidFill>
                    <a:srgbClr val="C00000"/>
                  </a:solidFill>
                  <a:latin typeface="微软雅黑" panose="020B0503020204020204" pitchFamily="34" charset="-122"/>
                  <a:ea typeface="微软雅黑" panose="020B0503020204020204" pitchFamily="34" charset="-122"/>
                </a:rPr>
                <a:t>月</a:t>
              </a:r>
            </a:p>
          </p:txBody>
        </p:sp>
        <p:pic>
          <p:nvPicPr>
            <p:cNvPr id="15" name="图片 14">
              <a:extLst>
                <a:ext uri="{FF2B5EF4-FFF2-40B4-BE49-F238E27FC236}">
                  <a16:creationId xmlns="" xmlns:a16="http://schemas.microsoft.com/office/drawing/2014/main" id="{1DADB8CE-702A-4576-AFC9-A1A49ABC585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5698" y="3339138"/>
              <a:ext cx="543999" cy="487315"/>
            </a:xfrm>
            <a:prstGeom prst="rect">
              <a:avLst/>
            </a:prstGeom>
          </p:spPr>
        </p:pic>
      </p:grpSp>
      <p:grpSp>
        <p:nvGrpSpPr>
          <p:cNvPr id="19" name="组合 18">
            <a:extLst>
              <a:ext uri="{FF2B5EF4-FFF2-40B4-BE49-F238E27FC236}">
                <a16:creationId xmlns="" xmlns:a16="http://schemas.microsoft.com/office/drawing/2014/main" id="{5FD07166-00B0-4F9F-915F-7886E0262239}"/>
              </a:ext>
            </a:extLst>
          </p:cNvPr>
          <p:cNvGrpSpPr/>
          <p:nvPr/>
        </p:nvGrpSpPr>
        <p:grpSpPr>
          <a:xfrm>
            <a:off x="1192863" y="3630878"/>
            <a:ext cx="10039016" cy="453457"/>
            <a:chOff x="1192863" y="3630878"/>
            <a:chExt cx="10039016" cy="453457"/>
          </a:xfrm>
        </p:grpSpPr>
        <p:sp>
          <p:nvSpPr>
            <p:cNvPr id="21" name="文本框 20">
              <a:extLst>
                <a:ext uri="{FF2B5EF4-FFF2-40B4-BE49-F238E27FC236}">
                  <a16:creationId xmlns="" xmlns:a16="http://schemas.microsoft.com/office/drawing/2014/main" id="{C8B8ECB1-4792-4224-A219-14A8D321016B}"/>
                </a:ext>
              </a:extLst>
            </p:cNvPr>
            <p:cNvSpPr txBox="1"/>
            <p:nvPr/>
          </p:nvSpPr>
          <p:spPr>
            <a:xfrm>
              <a:off x="1192863" y="3630878"/>
              <a:ext cx="6096000" cy="453457"/>
            </a:xfrm>
            <a:prstGeom prst="rect">
              <a:avLst/>
            </a:prstGeom>
            <a:noFill/>
          </p:spPr>
          <p:txBody>
            <a:bodyPr wrap="square">
              <a:spAutoFit/>
            </a:bodyPr>
            <a:lstStyle/>
            <a:p>
              <a:pPr eaLnBrk="1" hangingPunct="1">
                <a:lnSpc>
                  <a:spcPct val="130000"/>
                </a:lnSpc>
              </a:pPr>
              <a:r>
                <a:rPr lang="zh-CN" altLang="en-US" sz="2000" dirty="0">
                  <a:latin typeface="微软雅黑" panose="020B0503020204020204" pitchFamily="34" charset="-122"/>
                  <a:ea typeface="微软雅黑" panose="020B0503020204020204" pitchFamily="34" charset="-122"/>
                </a:rPr>
                <a:t>成立湘赣边界第一个红色政权</a:t>
              </a: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茶陵县工农政府</a:t>
              </a:r>
            </a:p>
          </p:txBody>
        </p:sp>
        <p:sp>
          <p:nvSpPr>
            <p:cNvPr id="22" name="文本框 21">
              <a:extLst>
                <a:ext uri="{FF2B5EF4-FFF2-40B4-BE49-F238E27FC236}">
                  <a16:creationId xmlns="" xmlns:a16="http://schemas.microsoft.com/office/drawing/2014/main" id="{2C4F1B31-27CD-4E4D-A9F8-5EBF35E836B3}"/>
                </a:ext>
              </a:extLst>
            </p:cNvPr>
            <p:cNvSpPr txBox="1"/>
            <p:nvPr/>
          </p:nvSpPr>
          <p:spPr>
            <a:xfrm>
              <a:off x="3844623" y="3685705"/>
              <a:ext cx="7387256" cy="369332"/>
            </a:xfrm>
            <a:prstGeom prst="rect">
              <a:avLst/>
            </a:prstGeom>
            <a:noFill/>
            <a:ln>
              <a:noFill/>
            </a:ln>
          </p:spPr>
          <p:txBody>
            <a:bodyPr wrap="square">
              <a:spAutoFit/>
            </a:bodyPr>
            <a:lstStyle/>
            <a:p>
              <a:pPr eaLnBrk="1" hangingPunct="1"/>
              <a:endParaRPr lang="zh-CN" altLang="en-US" dirty="0">
                <a:latin typeface="微软雅黑" panose="020B0503020204020204" pitchFamily="34" charset="-122"/>
                <a:ea typeface="微软雅黑" panose="020B0503020204020204" pitchFamily="34" charset="-122"/>
              </a:endParaRPr>
            </a:p>
          </p:txBody>
        </p:sp>
      </p:grpSp>
      <p:grpSp>
        <p:nvGrpSpPr>
          <p:cNvPr id="20" name="组合 19">
            <a:extLst>
              <a:ext uri="{FF2B5EF4-FFF2-40B4-BE49-F238E27FC236}">
                <a16:creationId xmlns="" xmlns:a16="http://schemas.microsoft.com/office/drawing/2014/main" id="{701B945D-64A1-481B-A2F5-863DAD4636CE}"/>
              </a:ext>
            </a:extLst>
          </p:cNvPr>
          <p:cNvGrpSpPr/>
          <p:nvPr/>
        </p:nvGrpSpPr>
        <p:grpSpPr>
          <a:xfrm>
            <a:off x="575698" y="4323025"/>
            <a:ext cx="6713166" cy="2015889"/>
            <a:chOff x="575698" y="4323025"/>
            <a:chExt cx="6713166" cy="2015889"/>
          </a:xfrm>
        </p:grpSpPr>
        <p:grpSp>
          <p:nvGrpSpPr>
            <p:cNvPr id="23" name="组合 22">
              <a:extLst>
                <a:ext uri="{FF2B5EF4-FFF2-40B4-BE49-F238E27FC236}">
                  <a16:creationId xmlns="" xmlns:a16="http://schemas.microsoft.com/office/drawing/2014/main" id="{F14D8C06-7C04-46F5-8722-E9BA303C67C8}"/>
                </a:ext>
              </a:extLst>
            </p:cNvPr>
            <p:cNvGrpSpPr/>
            <p:nvPr/>
          </p:nvGrpSpPr>
          <p:grpSpPr>
            <a:xfrm>
              <a:off x="575698" y="4323025"/>
              <a:ext cx="6713166" cy="518235"/>
              <a:chOff x="575698" y="3339138"/>
              <a:chExt cx="6713166" cy="518235"/>
            </a:xfrm>
          </p:grpSpPr>
          <p:sp>
            <p:nvSpPr>
              <p:cNvPr id="24" name="文本框 23">
                <a:extLst>
                  <a:ext uri="{FF2B5EF4-FFF2-40B4-BE49-F238E27FC236}">
                    <a16:creationId xmlns="" xmlns:a16="http://schemas.microsoft.com/office/drawing/2014/main" id="{15C40B3C-9304-4740-8720-5D24B464E048}"/>
                  </a:ext>
                </a:extLst>
              </p:cNvPr>
              <p:cNvSpPr txBox="1"/>
              <p:nvPr/>
            </p:nvSpPr>
            <p:spPr>
              <a:xfrm>
                <a:off x="1192864" y="3395708"/>
                <a:ext cx="6096000" cy="461665"/>
              </a:xfrm>
              <a:prstGeom prst="rect">
                <a:avLst/>
              </a:prstGeom>
              <a:noFill/>
            </p:spPr>
            <p:txBody>
              <a:bodyPr wrap="square">
                <a:spAutoFit/>
              </a:bodyPr>
              <a:lstStyle/>
              <a:p>
                <a:pPr fontAlgn="auto">
                  <a:spcBef>
                    <a:spcPts val="0"/>
                  </a:spcBef>
                  <a:spcAft>
                    <a:spcPts val="0"/>
                  </a:spcAft>
                  <a:defRPr/>
                </a:pPr>
                <a:r>
                  <a:rPr lang="en-US" altLang="zh-CN" sz="2400" b="1" dirty="0">
                    <a:solidFill>
                      <a:srgbClr val="C00000"/>
                    </a:solidFill>
                    <a:latin typeface="微软雅黑" panose="020B0503020204020204" pitchFamily="34" charset="-122"/>
                    <a:ea typeface="微软雅黑" panose="020B0503020204020204" pitchFamily="34" charset="-122"/>
                  </a:rPr>
                  <a:t>1928</a:t>
                </a:r>
                <a:r>
                  <a:rPr lang="zh-CN" altLang="en-US" sz="2400" b="1" dirty="0">
                    <a:solidFill>
                      <a:srgbClr val="C00000"/>
                    </a:solidFill>
                    <a:latin typeface="微软雅黑" panose="020B0503020204020204" pitchFamily="34" charset="-122"/>
                    <a:ea typeface="微软雅黑" panose="020B0503020204020204" pitchFamily="34" charset="-122"/>
                  </a:rPr>
                  <a:t>年</a:t>
                </a:r>
                <a:r>
                  <a:rPr lang="en-US" altLang="zh-CN" sz="2400" b="1" dirty="0">
                    <a:solidFill>
                      <a:srgbClr val="C00000"/>
                    </a:solidFill>
                    <a:latin typeface="微软雅黑" panose="020B0503020204020204" pitchFamily="34" charset="-122"/>
                    <a:ea typeface="微软雅黑" panose="020B0503020204020204" pitchFamily="34" charset="-122"/>
                  </a:rPr>
                  <a:t>4</a:t>
                </a:r>
                <a:r>
                  <a:rPr lang="zh-CN" altLang="en-US" sz="2400" b="1" dirty="0">
                    <a:solidFill>
                      <a:srgbClr val="C00000"/>
                    </a:solidFill>
                    <a:latin typeface="微软雅黑" panose="020B0503020204020204" pitchFamily="34" charset="-122"/>
                    <a:ea typeface="微软雅黑" panose="020B0503020204020204" pitchFamily="34" charset="-122"/>
                  </a:rPr>
                  <a:t>月</a:t>
                </a:r>
              </a:p>
            </p:txBody>
          </p:sp>
          <p:pic>
            <p:nvPicPr>
              <p:cNvPr id="25" name="图片 24">
                <a:extLst>
                  <a:ext uri="{FF2B5EF4-FFF2-40B4-BE49-F238E27FC236}">
                    <a16:creationId xmlns="" xmlns:a16="http://schemas.microsoft.com/office/drawing/2014/main" id="{3A51BE15-8872-4B21-B4FF-DAD8F4BB893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5698" y="3339138"/>
                <a:ext cx="543999" cy="487315"/>
              </a:xfrm>
              <a:prstGeom prst="rect">
                <a:avLst/>
              </a:prstGeom>
            </p:spPr>
          </p:pic>
        </p:grpSp>
        <p:sp>
          <p:nvSpPr>
            <p:cNvPr id="27" name="文本框 26">
              <a:extLst>
                <a:ext uri="{FF2B5EF4-FFF2-40B4-BE49-F238E27FC236}">
                  <a16:creationId xmlns="" xmlns:a16="http://schemas.microsoft.com/office/drawing/2014/main" id="{D1F4FE2D-3E10-44E9-BA2C-FC2B3567D4B8}"/>
                </a:ext>
              </a:extLst>
            </p:cNvPr>
            <p:cNvSpPr txBox="1"/>
            <p:nvPr/>
          </p:nvSpPr>
          <p:spPr>
            <a:xfrm>
              <a:off x="1192863" y="4841260"/>
              <a:ext cx="6017137" cy="1497654"/>
            </a:xfrm>
            <a:prstGeom prst="rect">
              <a:avLst/>
            </a:prstGeom>
            <a:noFill/>
            <a:ln>
              <a:noFill/>
            </a:ln>
          </p:spPr>
          <p:txBody>
            <a:bodyPr wrap="square">
              <a:spAutoFit/>
            </a:bodyPr>
            <a:lstStyle/>
            <a:p>
              <a:pPr eaLnBrk="1" hangingPunct="1">
                <a:lnSpc>
                  <a:spcPct val="130000"/>
                </a:lnSpc>
              </a:pPr>
              <a:r>
                <a:rPr lang="zh-CN" altLang="en-US" dirty="0">
                  <a:latin typeface="微软雅黑" panose="020B0503020204020204" pitchFamily="34" charset="-122"/>
                  <a:ea typeface="微软雅黑" panose="020B0503020204020204" pitchFamily="34" charset="-122"/>
                </a:rPr>
                <a:t>毛泽东制定“三大纪律、六项注意”加强军队的纪律性朱德、陈毅率领工农革命军由湘南到达井冈山，同毛泽东领导的工农革命军会师,合编为工农革命军第4军，后改称红军第4军</a:t>
              </a:r>
            </a:p>
          </p:txBody>
        </p:sp>
      </p:grpSp>
      <p:pic>
        <p:nvPicPr>
          <p:cNvPr id="30" name="图片 29">
            <a:extLst>
              <a:ext uri="{FF2B5EF4-FFF2-40B4-BE49-F238E27FC236}">
                <a16:creationId xmlns="" xmlns:a16="http://schemas.microsoft.com/office/drawing/2014/main" id="{EB4F7A5A-41B8-40D8-B42E-E39C74A4B92D}"/>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7435198" y="2875415"/>
            <a:ext cx="3869849" cy="3869849"/>
          </a:xfrm>
          <a:prstGeom prst="rect">
            <a:avLst/>
          </a:prstGeom>
        </p:spPr>
      </p:pic>
    </p:spTree>
    <p:extLst>
      <p:ext uri="{BB962C8B-B14F-4D97-AF65-F5344CB8AC3E}">
        <p14:creationId xmlns:p14="http://schemas.microsoft.com/office/powerpoint/2010/main" val="56681381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left)">
                                      <p:cBhvr>
                                        <p:cTn id="13" dur="500"/>
                                        <p:tgtEl>
                                          <p:spTgt spid="11"/>
                                        </p:tgtEl>
                                      </p:cBhvr>
                                    </p:animEffect>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1000"/>
                                        <p:tgtEl>
                                          <p:spTgt spid="17"/>
                                        </p:tgtEl>
                                      </p:cBhvr>
                                    </p:animEffect>
                                    <p:anim calcmode="lin" valueType="num">
                                      <p:cBhvr>
                                        <p:cTn id="18" dur="1000" fill="hold"/>
                                        <p:tgtEl>
                                          <p:spTgt spid="17"/>
                                        </p:tgtEl>
                                        <p:attrNameLst>
                                          <p:attrName>ppt_x</p:attrName>
                                        </p:attrNameLst>
                                      </p:cBhvr>
                                      <p:tavLst>
                                        <p:tav tm="0">
                                          <p:val>
                                            <p:strVal val="#ppt_x"/>
                                          </p:val>
                                        </p:tav>
                                        <p:tav tm="100000">
                                          <p:val>
                                            <p:strVal val="#ppt_x"/>
                                          </p:val>
                                        </p:tav>
                                      </p:tavLst>
                                    </p:anim>
                                    <p:anim calcmode="lin" valueType="num">
                                      <p:cBhvr>
                                        <p:cTn id="19" dur="1000" fill="hold"/>
                                        <p:tgtEl>
                                          <p:spTgt spid="17"/>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22" presetClass="entr" presetSubtype="8" fill="hold"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wipe(left)">
                                      <p:cBhvr>
                                        <p:cTn id="23" dur="500"/>
                                        <p:tgtEl>
                                          <p:spTgt spid="19"/>
                                        </p:tgtEl>
                                      </p:cBhvr>
                                    </p:animEffect>
                                  </p:childTnLst>
                                </p:cTn>
                              </p:par>
                            </p:childTnLst>
                          </p:cTn>
                        </p:par>
                        <p:par>
                          <p:cTn id="24" fill="hold">
                            <p:stCondLst>
                              <p:cond delay="3000"/>
                            </p:stCondLst>
                            <p:childTnLst>
                              <p:par>
                                <p:cTn id="25" presetID="42" presetClass="entr" presetSubtype="0" fill="hold"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1000"/>
                                        <p:tgtEl>
                                          <p:spTgt spid="20"/>
                                        </p:tgtEl>
                                      </p:cBhvr>
                                    </p:animEffect>
                                    <p:anim calcmode="lin" valueType="num">
                                      <p:cBhvr>
                                        <p:cTn id="28" dur="1000" fill="hold"/>
                                        <p:tgtEl>
                                          <p:spTgt spid="20"/>
                                        </p:tgtEl>
                                        <p:attrNameLst>
                                          <p:attrName>ppt_x</p:attrName>
                                        </p:attrNameLst>
                                      </p:cBhvr>
                                      <p:tavLst>
                                        <p:tav tm="0">
                                          <p:val>
                                            <p:strVal val="#ppt_x"/>
                                          </p:val>
                                        </p:tav>
                                        <p:tav tm="100000">
                                          <p:val>
                                            <p:strVal val="#ppt_x"/>
                                          </p:val>
                                        </p:tav>
                                      </p:tavLst>
                                    </p:anim>
                                    <p:anim calcmode="lin" valueType="num">
                                      <p:cBhvr>
                                        <p:cTn id="29" dur="1000" fill="hold"/>
                                        <p:tgtEl>
                                          <p:spTgt spid="20"/>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22" presetClass="entr" presetSubtype="4" fill="hold" nodeType="after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wipe(down)">
                                      <p:cBhvr>
                                        <p:cTn id="3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文本框 38">
            <a:extLst>
              <a:ext uri="{FF2B5EF4-FFF2-40B4-BE49-F238E27FC236}">
                <a16:creationId xmlns="" xmlns:a16="http://schemas.microsoft.com/office/drawing/2014/main" id="{E5B102FC-ABD5-4A4C-A6A8-706F28EF6A31}"/>
              </a:ext>
            </a:extLst>
          </p:cNvPr>
          <p:cNvSpPr txBox="1"/>
          <p:nvPr/>
        </p:nvSpPr>
        <p:spPr>
          <a:xfrm>
            <a:off x="1114000" y="375508"/>
            <a:ext cx="6096000" cy="369332"/>
          </a:xfrm>
          <a:prstGeom prst="rect">
            <a:avLst/>
          </a:prstGeom>
          <a:noFill/>
        </p:spPr>
        <p:txBody>
          <a:bodyPr wrap="square">
            <a:spAutoFit/>
          </a:bodyPr>
          <a:lstStyle/>
          <a:p>
            <a:r>
              <a:rPr lang="zh-CN" altLang="en-US" sz="1800" dirty="0">
                <a:solidFill>
                  <a:srgbClr val="C00000"/>
                </a:solidFill>
                <a:latin typeface="汉仪雅酷黑 85W" panose="020B0904020202020204" pitchFamily="34" charset="-122"/>
                <a:ea typeface="汉仪雅酷黑 85W" panose="020B0904020202020204" pitchFamily="34" charset="-122"/>
                <a:sym typeface="思源黑体" panose="020B0500000000000000" pitchFamily="34" charset="-122"/>
              </a:rPr>
              <a:t>第二次国内革命</a:t>
            </a:r>
          </a:p>
        </p:txBody>
      </p:sp>
      <p:pic>
        <p:nvPicPr>
          <p:cNvPr id="40" name="图片 13">
            <a:extLst>
              <a:ext uri="{FF2B5EF4-FFF2-40B4-BE49-F238E27FC236}">
                <a16:creationId xmlns="" xmlns:a16="http://schemas.microsoft.com/office/drawing/2014/main" id="{8F5A8AB7-08C8-4A4F-98B4-B87A4046B493}"/>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bwMode="auto">
          <a:xfrm>
            <a:off x="263122" y="213359"/>
            <a:ext cx="850878" cy="693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2" name="组合 11">
            <a:extLst>
              <a:ext uri="{FF2B5EF4-FFF2-40B4-BE49-F238E27FC236}">
                <a16:creationId xmlns="" xmlns:a16="http://schemas.microsoft.com/office/drawing/2014/main" id="{BA77C3FD-7565-438B-AA51-6F4D55020EF1}"/>
              </a:ext>
            </a:extLst>
          </p:cNvPr>
          <p:cNvGrpSpPr/>
          <p:nvPr/>
        </p:nvGrpSpPr>
        <p:grpSpPr>
          <a:xfrm>
            <a:off x="496833" y="1546520"/>
            <a:ext cx="5599167" cy="601521"/>
            <a:chOff x="496833" y="1546520"/>
            <a:chExt cx="5599167" cy="601521"/>
          </a:xfrm>
        </p:grpSpPr>
        <p:grpSp>
          <p:nvGrpSpPr>
            <p:cNvPr id="3" name="组合 2">
              <a:extLst>
                <a:ext uri="{FF2B5EF4-FFF2-40B4-BE49-F238E27FC236}">
                  <a16:creationId xmlns="" xmlns:a16="http://schemas.microsoft.com/office/drawing/2014/main" id="{700F1E11-A039-4CD4-AB19-9E1262E14A9F}"/>
                </a:ext>
              </a:extLst>
            </p:cNvPr>
            <p:cNvGrpSpPr/>
            <p:nvPr/>
          </p:nvGrpSpPr>
          <p:grpSpPr>
            <a:xfrm>
              <a:off x="496833" y="1546520"/>
              <a:ext cx="5599167" cy="601521"/>
              <a:chOff x="496833" y="1546520"/>
              <a:chExt cx="5599167" cy="601521"/>
            </a:xfrm>
          </p:grpSpPr>
          <p:sp>
            <p:nvSpPr>
              <p:cNvPr id="6" name="TextBox 41">
                <a:extLst>
                  <a:ext uri="{FF2B5EF4-FFF2-40B4-BE49-F238E27FC236}">
                    <a16:creationId xmlns="" xmlns:a16="http://schemas.microsoft.com/office/drawing/2014/main" id="{145F93A7-EB46-4482-85CF-5CCE13223BD1}"/>
                  </a:ext>
                </a:extLst>
              </p:cNvPr>
              <p:cNvSpPr txBox="1"/>
              <p:nvPr/>
            </p:nvSpPr>
            <p:spPr>
              <a:xfrm>
                <a:off x="1192864" y="1573372"/>
                <a:ext cx="4903136" cy="523220"/>
              </a:xfrm>
              <a:prstGeom prst="rect">
                <a:avLst/>
              </a:prstGeom>
              <a:noFill/>
            </p:spPr>
            <p:txBody>
              <a:bodyPr wrap="square" rtlCol="0">
                <a:spAutoFit/>
              </a:bodyPr>
              <a:lstStyle/>
              <a:p>
                <a:pPr fontAlgn="auto">
                  <a:spcBef>
                    <a:spcPts val="0"/>
                  </a:spcBef>
                  <a:spcAft>
                    <a:spcPts val="0"/>
                  </a:spcAft>
                  <a:defRPr/>
                </a:pPr>
                <a:r>
                  <a:rPr lang="en-US" altLang="zh-CN" sz="2800" b="1" spc="300" dirty="0">
                    <a:latin typeface="微软雅黑" panose="020B0503020204020204" pitchFamily="34" charset="-122"/>
                    <a:ea typeface="微软雅黑" panose="020B0503020204020204" pitchFamily="34" charset="-122"/>
                  </a:rPr>
                  <a:t>1928</a:t>
                </a:r>
                <a:r>
                  <a:rPr lang="zh-CN" altLang="en-US" sz="2800" b="1" spc="300" dirty="0">
                    <a:latin typeface="微软雅黑" panose="020B0503020204020204" pitchFamily="34" charset="-122"/>
                    <a:ea typeface="微软雅黑" panose="020B0503020204020204" pitchFamily="34" charset="-122"/>
                  </a:rPr>
                  <a:t>年</a:t>
                </a:r>
                <a:r>
                  <a:rPr lang="en-US" altLang="zh-CN" sz="2800" b="1" spc="300" dirty="0">
                    <a:latin typeface="微软雅黑" panose="020B0503020204020204" pitchFamily="34" charset="-122"/>
                    <a:ea typeface="微软雅黑" panose="020B0503020204020204" pitchFamily="34" charset="-122"/>
                  </a:rPr>
                  <a:t>6</a:t>
                </a:r>
                <a:r>
                  <a:rPr lang="zh-CN" altLang="en-US" sz="2800" b="1" spc="300" dirty="0">
                    <a:latin typeface="微软雅黑" panose="020B0503020204020204" pitchFamily="34" charset="-122"/>
                    <a:ea typeface="微软雅黑" panose="020B0503020204020204" pitchFamily="34" charset="-122"/>
                  </a:rPr>
                  <a:t>月</a:t>
                </a:r>
                <a:r>
                  <a:rPr lang="en-US" altLang="zh-CN" sz="2800" b="1" spc="300" dirty="0">
                    <a:latin typeface="微软雅黑" panose="020B0503020204020204" pitchFamily="34" charset="-122"/>
                    <a:ea typeface="微软雅黑" panose="020B0503020204020204" pitchFamily="34" charset="-122"/>
                  </a:rPr>
                  <a:t>18</a:t>
                </a:r>
                <a:r>
                  <a:rPr lang="zh-CN" altLang="en-US" sz="2800" b="1" spc="300" dirty="0">
                    <a:latin typeface="微软雅黑" panose="020B0503020204020204" pitchFamily="34" charset="-122"/>
                    <a:ea typeface="微软雅黑" panose="020B0503020204020204" pitchFamily="34" charset="-122"/>
                  </a:rPr>
                  <a:t>日中共六大</a:t>
                </a:r>
              </a:p>
            </p:txBody>
          </p:sp>
          <p:grpSp>
            <p:nvGrpSpPr>
              <p:cNvPr id="2" name="组合 1">
                <a:extLst>
                  <a:ext uri="{FF2B5EF4-FFF2-40B4-BE49-F238E27FC236}">
                    <a16:creationId xmlns="" xmlns:a16="http://schemas.microsoft.com/office/drawing/2014/main" id="{E0F5E1DD-11D4-451C-B9F1-E79D9FB72760}"/>
                  </a:ext>
                </a:extLst>
              </p:cNvPr>
              <p:cNvGrpSpPr/>
              <p:nvPr/>
            </p:nvGrpSpPr>
            <p:grpSpPr>
              <a:xfrm>
                <a:off x="496833" y="1546520"/>
                <a:ext cx="617167" cy="601521"/>
                <a:chOff x="481593" y="1889760"/>
                <a:chExt cx="966207" cy="934534"/>
              </a:xfrm>
            </p:grpSpPr>
            <p:sp>
              <p:nvSpPr>
                <p:cNvPr id="5" name="矩形 4">
                  <a:extLst>
                    <a:ext uri="{FF2B5EF4-FFF2-40B4-BE49-F238E27FC236}">
                      <a16:creationId xmlns="" xmlns:a16="http://schemas.microsoft.com/office/drawing/2014/main" id="{B0634D82-37E4-462A-A5C2-D91DA162C8B3}"/>
                    </a:ext>
                  </a:extLst>
                </p:cNvPr>
                <p:cNvSpPr/>
                <p:nvPr/>
              </p:nvSpPr>
              <p:spPr>
                <a:xfrm>
                  <a:off x="481593" y="1889760"/>
                  <a:ext cx="966207" cy="934534"/>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cs typeface="+mn-ea"/>
                    <a:sym typeface="+mn-lt"/>
                  </a:endParaRPr>
                </a:p>
              </p:txBody>
            </p:sp>
            <p:pic>
              <p:nvPicPr>
                <p:cNvPr id="7" name="图片 6">
                  <a:extLst>
                    <a:ext uri="{FF2B5EF4-FFF2-40B4-BE49-F238E27FC236}">
                      <a16:creationId xmlns="" xmlns:a16="http://schemas.microsoft.com/office/drawing/2014/main" id="{44E4CB77-DB5F-4B45-AAFA-9E64BB3C0710}"/>
                    </a:ext>
                  </a:extLst>
                </p:cNvPr>
                <p:cNvPicPr>
                  <a:picLocks noChangeAspect="1"/>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605061" y="2038553"/>
                  <a:ext cx="719269" cy="636947"/>
                </a:xfrm>
                <a:prstGeom prst="rect">
                  <a:avLst/>
                </a:prstGeom>
              </p:spPr>
            </p:pic>
          </p:grpSp>
        </p:grpSp>
        <p:cxnSp>
          <p:nvCxnSpPr>
            <p:cNvPr id="10" name="直接连接符 9">
              <a:extLst>
                <a:ext uri="{FF2B5EF4-FFF2-40B4-BE49-F238E27FC236}">
                  <a16:creationId xmlns="" xmlns:a16="http://schemas.microsoft.com/office/drawing/2014/main" id="{A3AF2D85-7277-43A0-97AC-48A2FDD65AEF}"/>
                </a:ext>
              </a:extLst>
            </p:cNvPr>
            <p:cNvCxnSpPr>
              <a:cxnSpLocks/>
            </p:cNvCxnSpPr>
            <p:nvPr/>
          </p:nvCxnSpPr>
          <p:spPr>
            <a:xfrm>
              <a:off x="1317230" y="2111033"/>
              <a:ext cx="4489210" cy="37008"/>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grpSp>
      <p:grpSp>
        <p:nvGrpSpPr>
          <p:cNvPr id="17" name="组合 16">
            <a:extLst>
              <a:ext uri="{FF2B5EF4-FFF2-40B4-BE49-F238E27FC236}">
                <a16:creationId xmlns="" xmlns:a16="http://schemas.microsoft.com/office/drawing/2014/main" id="{EDA98FB2-F472-4F2D-82EE-D438BC999E10}"/>
              </a:ext>
            </a:extLst>
          </p:cNvPr>
          <p:cNvGrpSpPr/>
          <p:nvPr/>
        </p:nvGrpSpPr>
        <p:grpSpPr>
          <a:xfrm>
            <a:off x="488040" y="2477527"/>
            <a:ext cx="10743838" cy="1323439"/>
            <a:chOff x="575698" y="3330319"/>
            <a:chExt cx="10743838" cy="1323439"/>
          </a:xfrm>
        </p:grpSpPr>
        <p:sp>
          <p:nvSpPr>
            <p:cNvPr id="16" name="文本框 15">
              <a:extLst>
                <a:ext uri="{FF2B5EF4-FFF2-40B4-BE49-F238E27FC236}">
                  <a16:creationId xmlns="" xmlns:a16="http://schemas.microsoft.com/office/drawing/2014/main" id="{939EC793-E594-4859-9D64-4191AFE8A930}"/>
                </a:ext>
              </a:extLst>
            </p:cNvPr>
            <p:cNvSpPr txBox="1"/>
            <p:nvPr/>
          </p:nvSpPr>
          <p:spPr>
            <a:xfrm>
              <a:off x="1192863" y="3330319"/>
              <a:ext cx="10126673" cy="1323439"/>
            </a:xfrm>
            <a:prstGeom prst="rect">
              <a:avLst/>
            </a:prstGeom>
            <a:noFill/>
          </p:spPr>
          <p:txBody>
            <a:bodyPr wrap="square">
              <a:spAutoFit/>
            </a:bodyPr>
            <a:lstStyle/>
            <a:p>
              <a:pPr eaLnBrk="1" hangingPunct="1"/>
              <a:r>
                <a:rPr lang="zh-CN" altLang="en-US" sz="2000" b="1" dirty="0">
                  <a:solidFill>
                    <a:srgbClr val="C00000"/>
                  </a:solidFill>
                  <a:latin typeface="微软雅黑" panose="020B0503020204020204" pitchFamily="34" charset="-122"/>
                  <a:ea typeface="微软雅黑" panose="020B0503020204020204" pitchFamily="34" charset="-122"/>
                </a:rPr>
                <a:t>地点：</a:t>
              </a:r>
              <a:r>
                <a:rPr lang="zh-CN" altLang="en-US" sz="2000" b="1" dirty="0">
                  <a:latin typeface="微软雅黑" panose="020B0503020204020204" pitchFamily="34" charset="-122"/>
                  <a:ea typeface="微软雅黑" panose="020B0503020204020204" pitchFamily="34" charset="-122"/>
                </a:rPr>
                <a:t>俄罗斯莫斯科</a:t>
              </a:r>
              <a:endParaRPr lang="en-US" altLang="zh-CN" sz="2000" b="1" dirty="0">
                <a:latin typeface="微软雅黑" panose="020B0503020204020204" pitchFamily="34" charset="-122"/>
                <a:ea typeface="微软雅黑" panose="020B0503020204020204" pitchFamily="34" charset="-122"/>
              </a:endParaRPr>
            </a:p>
            <a:p>
              <a:r>
                <a:rPr lang="zh-CN" altLang="en-US" sz="2000" b="1" dirty="0">
                  <a:latin typeface="微软雅黑" panose="020B0503020204020204" pitchFamily="34" charset="-122"/>
                  <a:ea typeface="微软雅黑" panose="020B0503020204020204" pitchFamily="34" charset="-122"/>
                </a:rPr>
                <a:t>背景：</a:t>
              </a:r>
              <a:r>
                <a:rPr lang="zh-CN" altLang="en-US" sz="2000" dirty="0">
                  <a:latin typeface="微软雅黑" panose="020B0503020204020204" pitchFamily="34" charset="-122"/>
                  <a:ea typeface="微软雅黑" panose="020B0503020204020204" pitchFamily="34" charset="-122"/>
                </a:rPr>
                <a:t>由于当时严重的白色恐怖，在国内召开这样的大会是有困难的因此，在共产国际的帮助下，大会在莫斯科秘密召开</a:t>
              </a:r>
            </a:p>
            <a:p>
              <a:pPr eaLnBrk="1" hangingPunct="1"/>
              <a:endParaRPr lang="zh-CN" altLang="en-US" sz="2000" b="1" dirty="0">
                <a:latin typeface="微软雅黑" panose="020B0503020204020204" pitchFamily="34" charset="-122"/>
                <a:ea typeface="微软雅黑" panose="020B0503020204020204" pitchFamily="34" charset="-122"/>
              </a:endParaRPr>
            </a:p>
          </p:txBody>
        </p:sp>
        <p:pic>
          <p:nvPicPr>
            <p:cNvPr id="15" name="图片 14">
              <a:extLst>
                <a:ext uri="{FF2B5EF4-FFF2-40B4-BE49-F238E27FC236}">
                  <a16:creationId xmlns="" xmlns:a16="http://schemas.microsoft.com/office/drawing/2014/main" id="{1DADB8CE-702A-4576-AFC9-A1A49ABC585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5698" y="3339138"/>
              <a:ext cx="543999" cy="487315"/>
            </a:xfrm>
            <a:prstGeom prst="rect">
              <a:avLst/>
            </a:prstGeom>
          </p:spPr>
        </p:pic>
      </p:grpSp>
      <p:grpSp>
        <p:nvGrpSpPr>
          <p:cNvPr id="20" name="组合 19">
            <a:extLst>
              <a:ext uri="{FF2B5EF4-FFF2-40B4-BE49-F238E27FC236}">
                <a16:creationId xmlns="" xmlns:a16="http://schemas.microsoft.com/office/drawing/2014/main" id="{701B945D-64A1-481B-A2F5-863DAD4636CE}"/>
              </a:ext>
            </a:extLst>
          </p:cNvPr>
          <p:cNvGrpSpPr/>
          <p:nvPr/>
        </p:nvGrpSpPr>
        <p:grpSpPr>
          <a:xfrm>
            <a:off x="488040" y="3727397"/>
            <a:ext cx="8625479" cy="2217851"/>
            <a:chOff x="575698" y="4248898"/>
            <a:chExt cx="8625479" cy="2217851"/>
          </a:xfrm>
        </p:grpSpPr>
        <p:grpSp>
          <p:nvGrpSpPr>
            <p:cNvPr id="23" name="组合 22">
              <a:extLst>
                <a:ext uri="{FF2B5EF4-FFF2-40B4-BE49-F238E27FC236}">
                  <a16:creationId xmlns="" xmlns:a16="http://schemas.microsoft.com/office/drawing/2014/main" id="{F14D8C06-7C04-46F5-8722-E9BA303C67C8}"/>
                </a:ext>
              </a:extLst>
            </p:cNvPr>
            <p:cNvGrpSpPr/>
            <p:nvPr/>
          </p:nvGrpSpPr>
          <p:grpSpPr>
            <a:xfrm>
              <a:off x="575698" y="4323025"/>
              <a:ext cx="6713166" cy="518235"/>
              <a:chOff x="575698" y="3339138"/>
              <a:chExt cx="6713166" cy="518235"/>
            </a:xfrm>
          </p:grpSpPr>
          <p:sp>
            <p:nvSpPr>
              <p:cNvPr id="24" name="文本框 23">
                <a:extLst>
                  <a:ext uri="{FF2B5EF4-FFF2-40B4-BE49-F238E27FC236}">
                    <a16:creationId xmlns="" xmlns:a16="http://schemas.microsoft.com/office/drawing/2014/main" id="{15C40B3C-9304-4740-8720-5D24B464E048}"/>
                  </a:ext>
                </a:extLst>
              </p:cNvPr>
              <p:cNvSpPr txBox="1"/>
              <p:nvPr/>
            </p:nvSpPr>
            <p:spPr>
              <a:xfrm>
                <a:off x="1192864" y="3395708"/>
                <a:ext cx="6096000" cy="461665"/>
              </a:xfrm>
              <a:prstGeom prst="rect">
                <a:avLst/>
              </a:prstGeom>
              <a:noFill/>
            </p:spPr>
            <p:txBody>
              <a:bodyPr wrap="square">
                <a:spAutoFit/>
              </a:bodyPr>
              <a:lstStyle/>
              <a:p>
                <a:pPr fontAlgn="auto">
                  <a:spcBef>
                    <a:spcPts val="0"/>
                  </a:spcBef>
                  <a:spcAft>
                    <a:spcPts val="0"/>
                  </a:spcAft>
                  <a:defRPr/>
                </a:pPr>
                <a:endParaRPr lang="zh-CN" altLang="en-US" sz="2400" b="1" dirty="0">
                  <a:solidFill>
                    <a:srgbClr val="C00000"/>
                  </a:solidFill>
                  <a:latin typeface="微软雅黑" panose="020B0503020204020204" pitchFamily="34" charset="-122"/>
                  <a:ea typeface="微软雅黑" panose="020B0503020204020204" pitchFamily="34" charset="-122"/>
                </a:endParaRPr>
              </a:p>
            </p:txBody>
          </p:sp>
          <p:pic>
            <p:nvPicPr>
              <p:cNvPr id="25" name="图片 24">
                <a:extLst>
                  <a:ext uri="{FF2B5EF4-FFF2-40B4-BE49-F238E27FC236}">
                    <a16:creationId xmlns="" xmlns:a16="http://schemas.microsoft.com/office/drawing/2014/main" id="{3A51BE15-8872-4B21-B4FF-DAD8F4BB893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5698" y="3339138"/>
                <a:ext cx="543999" cy="487315"/>
              </a:xfrm>
              <a:prstGeom prst="rect">
                <a:avLst/>
              </a:prstGeom>
            </p:spPr>
          </p:pic>
        </p:grpSp>
        <p:sp>
          <p:nvSpPr>
            <p:cNvPr id="27" name="文本框 26">
              <a:extLst>
                <a:ext uri="{FF2B5EF4-FFF2-40B4-BE49-F238E27FC236}">
                  <a16:creationId xmlns="" xmlns:a16="http://schemas.microsoft.com/office/drawing/2014/main" id="{D1F4FE2D-3E10-44E9-BA2C-FC2B3567D4B8}"/>
                </a:ext>
              </a:extLst>
            </p:cNvPr>
            <p:cNvSpPr txBox="1"/>
            <p:nvPr/>
          </p:nvSpPr>
          <p:spPr>
            <a:xfrm>
              <a:off x="1192862" y="4248898"/>
              <a:ext cx="8008315" cy="2217851"/>
            </a:xfrm>
            <a:prstGeom prst="rect">
              <a:avLst/>
            </a:prstGeom>
            <a:noFill/>
            <a:ln>
              <a:noFill/>
            </a:ln>
          </p:spPr>
          <p:txBody>
            <a:bodyPr wrap="square">
              <a:spAutoFit/>
            </a:bodyPr>
            <a:lstStyle/>
            <a:p>
              <a:pPr marL="285750" indent="-285750" eaLnBrk="1" hangingPunct="1">
                <a:lnSpc>
                  <a:spcPct val="130000"/>
                </a:lnSpc>
                <a:buFont typeface="Arial" panose="020B0604020202020204" pitchFamily="34" charset="0"/>
                <a:buChar char="•"/>
              </a:pPr>
              <a:r>
                <a:rPr lang="zh-CN" altLang="en-US" dirty="0">
                  <a:latin typeface="微软雅黑" panose="020B0503020204020204" pitchFamily="34" charset="-122"/>
                  <a:ea typeface="微软雅黑" panose="020B0503020204020204" pitchFamily="34" charset="-122"/>
                </a:rPr>
                <a:t>大会批判了陈独秀的右倾投降主义和瞿秋白的“左”倾冒险主义错误</a:t>
              </a:r>
            </a:p>
            <a:p>
              <a:pPr marL="285750" indent="-285750" eaLnBrk="1" hangingPunct="1">
                <a:lnSpc>
                  <a:spcPct val="130000"/>
                </a:lnSpc>
                <a:buFont typeface="Arial" panose="020B0604020202020204" pitchFamily="34" charset="0"/>
                <a:buChar char="•"/>
              </a:pPr>
              <a:r>
                <a:rPr lang="zh-CN" altLang="en-US" dirty="0">
                  <a:latin typeface="微软雅黑" panose="020B0503020204020204" pitchFamily="34" charset="-122"/>
                  <a:ea typeface="微软雅黑" panose="020B0503020204020204" pitchFamily="34" charset="-122"/>
                </a:rPr>
                <a:t>中国的社会性质仍然是半殖民地半封建社会，中国现阶段的革命是资产阶级民主革命，革命的中心任务是反对帝国主义和封建主义，实行土地革命，建立工农民主专政</a:t>
              </a:r>
            </a:p>
            <a:p>
              <a:pPr marL="285750" indent="-285750" eaLnBrk="1" hangingPunct="1">
                <a:lnSpc>
                  <a:spcPct val="130000"/>
                </a:lnSpc>
                <a:buFont typeface="Arial" panose="020B0604020202020204" pitchFamily="34" charset="0"/>
                <a:buChar char="•"/>
              </a:pPr>
              <a:r>
                <a:rPr lang="zh-CN" altLang="en-US" dirty="0">
                  <a:latin typeface="微软雅黑" panose="020B0503020204020204" pitchFamily="34" charset="-122"/>
                  <a:ea typeface="微软雅黑" panose="020B0503020204020204" pitchFamily="34" charset="-122"/>
                </a:rPr>
                <a:t>总任务是争取群众，准备暴动。这次大会的路线基本上是正确的，对后来中国革命起了积极的作用</a:t>
              </a:r>
            </a:p>
          </p:txBody>
        </p:sp>
      </p:grpSp>
      <p:pic>
        <p:nvPicPr>
          <p:cNvPr id="26" name="图片 25">
            <a:extLst>
              <a:ext uri="{FF2B5EF4-FFF2-40B4-BE49-F238E27FC236}">
                <a16:creationId xmlns="" xmlns:a16="http://schemas.microsoft.com/office/drawing/2014/main" id="{934AA31A-CE77-4C43-8F72-1690839169C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9424884" y="3428999"/>
            <a:ext cx="2767116" cy="3465547"/>
          </a:xfrm>
          <a:prstGeom prst="rect">
            <a:avLst/>
          </a:prstGeom>
        </p:spPr>
      </p:pic>
    </p:spTree>
    <p:extLst>
      <p:ext uri="{BB962C8B-B14F-4D97-AF65-F5344CB8AC3E}">
        <p14:creationId xmlns:p14="http://schemas.microsoft.com/office/powerpoint/2010/main" val="228173511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1000"/>
                                        <p:tgtEl>
                                          <p:spTgt spid="17"/>
                                        </p:tgtEl>
                                      </p:cBhvr>
                                    </p:animEffect>
                                    <p:anim calcmode="lin" valueType="num">
                                      <p:cBhvr>
                                        <p:cTn id="14" dur="1000" fill="hold"/>
                                        <p:tgtEl>
                                          <p:spTgt spid="17"/>
                                        </p:tgtEl>
                                        <p:attrNameLst>
                                          <p:attrName>ppt_x</p:attrName>
                                        </p:attrNameLst>
                                      </p:cBhvr>
                                      <p:tavLst>
                                        <p:tav tm="0">
                                          <p:val>
                                            <p:strVal val="#ppt_x"/>
                                          </p:val>
                                        </p:tav>
                                        <p:tav tm="100000">
                                          <p:val>
                                            <p:strVal val="#ppt_x"/>
                                          </p:val>
                                        </p:tav>
                                      </p:tavLst>
                                    </p:anim>
                                    <p:anim calcmode="lin" valueType="num">
                                      <p:cBhvr>
                                        <p:cTn id="15" dur="1000" fill="hold"/>
                                        <p:tgtEl>
                                          <p:spTgt spid="17"/>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1000"/>
                                        <p:tgtEl>
                                          <p:spTgt spid="20"/>
                                        </p:tgtEl>
                                      </p:cBhvr>
                                    </p:animEffect>
                                    <p:anim calcmode="lin" valueType="num">
                                      <p:cBhvr>
                                        <p:cTn id="20" dur="1000" fill="hold"/>
                                        <p:tgtEl>
                                          <p:spTgt spid="20"/>
                                        </p:tgtEl>
                                        <p:attrNameLst>
                                          <p:attrName>ppt_x</p:attrName>
                                        </p:attrNameLst>
                                      </p:cBhvr>
                                      <p:tavLst>
                                        <p:tav tm="0">
                                          <p:val>
                                            <p:strVal val="#ppt_x"/>
                                          </p:val>
                                        </p:tav>
                                        <p:tav tm="100000">
                                          <p:val>
                                            <p:strVal val="#ppt_x"/>
                                          </p:val>
                                        </p:tav>
                                      </p:tavLst>
                                    </p:anim>
                                    <p:anim calcmode="lin" valueType="num">
                                      <p:cBhvr>
                                        <p:cTn id="21" dur="1000" fill="hold"/>
                                        <p:tgtEl>
                                          <p:spTgt spid="20"/>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22" presetClass="entr" presetSubtype="4" fill="hold" nodeType="after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wipe(down)">
                                      <p:cBhvr>
                                        <p:cTn id="25"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113C55A3-5D85-4488-948E-820F051052D9}"/>
              </a:ext>
            </a:extLst>
          </p:cNvPr>
          <p:cNvSpPr/>
          <p:nvPr/>
        </p:nvSpPr>
        <p:spPr>
          <a:xfrm>
            <a:off x="335666" y="370390"/>
            <a:ext cx="11586258" cy="6123007"/>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综艺体简" panose="02010600000101010101" pitchFamily="2" charset="-122"/>
              <a:ea typeface="汉仪综艺体简" panose="02010600000101010101" pitchFamily="2" charset="-122"/>
            </a:endParaRPr>
          </a:p>
        </p:txBody>
      </p:sp>
      <p:pic>
        <p:nvPicPr>
          <p:cNvPr id="8" name="图片 7">
            <a:extLst>
              <a:ext uri="{FF2B5EF4-FFF2-40B4-BE49-F238E27FC236}">
                <a16:creationId xmlns="" xmlns:a16="http://schemas.microsoft.com/office/drawing/2014/main" id="{6B8E2F22-FC70-4123-BF2A-C1D33D4845C6}"/>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8656785" y="-17777"/>
            <a:ext cx="3535214" cy="1451739"/>
          </a:xfrm>
          <a:prstGeom prst="rect">
            <a:avLst/>
          </a:prstGeom>
        </p:spPr>
      </p:pic>
      <p:grpSp>
        <p:nvGrpSpPr>
          <p:cNvPr id="114" name="组合 113">
            <a:extLst>
              <a:ext uri="{FF2B5EF4-FFF2-40B4-BE49-F238E27FC236}">
                <a16:creationId xmlns="" xmlns:a16="http://schemas.microsoft.com/office/drawing/2014/main" id="{254E9CD2-0DD3-4E38-A748-F8FE04B6E683}"/>
              </a:ext>
            </a:extLst>
          </p:cNvPr>
          <p:cNvGrpSpPr/>
          <p:nvPr/>
        </p:nvGrpSpPr>
        <p:grpSpPr>
          <a:xfrm>
            <a:off x="2057363" y="1929328"/>
            <a:ext cx="3068997" cy="583809"/>
            <a:chOff x="2057363" y="1929328"/>
            <a:chExt cx="3068997" cy="583809"/>
          </a:xfrm>
        </p:grpSpPr>
        <p:grpSp>
          <p:nvGrpSpPr>
            <p:cNvPr id="63" name="组合 62">
              <a:extLst>
                <a:ext uri="{FF2B5EF4-FFF2-40B4-BE49-F238E27FC236}">
                  <a16:creationId xmlns="" xmlns:a16="http://schemas.microsoft.com/office/drawing/2014/main" id="{E439EC91-F0DF-4CD4-A1A2-56DD068038BA}"/>
                </a:ext>
              </a:extLst>
            </p:cNvPr>
            <p:cNvGrpSpPr/>
            <p:nvPr/>
          </p:nvGrpSpPr>
          <p:grpSpPr>
            <a:xfrm>
              <a:off x="2057363" y="1929328"/>
              <a:ext cx="933852" cy="583809"/>
              <a:chOff x="946956" y="1692359"/>
              <a:chExt cx="933852" cy="583809"/>
            </a:xfrm>
          </p:grpSpPr>
          <p:grpSp>
            <p:nvGrpSpPr>
              <p:cNvPr id="3" name="组合 2">
                <a:extLst>
                  <a:ext uri="{FF2B5EF4-FFF2-40B4-BE49-F238E27FC236}">
                    <a16:creationId xmlns="" xmlns:a16="http://schemas.microsoft.com/office/drawing/2014/main" id="{C266A1D3-4EDB-42B6-AABD-997DA6BDFF4B}"/>
                  </a:ext>
                </a:extLst>
              </p:cNvPr>
              <p:cNvGrpSpPr/>
              <p:nvPr/>
            </p:nvGrpSpPr>
            <p:grpSpPr>
              <a:xfrm>
                <a:off x="946956" y="1692359"/>
                <a:ext cx="933852" cy="583809"/>
                <a:chOff x="1051129" y="1433962"/>
                <a:chExt cx="933852" cy="583809"/>
              </a:xfrm>
            </p:grpSpPr>
            <p:sp>
              <p:nvSpPr>
                <p:cNvPr id="15" name="椭圆 14">
                  <a:extLst>
                    <a:ext uri="{FF2B5EF4-FFF2-40B4-BE49-F238E27FC236}">
                      <a16:creationId xmlns="" xmlns:a16="http://schemas.microsoft.com/office/drawing/2014/main" id="{337068E1-50CA-482E-ACFF-5DD701012A65}"/>
                    </a:ext>
                  </a:extLst>
                </p:cNvPr>
                <p:cNvSpPr/>
                <p:nvPr/>
              </p:nvSpPr>
              <p:spPr>
                <a:xfrm>
                  <a:off x="1401172" y="1433962"/>
                  <a:ext cx="583809" cy="583809"/>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综艺体简" panose="02010600000101010101" pitchFamily="2" charset="-122"/>
                    <a:ea typeface="汉仪综艺体简" panose="02010600000101010101" pitchFamily="2" charset="-122"/>
                    <a:cs typeface="+mn-ea"/>
                    <a:sym typeface="+mn-lt"/>
                  </a:endParaRPr>
                </a:p>
              </p:txBody>
            </p:sp>
            <p:grpSp>
              <p:nvGrpSpPr>
                <p:cNvPr id="20" name="组合 19">
                  <a:extLst>
                    <a:ext uri="{FF2B5EF4-FFF2-40B4-BE49-F238E27FC236}">
                      <a16:creationId xmlns="" xmlns:a16="http://schemas.microsoft.com/office/drawing/2014/main" id="{90DF016C-3C10-4C34-A83E-5AEBE33F02FE}"/>
                    </a:ext>
                  </a:extLst>
                </p:cNvPr>
                <p:cNvGrpSpPr/>
                <p:nvPr/>
              </p:nvGrpSpPr>
              <p:grpSpPr>
                <a:xfrm>
                  <a:off x="1051129" y="1660509"/>
                  <a:ext cx="295008" cy="179584"/>
                  <a:chOff x="1014522" y="2087880"/>
                  <a:chExt cx="295008" cy="179584"/>
                </a:xfrm>
              </p:grpSpPr>
              <p:sp>
                <p:nvSpPr>
                  <p:cNvPr id="21" name="椭圆 20">
                    <a:extLst>
                      <a:ext uri="{FF2B5EF4-FFF2-40B4-BE49-F238E27FC236}">
                        <a16:creationId xmlns="" xmlns:a16="http://schemas.microsoft.com/office/drawing/2014/main" id="{4F210B23-3AB4-47AB-9CD3-435B6657775F}"/>
                      </a:ext>
                    </a:extLst>
                  </p:cNvPr>
                  <p:cNvSpPr/>
                  <p:nvPr/>
                </p:nvSpPr>
                <p:spPr>
                  <a:xfrm>
                    <a:off x="1014522" y="2087880"/>
                    <a:ext cx="179584" cy="179584"/>
                  </a:xfrm>
                  <a:prstGeom prst="ellipse">
                    <a:avLst/>
                  </a:prstGeom>
                  <a:solidFill>
                    <a:srgbClr val="C00000"/>
                  </a:solidFill>
                  <a:ln w="41275">
                    <a:solidFill>
                      <a:srgbClr val="FFF9E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综艺体简" panose="02010600000101010101" pitchFamily="2" charset="-122"/>
                      <a:ea typeface="汉仪综艺体简" panose="02010600000101010101" pitchFamily="2" charset="-122"/>
                      <a:cs typeface="+mn-ea"/>
                      <a:sym typeface="+mn-lt"/>
                    </a:endParaRPr>
                  </a:p>
                </p:txBody>
              </p:sp>
              <p:cxnSp>
                <p:nvCxnSpPr>
                  <p:cNvPr id="22" name="直接连接符 21">
                    <a:extLst>
                      <a:ext uri="{FF2B5EF4-FFF2-40B4-BE49-F238E27FC236}">
                        <a16:creationId xmlns="" xmlns:a16="http://schemas.microsoft.com/office/drawing/2014/main" id="{E7E51EDF-DA7F-420A-810F-001FCAB31EE6}"/>
                      </a:ext>
                    </a:extLst>
                  </p:cNvPr>
                  <p:cNvCxnSpPr/>
                  <p:nvPr/>
                </p:nvCxnSpPr>
                <p:spPr>
                  <a:xfrm>
                    <a:off x="1194106" y="2187918"/>
                    <a:ext cx="115424" cy="0"/>
                  </a:xfrm>
                  <a:prstGeom prst="line">
                    <a:avLst/>
                  </a:prstGeom>
                  <a:ln w="12700">
                    <a:solidFill>
                      <a:srgbClr val="BC101A"/>
                    </a:solidFill>
                  </a:ln>
                </p:spPr>
                <p:style>
                  <a:lnRef idx="1">
                    <a:schemeClr val="accent1"/>
                  </a:lnRef>
                  <a:fillRef idx="0">
                    <a:schemeClr val="accent1"/>
                  </a:fillRef>
                  <a:effectRef idx="0">
                    <a:schemeClr val="accent1"/>
                  </a:effectRef>
                  <a:fontRef idx="minor">
                    <a:schemeClr val="tx1"/>
                  </a:fontRef>
                </p:style>
              </p:cxnSp>
            </p:grpSp>
          </p:grpSp>
          <p:sp>
            <p:nvSpPr>
              <p:cNvPr id="6" name="文本框 5">
                <a:extLst>
                  <a:ext uri="{FF2B5EF4-FFF2-40B4-BE49-F238E27FC236}">
                    <a16:creationId xmlns="" xmlns:a16="http://schemas.microsoft.com/office/drawing/2014/main" id="{99E1D267-5734-4B50-836E-44DB25817E00}"/>
                  </a:ext>
                </a:extLst>
              </p:cNvPr>
              <p:cNvSpPr txBox="1"/>
              <p:nvPr/>
            </p:nvSpPr>
            <p:spPr>
              <a:xfrm>
                <a:off x="1350679" y="1761664"/>
                <a:ext cx="492443" cy="461665"/>
              </a:xfrm>
              <a:prstGeom prst="rect">
                <a:avLst/>
              </a:prstGeom>
              <a:noFill/>
            </p:spPr>
            <p:txBody>
              <a:bodyPr wrap="none" rtlCol="0">
                <a:spAutoFit/>
              </a:bodyPr>
              <a:lstStyle/>
              <a:p>
                <a:r>
                  <a:rPr lang="en-US" altLang="zh-CN" sz="2400" dirty="0">
                    <a:solidFill>
                      <a:schemeClr val="bg1"/>
                    </a:solidFill>
                    <a:effectLst>
                      <a:outerShdw blurRad="38100" dist="38100" dir="2700000" algn="tl">
                        <a:srgbClr val="000000">
                          <a:alpha val="43137"/>
                        </a:srgbClr>
                      </a:outerShdw>
                    </a:effectLst>
                    <a:latin typeface="汉仪综艺体简" panose="02010600000101010101" pitchFamily="2" charset="-122"/>
                    <a:ea typeface="汉仪综艺体简" panose="02010600000101010101" pitchFamily="2" charset="-122"/>
                  </a:rPr>
                  <a:t>01</a:t>
                </a:r>
                <a:endParaRPr lang="zh-CN" altLang="en-US" sz="2400" dirty="0">
                  <a:solidFill>
                    <a:schemeClr val="bg1"/>
                  </a:solidFill>
                  <a:effectLst>
                    <a:outerShdw blurRad="38100" dist="38100" dir="2700000" algn="tl">
                      <a:srgbClr val="000000">
                        <a:alpha val="43137"/>
                      </a:srgbClr>
                    </a:outerShdw>
                  </a:effectLst>
                  <a:latin typeface="汉仪综艺体简" panose="02010600000101010101" pitchFamily="2" charset="-122"/>
                  <a:ea typeface="汉仪综艺体简" panose="02010600000101010101" pitchFamily="2" charset="-122"/>
                </a:endParaRPr>
              </a:p>
            </p:txBody>
          </p:sp>
        </p:grpSp>
        <p:sp>
          <p:nvSpPr>
            <p:cNvPr id="69" name="文本框 68">
              <a:extLst>
                <a:ext uri="{FF2B5EF4-FFF2-40B4-BE49-F238E27FC236}">
                  <a16:creationId xmlns="" xmlns:a16="http://schemas.microsoft.com/office/drawing/2014/main" id="{E6838DD9-1147-4BF8-AEE3-334A4760F507}"/>
                </a:ext>
              </a:extLst>
            </p:cNvPr>
            <p:cNvSpPr txBox="1"/>
            <p:nvPr/>
          </p:nvSpPr>
          <p:spPr>
            <a:xfrm>
              <a:off x="3161673" y="2036566"/>
              <a:ext cx="1964687" cy="461665"/>
            </a:xfrm>
            <a:prstGeom prst="rect">
              <a:avLst/>
            </a:prstGeom>
            <a:noFill/>
          </p:spPr>
          <p:txBody>
            <a:bodyPr wrap="square">
              <a:spAutoFit/>
            </a:bodyPr>
            <a:lstStyle/>
            <a:p>
              <a:pPr fontAlgn="auto">
                <a:spcBef>
                  <a:spcPts val="0"/>
                </a:spcBef>
                <a:spcAft>
                  <a:spcPts val="0"/>
                </a:spcAft>
                <a:defRPr/>
              </a:pPr>
              <a:r>
                <a:rPr lang="zh-CN" altLang="en-US" sz="2400" spc="600" dirty="0">
                  <a:solidFill>
                    <a:schemeClr val="tx1">
                      <a:lumMod val="85000"/>
                      <a:lumOff val="15000"/>
                    </a:schemeClr>
                  </a:solidFill>
                  <a:latin typeface="汉仪综艺体简" panose="02010600000101010101" pitchFamily="2" charset="-122"/>
                  <a:ea typeface="汉仪综艺体简" panose="02010600000101010101" pitchFamily="2" charset="-122"/>
                </a:rPr>
                <a:t>建党初期</a:t>
              </a:r>
            </a:p>
          </p:txBody>
        </p:sp>
      </p:grpSp>
      <p:grpSp>
        <p:nvGrpSpPr>
          <p:cNvPr id="115" name="组合 114">
            <a:extLst>
              <a:ext uri="{FF2B5EF4-FFF2-40B4-BE49-F238E27FC236}">
                <a16:creationId xmlns="" xmlns:a16="http://schemas.microsoft.com/office/drawing/2014/main" id="{8A39CB7B-8CC1-4C87-B6FB-52B2418F4304}"/>
              </a:ext>
            </a:extLst>
          </p:cNvPr>
          <p:cNvGrpSpPr/>
          <p:nvPr/>
        </p:nvGrpSpPr>
        <p:grpSpPr>
          <a:xfrm>
            <a:off x="2057363" y="2614254"/>
            <a:ext cx="4181391" cy="583809"/>
            <a:chOff x="2057363" y="2614254"/>
            <a:chExt cx="4181391" cy="583809"/>
          </a:xfrm>
        </p:grpSpPr>
        <p:grpSp>
          <p:nvGrpSpPr>
            <p:cNvPr id="64" name="组合 63">
              <a:extLst>
                <a:ext uri="{FF2B5EF4-FFF2-40B4-BE49-F238E27FC236}">
                  <a16:creationId xmlns="" xmlns:a16="http://schemas.microsoft.com/office/drawing/2014/main" id="{A4E1DDEC-517D-49FC-BC55-A6252B0151AE}"/>
                </a:ext>
              </a:extLst>
            </p:cNvPr>
            <p:cNvGrpSpPr/>
            <p:nvPr/>
          </p:nvGrpSpPr>
          <p:grpSpPr>
            <a:xfrm>
              <a:off x="2057363" y="2614254"/>
              <a:ext cx="933852" cy="583809"/>
              <a:chOff x="946956" y="2377285"/>
              <a:chExt cx="933852" cy="583809"/>
            </a:xfrm>
          </p:grpSpPr>
          <p:grpSp>
            <p:nvGrpSpPr>
              <p:cNvPr id="39" name="组合 38">
                <a:extLst>
                  <a:ext uri="{FF2B5EF4-FFF2-40B4-BE49-F238E27FC236}">
                    <a16:creationId xmlns="" xmlns:a16="http://schemas.microsoft.com/office/drawing/2014/main" id="{86AF3EBB-BF84-43EA-9D58-BD9981CB4057}"/>
                  </a:ext>
                </a:extLst>
              </p:cNvPr>
              <p:cNvGrpSpPr/>
              <p:nvPr/>
            </p:nvGrpSpPr>
            <p:grpSpPr>
              <a:xfrm>
                <a:off x="946956" y="2377285"/>
                <a:ext cx="933852" cy="583809"/>
                <a:chOff x="1051129" y="1433962"/>
                <a:chExt cx="933852" cy="583809"/>
              </a:xfrm>
            </p:grpSpPr>
            <p:sp>
              <p:nvSpPr>
                <p:cNvPr id="40" name="椭圆 39">
                  <a:extLst>
                    <a:ext uri="{FF2B5EF4-FFF2-40B4-BE49-F238E27FC236}">
                      <a16:creationId xmlns="" xmlns:a16="http://schemas.microsoft.com/office/drawing/2014/main" id="{A09D58AE-D5F6-4725-B957-48198CB93DCF}"/>
                    </a:ext>
                  </a:extLst>
                </p:cNvPr>
                <p:cNvSpPr/>
                <p:nvPr/>
              </p:nvSpPr>
              <p:spPr>
                <a:xfrm>
                  <a:off x="1401172" y="1433962"/>
                  <a:ext cx="583809" cy="583809"/>
                </a:xfrm>
                <a:prstGeom prst="ellipse">
                  <a:avLst/>
                </a:prstGeom>
                <a:solidFill>
                  <a:srgbClr val="BC1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综艺体简" panose="02010600000101010101" pitchFamily="2" charset="-122"/>
                    <a:ea typeface="汉仪综艺体简" panose="02010600000101010101" pitchFamily="2" charset="-122"/>
                    <a:cs typeface="+mn-ea"/>
                    <a:sym typeface="+mn-lt"/>
                  </a:endParaRPr>
                </a:p>
              </p:txBody>
            </p:sp>
            <p:grpSp>
              <p:nvGrpSpPr>
                <p:cNvPr id="41" name="组合 40">
                  <a:extLst>
                    <a:ext uri="{FF2B5EF4-FFF2-40B4-BE49-F238E27FC236}">
                      <a16:creationId xmlns="" xmlns:a16="http://schemas.microsoft.com/office/drawing/2014/main" id="{9BDC6512-319E-49EF-A4C9-DF0322D35EC5}"/>
                    </a:ext>
                  </a:extLst>
                </p:cNvPr>
                <p:cNvGrpSpPr/>
                <p:nvPr/>
              </p:nvGrpSpPr>
              <p:grpSpPr>
                <a:xfrm>
                  <a:off x="1051129" y="1660509"/>
                  <a:ext cx="295008" cy="179584"/>
                  <a:chOff x="1014522" y="2087880"/>
                  <a:chExt cx="295008" cy="179584"/>
                </a:xfrm>
              </p:grpSpPr>
              <p:sp>
                <p:nvSpPr>
                  <p:cNvPr id="42" name="椭圆 41">
                    <a:extLst>
                      <a:ext uri="{FF2B5EF4-FFF2-40B4-BE49-F238E27FC236}">
                        <a16:creationId xmlns="" xmlns:a16="http://schemas.microsoft.com/office/drawing/2014/main" id="{8B18EF8A-5B17-4F90-A3F1-5348B0953249}"/>
                      </a:ext>
                    </a:extLst>
                  </p:cNvPr>
                  <p:cNvSpPr/>
                  <p:nvPr/>
                </p:nvSpPr>
                <p:spPr>
                  <a:xfrm>
                    <a:off x="1014522" y="2087880"/>
                    <a:ext cx="179584" cy="179584"/>
                  </a:xfrm>
                  <a:prstGeom prst="ellipse">
                    <a:avLst/>
                  </a:prstGeom>
                  <a:solidFill>
                    <a:srgbClr val="BC101A"/>
                  </a:solidFill>
                  <a:ln w="41275">
                    <a:solidFill>
                      <a:srgbClr val="FFF9E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综艺体简" panose="02010600000101010101" pitchFamily="2" charset="-122"/>
                      <a:ea typeface="汉仪综艺体简" panose="02010600000101010101" pitchFamily="2" charset="-122"/>
                      <a:cs typeface="+mn-ea"/>
                      <a:sym typeface="+mn-lt"/>
                    </a:endParaRPr>
                  </a:p>
                </p:txBody>
              </p:sp>
              <p:cxnSp>
                <p:nvCxnSpPr>
                  <p:cNvPr id="43" name="直接连接符 42">
                    <a:extLst>
                      <a:ext uri="{FF2B5EF4-FFF2-40B4-BE49-F238E27FC236}">
                        <a16:creationId xmlns="" xmlns:a16="http://schemas.microsoft.com/office/drawing/2014/main" id="{B46C2454-DDC2-457C-BD3D-1EE2B0313802}"/>
                      </a:ext>
                    </a:extLst>
                  </p:cNvPr>
                  <p:cNvCxnSpPr/>
                  <p:nvPr/>
                </p:nvCxnSpPr>
                <p:spPr>
                  <a:xfrm>
                    <a:off x="1194106" y="2187918"/>
                    <a:ext cx="115424" cy="0"/>
                  </a:xfrm>
                  <a:prstGeom prst="line">
                    <a:avLst/>
                  </a:prstGeom>
                  <a:ln w="12700">
                    <a:solidFill>
                      <a:srgbClr val="BC101A"/>
                    </a:solidFill>
                  </a:ln>
                </p:spPr>
                <p:style>
                  <a:lnRef idx="1">
                    <a:schemeClr val="accent1"/>
                  </a:lnRef>
                  <a:fillRef idx="0">
                    <a:schemeClr val="accent1"/>
                  </a:fillRef>
                  <a:effectRef idx="0">
                    <a:schemeClr val="accent1"/>
                  </a:effectRef>
                  <a:fontRef idx="minor">
                    <a:schemeClr val="tx1"/>
                  </a:fontRef>
                </p:style>
              </p:cxnSp>
            </p:grpSp>
          </p:grpSp>
          <p:sp>
            <p:nvSpPr>
              <p:cNvPr id="59" name="文本框 58">
                <a:extLst>
                  <a:ext uri="{FF2B5EF4-FFF2-40B4-BE49-F238E27FC236}">
                    <a16:creationId xmlns="" xmlns:a16="http://schemas.microsoft.com/office/drawing/2014/main" id="{F41DEABB-7655-4C5C-B4D1-9D2CBD9ACE53}"/>
                  </a:ext>
                </a:extLst>
              </p:cNvPr>
              <p:cNvSpPr txBox="1"/>
              <p:nvPr/>
            </p:nvSpPr>
            <p:spPr>
              <a:xfrm>
                <a:off x="1331408" y="2455986"/>
                <a:ext cx="492443" cy="461665"/>
              </a:xfrm>
              <a:prstGeom prst="rect">
                <a:avLst/>
              </a:prstGeom>
              <a:noFill/>
            </p:spPr>
            <p:txBody>
              <a:bodyPr wrap="none" rtlCol="0">
                <a:spAutoFit/>
              </a:bodyPr>
              <a:lstStyle/>
              <a:p>
                <a:r>
                  <a:rPr lang="en-US" altLang="zh-CN" sz="2400" dirty="0">
                    <a:solidFill>
                      <a:schemeClr val="bg1"/>
                    </a:solidFill>
                    <a:effectLst>
                      <a:outerShdw blurRad="38100" dist="38100" dir="2700000" algn="tl">
                        <a:srgbClr val="000000">
                          <a:alpha val="43137"/>
                        </a:srgbClr>
                      </a:outerShdw>
                    </a:effectLst>
                    <a:latin typeface="汉仪综艺体简" panose="02010600000101010101" pitchFamily="2" charset="-122"/>
                    <a:ea typeface="汉仪综艺体简" panose="02010600000101010101" pitchFamily="2" charset="-122"/>
                  </a:rPr>
                  <a:t>02</a:t>
                </a:r>
                <a:endParaRPr lang="zh-CN" altLang="en-US" sz="2400" dirty="0">
                  <a:solidFill>
                    <a:schemeClr val="bg1"/>
                  </a:solidFill>
                  <a:effectLst>
                    <a:outerShdw blurRad="38100" dist="38100" dir="2700000" algn="tl">
                      <a:srgbClr val="000000">
                        <a:alpha val="43137"/>
                      </a:srgbClr>
                    </a:outerShdw>
                  </a:effectLst>
                  <a:latin typeface="汉仪综艺体简" panose="02010600000101010101" pitchFamily="2" charset="-122"/>
                  <a:ea typeface="汉仪综艺体简" panose="02010600000101010101" pitchFamily="2" charset="-122"/>
                </a:endParaRPr>
              </a:p>
            </p:txBody>
          </p:sp>
        </p:grpSp>
        <p:sp>
          <p:nvSpPr>
            <p:cNvPr id="70" name="文本框 69">
              <a:extLst>
                <a:ext uri="{FF2B5EF4-FFF2-40B4-BE49-F238E27FC236}">
                  <a16:creationId xmlns="" xmlns:a16="http://schemas.microsoft.com/office/drawing/2014/main" id="{74DDDB9D-58C7-4C0C-B32C-47345CCE0EA3}"/>
                </a:ext>
              </a:extLst>
            </p:cNvPr>
            <p:cNvSpPr txBox="1"/>
            <p:nvPr/>
          </p:nvSpPr>
          <p:spPr>
            <a:xfrm>
              <a:off x="3161674" y="2664294"/>
              <a:ext cx="3077080" cy="461665"/>
            </a:xfrm>
            <a:prstGeom prst="rect">
              <a:avLst/>
            </a:prstGeom>
            <a:noFill/>
          </p:spPr>
          <p:txBody>
            <a:bodyPr wrap="square">
              <a:spAutoFit/>
            </a:bodyPr>
            <a:lstStyle/>
            <a:p>
              <a:pPr>
                <a:defRPr/>
              </a:pPr>
              <a:r>
                <a:rPr lang="zh-CN" altLang="en-US" sz="2400" spc="600" dirty="0">
                  <a:solidFill>
                    <a:schemeClr val="tx1">
                      <a:lumMod val="85000"/>
                      <a:lumOff val="15000"/>
                    </a:schemeClr>
                  </a:solidFill>
                  <a:latin typeface="汉仪综艺体简" panose="02010600000101010101" pitchFamily="2" charset="-122"/>
                  <a:ea typeface="汉仪综艺体简" panose="02010600000101010101" pitchFamily="2" charset="-122"/>
                </a:rPr>
                <a:t>第一次国内革命</a:t>
              </a:r>
            </a:p>
          </p:txBody>
        </p:sp>
      </p:grpSp>
      <p:grpSp>
        <p:nvGrpSpPr>
          <p:cNvPr id="116" name="组合 115">
            <a:extLst>
              <a:ext uri="{FF2B5EF4-FFF2-40B4-BE49-F238E27FC236}">
                <a16:creationId xmlns="" xmlns:a16="http://schemas.microsoft.com/office/drawing/2014/main" id="{3D26B9B6-28BD-4E2B-ABF2-11932C4E6AB8}"/>
              </a:ext>
            </a:extLst>
          </p:cNvPr>
          <p:cNvGrpSpPr/>
          <p:nvPr/>
        </p:nvGrpSpPr>
        <p:grpSpPr>
          <a:xfrm>
            <a:off x="2057363" y="3298101"/>
            <a:ext cx="4181389" cy="583809"/>
            <a:chOff x="2057363" y="3298101"/>
            <a:chExt cx="4181389" cy="583809"/>
          </a:xfrm>
        </p:grpSpPr>
        <p:grpSp>
          <p:nvGrpSpPr>
            <p:cNvPr id="65" name="组合 64">
              <a:extLst>
                <a:ext uri="{FF2B5EF4-FFF2-40B4-BE49-F238E27FC236}">
                  <a16:creationId xmlns="" xmlns:a16="http://schemas.microsoft.com/office/drawing/2014/main" id="{4B54A671-439F-415E-A9F2-6795F58EFB67}"/>
                </a:ext>
              </a:extLst>
            </p:cNvPr>
            <p:cNvGrpSpPr/>
            <p:nvPr/>
          </p:nvGrpSpPr>
          <p:grpSpPr>
            <a:xfrm>
              <a:off x="2057363" y="3298101"/>
              <a:ext cx="933852" cy="583809"/>
              <a:chOff x="946956" y="3061132"/>
              <a:chExt cx="933852" cy="583809"/>
            </a:xfrm>
          </p:grpSpPr>
          <p:grpSp>
            <p:nvGrpSpPr>
              <p:cNvPr id="44" name="组合 43">
                <a:extLst>
                  <a:ext uri="{FF2B5EF4-FFF2-40B4-BE49-F238E27FC236}">
                    <a16:creationId xmlns="" xmlns:a16="http://schemas.microsoft.com/office/drawing/2014/main" id="{9EE7BE98-DD78-4F7C-8FEE-C4C673C319BB}"/>
                  </a:ext>
                </a:extLst>
              </p:cNvPr>
              <p:cNvGrpSpPr/>
              <p:nvPr/>
            </p:nvGrpSpPr>
            <p:grpSpPr>
              <a:xfrm>
                <a:off x="946956" y="3061132"/>
                <a:ext cx="933852" cy="583809"/>
                <a:chOff x="1051129" y="1433962"/>
                <a:chExt cx="933852" cy="583809"/>
              </a:xfrm>
            </p:grpSpPr>
            <p:sp>
              <p:nvSpPr>
                <p:cNvPr id="45" name="椭圆 44">
                  <a:extLst>
                    <a:ext uri="{FF2B5EF4-FFF2-40B4-BE49-F238E27FC236}">
                      <a16:creationId xmlns="" xmlns:a16="http://schemas.microsoft.com/office/drawing/2014/main" id="{75DBAD1A-B0C3-407D-B550-F81BB90118C8}"/>
                    </a:ext>
                  </a:extLst>
                </p:cNvPr>
                <p:cNvSpPr/>
                <p:nvPr/>
              </p:nvSpPr>
              <p:spPr>
                <a:xfrm>
                  <a:off x="1401172" y="1433962"/>
                  <a:ext cx="583809" cy="583809"/>
                </a:xfrm>
                <a:prstGeom prst="ellipse">
                  <a:avLst/>
                </a:prstGeom>
                <a:solidFill>
                  <a:srgbClr val="BC1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综艺体简" panose="02010600000101010101" pitchFamily="2" charset="-122"/>
                    <a:ea typeface="汉仪综艺体简" panose="02010600000101010101" pitchFamily="2" charset="-122"/>
                    <a:cs typeface="+mn-ea"/>
                    <a:sym typeface="+mn-lt"/>
                  </a:endParaRPr>
                </a:p>
              </p:txBody>
            </p:sp>
            <p:grpSp>
              <p:nvGrpSpPr>
                <p:cNvPr id="46" name="组合 45">
                  <a:extLst>
                    <a:ext uri="{FF2B5EF4-FFF2-40B4-BE49-F238E27FC236}">
                      <a16:creationId xmlns="" xmlns:a16="http://schemas.microsoft.com/office/drawing/2014/main" id="{CAA89066-9052-446A-9DD7-F9497704103F}"/>
                    </a:ext>
                  </a:extLst>
                </p:cNvPr>
                <p:cNvGrpSpPr/>
                <p:nvPr/>
              </p:nvGrpSpPr>
              <p:grpSpPr>
                <a:xfrm>
                  <a:off x="1051129" y="1660509"/>
                  <a:ext cx="295008" cy="179584"/>
                  <a:chOff x="1014522" y="2087880"/>
                  <a:chExt cx="295008" cy="179584"/>
                </a:xfrm>
              </p:grpSpPr>
              <p:sp>
                <p:nvSpPr>
                  <p:cNvPr id="47" name="椭圆 46">
                    <a:extLst>
                      <a:ext uri="{FF2B5EF4-FFF2-40B4-BE49-F238E27FC236}">
                        <a16:creationId xmlns="" xmlns:a16="http://schemas.microsoft.com/office/drawing/2014/main" id="{85F75A2A-BE93-499F-AE1F-2933F6463AAE}"/>
                      </a:ext>
                    </a:extLst>
                  </p:cNvPr>
                  <p:cNvSpPr/>
                  <p:nvPr/>
                </p:nvSpPr>
                <p:spPr>
                  <a:xfrm>
                    <a:off x="1014522" y="2087880"/>
                    <a:ext cx="179584" cy="179584"/>
                  </a:xfrm>
                  <a:prstGeom prst="ellipse">
                    <a:avLst/>
                  </a:prstGeom>
                  <a:solidFill>
                    <a:srgbClr val="BC101A"/>
                  </a:solidFill>
                  <a:ln w="41275">
                    <a:solidFill>
                      <a:srgbClr val="FFF9E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综艺体简" panose="02010600000101010101" pitchFamily="2" charset="-122"/>
                      <a:ea typeface="汉仪综艺体简" panose="02010600000101010101" pitchFamily="2" charset="-122"/>
                      <a:cs typeface="+mn-ea"/>
                      <a:sym typeface="+mn-lt"/>
                    </a:endParaRPr>
                  </a:p>
                </p:txBody>
              </p:sp>
              <p:cxnSp>
                <p:nvCxnSpPr>
                  <p:cNvPr id="48" name="直接连接符 47">
                    <a:extLst>
                      <a:ext uri="{FF2B5EF4-FFF2-40B4-BE49-F238E27FC236}">
                        <a16:creationId xmlns="" xmlns:a16="http://schemas.microsoft.com/office/drawing/2014/main" id="{0D751C46-AFE6-4A9C-9428-A0D9F557BF54}"/>
                      </a:ext>
                    </a:extLst>
                  </p:cNvPr>
                  <p:cNvCxnSpPr/>
                  <p:nvPr/>
                </p:nvCxnSpPr>
                <p:spPr>
                  <a:xfrm>
                    <a:off x="1194106" y="2187918"/>
                    <a:ext cx="115424" cy="0"/>
                  </a:xfrm>
                  <a:prstGeom prst="line">
                    <a:avLst/>
                  </a:prstGeom>
                  <a:ln w="12700">
                    <a:solidFill>
                      <a:srgbClr val="BC101A"/>
                    </a:solidFill>
                  </a:ln>
                </p:spPr>
                <p:style>
                  <a:lnRef idx="1">
                    <a:schemeClr val="accent1"/>
                  </a:lnRef>
                  <a:fillRef idx="0">
                    <a:schemeClr val="accent1"/>
                  </a:fillRef>
                  <a:effectRef idx="0">
                    <a:schemeClr val="accent1"/>
                  </a:effectRef>
                  <a:fontRef idx="minor">
                    <a:schemeClr val="tx1"/>
                  </a:fontRef>
                </p:style>
              </p:cxnSp>
            </p:grpSp>
          </p:grpSp>
          <p:sp>
            <p:nvSpPr>
              <p:cNvPr id="60" name="文本框 59">
                <a:extLst>
                  <a:ext uri="{FF2B5EF4-FFF2-40B4-BE49-F238E27FC236}">
                    <a16:creationId xmlns="" xmlns:a16="http://schemas.microsoft.com/office/drawing/2014/main" id="{0BA23118-0D15-45A9-A6DA-97CFE358BC90}"/>
                  </a:ext>
                </a:extLst>
              </p:cNvPr>
              <p:cNvSpPr txBox="1"/>
              <p:nvPr/>
            </p:nvSpPr>
            <p:spPr>
              <a:xfrm>
                <a:off x="1342681" y="3140068"/>
                <a:ext cx="492443" cy="461665"/>
              </a:xfrm>
              <a:prstGeom prst="rect">
                <a:avLst/>
              </a:prstGeom>
              <a:noFill/>
            </p:spPr>
            <p:txBody>
              <a:bodyPr wrap="none" rtlCol="0">
                <a:spAutoFit/>
              </a:bodyPr>
              <a:lstStyle/>
              <a:p>
                <a:r>
                  <a:rPr lang="en-US" altLang="zh-CN" sz="2400" dirty="0">
                    <a:solidFill>
                      <a:schemeClr val="bg1"/>
                    </a:solidFill>
                    <a:effectLst>
                      <a:outerShdw blurRad="38100" dist="38100" dir="2700000" algn="tl">
                        <a:srgbClr val="000000">
                          <a:alpha val="43137"/>
                        </a:srgbClr>
                      </a:outerShdw>
                    </a:effectLst>
                    <a:latin typeface="汉仪综艺体简" panose="02010600000101010101" pitchFamily="2" charset="-122"/>
                    <a:ea typeface="汉仪综艺体简" panose="02010600000101010101" pitchFamily="2" charset="-122"/>
                  </a:rPr>
                  <a:t>03</a:t>
                </a:r>
                <a:endParaRPr lang="zh-CN" altLang="en-US" sz="2400" dirty="0">
                  <a:solidFill>
                    <a:schemeClr val="bg1"/>
                  </a:solidFill>
                  <a:effectLst>
                    <a:outerShdw blurRad="38100" dist="38100" dir="2700000" algn="tl">
                      <a:srgbClr val="000000">
                        <a:alpha val="43137"/>
                      </a:srgbClr>
                    </a:outerShdw>
                  </a:effectLst>
                  <a:latin typeface="汉仪综艺体简" panose="02010600000101010101" pitchFamily="2" charset="-122"/>
                  <a:ea typeface="汉仪综艺体简" panose="02010600000101010101" pitchFamily="2" charset="-122"/>
                </a:endParaRPr>
              </a:p>
            </p:txBody>
          </p:sp>
        </p:grpSp>
        <p:sp>
          <p:nvSpPr>
            <p:cNvPr id="71" name="文本框 70">
              <a:extLst>
                <a:ext uri="{FF2B5EF4-FFF2-40B4-BE49-F238E27FC236}">
                  <a16:creationId xmlns="" xmlns:a16="http://schemas.microsoft.com/office/drawing/2014/main" id="{CD18E91F-A4DB-4C4F-831C-31AB39823E98}"/>
                </a:ext>
              </a:extLst>
            </p:cNvPr>
            <p:cNvSpPr txBox="1"/>
            <p:nvPr/>
          </p:nvSpPr>
          <p:spPr>
            <a:xfrm>
              <a:off x="3161673" y="3397367"/>
              <a:ext cx="3077079" cy="461665"/>
            </a:xfrm>
            <a:prstGeom prst="rect">
              <a:avLst/>
            </a:prstGeom>
            <a:noFill/>
          </p:spPr>
          <p:txBody>
            <a:bodyPr wrap="square">
              <a:spAutoFit/>
            </a:bodyPr>
            <a:lstStyle/>
            <a:p>
              <a:pPr fontAlgn="auto">
                <a:spcBef>
                  <a:spcPts val="0"/>
                </a:spcBef>
                <a:spcAft>
                  <a:spcPts val="0"/>
                </a:spcAft>
                <a:defRPr/>
              </a:pPr>
              <a:r>
                <a:rPr lang="zh-CN" altLang="en-US" sz="2400" spc="600" dirty="0">
                  <a:solidFill>
                    <a:schemeClr val="tx1">
                      <a:lumMod val="85000"/>
                      <a:lumOff val="15000"/>
                    </a:schemeClr>
                  </a:solidFill>
                  <a:latin typeface="汉仪综艺体简" panose="02010600000101010101" pitchFamily="2" charset="-122"/>
                  <a:ea typeface="汉仪综艺体简" panose="02010600000101010101" pitchFamily="2" charset="-122"/>
                </a:rPr>
                <a:t>第二次国内革命</a:t>
              </a:r>
            </a:p>
          </p:txBody>
        </p:sp>
      </p:grpSp>
      <p:grpSp>
        <p:nvGrpSpPr>
          <p:cNvPr id="117" name="组合 116">
            <a:extLst>
              <a:ext uri="{FF2B5EF4-FFF2-40B4-BE49-F238E27FC236}">
                <a16:creationId xmlns="" xmlns:a16="http://schemas.microsoft.com/office/drawing/2014/main" id="{7F91A7A9-CD85-4AEC-9D3F-D223CB0CBE8F}"/>
              </a:ext>
            </a:extLst>
          </p:cNvPr>
          <p:cNvGrpSpPr/>
          <p:nvPr/>
        </p:nvGrpSpPr>
        <p:grpSpPr>
          <a:xfrm>
            <a:off x="2057363" y="4052669"/>
            <a:ext cx="4181387" cy="583809"/>
            <a:chOff x="2057363" y="4052669"/>
            <a:chExt cx="4181387" cy="583809"/>
          </a:xfrm>
        </p:grpSpPr>
        <p:grpSp>
          <p:nvGrpSpPr>
            <p:cNvPr id="66" name="组合 65">
              <a:extLst>
                <a:ext uri="{FF2B5EF4-FFF2-40B4-BE49-F238E27FC236}">
                  <a16:creationId xmlns="" xmlns:a16="http://schemas.microsoft.com/office/drawing/2014/main" id="{98F3840A-05D8-42BF-9A5E-42CE942DF082}"/>
                </a:ext>
              </a:extLst>
            </p:cNvPr>
            <p:cNvGrpSpPr/>
            <p:nvPr/>
          </p:nvGrpSpPr>
          <p:grpSpPr>
            <a:xfrm>
              <a:off x="2057363" y="4052669"/>
              <a:ext cx="933852" cy="583809"/>
              <a:chOff x="946956" y="3815700"/>
              <a:chExt cx="933852" cy="583809"/>
            </a:xfrm>
          </p:grpSpPr>
          <p:grpSp>
            <p:nvGrpSpPr>
              <p:cNvPr id="49" name="组合 48">
                <a:extLst>
                  <a:ext uri="{FF2B5EF4-FFF2-40B4-BE49-F238E27FC236}">
                    <a16:creationId xmlns="" xmlns:a16="http://schemas.microsoft.com/office/drawing/2014/main" id="{0E44D34B-9B6D-40AE-8056-F31AF6C44D6B}"/>
                  </a:ext>
                </a:extLst>
              </p:cNvPr>
              <p:cNvGrpSpPr/>
              <p:nvPr/>
            </p:nvGrpSpPr>
            <p:grpSpPr>
              <a:xfrm>
                <a:off x="946956" y="3815700"/>
                <a:ext cx="933852" cy="583809"/>
                <a:chOff x="1051129" y="1433962"/>
                <a:chExt cx="933852" cy="583809"/>
              </a:xfrm>
            </p:grpSpPr>
            <p:sp>
              <p:nvSpPr>
                <p:cNvPr id="50" name="椭圆 49">
                  <a:extLst>
                    <a:ext uri="{FF2B5EF4-FFF2-40B4-BE49-F238E27FC236}">
                      <a16:creationId xmlns="" xmlns:a16="http://schemas.microsoft.com/office/drawing/2014/main" id="{466CAC4D-C90D-426B-B38D-86950C8C0EA0}"/>
                    </a:ext>
                  </a:extLst>
                </p:cNvPr>
                <p:cNvSpPr/>
                <p:nvPr/>
              </p:nvSpPr>
              <p:spPr>
                <a:xfrm>
                  <a:off x="1401172" y="1433962"/>
                  <a:ext cx="583809" cy="583809"/>
                </a:xfrm>
                <a:prstGeom prst="ellipse">
                  <a:avLst/>
                </a:prstGeom>
                <a:solidFill>
                  <a:srgbClr val="BC1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综艺体简" panose="02010600000101010101" pitchFamily="2" charset="-122"/>
                    <a:ea typeface="汉仪综艺体简" panose="02010600000101010101" pitchFamily="2" charset="-122"/>
                    <a:cs typeface="+mn-ea"/>
                    <a:sym typeface="+mn-lt"/>
                  </a:endParaRPr>
                </a:p>
              </p:txBody>
            </p:sp>
            <p:grpSp>
              <p:nvGrpSpPr>
                <p:cNvPr id="51" name="组合 50">
                  <a:extLst>
                    <a:ext uri="{FF2B5EF4-FFF2-40B4-BE49-F238E27FC236}">
                      <a16:creationId xmlns="" xmlns:a16="http://schemas.microsoft.com/office/drawing/2014/main" id="{5C472F7C-9C26-42FF-BAAE-6568A7DB6FDC}"/>
                    </a:ext>
                  </a:extLst>
                </p:cNvPr>
                <p:cNvGrpSpPr/>
                <p:nvPr/>
              </p:nvGrpSpPr>
              <p:grpSpPr>
                <a:xfrm>
                  <a:off x="1051129" y="1660509"/>
                  <a:ext cx="295008" cy="179584"/>
                  <a:chOff x="1014522" y="2087880"/>
                  <a:chExt cx="295008" cy="179584"/>
                </a:xfrm>
              </p:grpSpPr>
              <p:sp>
                <p:nvSpPr>
                  <p:cNvPr id="52" name="椭圆 51">
                    <a:extLst>
                      <a:ext uri="{FF2B5EF4-FFF2-40B4-BE49-F238E27FC236}">
                        <a16:creationId xmlns="" xmlns:a16="http://schemas.microsoft.com/office/drawing/2014/main" id="{7D6A41BD-73C9-4016-984C-603A54C4B251}"/>
                      </a:ext>
                    </a:extLst>
                  </p:cNvPr>
                  <p:cNvSpPr/>
                  <p:nvPr/>
                </p:nvSpPr>
                <p:spPr>
                  <a:xfrm>
                    <a:off x="1014522" y="2087880"/>
                    <a:ext cx="179584" cy="179584"/>
                  </a:xfrm>
                  <a:prstGeom prst="ellipse">
                    <a:avLst/>
                  </a:prstGeom>
                  <a:solidFill>
                    <a:srgbClr val="BC101A"/>
                  </a:solidFill>
                  <a:ln w="41275">
                    <a:solidFill>
                      <a:srgbClr val="FFF9E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综艺体简" panose="02010600000101010101" pitchFamily="2" charset="-122"/>
                      <a:ea typeface="汉仪综艺体简" panose="02010600000101010101" pitchFamily="2" charset="-122"/>
                      <a:cs typeface="+mn-ea"/>
                      <a:sym typeface="+mn-lt"/>
                    </a:endParaRPr>
                  </a:p>
                </p:txBody>
              </p:sp>
              <p:cxnSp>
                <p:nvCxnSpPr>
                  <p:cNvPr id="53" name="直接连接符 52">
                    <a:extLst>
                      <a:ext uri="{FF2B5EF4-FFF2-40B4-BE49-F238E27FC236}">
                        <a16:creationId xmlns="" xmlns:a16="http://schemas.microsoft.com/office/drawing/2014/main" id="{49AE67E1-EBD1-46B0-A9A0-C1C38843E16A}"/>
                      </a:ext>
                    </a:extLst>
                  </p:cNvPr>
                  <p:cNvCxnSpPr/>
                  <p:nvPr/>
                </p:nvCxnSpPr>
                <p:spPr>
                  <a:xfrm>
                    <a:off x="1194106" y="2187918"/>
                    <a:ext cx="115424" cy="0"/>
                  </a:xfrm>
                  <a:prstGeom prst="line">
                    <a:avLst/>
                  </a:prstGeom>
                  <a:ln w="12700">
                    <a:solidFill>
                      <a:srgbClr val="BC101A"/>
                    </a:solidFill>
                  </a:ln>
                </p:spPr>
                <p:style>
                  <a:lnRef idx="1">
                    <a:schemeClr val="accent1"/>
                  </a:lnRef>
                  <a:fillRef idx="0">
                    <a:schemeClr val="accent1"/>
                  </a:fillRef>
                  <a:effectRef idx="0">
                    <a:schemeClr val="accent1"/>
                  </a:effectRef>
                  <a:fontRef idx="minor">
                    <a:schemeClr val="tx1"/>
                  </a:fontRef>
                </p:style>
              </p:cxnSp>
            </p:grpSp>
          </p:grpSp>
          <p:sp>
            <p:nvSpPr>
              <p:cNvPr id="61" name="文本框 60">
                <a:extLst>
                  <a:ext uri="{FF2B5EF4-FFF2-40B4-BE49-F238E27FC236}">
                    <a16:creationId xmlns="" xmlns:a16="http://schemas.microsoft.com/office/drawing/2014/main" id="{A835DC96-447E-43F7-8C5D-A1080902A7DE}"/>
                  </a:ext>
                </a:extLst>
              </p:cNvPr>
              <p:cNvSpPr txBox="1"/>
              <p:nvPr/>
            </p:nvSpPr>
            <p:spPr>
              <a:xfrm>
                <a:off x="1339847" y="3889313"/>
                <a:ext cx="492443" cy="461665"/>
              </a:xfrm>
              <a:prstGeom prst="rect">
                <a:avLst/>
              </a:prstGeom>
              <a:noFill/>
            </p:spPr>
            <p:txBody>
              <a:bodyPr wrap="none" rtlCol="0">
                <a:spAutoFit/>
              </a:bodyPr>
              <a:lstStyle/>
              <a:p>
                <a:r>
                  <a:rPr lang="en-US" altLang="zh-CN" sz="2400" dirty="0">
                    <a:solidFill>
                      <a:schemeClr val="bg1"/>
                    </a:solidFill>
                    <a:effectLst>
                      <a:outerShdw blurRad="38100" dist="38100" dir="2700000" algn="tl">
                        <a:srgbClr val="000000">
                          <a:alpha val="43137"/>
                        </a:srgbClr>
                      </a:outerShdw>
                    </a:effectLst>
                    <a:latin typeface="汉仪综艺体简" panose="02010600000101010101" pitchFamily="2" charset="-122"/>
                    <a:ea typeface="汉仪综艺体简" panose="02010600000101010101" pitchFamily="2" charset="-122"/>
                  </a:rPr>
                  <a:t>04</a:t>
                </a:r>
                <a:endParaRPr lang="zh-CN" altLang="en-US" sz="2400" dirty="0">
                  <a:solidFill>
                    <a:schemeClr val="bg1"/>
                  </a:solidFill>
                  <a:effectLst>
                    <a:outerShdw blurRad="38100" dist="38100" dir="2700000" algn="tl">
                      <a:srgbClr val="000000">
                        <a:alpha val="43137"/>
                      </a:srgbClr>
                    </a:outerShdw>
                  </a:effectLst>
                  <a:latin typeface="汉仪综艺体简" panose="02010600000101010101" pitchFamily="2" charset="-122"/>
                  <a:ea typeface="汉仪综艺体简" panose="02010600000101010101" pitchFamily="2" charset="-122"/>
                </a:endParaRPr>
              </a:p>
            </p:txBody>
          </p:sp>
        </p:grpSp>
        <p:sp>
          <p:nvSpPr>
            <p:cNvPr id="72" name="文本框 71">
              <a:extLst>
                <a:ext uri="{FF2B5EF4-FFF2-40B4-BE49-F238E27FC236}">
                  <a16:creationId xmlns="" xmlns:a16="http://schemas.microsoft.com/office/drawing/2014/main" id="{000DEB0C-376B-4CF8-8F0D-EDC0384ECC66}"/>
                </a:ext>
              </a:extLst>
            </p:cNvPr>
            <p:cNvSpPr txBox="1"/>
            <p:nvPr/>
          </p:nvSpPr>
          <p:spPr>
            <a:xfrm>
              <a:off x="3161673" y="4124747"/>
              <a:ext cx="3077077" cy="461665"/>
            </a:xfrm>
            <a:prstGeom prst="rect">
              <a:avLst/>
            </a:prstGeom>
            <a:noFill/>
          </p:spPr>
          <p:txBody>
            <a:bodyPr wrap="square">
              <a:spAutoFit/>
            </a:bodyPr>
            <a:lstStyle/>
            <a:p>
              <a:pPr fontAlgn="auto">
                <a:spcBef>
                  <a:spcPts val="0"/>
                </a:spcBef>
                <a:spcAft>
                  <a:spcPts val="0"/>
                </a:spcAft>
                <a:defRPr/>
              </a:pPr>
              <a:r>
                <a:rPr lang="zh-CN" altLang="en-US" sz="2400" spc="600" dirty="0">
                  <a:solidFill>
                    <a:schemeClr val="tx1">
                      <a:lumMod val="85000"/>
                      <a:lumOff val="15000"/>
                    </a:schemeClr>
                  </a:solidFill>
                  <a:latin typeface="汉仪综艺体简" panose="02010600000101010101" pitchFamily="2" charset="-122"/>
                  <a:ea typeface="汉仪综艺体简" panose="02010600000101010101" pitchFamily="2" charset="-122"/>
                </a:rPr>
                <a:t>全民抗日战争</a:t>
              </a:r>
            </a:p>
          </p:txBody>
        </p:sp>
      </p:grpSp>
      <p:grpSp>
        <p:nvGrpSpPr>
          <p:cNvPr id="118" name="组合 117">
            <a:extLst>
              <a:ext uri="{FF2B5EF4-FFF2-40B4-BE49-F238E27FC236}">
                <a16:creationId xmlns="" xmlns:a16="http://schemas.microsoft.com/office/drawing/2014/main" id="{E477E206-BA06-4682-B644-882EDB651914}"/>
              </a:ext>
            </a:extLst>
          </p:cNvPr>
          <p:cNvGrpSpPr/>
          <p:nvPr/>
        </p:nvGrpSpPr>
        <p:grpSpPr>
          <a:xfrm>
            <a:off x="2057363" y="4804611"/>
            <a:ext cx="3068997" cy="583809"/>
            <a:chOff x="2057363" y="4804611"/>
            <a:chExt cx="3068997" cy="583809"/>
          </a:xfrm>
        </p:grpSpPr>
        <p:grpSp>
          <p:nvGrpSpPr>
            <p:cNvPr id="67" name="组合 66">
              <a:extLst>
                <a:ext uri="{FF2B5EF4-FFF2-40B4-BE49-F238E27FC236}">
                  <a16:creationId xmlns="" xmlns:a16="http://schemas.microsoft.com/office/drawing/2014/main" id="{E7A6B3C0-7380-4AE8-AD82-14347B8550DA}"/>
                </a:ext>
              </a:extLst>
            </p:cNvPr>
            <p:cNvGrpSpPr/>
            <p:nvPr/>
          </p:nvGrpSpPr>
          <p:grpSpPr>
            <a:xfrm>
              <a:off x="2057363" y="4804611"/>
              <a:ext cx="933852" cy="583809"/>
              <a:chOff x="946956" y="4567642"/>
              <a:chExt cx="933852" cy="583809"/>
            </a:xfrm>
          </p:grpSpPr>
          <p:grpSp>
            <p:nvGrpSpPr>
              <p:cNvPr id="54" name="组合 53">
                <a:extLst>
                  <a:ext uri="{FF2B5EF4-FFF2-40B4-BE49-F238E27FC236}">
                    <a16:creationId xmlns="" xmlns:a16="http://schemas.microsoft.com/office/drawing/2014/main" id="{0529652B-2821-409B-B634-408AF6F3528B}"/>
                  </a:ext>
                </a:extLst>
              </p:cNvPr>
              <p:cNvGrpSpPr/>
              <p:nvPr/>
            </p:nvGrpSpPr>
            <p:grpSpPr>
              <a:xfrm>
                <a:off x="946956" y="4567642"/>
                <a:ext cx="933852" cy="583809"/>
                <a:chOff x="1051129" y="1433962"/>
                <a:chExt cx="933852" cy="583809"/>
              </a:xfrm>
            </p:grpSpPr>
            <p:sp>
              <p:nvSpPr>
                <p:cNvPr id="55" name="椭圆 54">
                  <a:extLst>
                    <a:ext uri="{FF2B5EF4-FFF2-40B4-BE49-F238E27FC236}">
                      <a16:creationId xmlns="" xmlns:a16="http://schemas.microsoft.com/office/drawing/2014/main" id="{5FE70A03-0F0A-45EE-9AF7-105E06A022B8}"/>
                    </a:ext>
                  </a:extLst>
                </p:cNvPr>
                <p:cNvSpPr/>
                <p:nvPr/>
              </p:nvSpPr>
              <p:spPr>
                <a:xfrm>
                  <a:off x="1401172" y="1433962"/>
                  <a:ext cx="583809" cy="583809"/>
                </a:xfrm>
                <a:prstGeom prst="ellipse">
                  <a:avLst/>
                </a:prstGeom>
                <a:solidFill>
                  <a:srgbClr val="BC1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综艺体简" panose="02010600000101010101" pitchFamily="2" charset="-122"/>
                    <a:ea typeface="汉仪综艺体简" panose="02010600000101010101" pitchFamily="2" charset="-122"/>
                    <a:cs typeface="+mn-ea"/>
                    <a:sym typeface="+mn-lt"/>
                  </a:endParaRPr>
                </a:p>
              </p:txBody>
            </p:sp>
            <p:grpSp>
              <p:nvGrpSpPr>
                <p:cNvPr id="56" name="组合 55">
                  <a:extLst>
                    <a:ext uri="{FF2B5EF4-FFF2-40B4-BE49-F238E27FC236}">
                      <a16:creationId xmlns="" xmlns:a16="http://schemas.microsoft.com/office/drawing/2014/main" id="{0341B3BC-3AA5-48E4-9C92-70FCE38A614A}"/>
                    </a:ext>
                  </a:extLst>
                </p:cNvPr>
                <p:cNvGrpSpPr/>
                <p:nvPr/>
              </p:nvGrpSpPr>
              <p:grpSpPr>
                <a:xfrm>
                  <a:off x="1051129" y="1660509"/>
                  <a:ext cx="295008" cy="179584"/>
                  <a:chOff x="1014522" y="2087880"/>
                  <a:chExt cx="295008" cy="179584"/>
                </a:xfrm>
              </p:grpSpPr>
              <p:sp>
                <p:nvSpPr>
                  <p:cNvPr id="57" name="椭圆 56">
                    <a:extLst>
                      <a:ext uri="{FF2B5EF4-FFF2-40B4-BE49-F238E27FC236}">
                        <a16:creationId xmlns="" xmlns:a16="http://schemas.microsoft.com/office/drawing/2014/main" id="{C0CD34D8-2D4C-4316-9698-03B38A98E957}"/>
                      </a:ext>
                    </a:extLst>
                  </p:cNvPr>
                  <p:cNvSpPr/>
                  <p:nvPr/>
                </p:nvSpPr>
                <p:spPr>
                  <a:xfrm>
                    <a:off x="1014522" y="2087880"/>
                    <a:ext cx="179584" cy="179584"/>
                  </a:xfrm>
                  <a:prstGeom prst="ellipse">
                    <a:avLst/>
                  </a:prstGeom>
                  <a:solidFill>
                    <a:srgbClr val="BC101A"/>
                  </a:solidFill>
                  <a:ln w="41275">
                    <a:solidFill>
                      <a:srgbClr val="FFF9E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综艺体简" panose="02010600000101010101" pitchFamily="2" charset="-122"/>
                      <a:ea typeface="汉仪综艺体简" panose="02010600000101010101" pitchFamily="2" charset="-122"/>
                      <a:cs typeface="+mn-ea"/>
                      <a:sym typeface="+mn-lt"/>
                    </a:endParaRPr>
                  </a:p>
                </p:txBody>
              </p:sp>
              <p:cxnSp>
                <p:nvCxnSpPr>
                  <p:cNvPr id="58" name="直接连接符 57">
                    <a:extLst>
                      <a:ext uri="{FF2B5EF4-FFF2-40B4-BE49-F238E27FC236}">
                        <a16:creationId xmlns="" xmlns:a16="http://schemas.microsoft.com/office/drawing/2014/main" id="{81F49237-5D9E-41D3-B01E-038BDFF673E1}"/>
                      </a:ext>
                    </a:extLst>
                  </p:cNvPr>
                  <p:cNvCxnSpPr/>
                  <p:nvPr/>
                </p:nvCxnSpPr>
                <p:spPr>
                  <a:xfrm>
                    <a:off x="1194106" y="2187918"/>
                    <a:ext cx="115424" cy="0"/>
                  </a:xfrm>
                  <a:prstGeom prst="line">
                    <a:avLst/>
                  </a:prstGeom>
                  <a:ln w="12700">
                    <a:solidFill>
                      <a:srgbClr val="BC101A"/>
                    </a:solidFill>
                  </a:ln>
                </p:spPr>
                <p:style>
                  <a:lnRef idx="1">
                    <a:schemeClr val="accent1"/>
                  </a:lnRef>
                  <a:fillRef idx="0">
                    <a:schemeClr val="accent1"/>
                  </a:fillRef>
                  <a:effectRef idx="0">
                    <a:schemeClr val="accent1"/>
                  </a:effectRef>
                  <a:fontRef idx="minor">
                    <a:schemeClr val="tx1"/>
                  </a:fontRef>
                </p:style>
              </p:cxnSp>
            </p:grpSp>
          </p:grpSp>
          <p:sp>
            <p:nvSpPr>
              <p:cNvPr id="62" name="文本框 61">
                <a:extLst>
                  <a:ext uri="{FF2B5EF4-FFF2-40B4-BE49-F238E27FC236}">
                    <a16:creationId xmlns="" xmlns:a16="http://schemas.microsoft.com/office/drawing/2014/main" id="{CAE7E4C9-C2F9-4462-9695-B5B44E64FA8E}"/>
                  </a:ext>
                </a:extLst>
              </p:cNvPr>
              <p:cNvSpPr txBox="1"/>
              <p:nvPr/>
            </p:nvSpPr>
            <p:spPr>
              <a:xfrm>
                <a:off x="1340349" y="4655623"/>
                <a:ext cx="492443" cy="461665"/>
              </a:xfrm>
              <a:prstGeom prst="rect">
                <a:avLst/>
              </a:prstGeom>
              <a:noFill/>
            </p:spPr>
            <p:txBody>
              <a:bodyPr wrap="none" rtlCol="0">
                <a:spAutoFit/>
              </a:bodyPr>
              <a:lstStyle/>
              <a:p>
                <a:r>
                  <a:rPr lang="en-US" altLang="zh-CN" sz="2400" dirty="0">
                    <a:solidFill>
                      <a:schemeClr val="bg1"/>
                    </a:solidFill>
                    <a:effectLst>
                      <a:outerShdw blurRad="38100" dist="38100" dir="2700000" algn="tl">
                        <a:srgbClr val="000000">
                          <a:alpha val="43137"/>
                        </a:srgbClr>
                      </a:outerShdw>
                    </a:effectLst>
                    <a:latin typeface="汉仪综艺体简" panose="02010600000101010101" pitchFamily="2" charset="-122"/>
                    <a:ea typeface="汉仪综艺体简" panose="02010600000101010101" pitchFamily="2" charset="-122"/>
                  </a:rPr>
                  <a:t>05</a:t>
                </a:r>
                <a:endParaRPr lang="zh-CN" altLang="en-US" sz="2400" dirty="0">
                  <a:solidFill>
                    <a:schemeClr val="bg1"/>
                  </a:solidFill>
                  <a:effectLst>
                    <a:outerShdw blurRad="38100" dist="38100" dir="2700000" algn="tl">
                      <a:srgbClr val="000000">
                        <a:alpha val="43137"/>
                      </a:srgbClr>
                    </a:outerShdw>
                  </a:effectLst>
                  <a:latin typeface="汉仪综艺体简" panose="02010600000101010101" pitchFamily="2" charset="-122"/>
                  <a:ea typeface="汉仪综艺体简" panose="02010600000101010101" pitchFamily="2" charset="-122"/>
                </a:endParaRPr>
              </a:p>
            </p:txBody>
          </p:sp>
        </p:grpSp>
        <p:sp>
          <p:nvSpPr>
            <p:cNvPr id="73" name="文本框 72">
              <a:extLst>
                <a:ext uri="{FF2B5EF4-FFF2-40B4-BE49-F238E27FC236}">
                  <a16:creationId xmlns="" xmlns:a16="http://schemas.microsoft.com/office/drawing/2014/main" id="{79257B09-9FD3-4516-B5D8-2DD86498A544}"/>
                </a:ext>
              </a:extLst>
            </p:cNvPr>
            <p:cNvSpPr txBox="1"/>
            <p:nvPr/>
          </p:nvSpPr>
          <p:spPr>
            <a:xfrm>
              <a:off x="3161673" y="4885781"/>
              <a:ext cx="1964687" cy="461665"/>
            </a:xfrm>
            <a:prstGeom prst="rect">
              <a:avLst/>
            </a:prstGeom>
            <a:noFill/>
          </p:spPr>
          <p:txBody>
            <a:bodyPr wrap="square">
              <a:spAutoFit/>
            </a:bodyPr>
            <a:lstStyle/>
            <a:p>
              <a:pPr fontAlgn="auto">
                <a:spcBef>
                  <a:spcPts val="0"/>
                </a:spcBef>
                <a:spcAft>
                  <a:spcPts val="0"/>
                </a:spcAft>
                <a:defRPr/>
              </a:pPr>
              <a:r>
                <a:rPr lang="zh-CN" altLang="en-US" sz="2400" spc="600" dirty="0">
                  <a:solidFill>
                    <a:schemeClr val="tx1">
                      <a:lumMod val="85000"/>
                      <a:lumOff val="15000"/>
                    </a:schemeClr>
                  </a:solidFill>
                  <a:latin typeface="汉仪综艺体简" panose="02010600000101010101" pitchFamily="2" charset="-122"/>
                  <a:ea typeface="汉仪综艺体简" panose="02010600000101010101" pitchFamily="2" charset="-122"/>
                </a:rPr>
                <a:t>国共和谈</a:t>
              </a:r>
            </a:p>
          </p:txBody>
        </p:sp>
      </p:grpSp>
      <p:grpSp>
        <p:nvGrpSpPr>
          <p:cNvPr id="119" name="组合 118">
            <a:extLst>
              <a:ext uri="{FF2B5EF4-FFF2-40B4-BE49-F238E27FC236}">
                <a16:creationId xmlns="" xmlns:a16="http://schemas.microsoft.com/office/drawing/2014/main" id="{82E42F47-275E-4B08-8BA4-7DE98C93C83D}"/>
              </a:ext>
            </a:extLst>
          </p:cNvPr>
          <p:cNvGrpSpPr/>
          <p:nvPr/>
        </p:nvGrpSpPr>
        <p:grpSpPr>
          <a:xfrm>
            <a:off x="6795779" y="1947105"/>
            <a:ext cx="4837863" cy="583809"/>
            <a:chOff x="6795779" y="1947105"/>
            <a:chExt cx="4837863" cy="583809"/>
          </a:xfrm>
        </p:grpSpPr>
        <p:grpSp>
          <p:nvGrpSpPr>
            <p:cNvPr id="74" name="组合 73">
              <a:extLst>
                <a:ext uri="{FF2B5EF4-FFF2-40B4-BE49-F238E27FC236}">
                  <a16:creationId xmlns="" xmlns:a16="http://schemas.microsoft.com/office/drawing/2014/main" id="{436116DC-455C-46DD-A3FF-D90A4C557857}"/>
                </a:ext>
              </a:extLst>
            </p:cNvPr>
            <p:cNvGrpSpPr/>
            <p:nvPr/>
          </p:nvGrpSpPr>
          <p:grpSpPr>
            <a:xfrm>
              <a:off x="6795779" y="1947105"/>
              <a:ext cx="933852" cy="583809"/>
              <a:chOff x="946956" y="1692359"/>
              <a:chExt cx="933852" cy="583809"/>
            </a:xfrm>
          </p:grpSpPr>
          <p:grpSp>
            <p:nvGrpSpPr>
              <p:cNvPr id="75" name="组合 74">
                <a:extLst>
                  <a:ext uri="{FF2B5EF4-FFF2-40B4-BE49-F238E27FC236}">
                    <a16:creationId xmlns="" xmlns:a16="http://schemas.microsoft.com/office/drawing/2014/main" id="{C0611D3E-A3EE-4CC0-AEBE-11C36173699C}"/>
                  </a:ext>
                </a:extLst>
              </p:cNvPr>
              <p:cNvGrpSpPr/>
              <p:nvPr/>
            </p:nvGrpSpPr>
            <p:grpSpPr>
              <a:xfrm>
                <a:off x="946956" y="1692359"/>
                <a:ext cx="933852" cy="583809"/>
                <a:chOff x="1051129" y="1433962"/>
                <a:chExt cx="933852" cy="583809"/>
              </a:xfrm>
            </p:grpSpPr>
            <p:sp>
              <p:nvSpPr>
                <p:cNvPr id="77" name="椭圆 76">
                  <a:extLst>
                    <a:ext uri="{FF2B5EF4-FFF2-40B4-BE49-F238E27FC236}">
                      <a16:creationId xmlns="" xmlns:a16="http://schemas.microsoft.com/office/drawing/2014/main" id="{30573E57-6157-4F2C-B2F2-97A516137D07}"/>
                    </a:ext>
                  </a:extLst>
                </p:cNvPr>
                <p:cNvSpPr/>
                <p:nvPr/>
              </p:nvSpPr>
              <p:spPr>
                <a:xfrm>
                  <a:off x="1401172" y="1433962"/>
                  <a:ext cx="583809" cy="583809"/>
                </a:xfrm>
                <a:prstGeom prst="ellipse">
                  <a:avLst/>
                </a:prstGeom>
                <a:solidFill>
                  <a:srgbClr val="BC1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综艺体简" panose="02010600000101010101" pitchFamily="2" charset="-122"/>
                    <a:ea typeface="汉仪综艺体简" panose="02010600000101010101" pitchFamily="2" charset="-122"/>
                    <a:cs typeface="+mn-ea"/>
                    <a:sym typeface="+mn-lt"/>
                  </a:endParaRPr>
                </a:p>
              </p:txBody>
            </p:sp>
            <p:grpSp>
              <p:nvGrpSpPr>
                <p:cNvPr id="78" name="组合 77">
                  <a:extLst>
                    <a:ext uri="{FF2B5EF4-FFF2-40B4-BE49-F238E27FC236}">
                      <a16:creationId xmlns="" xmlns:a16="http://schemas.microsoft.com/office/drawing/2014/main" id="{8DA6A95A-110B-45DB-8C52-6C24F77677F9}"/>
                    </a:ext>
                  </a:extLst>
                </p:cNvPr>
                <p:cNvGrpSpPr/>
                <p:nvPr/>
              </p:nvGrpSpPr>
              <p:grpSpPr>
                <a:xfrm>
                  <a:off x="1051129" y="1660509"/>
                  <a:ext cx="295008" cy="179584"/>
                  <a:chOff x="1014522" y="2087880"/>
                  <a:chExt cx="295008" cy="179584"/>
                </a:xfrm>
              </p:grpSpPr>
              <p:sp>
                <p:nvSpPr>
                  <p:cNvPr id="79" name="椭圆 78">
                    <a:extLst>
                      <a:ext uri="{FF2B5EF4-FFF2-40B4-BE49-F238E27FC236}">
                        <a16:creationId xmlns="" xmlns:a16="http://schemas.microsoft.com/office/drawing/2014/main" id="{7DF654DC-1E58-49B6-B0AF-87E8CD12E88E}"/>
                      </a:ext>
                    </a:extLst>
                  </p:cNvPr>
                  <p:cNvSpPr/>
                  <p:nvPr/>
                </p:nvSpPr>
                <p:spPr>
                  <a:xfrm>
                    <a:off x="1014522" y="2087880"/>
                    <a:ext cx="179584" cy="179584"/>
                  </a:xfrm>
                  <a:prstGeom prst="ellipse">
                    <a:avLst/>
                  </a:prstGeom>
                  <a:solidFill>
                    <a:srgbClr val="BC101A"/>
                  </a:solidFill>
                  <a:ln w="41275">
                    <a:solidFill>
                      <a:srgbClr val="FFF9E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综艺体简" panose="02010600000101010101" pitchFamily="2" charset="-122"/>
                      <a:ea typeface="汉仪综艺体简" panose="02010600000101010101" pitchFamily="2" charset="-122"/>
                      <a:cs typeface="+mn-ea"/>
                      <a:sym typeface="+mn-lt"/>
                    </a:endParaRPr>
                  </a:p>
                </p:txBody>
              </p:sp>
              <p:cxnSp>
                <p:nvCxnSpPr>
                  <p:cNvPr id="80" name="直接连接符 79">
                    <a:extLst>
                      <a:ext uri="{FF2B5EF4-FFF2-40B4-BE49-F238E27FC236}">
                        <a16:creationId xmlns="" xmlns:a16="http://schemas.microsoft.com/office/drawing/2014/main" id="{66E8F52D-8F29-4B97-952B-486BE00D2840}"/>
                      </a:ext>
                    </a:extLst>
                  </p:cNvPr>
                  <p:cNvCxnSpPr/>
                  <p:nvPr/>
                </p:nvCxnSpPr>
                <p:spPr>
                  <a:xfrm>
                    <a:off x="1194106" y="2187918"/>
                    <a:ext cx="115424" cy="0"/>
                  </a:xfrm>
                  <a:prstGeom prst="line">
                    <a:avLst/>
                  </a:prstGeom>
                  <a:ln w="12700">
                    <a:solidFill>
                      <a:srgbClr val="BC101A"/>
                    </a:solidFill>
                  </a:ln>
                </p:spPr>
                <p:style>
                  <a:lnRef idx="1">
                    <a:schemeClr val="accent1"/>
                  </a:lnRef>
                  <a:fillRef idx="0">
                    <a:schemeClr val="accent1"/>
                  </a:fillRef>
                  <a:effectRef idx="0">
                    <a:schemeClr val="accent1"/>
                  </a:effectRef>
                  <a:fontRef idx="minor">
                    <a:schemeClr val="tx1"/>
                  </a:fontRef>
                </p:style>
              </p:cxnSp>
            </p:grpSp>
          </p:grpSp>
          <p:sp>
            <p:nvSpPr>
              <p:cNvPr id="76" name="文本框 75">
                <a:extLst>
                  <a:ext uri="{FF2B5EF4-FFF2-40B4-BE49-F238E27FC236}">
                    <a16:creationId xmlns="" xmlns:a16="http://schemas.microsoft.com/office/drawing/2014/main" id="{48D5D707-85EA-4446-B14C-8F5B92EBA97A}"/>
                  </a:ext>
                </a:extLst>
              </p:cNvPr>
              <p:cNvSpPr txBox="1"/>
              <p:nvPr/>
            </p:nvSpPr>
            <p:spPr>
              <a:xfrm>
                <a:off x="1342680" y="1763172"/>
                <a:ext cx="492443" cy="461665"/>
              </a:xfrm>
              <a:prstGeom prst="rect">
                <a:avLst/>
              </a:prstGeom>
              <a:noFill/>
            </p:spPr>
            <p:txBody>
              <a:bodyPr wrap="none" rtlCol="0">
                <a:spAutoFit/>
              </a:bodyPr>
              <a:lstStyle/>
              <a:p>
                <a:r>
                  <a:rPr lang="en-US" altLang="zh-CN" sz="2400" dirty="0">
                    <a:solidFill>
                      <a:schemeClr val="bg1"/>
                    </a:solidFill>
                    <a:effectLst>
                      <a:outerShdw blurRad="38100" dist="38100" dir="2700000" algn="tl">
                        <a:srgbClr val="000000">
                          <a:alpha val="43137"/>
                        </a:srgbClr>
                      </a:outerShdw>
                    </a:effectLst>
                    <a:latin typeface="汉仪综艺体简" panose="02010600000101010101" pitchFamily="2" charset="-122"/>
                    <a:ea typeface="汉仪综艺体简" panose="02010600000101010101" pitchFamily="2" charset="-122"/>
                  </a:rPr>
                  <a:t>06</a:t>
                </a:r>
                <a:endParaRPr lang="zh-CN" altLang="en-US" sz="2400" dirty="0">
                  <a:solidFill>
                    <a:schemeClr val="bg1"/>
                  </a:solidFill>
                  <a:effectLst>
                    <a:outerShdw blurRad="38100" dist="38100" dir="2700000" algn="tl">
                      <a:srgbClr val="000000">
                        <a:alpha val="43137"/>
                      </a:srgbClr>
                    </a:outerShdw>
                  </a:effectLst>
                  <a:latin typeface="汉仪综艺体简" panose="02010600000101010101" pitchFamily="2" charset="-122"/>
                  <a:ea typeface="汉仪综艺体简" panose="02010600000101010101" pitchFamily="2" charset="-122"/>
                </a:endParaRPr>
              </a:p>
            </p:txBody>
          </p:sp>
        </p:grpSp>
        <p:sp>
          <p:nvSpPr>
            <p:cNvPr id="109" name="文本框 108">
              <a:extLst>
                <a:ext uri="{FF2B5EF4-FFF2-40B4-BE49-F238E27FC236}">
                  <a16:creationId xmlns="" xmlns:a16="http://schemas.microsoft.com/office/drawing/2014/main" id="{9F7BAF65-BF76-4377-B66A-61FA3D72E07B}"/>
                </a:ext>
              </a:extLst>
            </p:cNvPr>
            <p:cNvSpPr txBox="1"/>
            <p:nvPr/>
          </p:nvSpPr>
          <p:spPr>
            <a:xfrm>
              <a:off x="7900090" y="2054343"/>
              <a:ext cx="3733552" cy="461665"/>
            </a:xfrm>
            <a:prstGeom prst="rect">
              <a:avLst/>
            </a:prstGeom>
            <a:noFill/>
          </p:spPr>
          <p:txBody>
            <a:bodyPr wrap="square">
              <a:spAutoFit/>
            </a:bodyPr>
            <a:lstStyle/>
            <a:p>
              <a:pPr fontAlgn="auto">
                <a:spcBef>
                  <a:spcPts val="0"/>
                </a:spcBef>
                <a:spcAft>
                  <a:spcPts val="0"/>
                </a:spcAft>
                <a:defRPr/>
              </a:pPr>
              <a:r>
                <a:rPr lang="zh-CN" altLang="en-US" sz="2400" spc="600" dirty="0">
                  <a:solidFill>
                    <a:schemeClr val="tx1">
                      <a:lumMod val="85000"/>
                      <a:lumOff val="15000"/>
                    </a:schemeClr>
                  </a:solidFill>
                  <a:latin typeface="汉仪综艺体简" panose="02010600000101010101" pitchFamily="2" charset="-122"/>
                  <a:ea typeface="汉仪综艺体简" panose="02010600000101010101" pitchFamily="2" charset="-122"/>
                </a:rPr>
                <a:t>解放战争时期</a:t>
              </a:r>
            </a:p>
          </p:txBody>
        </p:sp>
      </p:grpSp>
      <p:grpSp>
        <p:nvGrpSpPr>
          <p:cNvPr id="120" name="组合 119">
            <a:extLst>
              <a:ext uri="{FF2B5EF4-FFF2-40B4-BE49-F238E27FC236}">
                <a16:creationId xmlns="" xmlns:a16="http://schemas.microsoft.com/office/drawing/2014/main" id="{05A42A7B-7E60-4163-9FCA-7B4ED4188296}"/>
              </a:ext>
            </a:extLst>
          </p:cNvPr>
          <p:cNvGrpSpPr/>
          <p:nvPr/>
        </p:nvGrpSpPr>
        <p:grpSpPr>
          <a:xfrm>
            <a:off x="6795779" y="2632031"/>
            <a:ext cx="4181391" cy="583809"/>
            <a:chOff x="6795779" y="2632031"/>
            <a:chExt cx="4181391" cy="583809"/>
          </a:xfrm>
        </p:grpSpPr>
        <p:grpSp>
          <p:nvGrpSpPr>
            <p:cNvPr id="81" name="组合 80">
              <a:extLst>
                <a:ext uri="{FF2B5EF4-FFF2-40B4-BE49-F238E27FC236}">
                  <a16:creationId xmlns="" xmlns:a16="http://schemas.microsoft.com/office/drawing/2014/main" id="{E3B0FC40-252B-4619-ABE5-5CA6A58F160D}"/>
                </a:ext>
              </a:extLst>
            </p:cNvPr>
            <p:cNvGrpSpPr/>
            <p:nvPr/>
          </p:nvGrpSpPr>
          <p:grpSpPr>
            <a:xfrm>
              <a:off x="6795779" y="2632031"/>
              <a:ext cx="933852" cy="583809"/>
              <a:chOff x="946956" y="2377285"/>
              <a:chExt cx="933852" cy="583809"/>
            </a:xfrm>
          </p:grpSpPr>
          <p:grpSp>
            <p:nvGrpSpPr>
              <p:cNvPr id="82" name="组合 81">
                <a:extLst>
                  <a:ext uri="{FF2B5EF4-FFF2-40B4-BE49-F238E27FC236}">
                    <a16:creationId xmlns="" xmlns:a16="http://schemas.microsoft.com/office/drawing/2014/main" id="{40B33CB7-A077-4299-8504-E2BC08C017E7}"/>
                  </a:ext>
                </a:extLst>
              </p:cNvPr>
              <p:cNvGrpSpPr/>
              <p:nvPr/>
            </p:nvGrpSpPr>
            <p:grpSpPr>
              <a:xfrm>
                <a:off x="946956" y="2377285"/>
                <a:ext cx="933852" cy="583809"/>
                <a:chOff x="1051129" y="1433962"/>
                <a:chExt cx="933852" cy="583809"/>
              </a:xfrm>
            </p:grpSpPr>
            <p:sp>
              <p:nvSpPr>
                <p:cNvPr id="84" name="椭圆 83">
                  <a:extLst>
                    <a:ext uri="{FF2B5EF4-FFF2-40B4-BE49-F238E27FC236}">
                      <a16:creationId xmlns="" xmlns:a16="http://schemas.microsoft.com/office/drawing/2014/main" id="{87DD6480-2309-45BA-A413-6001DE18C004}"/>
                    </a:ext>
                  </a:extLst>
                </p:cNvPr>
                <p:cNvSpPr/>
                <p:nvPr/>
              </p:nvSpPr>
              <p:spPr>
                <a:xfrm>
                  <a:off x="1401172" y="1433962"/>
                  <a:ext cx="583809" cy="583809"/>
                </a:xfrm>
                <a:prstGeom prst="ellipse">
                  <a:avLst/>
                </a:prstGeom>
                <a:solidFill>
                  <a:srgbClr val="BC1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综艺体简" panose="02010600000101010101" pitchFamily="2" charset="-122"/>
                    <a:ea typeface="汉仪综艺体简" panose="02010600000101010101" pitchFamily="2" charset="-122"/>
                    <a:cs typeface="+mn-ea"/>
                    <a:sym typeface="+mn-lt"/>
                  </a:endParaRPr>
                </a:p>
              </p:txBody>
            </p:sp>
            <p:grpSp>
              <p:nvGrpSpPr>
                <p:cNvPr id="85" name="组合 84">
                  <a:extLst>
                    <a:ext uri="{FF2B5EF4-FFF2-40B4-BE49-F238E27FC236}">
                      <a16:creationId xmlns="" xmlns:a16="http://schemas.microsoft.com/office/drawing/2014/main" id="{DFDC978B-9FEC-43E0-BD33-D549420FE943}"/>
                    </a:ext>
                  </a:extLst>
                </p:cNvPr>
                <p:cNvGrpSpPr/>
                <p:nvPr/>
              </p:nvGrpSpPr>
              <p:grpSpPr>
                <a:xfrm>
                  <a:off x="1051129" y="1660509"/>
                  <a:ext cx="295008" cy="179584"/>
                  <a:chOff x="1014522" y="2087880"/>
                  <a:chExt cx="295008" cy="179584"/>
                </a:xfrm>
              </p:grpSpPr>
              <p:sp>
                <p:nvSpPr>
                  <p:cNvPr id="86" name="椭圆 85">
                    <a:extLst>
                      <a:ext uri="{FF2B5EF4-FFF2-40B4-BE49-F238E27FC236}">
                        <a16:creationId xmlns="" xmlns:a16="http://schemas.microsoft.com/office/drawing/2014/main" id="{D60E831E-AE00-4875-9764-E22FF036A82D}"/>
                      </a:ext>
                    </a:extLst>
                  </p:cNvPr>
                  <p:cNvSpPr/>
                  <p:nvPr/>
                </p:nvSpPr>
                <p:spPr>
                  <a:xfrm>
                    <a:off x="1014522" y="2087880"/>
                    <a:ext cx="179584" cy="179584"/>
                  </a:xfrm>
                  <a:prstGeom prst="ellipse">
                    <a:avLst/>
                  </a:prstGeom>
                  <a:solidFill>
                    <a:srgbClr val="BC101A"/>
                  </a:solidFill>
                  <a:ln w="41275">
                    <a:solidFill>
                      <a:srgbClr val="FFF9E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综艺体简" panose="02010600000101010101" pitchFamily="2" charset="-122"/>
                      <a:ea typeface="汉仪综艺体简" panose="02010600000101010101" pitchFamily="2" charset="-122"/>
                      <a:cs typeface="+mn-ea"/>
                      <a:sym typeface="+mn-lt"/>
                    </a:endParaRPr>
                  </a:p>
                </p:txBody>
              </p:sp>
              <p:cxnSp>
                <p:nvCxnSpPr>
                  <p:cNvPr id="87" name="直接连接符 86">
                    <a:extLst>
                      <a:ext uri="{FF2B5EF4-FFF2-40B4-BE49-F238E27FC236}">
                        <a16:creationId xmlns="" xmlns:a16="http://schemas.microsoft.com/office/drawing/2014/main" id="{7E1BB6F6-82D9-406B-A902-204F220E5F84}"/>
                      </a:ext>
                    </a:extLst>
                  </p:cNvPr>
                  <p:cNvCxnSpPr/>
                  <p:nvPr/>
                </p:nvCxnSpPr>
                <p:spPr>
                  <a:xfrm>
                    <a:off x="1194106" y="2187918"/>
                    <a:ext cx="115424" cy="0"/>
                  </a:xfrm>
                  <a:prstGeom prst="line">
                    <a:avLst/>
                  </a:prstGeom>
                  <a:ln w="12700">
                    <a:solidFill>
                      <a:srgbClr val="BC101A"/>
                    </a:solidFill>
                  </a:ln>
                </p:spPr>
                <p:style>
                  <a:lnRef idx="1">
                    <a:schemeClr val="accent1"/>
                  </a:lnRef>
                  <a:fillRef idx="0">
                    <a:schemeClr val="accent1"/>
                  </a:fillRef>
                  <a:effectRef idx="0">
                    <a:schemeClr val="accent1"/>
                  </a:effectRef>
                  <a:fontRef idx="minor">
                    <a:schemeClr val="tx1"/>
                  </a:fontRef>
                </p:style>
              </p:cxnSp>
            </p:grpSp>
          </p:grpSp>
          <p:sp>
            <p:nvSpPr>
              <p:cNvPr id="83" name="文本框 82">
                <a:extLst>
                  <a:ext uri="{FF2B5EF4-FFF2-40B4-BE49-F238E27FC236}">
                    <a16:creationId xmlns="" xmlns:a16="http://schemas.microsoft.com/office/drawing/2014/main" id="{0953D842-669E-4A71-A380-B15048AC131C}"/>
                  </a:ext>
                </a:extLst>
              </p:cNvPr>
              <p:cNvSpPr txBox="1"/>
              <p:nvPr/>
            </p:nvSpPr>
            <p:spPr>
              <a:xfrm>
                <a:off x="1352695" y="2454978"/>
                <a:ext cx="492443" cy="461665"/>
              </a:xfrm>
              <a:prstGeom prst="rect">
                <a:avLst/>
              </a:prstGeom>
              <a:noFill/>
            </p:spPr>
            <p:txBody>
              <a:bodyPr wrap="none" rtlCol="0">
                <a:spAutoFit/>
              </a:bodyPr>
              <a:lstStyle/>
              <a:p>
                <a:r>
                  <a:rPr lang="en-US" altLang="zh-CN" sz="2400" dirty="0">
                    <a:solidFill>
                      <a:schemeClr val="bg1"/>
                    </a:solidFill>
                    <a:effectLst>
                      <a:outerShdw blurRad="38100" dist="38100" dir="2700000" algn="tl">
                        <a:srgbClr val="000000">
                          <a:alpha val="43137"/>
                        </a:srgbClr>
                      </a:outerShdw>
                    </a:effectLst>
                    <a:latin typeface="汉仪综艺体简" panose="02010600000101010101" pitchFamily="2" charset="-122"/>
                    <a:ea typeface="汉仪综艺体简" panose="02010600000101010101" pitchFamily="2" charset="-122"/>
                  </a:rPr>
                  <a:t>07</a:t>
                </a:r>
                <a:endParaRPr lang="zh-CN" altLang="en-US" sz="2400" dirty="0">
                  <a:solidFill>
                    <a:schemeClr val="bg1"/>
                  </a:solidFill>
                  <a:effectLst>
                    <a:outerShdw blurRad="38100" dist="38100" dir="2700000" algn="tl">
                      <a:srgbClr val="000000">
                        <a:alpha val="43137"/>
                      </a:srgbClr>
                    </a:outerShdw>
                  </a:effectLst>
                  <a:latin typeface="汉仪综艺体简" panose="02010600000101010101" pitchFamily="2" charset="-122"/>
                  <a:ea typeface="汉仪综艺体简" panose="02010600000101010101" pitchFamily="2" charset="-122"/>
                </a:endParaRPr>
              </a:p>
            </p:txBody>
          </p:sp>
        </p:grpSp>
        <p:sp>
          <p:nvSpPr>
            <p:cNvPr id="110" name="文本框 109">
              <a:extLst>
                <a:ext uri="{FF2B5EF4-FFF2-40B4-BE49-F238E27FC236}">
                  <a16:creationId xmlns="" xmlns:a16="http://schemas.microsoft.com/office/drawing/2014/main" id="{84B669B6-8ACB-47EB-8A69-384309A7C182}"/>
                </a:ext>
              </a:extLst>
            </p:cNvPr>
            <p:cNvSpPr txBox="1"/>
            <p:nvPr/>
          </p:nvSpPr>
          <p:spPr>
            <a:xfrm>
              <a:off x="7900090" y="2682071"/>
              <a:ext cx="3077080" cy="461665"/>
            </a:xfrm>
            <a:prstGeom prst="rect">
              <a:avLst/>
            </a:prstGeom>
            <a:noFill/>
          </p:spPr>
          <p:txBody>
            <a:bodyPr wrap="square">
              <a:spAutoFit/>
            </a:bodyPr>
            <a:lstStyle/>
            <a:p>
              <a:pPr fontAlgn="auto">
                <a:spcBef>
                  <a:spcPts val="0"/>
                </a:spcBef>
                <a:spcAft>
                  <a:spcPts val="0"/>
                </a:spcAft>
                <a:defRPr/>
              </a:pPr>
              <a:r>
                <a:rPr lang="zh-CN" altLang="en-US" sz="2400" spc="600" dirty="0">
                  <a:solidFill>
                    <a:schemeClr val="tx1">
                      <a:lumMod val="85000"/>
                      <a:lumOff val="15000"/>
                    </a:schemeClr>
                  </a:solidFill>
                  <a:latin typeface="汉仪综艺体简" panose="02010600000101010101" pitchFamily="2" charset="-122"/>
                  <a:ea typeface="汉仪综艺体简" panose="02010600000101010101" pitchFamily="2" charset="-122"/>
                </a:rPr>
                <a:t>建国初期</a:t>
              </a:r>
            </a:p>
          </p:txBody>
        </p:sp>
      </p:grpSp>
      <p:grpSp>
        <p:nvGrpSpPr>
          <p:cNvPr id="121" name="组合 120">
            <a:extLst>
              <a:ext uri="{FF2B5EF4-FFF2-40B4-BE49-F238E27FC236}">
                <a16:creationId xmlns="" xmlns:a16="http://schemas.microsoft.com/office/drawing/2014/main" id="{149AEE92-D478-4787-AC0B-3390C7086D64}"/>
              </a:ext>
            </a:extLst>
          </p:cNvPr>
          <p:cNvGrpSpPr/>
          <p:nvPr/>
        </p:nvGrpSpPr>
        <p:grpSpPr>
          <a:xfrm>
            <a:off x="6795779" y="3315878"/>
            <a:ext cx="4181389" cy="583809"/>
            <a:chOff x="6795779" y="3315878"/>
            <a:chExt cx="4181389" cy="583809"/>
          </a:xfrm>
        </p:grpSpPr>
        <p:grpSp>
          <p:nvGrpSpPr>
            <p:cNvPr id="88" name="组合 87">
              <a:extLst>
                <a:ext uri="{FF2B5EF4-FFF2-40B4-BE49-F238E27FC236}">
                  <a16:creationId xmlns="" xmlns:a16="http://schemas.microsoft.com/office/drawing/2014/main" id="{F1689755-FA02-48BE-A18C-C015DE346B30}"/>
                </a:ext>
              </a:extLst>
            </p:cNvPr>
            <p:cNvGrpSpPr/>
            <p:nvPr/>
          </p:nvGrpSpPr>
          <p:grpSpPr>
            <a:xfrm>
              <a:off x="6795779" y="3315878"/>
              <a:ext cx="933852" cy="583809"/>
              <a:chOff x="946956" y="3061132"/>
              <a:chExt cx="933852" cy="583809"/>
            </a:xfrm>
          </p:grpSpPr>
          <p:grpSp>
            <p:nvGrpSpPr>
              <p:cNvPr id="89" name="组合 88">
                <a:extLst>
                  <a:ext uri="{FF2B5EF4-FFF2-40B4-BE49-F238E27FC236}">
                    <a16:creationId xmlns="" xmlns:a16="http://schemas.microsoft.com/office/drawing/2014/main" id="{41456A4E-F3C4-4B9A-A76F-56384FD2C034}"/>
                  </a:ext>
                </a:extLst>
              </p:cNvPr>
              <p:cNvGrpSpPr/>
              <p:nvPr/>
            </p:nvGrpSpPr>
            <p:grpSpPr>
              <a:xfrm>
                <a:off x="946956" y="3061132"/>
                <a:ext cx="933852" cy="583809"/>
                <a:chOff x="1051129" y="1433962"/>
                <a:chExt cx="933852" cy="583809"/>
              </a:xfrm>
            </p:grpSpPr>
            <p:sp>
              <p:nvSpPr>
                <p:cNvPr id="91" name="椭圆 90">
                  <a:extLst>
                    <a:ext uri="{FF2B5EF4-FFF2-40B4-BE49-F238E27FC236}">
                      <a16:creationId xmlns="" xmlns:a16="http://schemas.microsoft.com/office/drawing/2014/main" id="{DF9764C1-1074-4483-A464-878C71766287}"/>
                    </a:ext>
                  </a:extLst>
                </p:cNvPr>
                <p:cNvSpPr/>
                <p:nvPr/>
              </p:nvSpPr>
              <p:spPr>
                <a:xfrm>
                  <a:off x="1401172" y="1433962"/>
                  <a:ext cx="583809" cy="583809"/>
                </a:xfrm>
                <a:prstGeom prst="ellipse">
                  <a:avLst/>
                </a:prstGeom>
                <a:solidFill>
                  <a:srgbClr val="BC1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综艺体简" panose="02010600000101010101" pitchFamily="2" charset="-122"/>
                    <a:ea typeface="汉仪综艺体简" panose="02010600000101010101" pitchFamily="2" charset="-122"/>
                    <a:cs typeface="+mn-ea"/>
                    <a:sym typeface="+mn-lt"/>
                  </a:endParaRPr>
                </a:p>
              </p:txBody>
            </p:sp>
            <p:grpSp>
              <p:nvGrpSpPr>
                <p:cNvPr id="92" name="组合 91">
                  <a:extLst>
                    <a:ext uri="{FF2B5EF4-FFF2-40B4-BE49-F238E27FC236}">
                      <a16:creationId xmlns="" xmlns:a16="http://schemas.microsoft.com/office/drawing/2014/main" id="{6C6BAC1A-DCA7-478A-B735-67507D859172}"/>
                    </a:ext>
                  </a:extLst>
                </p:cNvPr>
                <p:cNvGrpSpPr/>
                <p:nvPr/>
              </p:nvGrpSpPr>
              <p:grpSpPr>
                <a:xfrm>
                  <a:off x="1051129" y="1660509"/>
                  <a:ext cx="295008" cy="179584"/>
                  <a:chOff x="1014522" y="2087880"/>
                  <a:chExt cx="295008" cy="179584"/>
                </a:xfrm>
              </p:grpSpPr>
              <p:sp>
                <p:nvSpPr>
                  <p:cNvPr id="93" name="椭圆 92">
                    <a:extLst>
                      <a:ext uri="{FF2B5EF4-FFF2-40B4-BE49-F238E27FC236}">
                        <a16:creationId xmlns="" xmlns:a16="http://schemas.microsoft.com/office/drawing/2014/main" id="{539A3B9C-7553-4770-A6E5-ACAE97F64F50}"/>
                      </a:ext>
                    </a:extLst>
                  </p:cNvPr>
                  <p:cNvSpPr/>
                  <p:nvPr/>
                </p:nvSpPr>
                <p:spPr>
                  <a:xfrm>
                    <a:off x="1014522" y="2087880"/>
                    <a:ext cx="179584" cy="179584"/>
                  </a:xfrm>
                  <a:prstGeom prst="ellipse">
                    <a:avLst/>
                  </a:prstGeom>
                  <a:solidFill>
                    <a:srgbClr val="BC101A"/>
                  </a:solidFill>
                  <a:ln w="41275">
                    <a:solidFill>
                      <a:srgbClr val="FFF9E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综艺体简" panose="02010600000101010101" pitchFamily="2" charset="-122"/>
                      <a:ea typeface="汉仪综艺体简" panose="02010600000101010101" pitchFamily="2" charset="-122"/>
                      <a:cs typeface="+mn-ea"/>
                      <a:sym typeface="+mn-lt"/>
                    </a:endParaRPr>
                  </a:p>
                </p:txBody>
              </p:sp>
              <p:cxnSp>
                <p:nvCxnSpPr>
                  <p:cNvPr id="94" name="直接连接符 93">
                    <a:extLst>
                      <a:ext uri="{FF2B5EF4-FFF2-40B4-BE49-F238E27FC236}">
                        <a16:creationId xmlns="" xmlns:a16="http://schemas.microsoft.com/office/drawing/2014/main" id="{7D682C4A-5803-44BD-87C8-23ED0D31EEDE}"/>
                      </a:ext>
                    </a:extLst>
                  </p:cNvPr>
                  <p:cNvCxnSpPr/>
                  <p:nvPr/>
                </p:nvCxnSpPr>
                <p:spPr>
                  <a:xfrm>
                    <a:off x="1194106" y="2187918"/>
                    <a:ext cx="115424" cy="0"/>
                  </a:xfrm>
                  <a:prstGeom prst="line">
                    <a:avLst/>
                  </a:prstGeom>
                  <a:ln w="12700">
                    <a:solidFill>
                      <a:srgbClr val="BC101A"/>
                    </a:solidFill>
                  </a:ln>
                </p:spPr>
                <p:style>
                  <a:lnRef idx="1">
                    <a:schemeClr val="accent1"/>
                  </a:lnRef>
                  <a:fillRef idx="0">
                    <a:schemeClr val="accent1"/>
                  </a:fillRef>
                  <a:effectRef idx="0">
                    <a:schemeClr val="accent1"/>
                  </a:effectRef>
                  <a:fontRef idx="minor">
                    <a:schemeClr val="tx1"/>
                  </a:fontRef>
                </p:style>
              </p:cxnSp>
            </p:grpSp>
          </p:grpSp>
          <p:sp>
            <p:nvSpPr>
              <p:cNvPr id="90" name="文本框 89">
                <a:extLst>
                  <a:ext uri="{FF2B5EF4-FFF2-40B4-BE49-F238E27FC236}">
                    <a16:creationId xmlns="" xmlns:a16="http://schemas.microsoft.com/office/drawing/2014/main" id="{E58BDD13-4C7C-43E7-9102-2A0BCA510C2C}"/>
                  </a:ext>
                </a:extLst>
              </p:cNvPr>
              <p:cNvSpPr txBox="1"/>
              <p:nvPr/>
            </p:nvSpPr>
            <p:spPr>
              <a:xfrm>
                <a:off x="1331408" y="3149300"/>
                <a:ext cx="492443" cy="461665"/>
              </a:xfrm>
              <a:prstGeom prst="rect">
                <a:avLst/>
              </a:prstGeom>
              <a:noFill/>
            </p:spPr>
            <p:txBody>
              <a:bodyPr wrap="none" rtlCol="0">
                <a:spAutoFit/>
              </a:bodyPr>
              <a:lstStyle/>
              <a:p>
                <a:r>
                  <a:rPr lang="en-US" altLang="zh-CN" sz="2400" dirty="0">
                    <a:solidFill>
                      <a:schemeClr val="bg1"/>
                    </a:solidFill>
                    <a:effectLst>
                      <a:outerShdw blurRad="38100" dist="38100" dir="2700000" algn="tl">
                        <a:srgbClr val="000000">
                          <a:alpha val="43137"/>
                        </a:srgbClr>
                      </a:outerShdw>
                    </a:effectLst>
                    <a:latin typeface="汉仪综艺体简" panose="02010600000101010101" pitchFamily="2" charset="-122"/>
                    <a:ea typeface="汉仪综艺体简" panose="02010600000101010101" pitchFamily="2" charset="-122"/>
                  </a:rPr>
                  <a:t>08</a:t>
                </a:r>
                <a:endParaRPr lang="zh-CN" altLang="en-US" sz="2400" dirty="0">
                  <a:solidFill>
                    <a:schemeClr val="bg1"/>
                  </a:solidFill>
                  <a:effectLst>
                    <a:outerShdw blurRad="38100" dist="38100" dir="2700000" algn="tl">
                      <a:srgbClr val="000000">
                        <a:alpha val="43137"/>
                      </a:srgbClr>
                    </a:outerShdw>
                  </a:effectLst>
                  <a:latin typeface="汉仪综艺体简" panose="02010600000101010101" pitchFamily="2" charset="-122"/>
                  <a:ea typeface="汉仪综艺体简" panose="02010600000101010101" pitchFamily="2" charset="-122"/>
                </a:endParaRPr>
              </a:p>
            </p:txBody>
          </p:sp>
        </p:grpSp>
        <p:sp>
          <p:nvSpPr>
            <p:cNvPr id="111" name="文本框 110">
              <a:extLst>
                <a:ext uri="{FF2B5EF4-FFF2-40B4-BE49-F238E27FC236}">
                  <a16:creationId xmlns="" xmlns:a16="http://schemas.microsoft.com/office/drawing/2014/main" id="{8B99245C-3153-45E7-A0DA-E75EFE9E3E08}"/>
                </a:ext>
              </a:extLst>
            </p:cNvPr>
            <p:cNvSpPr txBox="1"/>
            <p:nvPr/>
          </p:nvSpPr>
          <p:spPr>
            <a:xfrm>
              <a:off x="7900089" y="3415144"/>
              <a:ext cx="3077079" cy="461665"/>
            </a:xfrm>
            <a:prstGeom prst="rect">
              <a:avLst/>
            </a:prstGeom>
            <a:noFill/>
          </p:spPr>
          <p:txBody>
            <a:bodyPr wrap="square">
              <a:spAutoFit/>
            </a:bodyPr>
            <a:lstStyle/>
            <a:p>
              <a:pPr fontAlgn="auto">
                <a:spcBef>
                  <a:spcPts val="0"/>
                </a:spcBef>
                <a:spcAft>
                  <a:spcPts val="0"/>
                </a:spcAft>
                <a:defRPr/>
              </a:pPr>
              <a:r>
                <a:rPr lang="zh-CN" altLang="en-US" sz="2400" spc="600" dirty="0">
                  <a:solidFill>
                    <a:schemeClr val="tx1">
                      <a:lumMod val="85000"/>
                      <a:lumOff val="15000"/>
                    </a:schemeClr>
                  </a:solidFill>
                  <a:latin typeface="汉仪综艺体简" panose="02010600000101010101" pitchFamily="2" charset="-122"/>
                  <a:ea typeface="汉仪综艺体简" panose="02010600000101010101" pitchFamily="2" charset="-122"/>
                </a:rPr>
                <a:t>文化大革命</a:t>
              </a:r>
            </a:p>
          </p:txBody>
        </p:sp>
      </p:grpSp>
      <p:grpSp>
        <p:nvGrpSpPr>
          <p:cNvPr id="122" name="组合 121">
            <a:extLst>
              <a:ext uri="{FF2B5EF4-FFF2-40B4-BE49-F238E27FC236}">
                <a16:creationId xmlns="" xmlns:a16="http://schemas.microsoft.com/office/drawing/2014/main" id="{3CBDF73C-6237-4CA6-8124-AF60A24009F6}"/>
              </a:ext>
            </a:extLst>
          </p:cNvPr>
          <p:cNvGrpSpPr/>
          <p:nvPr/>
        </p:nvGrpSpPr>
        <p:grpSpPr>
          <a:xfrm>
            <a:off x="6795779" y="4070446"/>
            <a:ext cx="4181387" cy="583809"/>
            <a:chOff x="6795779" y="4070446"/>
            <a:chExt cx="4181387" cy="583809"/>
          </a:xfrm>
        </p:grpSpPr>
        <p:grpSp>
          <p:nvGrpSpPr>
            <p:cNvPr id="95" name="组合 94">
              <a:extLst>
                <a:ext uri="{FF2B5EF4-FFF2-40B4-BE49-F238E27FC236}">
                  <a16:creationId xmlns="" xmlns:a16="http://schemas.microsoft.com/office/drawing/2014/main" id="{DCF08ACF-BB9D-419E-AAC4-9F233065EF05}"/>
                </a:ext>
              </a:extLst>
            </p:cNvPr>
            <p:cNvGrpSpPr/>
            <p:nvPr/>
          </p:nvGrpSpPr>
          <p:grpSpPr>
            <a:xfrm>
              <a:off x="6795779" y="4070446"/>
              <a:ext cx="933852" cy="583809"/>
              <a:chOff x="946956" y="3815700"/>
              <a:chExt cx="933852" cy="583809"/>
            </a:xfrm>
          </p:grpSpPr>
          <p:grpSp>
            <p:nvGrpSpPr>
              <p:cNvPr id="96" name="组合 95">
                <a:extLst>
                  <a:ext uri="{FF2B5EF4-FFF2-40B4-BE49-F238E27FC236}">
                    <a16:creationId xmlns="" xmlns:a16="http://schemas.microsoft.com/office/drawing/2014/main" id="{9CBDD1E4-DB9D-4851-AE7D-A61871B6F691}"/>
                  </a:ext>
                </a:extLst>
              </p:cNvPr>
              <p:cNvGrpSpPr/>
              <p:nvPr/>
            </p:nvGrpSpPr>
            <p:grpSpPr>
              <a:xfrm>
                <a:off x="946956" y="3815700"/>
                <a:ext cx="933852" cy="583809"/>
                <a:chOff x="1051129" y="1433962"/>
                <a:chExt cx="933852" cy="583809"/>
              </a:xfrm>
            </p:grpSpPr>
            <p:sp>
              <p:nvSpPr>
                <p:cNvPr id="98" name="椭圆 97">
                  <a:extLst>
                    <a:ext uri="{FF2B5EF4-FFF2-40B4-BE49-F238E27FC236}">
                      <a16:creationId xmlns="" xmlns:a16="http://schemas.microsoft.com/office/drawing/2014/main" id="{47ABCAB6-D2BE-4AD1-864F-79D4A073AA7E}"/>
                    </a:ext>
                  </a:extLst>
                </p:cNvPr>
                <p:cNvSpPr/>
                <p:nvPr/>
              </p:nvSpPr>
              <p:spPr>
                <a:xfrm>
                  <a:off x="1401172" y="1433962"/>
                  <a:ext cx="583809" cy="583809"/>
                </a:xfrm>
                <a:prstGeom prst="ellipse">
                  <a:avLst/>
                </a:prstGeom>
                <a:solidFill>
                  <a:srgbClr val="BC1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综艺体简" panose="02010600000101010101" pitchFamily="2" charset="-122"/>
                    <a:ea typeface="汉仪综艺体简" panose="02010600000101010101" pitchFamily="2" charset="-122"/>
                    <a:cs typeface="+mn-ea"/>
                    <a:sym typeface="+mn-lt"/>
                  </a:endParaRPr>
                </a:p>
              </p:txBody>
            </p:sp>
            <p:grpSp>
              <p:nvGrpSpPr>
                <p:cNvPr id="99" name="组合 98">
                  <a:extLst>
                    <a:ext uri="{FF2B5EF4-FFF2-40B4-BE49-F238E27FC236}">
                      <a16:creationId xmlns="" xmlns:a16="http://schemas.microsoft.com/office/drawing/2014/main" id="{786BD994-38DE-4D4A-9302-F27E7575A06B}"/>
                    </a:ext>
                  </a:extLst>
                </p:cNvPr>
                <p:cNvGrpSpPr/>
                <p:nvPr/>
              </p:nvGrpSpPr>
              <p:grpSpPr>
                <a:xfrm>
                  <a:off x="1051129" y="1660509"/>
                  <a:ext cx="295008" cy="179584"/>
                  <a:chOff x="1014522" y="2087880"/>
                  <a:chExt cx="295008" cy="179584"/>
                </a:xfrm>
              </p:grpSpPr>
              <p:sp>
                <p:nvSpPr>
                  <p:cNvPr id="100" name="椭圆 99">
                    <a:extLst>
                      <a:ext uri="{FF2B5EF4-FFF2-40B4-BE49-F238E27FC236}">
                        <a16:creationId xmlns="" xmlns:a16="http://schemas.microsoft.com/office/drawing/2014/main" id="{583A8CDF-7269-4038-A668-E6AF70170C22}"/>
                      </a:ext>
                    </a:extLst>
                  </p:cNvPr>
                  <p:cNvSpPr/>
                  <p:nvPr/>
                </p:nvSpPr>
                <p:spPr>
                  <a:xfrm>
                    <a:off x="1014522" y="2087880"/>
                    <a:ext cx="179584" cy="179584"/>
                  </a:xfrm>
                  <a:prstGeom prst="ellipse">
                    <a:avLst/>
                  </a:prstGeom>
                  <a:solidFill>
                    <a:srgbClr val="BC101A"/>
                  </a:solidFill>
                  <a:ln w="41275">
                    <a:solidFill>
                      <a:srgbClr val="FFF9E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综艺体简" panose="02010600000101010101" pitchFamily="2" charset="-122"/>
                      <a:ea typeface="汉仪综艺体简" panose="02010600000101010101" pitchFamily="2" charset="-122"/>
                      <a:cs typeface="+mn-ea"/>
                      <a:sym typeface="+mn-lt"/>
                    </a:endParaRPr>
                  </a:p>
                </p:txBody>
              </p:sp>
              <p:cxnSp>
                <p:nvCxnSpPr>
                  <p:cNvPr id="101" name="直接连接符 100">
                    <a:extLst>
                      <a:ext uri="{FF2B5EF4-FFF2-40B4-BE49-F238E27FC236}">
                        <a16:creationId xmlns="" xmlns:a16="http://schemas.microsoft.com/office/drawing/2014/main" id="{0A67DD91-8DD0-41FB-83F1-52594CE4065E}"/>
                      </a:ext>
                    </a:extLst>
                  </p:cNvPr>
                  <p:cNvCxnSpPr/>
                  <p:nvPr/>
                </p:nvCxnSpPr>
                <p:spPr>
                  <a:xfrm>
                    <a:off x="1194106" y="2187918"/>
                    <a:ext cx="115424" cy="0"/>
                  </a:xfrm>
                  <a:prstGeom prst="line">
                    <a:avLst/>
                  </a:prstGeom>
                  <a:ln w="12700">
                    <a:solidFill>
                      <a:srgbClr val="BC101A"/>
                    </a:solidFill>
                  </a:ln>
                </p:spPr>
                <p:style>
                  <a:lnRef idx="1">
                    <a:schemeClr val="accent1"/>
                  </a:lnRef>
                  <a:fillRef idx="0">
                    <a:schemeClr val="accent1"/>
                  </a:fillRef>
                  <a:effectRef idx="0">
                    <a:schemeClr val="accent1"/>
                  </a:effectRef>
                  <a:fontRef idx="minor">
                    <a:schemeClr val="tx1"/>
                  </a:fontRef>
                </p:style>
              </p:cxnSp>
            </p:grpSp>
          </p:grpSp>
          <p:sp>
            <p:nvSpPr>
              <p:cNvPr id="97" name="文本框 96">
                <a:extLst>
                  <a:ext uri="{FF2B5EF4-FFF2-40B4-BE49-F238E27FC236}">
                    <a16:creationId xmlns="" xmlns:a16="http://schemas.microsoft.com/office/drawing/2014/main" id="{7596AAEE-3459-4EAF-AECB-B3EC25DB66DF}"/>
                  </a:ext>
                </a:extLst>
              </p:cNvPr>
              <p:cNvSpPr txBox="1"/>
              <p:nvPr/>
            </p:nvSpPr>
            <p:spPr>
              <a:xfrm>
                <a:off x="1342681" y="3889010"/>
                <a:ext cx="492443" cy="461665"/>
              </a:xfrm>
              <a:prstGeom prst="rect">
                <a:avLst/>
              </a:prstGeom>
              <a:noFill/>
            </p:spPr>
            <p:txBody>
              <a:bodyPr wrap="none" rtlCol="0">
                <a:spAutoFit/>
              </a:bodyPr>
              <a:lstStyle/>
              <a:p>
                <a:r>
                  <a:rPr lang="en-US" altLang="zh-CN" sz="2400" dirty="0">
                    <a:solidFill>
                      <a:schemeClr val="bg1"/>
                    </a:solidFill>
                    <a:effectLst>
                      <a:outerShdw blurRad="38100" dist="38100" dir="2700000" algn="tl">
                        <a:srgbClr val="000000">
                          <a:alpha val="43137"/>
                        </a:srgbClr>
                      </a:outerShdw>
                    </a:effectLst>
                    <a:latin typeface="汉仪综艺体简" panose="02010600000101010101" pitchFamily="2" charset="-122"/>
                    <a:ea typeface="汉仪综艺体简" panose="02010600000101010101" pitchFamily="2" charset="-122"/>
                  </a:rPr>
                  <a:t>09</a:t>
                </a:r>
                <a:endParaRPr lang="zh-CN" altLang="en-US" sz="2400" dirty="0">
                  <a:solidFill>
                    <a:schemeClr val="bg1"/>
                  </a:solidFill>
                  <a:effectLst>
                    <a:outerShdw blurRad="38100" dist="38100" dir="2700000" algn="tl">
                      <a:srgbClr val="000000">
                        <a:alpha val="43137"/>
                      </a:srgbClr>
                    </a:outerShdw>
                  </a:effectLst>
                  <a:latin typeface="汉仪综艺体简" panose="02010600000101010101" pitchFamily="2" charset="-122"/>
                  <a:ea typeface="汉仪综艺体简" panose="02010600000101010101" pitchFamily="2" charset="-122"/>
                </a:endParaRPr>
              </a:p>
            </p:txBody>
          </p:sp>
        </p:grpSp>
        <p:sp>
          <p:nvSpPr>
            <p:cNvPr id="112" name="文本框 111">
              <a:extLst>
                <a:ext uri="{FF2B5EF4-FFF2-40B4-BE49-F238E27FC236}">
                  <a16:creationId xmlns="" xmlns:a16="http://schemas.microsoft.com/office/drawing/2014/main" id="{F833DE65-CB29-4B54-A008-24EC2069CC0A}"/>
                </a:ext>
              </a:extLst>
            </p:cNvPr>
            <p:cNvSpPr txBox="1"/>
            <p:nvPr/>
          </p:nvSpPr>
          <p:spPr>
            <a:xfrm>
              <a:off x="7900089" y="4142524"/>
              <a:ext cx="3077077" cy="461665"/>
            </a:xfrm>
            <a:prstGeom prst="rect">
              <a:avLst/>
            </a:prstGeom>
            <a:noFill/>
          </p:spPr>
          <p:txBody>
            <a:bodyPr wrap="square">
              <a:spAutoFit/>
            </a:bodyPr>
            <a:lstStyle/>
            <a:p>
              <a:pPr fontAlgn="auto">
                <a:spcBef>
                  <a:spcPts val="0"/>
                </a:spcBef>
                <a:spcAft>
                  <a:spcPts val="0"/>
                </a:spcAft>
                <a:defRPr/>
              </a:pPr>
              <a:r>
                <a:rPr lang="zh-CN" altLang="en-US" sz="2400" spc="600" dirty="0">
                  <a:solidFill>
                    <a:schemeClr val="tx1">
                      <a:lumMod val="85000"/>
                      <a:lumOff val="15000"/>
                    </a:schemeClr>
                  </a:solidFill>
                  <a:latin typeface="汉仪综艺体简" panose="02010600000101010101" pitchFamily="2" charset="-122"/>
                  <a:ea typeface="汉仪综艺体简" panose="02010600000101010101" pitchFamily="2" charset="-122"/>
                </a:rPr>
                <a:t>过渡时期</a:t>
              </a:r>
            </a:p>
          </p:txBody>
        </p:sp>
      </p:grpSp>
      <p:grpSp>
        <p:nvGrpSpPr>
          <p:cNvPr id="123" name="组合 122">
            <a:extLst>
              <a:ext uri="{FF2B5EF4-FFF2-40B4-BE49-F238E27FC236}">
                <a16:creationId xmlns="" xmlns:a16="http://schemas.microsoft.com/office/drawing/2014/main" id="{8EAB2DB0-6991-46C7-9A9D-043E9C1A3653}"/>
              </a:ext>
            </a:extLst>
          </p:cNvPr>
          <p:cNvGrpSpPr/>
          <p:nvPr/>
        </p:nvGrpSpPr>
        <p:grpSpPr>
          <a:xfrm>
            <a:off x="6795779" y="4822388"/>
            <a:ext cx="3068997" cy="583809"/>
            <a:chOff x="6795779" y="4822388"/>
            <a:chExt cx="3068997" cy="583809"/>
          </a:xfrm>
        </p:grpSpPr>
        <p:grpSp>
          <p:nvGrpSpPr>
            <p:cNvPr id="102" name="组合 101">
              <a:extLst>
                <a:ext uri="{FF2B5EF4-FFF2-40B4-BE49-F238E27FC236}">
                  <a16:creationId xmlns="" xmlns:a16="http://schemas.microsoft.com/office/drawing/2014/main" id="{D766B52F-23AF-4167-A7C7-99809FF4B817}"/>
                </a:ext>
              </a:extLst>
            </p:cNvPr>
            <p:cNvGrpSpPr/>
            <p:nvPr/>
          </p:nvGrpSpPr>
          <p:grpSpPr>
            <a:xfrm>
              <a:off x="6795779" y="4822388"/>
              <a:ext cx="933852" cy="583809"/>
              <a:chOff x="946956" y="4567642"/>
              <a:chExt cx="933852" cy="583809"/>
            </a:xfrm>
          </p:grpSpPr>
          <p:grpSp>
            <p:nvGrpSpPr>
              <p:cNvPr id="103" name="组合 102">
                <a:extLst>
                  <a:ext uri="{FF2B5EF4-FFF2-40B4-BE49-F238E27FC236}">
                    <a16:creationId xmlns="" xmlns:a16="http://schemas.microsoft.com/office/drawing/2014/main" id="{E0184BDB-84EE-4D84-9650-DC996BCFD2FB}"/>
                  </a:ext>
                </a:extLst>
              </p:cNvPr>
              <p:cNvGrpSpPr/>
              <p:nvPr/>
            </p:nvGrpSpPr>
            <p:grpSpPr>
              <a:xfrm>
                <a:off x="946956" y="4567642"/>
                <a:ext cx="933852" cy="583809"/>
                <a:chOff x="1051129" y="1433962"/>
                <a:chExt cx="933852" cy="583809"/>
              </a:xfrm>
            </p:grpSpPr>
            <p:sp>
              <p:nvSpPr>
                <p:cNvPr id="105" name="椭圆 104">
                  <a:extLst>
                    <a:ext uri="{FF2B5EF4-FFF2-40B4-BE49-F238E27FC236}">
                      <a16:creationId xmlns="" xmlns:a16="http://schemas.microsoft.com/office/drawing/2014/main" id="{F7125173-95DC-42BE-BD5D-BDF4C5E20F1E}"/>
                    </a:ext>
                  </a:extLst>
                </p:cNvPr>
                <p:cNvSpPr/>
                <p:nvPr/>
              </p:nvSpPr>
              <p:spPr>
                <a:xfrm>
                  <a:off x="1401172" y="1433962"/>
                  <a:ext cx="583809" cy="583809"/>
                </a:xfrm>
                <a:prstGeom prst="ellipse">
                  <a:avLst/>
                </a:prstGeom>
                <a:solidFill>
                  <a:srgbClr val="BC1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综艺体简" panose="02010600000101010101" pitchFamily="2" charset="-122"/>
                    <a:ea typeface="汉仪综艺体简" panose="02010600000101010101" pitchFamily="2" charset="-122"/>
                    <a:cs typeface="+mn-ea"/>
                    <a:sym typeface="+mn-lt"/>
                  </a:endParaRPr>
                </a:p>
              </p:txBody>
            </p:sp>
            <p:grpSp>
              <p:nvGrpSpPr>
                <p:cNvPr id="106" name="组合 105">
                  <a:extLst>
                    <a:ext uri="{FF2B5EF4-FFF2-40B4-BE49-F238E27FC236}">
                      <a16:creationId xmlns="" xmlns:a16="http://schemas.microsoft.com/office/drawing/2014/main" id="{B5774687-7800-4C8C-8626-F06CAE842EDB}"/>
                    </a:ext>
                  </a:extLst>
                </p:cNvPr>
                <p:cNvGrpSpPr/>
                <p:nvPr/>
              </p:nvGrpSpPr>
              <p:grpSpPr>
                <a:xfrm>
                  <a:off x="1051129" y="1660509"/>
                  <a:ext cx="295008" cy="179584"/>
                  <a:chOff x="1014522" y="2087880"/>
                  <a:chExt cx="295008" cy="179584"/>
                </a:xfrm>
              </p:grpSpPr>
              <p:sp>
                <p:nvSpPr>
                  <p:cNvPr id="107" name="椭圆 106">
                    <a:extLst>
                      <a:ext uri="{FF2B5EF4-FFF2-40B4-BE49-F238E27FC236}">
                        <a16:creationId xmlns="" xmlns:a16="http://schemas.microsoft.com/office/drawing/2014/main" id="{FE3517A0-B7B0-45D1-A5F7-C8FDBE2E5541}"/>
                      </a:ext>
                    </a:extLst>
                  </p:cNvPr>
                  <p:cNvSpPr/>
                  <p:nvPr/>
                </p:nvSpPr>
                <p:spPr>
                  <a:xfrm>
                    <a:off x="1014522" y="2087880"/>
                    <a:ext cx="179584" cy="179584"/>
                  </a:xfrm>
                  <a:prstGeom prst="ellipse">
                    <a:avLst/>
                  </a:prstGeom>
                  <a:solidFill>
                    <a:srgbClr val="BC101A"/>
                  </a:solidFill>
                  <a:ln w="41275">
                    <a:solidFill>
                      <a:srgbClr val="FFF9E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综艺体简" panose="02010600000101010101" pitchFamily="2" charset="-122"/>
                      <a:ea typeface="汉仪综艺体简" panose="02010600000101010101" pitchFamily="2" charset="-122"/>
                      <a:cs typeface="+mn-ea"/>
                      <a:sym typeface="+mn-lt"/>
                    </a:endParaRPr>
                  </a:p>
                </p:txBody>
              </p:sp>
              <p:cxnSp>
                <p:nvCxnSpPr>
                  <p:cNvPr id="108" name="直接连接符 107">
                    <a:extLst>
                      <a:ext uri="{FF2B5EF4-FFF2-40B4-BE49-F238E27FC236}">
                        <a16:creationId xmlns="" xmlns:a16="http://schemas.microsoft.com/office/drawing/2014/main" id="{E2306385-6FFA-4C7F-8F95-99159B1E49B4}"/>
                      </a:ext>
                    </a:extLst>
                  </p:cNvPr>
                  <p:cNvCxnSpPr/>
                  <p:nvPr/>
                </p:nvCxnSpPr>
                <p:spPr>
                  <a:xfrm>
                    <a:off x="1194106" y="2187918"/>
                    <a:ext cx="115424" cy="0"/>
                  </a:xfrm>
                  <a:prstGeom prst="line">
                    <a:avLst/>
                  </a:prstGeom>
                  <a:ln w="12700">
                    <a:solidFill>
                      <a:srgbClr val="BC101A"/>
                    </a:solidFill>
                  </a:ln>
                </p:spPr>
                <p:style>
                  <a:lnRef idx="1">
                    <a:schemeClr val="accent1"/>
                  </a:lnRef>
                  <a:fillRef idx="0">
                    <a:schemeClr val="accent1"/>
                  </a:fillRef>
                  <a:effectRef idx="0">
                    <a:schemeClr val="accent1"/>
                  </a:effectRef>
                  <a:fontRef idx="minor">
                    <a:schemeClr val="tx1"/>
                  </a:fontRef>
                </p:style>
              </p:cxnSp>
            </p:grpSp>
          </p:grpSp>
          <p:sp>
            <p:nvSpPr>
              <p:cNvPr id="104" name="文本框 103">
                <a:extLst>
                  <a:ext uri="{FF2B5EF4-FFF2-40B4-BE49-F238E27FC236}">
                    <a16:creationId xmlns="" xmlns:a16="http://schemas.microsoft.com/office/drawing/2014/main" id="{B65525B4-53D2-4F93-A532-65885F78F394}"/>
                  </a:ext>
                </a:extLst>
              </p:cNvPr>
              <p:cNvSpPr txBox="1"/>
              <p:nvPr/>
            </p:nvSpPr>
            <p:spPr>
              <a:xfrm>
                <a:off x="1324679" y="4637846"/>
                <a:ext cx="492443" cy="461665"/>
              </a:xfrm>
              <a:prstGeom prst="rect">
                <a:avLst/>
              </a:prstGeom>
              <a:noFill/>
            </p:spPr>
            <p:txBody>
              <a:bodyPr wrap="none" rtlCol="0">
                <a:spAutoFit/>
              </a:bodyPr>
              <a:lstStyle/>
              <a:p>
                <a:r>
                  <a:rPr lang="en-US" altLang="zh-CN" sz="2400" dirty="0">
                    <a:solidFill>
                      <a:schemeClr val="bg1"/>
                    </a:solidFill>
                    <a:effectLst>
                      <a:outerShdw blurRad="38100" dist="38100" dir="2700000" algn="tl">
                        <a:srgbClr val="000000">
                          <a:alpha val="43137"/>
                        </a:srgbClr>
                      </a:outerShdw>
                    </a:effectLst>
                    <a:latin typeface="汉仪综艺体简" panose="02010600000101010101" pitchFamily="2" charset="-122"/>
                    <a:ea typeface="汉仪综艺体简" panose="02010600000101010101" pitchFamily="2" charset="-122"/>
                  </a:rPr>
                  <a:t>10</a:t>
                </a:r>
                <a:endParaRPr lang="zh-CN" altLang="en-US" sz="2400" dirty="0">
                  <a:solidFill>
                    <a:schemeClr val="bg1"/>
                  </a:solidFill>
                  <a:effectLst>
                    <a:outerShdw blurRad="38100" dist="38100" dir="2700000" algn="tl">
                      <a:srgbClr val="000000">
                        <a:alpha val="43137"/>
                      </a:srgbClr>
                    </a:outerShdw>
                  </a:effectLst>
                  <a:latin typeface="汉仪综艺体简" panose="02010600000101010101" pitchFamily="2" charset="-122"/>
                  <a:ea typeface="汉仪综艺体简" panose="02010600000101010101" pitchFamily="2" charset="-122"/>
                </a:endParaRPr>
              </a:p>
            </p:txBody>
          </p:sp>
        </p:grpSp>
        <p:sp>
          <p:nvSpPr>
            <p:cNvPr id="113" name="文本框 112">
              <a:extLst>
                <a:ext uri="{FF2B5EF4-FFF2-40B4-BE49-F238E27FC236}">
                  <a16:creationId xmlns="" xmlns:a16="http://schemas.microsoft.com/office/drawing/2014/main" id="{5266FE63-E748-4C3A-8D60-BB03B7C08193}"/>
                </a:ext>
              </a:extLst>
            </p:cNvPr>
            <p:cNvSpPr txBox="1"/>
            <p:nvPr/>
          </p:nvSpPr>
          <p:spPr>
            <a:xfrm>
              <a:off x="7900089" y="4903558"/>
              <a:ext cx="1964687" cy="461665"/>
            </a:xfrm>
            <a:prstGeom prst="rect">
              <a:avLst/>
            </a:prstGeom>
            <a:noFill/>
          </p:spPr>
          <p:txBody>
            <a:bodyPr wrap="square">
              <a:spAutoFit/>
            </a:bodyPr>
            <a:lstStyle/>
            <a:p>
              <a:pPr fontAlgn="auto">
                <a:spcBef>
                  <a:spcPts val="0"/>
                </a:spcBef>
                <a:spcAft>
                  <a:spcPts val="0"/>
                </a:spcAft>
                <a:defRPr/>
              </a:pPr>
              <a:r>
                <a:rPr lang="zh-CN" altLang="en-US" sz="2400" spc="600" dirty="0">
                  <a:solidFill>
                    <a:schemeClr val="tx1">
                      <a:lumMod val="85000"/>
                      <a:lumOff val="15000"/>
                    </a:schemeClr>
                  </a:solidFill>
                  <a:latin typeface="汉仪综艺体简" panose="02010600000101010101" pitchFamily="2" charset="-122"/>
                  <a:ea typeface="汉仪综艺体简" panose="02010600000101010101" pitchFamily="2" charset="-122"/>
                </a:rPr>
                <a:t>改革开放</a:t>
              </a:r>
            </a:p>
          </p:txBody>
        </p:sp>
      </p:grpSp>
      <p:pic>
        <p:nvPicPr>
          <p:cNvPr id="124" name="图片 123">
            <a:extLst>
              <a:ext uri="{FF2B5EF4-FFF2-40B4-BE49-F238E27FC236}">
                <a16:creationId xmlns="" xmlns:a16="http://schemas.microsoft.com/office/drawing/2014/main" id="{E3BE81CA-44BA-43D6-8BF6-D18A37C14FA0}"/>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757916" y="3421129"/>
            <a:ext cx="2499421" cy="3130284"/>
          </a:xfrm>
          <a:prstGeom prst="rect">
            <a:avLst/>
          </a:prstGeom>
        </p:spPr>
      </p:pic>
      <p:pic>
        <p:nvPicPr>
          <p:cNvPr id="125" name="图片 124">
            <a:extLst>
              <a:ext uri="{FF2B5EF4-FFF2-40B4-BE49-F238E27FC236}">
                <a16:creationId xmlns="" xmlns:a16="http://schemas.microsoft.com/office/drawing/2014/main" id="{381CA32A-9CEA-4D8E-899E-8503B14F812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31181" y="3921433"/>
            <a:ext cx="3769258" cy="2149346"/>
          </a:xfrm>
          <a:prstGeom prst="rect">
            <a:avLst/>
          </a:prstGeom>
        </p:spPr>
      </p:pic>
      <p:pic>
        <p:nvPicPr>
          <p:cNvPr id="5" name="图片 4">
            <a:extLst>
              <a:ext uri="{FF2B5EF4-FFF2-40B4-BE49-F238E27FC236}">
                <a16:creationId xmlns="" xmlns:a16="http://schemas.microsoft.com/office/drawing/2014/main" id="{7427BC4D-5512-44DC-9DC5-188194D442DD}"/>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0" y="5409847"/>
            <a:ext cx="12191999" cy="1465930"/>
          </a:xfrm>
          <a:prstGeom prst="rect">
            <a:avLst/>
          </a:prstGeom>
        </p:spPr>
      </p:pic>
      <p:grpSp>
        <p:nvGrpSpPr>
          <p:cNvPr id="126" name="组合 125">
            <a:extLst>
              <a:ext uri="{FF2B5EF4-FFF2-40B4-BE49-F238E27FC236}">
                <a16:creationId xmlns="" xmlns:a16="http://schemas.microsoft.com/office/drawing/2014/main" id="{E1589184-5606-4F0A-9C50-9886E1CF1029}"/>
              </a:ext>
            </a:extLst>
          </p:cNvPr>
          <p:cNvGrpSpPr/>
          <p:nvPr/>
        </p:nvGrpSpPr>
        <p:grpSpPr>
          <a:xfrm>
            <a:off x="4985359" y="579421"/>
            <a:ext cx="2733751" cy="1273810"/>
            <a:chOff x="6817" y="-923"/>
            <a:chExt cx="6566" cy="2006"/>
          </a:xfrm>
        </p:grpSpPr>
        <p:sp>
          <p:nvSpPr>
            <p:cNvPr id="127" name="文本框 126">
              <a:extLst>
                <a:ext uri="{FF2B5EF4-FFF2-40B4-BE49-F238E27FC236}">
                  <a16:creationId xmlns="" xmlns:a16="http://schemas.microsoft.com/office/drawing/2014/main" id="{13C932D9-695A-460D-89BF-E496DFF7C669}"/>
                </a:ext>
              </a:extLst>
            </p:cNvPr>
            <p:cNvSpPr txBox="1"/>
            <p:nvPr/>
          </p:nvSpPr>
          <p:spPr>
            <a:xfrm>
              <a:off x="6817" y="501"/>
              <a:ext cx="747" cy="582"/>
            </a:xfrm>
            <a:prstGeom prst="rect">
              <a:avLst/>
            </a:prstGeom>
            <a:noFill/>
          </p:spPr>
          <p:txBody>
            <a:bodyPr>
              <a:spAutoFit/>
            </a:bodyPr>
            <a:lstStyle/>
            <a:p>
              <a:pPr fontAlgn="auto">
                <a:spcBef>
                  <a:spcPts val="0"/>
                </a:spcBef>
                <a:spcAft>
                  <a:spcPts val="0"/>
                </a:spcAft>
                <a:defRPr/>
              </a:pPr>
              <a:r>
                <a:rPr lang="en-US" altLang="zh-CN" dirty="0">
                  <a:solidFill>
                    <a:srgbClr val="C00000"/>
                  </a:solidFill>
                  <a:latin typeface="汉仪综艺体简" panose="02010600000101010101" pitchFamily="2" charset="-122"/>
                  <a:ea typeface="汉仪综艺体简" panose="02010600000101010101" pitchFamily="2" charset="-122"/>
                </a:rPr>
                <a:t>C</a:t>
              </a:r>
              <a:endParaRPr lang="zh-CN" altLang="en-US" dirty="0">
                <a:solidFill>
                  <a:srgbClr val="C00000"/>
                </a:solidFill>
                <a:latin typeface="汉仪综艺体简" panose="02010600000101010101" pitchFamily="2" charset="-122"/>
                <a:ea typeface="汉仪综艺体简" panose="02010600000101010101" pitchFamily="2" charset="-122"/>
              </a:endParaRPr>
            </a:p>
          </p:txBody>
        </p:sp>
        <p:sp>
          <p:nvSpPr>
            <p:cNvPr id="128" name="文本框 127">
              <a:extLst>
                <a:ext uri="{FF2B5EF4-FFF2-40B4-BE49-F238E27FC236}">
                  <a16:creationId xmlns="" xmlns:a16="http://schemas.microsoft.com/office/drawing/2014/main" id="{8167E907-09DD-42AA-8D71-699613245BC4}"/>
                </a:ext>
              </a:extLst>
            </p:cNvPr>
            <p:cNvSpPr txBox="1"/>
            <p:nvPr/>
          </p:nvSpPr>
          <p:spPr>
            <a:xfrm>
              <a:off x="7619" y="501"/>
              <a:ext cx="747" cy="582"/>
            </a:xfrm>
            <a:prstGeom prst="rect">
              <a:avLst/>
            </a:prstGeom>
            <a:noFill/>
          </p:spPr>
          <p:txBody>
            <a:bodyPr>
              <a:spAutoFit/>
            </a:bodyPr>
            <a:lstStyle/>
            <a:p>
              <a:pPr fontAlgn="auto">
                <a:spcBef>
                  <a:spcPts val="0"/>
                </a:spcBef>
                <a:spcAft>
                  <a:spcPts val="0"/>
                </a:spcAft>
                <a:defRPr/>
              </a:pPr>
              <a:r>
                <a:rPr lang="en-US" altLang="zh-CN" dirty="0">
                  <a:solidFill>
                    <a:srgbClr val="C00000"/>
                  </a:solidFill>
                  <a:latin typeface="汉仪综艺体简" panose="02010600000101010101" pitchFamily="2" charset="-122"/>
                  <a:ea typeface="汉仪综艺体简" panose="02010600000101010101" pitchFamily="2" charset="-122"/>
                </a:rPr>
                <a:t>O</a:t>
              </a:r>
              <a:endParaRPr lang="zh-CN" altLang="en-US" dirty="0">
                <a:solidFill>
                  <a:srgbClr val="C00000"/>
                </a:solidFill>
                <a:latin typeface="汉仪综艺体简" panose="02010600000101010101" pitchFamily="2" charset="-122"/>
                <a:ea typeface="汉仪综艺体简" panose="02010600000101010101" pitchFamily="2" charset="-122"/>
              </a:endParaRPr>
            </a:p>
          </p:txBody>
        </p:sp>
        <p:sp>
          <p:nvSpPr>
            <p:cNvPr id="129" name="文本框 128">
              <a:extLst>
                <a:ext uri="{FF2B5EF4-FFF2-40B4-BE49-F238E27FC236}">
                  <a16:creationId xmlns="" xmlns:a16="http://schemas.microsoft.com/office/drawing/2014/main" id="{CD48F153-760C-4CB9-BA2D-0D4CC61045A0}"/>
                </a:ext>
              </a:extLst>
            </p:cNvPr>
            <p:cNvSpPr txBox="1"/>
            <p:nvPr/>
          </p:nvSpPr>
          <p:spPr>
            <a:xfrm>
              <a:off x="8421" y="501"/>
              <a:ext cx="747" cy="582"/>
            </a:xfrm>
            <a:prstGeom prst="rect">
              <a:avLst/>
            </a:prstGeom>
            <a:noFill/>
          </p:spPr>
          <p:txBody>
            <a:bodyPr>
              <a:spAutoFit/>
            </a:bodyPr>
            <a:lstStyle/>
            <a:p>
              <a:pPr fontAlgn="auto">
                <a:spcBef>
                  <a:spcPts val="0"/>
                </a:spcBef>
                <a:spcAft>
                  <a:spcPts val="0"/>
                </a:spcAft>
                <a:defRPr/>
              </a:pPr>
              <a:r>
                <a:rPr lang="en-US" altLang="zh-CN" dirty="0">
                  <a:solidFill>
                    <a:srgbClr val="C00000"/>
                  </a:solidFill>
                  <a:latin typeface="汉仪综艺体简" panose="02010600000101010101" pitchFamily="2" charset="-122"/>
                  <a:ea typeface="汉仪综艺体简" panose="02010600000101010101" pitchFamily="2" charset="-122"/>
                </a:rPr>
                <a:t>N</a:t>
              </a:r>
              <a:endParaRPr lang="zh-CN" altLang="en-US" dirty="0">
                <a:solidFill>
                  <a:srgbClr val="C00000"/>
                </a:solidFill>
                <a:latin typeface="汉仪综艺体简" panose="02010600000101010101" pitchFamily="2" charset="-122"/>
                <a:ea typeface="汉仪综艺体简" panose="02010600000101010101" pitchFamily="2" charset="-122"/>
              </a:endParaRPr>
            </a:p>
          </p:txBody>
        </p:sp>
        <p:sp>
          <p:nvSpPr>
            <p:cNvPr id="130" name="文本框 129">
              <a:extLst>
                <a:ext uri="{FF2B5EF4-FFF2-40B4-BE49-F238E27FC236}">
                  <a16:creationId xmlns="" xmlns:a16="http://schemas.microsoft.com/office/drawing/2014/main" id="{DC1844CC-7B9C-498B-B622-E30360ED94DB}"/>
                </a:ext>
              </a:extLst>
            </p:cNvPr>
            <p:cNvSpPr txBox="1"/>
            <p:nvPr/>
          </p:nvSpPr>
          <p:spPr>
            <a:xfrm>
              <a:off x="9223" y="501"/>
              <a:ext cx="747" cy="582"/>
            </a:xfrm>
            <a:prstGeom prst="rect">
              <a:avLst/>
            </a:prstGeom>
            <a:noFill/>
          </p:spPr>
          <p:txBody>
            <a:bodyPr>
              <a:spAutoFit/>
            </a:bodyPr>
            <a:lstStyle/>
            <a:p>
              <a:pPr fontAlgn="auto">
                <a:spcBef>
                  <a:spcPts val="0"/>
                </a:spcBef>
                <a:spcAft>
                  <a:spcPts val="0"/>
                </a:spcAft>
                <a:defRPr/>
              </a:pPr>
              <a:r>
                <a:rPr lang="en-US" altLang="zh-CN" dirty="0">
                  <a:solidFill>
                    <a:srgbClr val="C00000"/>
                  </a:solidFill>
                  <a:latin typeface="汉仪综艺体简" panose="02010600000101010101" pitchFamily="2" charset="-122"/>
                  <a:ea typeface="汉仪综艺体简" panose="02010600000101010101" pitchFamily="2" charset="-122"/>
                </a:rPr>
                <a:t>T</a:t>
              </a:r>
              <a:endParaRPr lang="zh-CN" altLang="en-US" dirty="0">
                <a:solidFill>
                  <a:srgbClr val="C00000"/>
                </a:solidFill>
                <a:latin typeface="汉仪综艺体简" panose="02010600000101010101" pitchFamily="2" charset="-122"/>
                <a:ea typeface="汉仪综艺体简" panose="02010600000101010101" pitchFamily="2" charset="-122"/>
              </a:endParaRPr>
            </a:p>
          </p:txBody>
        </p:sp>
        <p:sp>
          <p:nvSpPr>
            <p:cNvPr id="131" name="文本框 130">
              <a:extLst>
                <a:ext uri="{FF2B5EF4-FFF2-40B4-BE49-F238E27FC236}">
                  <a16:creationId xmlns="" xmlns:a16="http://schemas.microsoft.com/office/drawing/2014/main" id="{4F1A6706-65CF-42F7-8C8D-D97E40BCA685}"/>
                </a:ext>
              </a:extLst>
            </p:cNvPr>
            <p:cNvSpPr txBox="1"/>
            <p:nvPr/>
          </p:nvSpPr>
          <p:spPr>
            <a:xfrm>
              <a:off x="10025" y="501"/>
              <a:ext cx="747" cy="582"/>
            </a:xfrm>
            <a:prstGeom prst="rect">
              <a:avLst/>
            </a:prstGeom>
            <a:noFill/>
          </p:spPr>
          <p:txBody>
            <a:bodyPr>
              <a:spAutoFit/>
            </a:bodyPr>
            <a:lstStyle/>
            <a:p>
              <a:pPr fontAlgn="auto">
                <a:spcBef>
                  <a:spcPts val="0"/>
                </a:spcBef>
                <a:spcAft>
                  <a:spcPts val="0"/>
                </a:spcAft>
                <a:defRPr/>
              </a:pPr>
              <a:r>
                <a:rPr lang="en-US" altLang="zh-CN" dirty="0">
                  <a:solidFill>
                    <a:srgbClr val="C00000"/>
                  </a:solidFill>
                  <a:latin typeface="汉仪综艺体简" panose="02010600000101010101" pitchFamily="2" charset="-122"/>
                  <a:ea typeface="汉仪综艺体简" panose="02010600000101010101" pitchFamily="2" charset="-122"/>
                </a:rPr>
                <a:t>E</a:t>
              </a:r>
              <a:endParaRPr lang="zh-CN" altLang="en-US" dirty="0">
                <a:solidFill>
                  <a:srgbClr val="C00000"/>
                </a:solidFill>
                <a:latin typeface="汉仪综艺体简" panose="02010600000101010101" pitchFamily="2" charset="-122"/>
                <a:ea typeface="汉仪综艺体简" panose="02010600000101010101" pitchFamily="2" charset="-122"/>
              </a:endParaRPr>
            </a:p>
          </p:txBody>
        </p:sp>
        <p:sp>
          <p:nvSpPr>
            <p:cNvPr id="132" name="文本框 131">
              <a:extLst>
                <a:ext uri="{FF2B5EF4-FFF2-40B4-BE49-F238E27FC236}">
                  <a16:creationId xmlns="" xmlns:a16="http://schemas.microsoft.com/office/drawing/2014/main" id="{F869F1FD-0B38-48EE-A5DE-34FDF0B262F0}"/>
                </a:ext>
              </a:extLst>
            </p:cNvPr>
            <p:cNvSpPr txBox="1"/>
            <p:nvPr/>
          </p:nvSpPr>
          <p:spPr>
            <a:xfrm>
              <a:off x="10827" y="501"/>
              <a:ext cx="747" cy="582"/>
            </a:xfrm>
            <a:prstGeom prst="rect">
              <a:avLst/>
            </a:prstGeom>
            <a:noFill/>
          </p:spPr>
          <p:txBody>
            <a:bodyPr>
              <a:spAutoFit/>
            </a:bodyPr>
            <a:lstStyle/>
            <a:p>
              <a:pPr fontAlgn="auto">
                <a:spcBef>
                  <a:spcPts val="0"/>
                </a:spcBef>
                <a:spcAft>
                  <a:spcPts val="0"/>
                </a:spcAft>
                <a:defRPr/>
              </a:pPr>
              <a:r>
                <a:rPr lang="en-US" altLang="zh-CN" dirty="0">
                  <a:solidFill>
                    <a:srgbClr val="C00000"/>
                  </a:solidFill>
                  <a:latin typeface="汉仪综艺体简" panose="02010600000101010101" pitchFamily="2" charset="-122"/>
                  <a:ea typeface="汉仪综艺体简" panose="02010600000101010101" pitchFamily="2" charset="-122"/>
                </a:rPr>
                <a:t>N</a:t>
              </a:r>
              <a:endParaRPr lang="zh-CN" altLang="en-US" dirty="0">
                <a:solidFill>
                  <a:srgbClr val="C00000"/>
                </a:solidFill>
                <a:latin typeface="汉仪综艺体简" panose="02010600000101010101" pitchFamily="2" charset="-122"/>
                <a:ea typeface="汉仪综艺体简" panose="02010600000101010101" pitchFamily="2" charset="-122"/>
              </a:endParaRPr>
            </a:p>
          </p:txBody>
        </p:sp>
        <p:sp>
          <p:nvSpPr>
            <p:cNvPr id="133" name="文本框 132">
              <a:extLst>
                <a:ext uri="{FF2B5EF4-FFF2-40B4-BE49-F238E27FC236}">
                  <a16:creationId xmlns="" xmlns:a16="http://schemas.microsoft.com/office/drawing/2014/main" id="{14B4C517-4640-4B43-AAA8-342FCA9BD9DF}"/>
                </a:ext>
              </a:extLst>
            </p:cNvPr>
            <p:cNvSpPr txBox="1"/>
            <p:nvPr/>
          </p:nvSpPr>
          <p:spPr>
            <a:xfrm>
              <a:off x="11629" y="501"/>
              <a:ext cx="747" cy="582"/>
            </a:xfrm>
            <a:prstGeom prst="rect">
              <a:avLst/>
            </a:prstGeom>
            <a:noFill/>
          </p:spPr>
          <p:txBody>
            <a:bodyPr>
              <a:spAutoFit/>
            </a:bodyPr>
            <a:lstStyle/>
            <a:p>
              <a:pPr fontAlgn="auto">
                <a:spcBef>
                  <a:spcPts val="0"/>
                </a:spcBef>
                <a:spcAft>
                  <a:spcPts val="0"/>
                </a:spcAft>
                <a:defRPr/>
              </a:pPr>
              <a:r>
                <a:rPr lang="en-US" altLang="zh-CN" dirty="0">
                  <a:solidFill>
                    <a:srgbClr val="C00000"/>
                  </a:solidFill>
                  <a:latin typeface="汉仪综艺体简" panose="02010600000101010101" pitchFamily="2" charset="-122"/>
                  <a:ea typeface="汉仪综艺体简" panose="02010600000101010101" pitchFamily="2" charset="-122"/>
                </a:rPr>
                <a:t>T</a:t>
              </a:r>
              <a:endParaRPr lang="zh-CN" altLang="en-US" dirty="0">
                <a:solidFill>
                  <a:srgbClr val="C00000"/>
                </a:solidFill>
                <a:latin typeface="汉仪综艺体简" panose="02010600000101010101" pitchFamily="2" charset="-122"/>
                <a:ea typeface="汉仪综艺体简" panose="02010600000101010101" pitchFamily="2" charset="-122"/>
              </a:endParaRPr>
            </a:p>
          </p:txBody>
        </p:sp>
        <p:sp>
          <p:nvSpPr>
            <p:cNvPr id="134" name="文本框 133">
              <a:extLst>
                <a:ext uri="{FF2B5EF4-FFF2-40B4-BE49-F238E27FC236}">
                  <a16:creationId xmlns="" xmlns:a16="http://schemas.microsoft.com/office/drawing/2014/main" id="{17B62D70-D1E9-430B-AD8F-EB3C5481A27A}"/>
                </a:ext>
              </a:extLst>
            </p:cNvPr>
            <p:cNvSpPr txBox="1"/>
            <p:nvPr/>
          </p:nvSpPr>
          <p:spPr>
            <a:xfrm>
              <a:off x="7376" y="-923"/>
              <a:ext cx="6007" cy="1454"/>
            </a:xfrm>
            <a:prstGeom prst="rect">
              <a:avLst/>
            </a:prstGeom>
            <a:noFill/>
          </p:spPr>
          <p:txBody>
            <a:bodyPr wrap="square">
              <a:spAutoFit/>
            </a:bodyPr>
            <a:lstStyle>
              <a:defPPr>
                <a:defRPr lang="zh-CN"/>
              </a:defPPr>
              <a:lvl1pPr>
                <a:defRPr sz="2800" b="1" spc="600">
                  <a:solidFill>
                    <a:schemeClr val="tx1">
                      <a:lumMod val="95000"/>
                      <a:lumOff val="5000"/>
                    </a:schemeClr>
                  </a:solidFill>
                  <a:effectLst>
                    <a:outerShdw blurRad="63500" dist="50800" dir="2700000" algn="tl" rotWithShape="0">
                      <a:prstClr val="black">
                        <a:alpha val="15000"/>
                      </a:prstClr>
                    </a:outerShdw>
                  </a:effectLst>
                  <a:latin typeface="微软雅黑" panose="020B0503020204020204" pitchFamily="34" charset="-122"/>
                  <a:ea typeface="微软雅黑" panose="020B0503020204020204" pitchFamily="34" charset="-122"/>
                </a:defRPr>
              </a:lvl1pPr>
            </a:lstStyle>
            <a:p>
              <a:pPr fontAlgn="auto">
                <a:spcBef>
                  <a:spcPts val="0"/>
                </a:spcBef>
                <a:spcAft>
                  <a:spcPts val="0"/>
                </a:spcAft>
                <a:defRPr/>
              </a:pPr>
              <a:r>
                <a:rPr lang="zh-CN" altLang="en-US" sz="5400" dirty="0">
                  <a:solidFill>
                    <a:srgbClr val="C00000"/>
                  </a:solidFill>
                  <a:effectLst/>
                  <a:latin typeface="汉仪综艺体简" panose="02010600000101010101" pitchFamily="2" charset="-122"/>
                  <a:ea typeface="汉仪综艺体简" panose="02010600000101010101" pitchFamily="2" charset="-122"/>
                </a:rPr>
                <a:t>目 录</a:t>
              </a:r>
            </a:p>
          </p:txBody>
        </p:sp>
      </p:grpSp>
    </p:spTree>
    <p:extLst>
      <p:ext uri="{BB962C8B-B14F-4D97-AF65-F5344CB8AC3E}">
        <p14:creationId xmlns:p14="http://schemas.microsoft.com/office/powerpoint/2010/main" val="147088746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prestig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right)">
                                      <p:cBhvr>
                                        <p:cTn id="7" dur="500"/>
                                        <p:tgtEl>
                                          <p:spTgt spid="8"/>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par>
                                <p:cTn id="12" presetID="22" presetClass="entr" presetSubtype="4" fill="hold" nodeType="withEffect">
                                  <p:stCondLst>
                                    <p:cond delay="0"/>
                                  </p:stCondLst>
                                  <p:childTnLst>
                                    <p:set>
                                      <p:cBhvr>
                                        <p:cTn id="13" dur="1" fill="hold">
                                          <p:stCondLst>
                                            <p:cond delay="0"/>
                                          </p:stCondLst>
                                        </p:cTn>
                                        <p:tgtEl>
                                          <p:spTgt spid="124"/>
                                        </p:tgtEl>
                                        <p:attrNameLst>
                                          <p:attrName>style.visibility</p:attrName>
                                        </p:attrNameLst>
                                      </p:cBhvr>
                                      <p:to>
                                        <p:strVal val="visible"/>
                                      </p:to>
                                    </p:set>
                                    <p:animEffect transition="in" filter="wipe(down)">
                                      <p:cBhvr>
                                        <p:cTn id="14" dur="500"/>
                                        <p:tgtEl>
                                          <p:spTgt spid="124"/>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125"/>
                                        </p:tgtEl>
                                        <p:attrNameLst>
                                          <p:attrName>style.visibility</p:attrName>
                                        </p:attrNameLst>
                                      </p:cBhvr>
                                      <p:to>
                                        <p:strVal val="visible"/>
                                      </p:to>
                                    </p:set>
                                    <p:animEffect transition="in" filter="fade">
                                      <p:cBhvr>
                                        <p:cTn id="18" dur="500"/>
                                        <p:tgtEl>
                                          <p:spTgt spid="125"/>
                                        </p:tgtEl>
                                      </p:cBhvr>
                                    </p:animEffect>
                                  </p:childTnLst>
                                </p:cTn>
                              </p:par>
                            </p:childTnLst>
                          </p:cTn>
                        </p:par>
                        <p:par>
                          <p:cTn id="19" fill="hold">
                            <p:stCondLst>
                              <p:cond delay="1500"/>
                            </p:stCondLst>
                            <p:childTnLst>
                              <p:par>
                                <p:cTn id="20" presetID="42" presetClass="entr" presetSubtype="0" fill="hold" nodeType="afterEffect">
                                  <p:stCondLst>
                                    <p:cond delay="0"/>
                                  </p:stCondLst>
                                  <p:childTnLst>
                                    <p:set>
                                      <p:cBhvr>
                                        <p:cTn id="21" dur="1" fill="hold">
                                          <p:stCondLst>
                                            <p:cond delay="0"/>
                                          </p:stCondLst>
                                        </p:cTn>
                                        <p:tgtEl>
                                          <p:spTgt spid="126"/>
                                        </p:tgtEl>
                                        <p:attrNameLst>
                                          <p:attrName>style.visibility</p:attrName>
                                        </p:attrNameLst>
                                      </p:cBhvr>
                                      <p:to>
                                        <p:strVal val="visible"/>
                                      </p:to>
                                    </p:set>
                                    <p:animEffect transition="in" filter="fade">
                                      <p:cBhvr>
                                        <p:cTn id="22" dur="1000"/>
                                        <p:tgtEl>
                                          <p:spTgt spid="126"/>
                                        </p:tgtEl>
                                      </p:cBhvr>
                                    </p:animEffect>
                                    <p:anim calcmode="lin" valueType="num">
                                      <p:cBhvr>
                                        <p:cTn id="23" dur="1000" fill="hold"/>
                                        <p:tgtEl>
                                          <p:spTgt spid="126"/>
                                        </p:tgtEl>
                                        <p:attrNameLst>
                                          <p:attrName>ppt_x</p:attrName>
                                        </p:attrNameLst>
                                      </p:cBhvr>
                                      <p:tavLst>
                                        <p:tav tm="0">
                                          <p:val>
                                            <p:strVal val="#ppt_x"/>
                                          </p:val>
                                        </p:tav>
                                        <p:tav tm="100000">
                                          <p:val>
                                            <p:strVal val="#ppt_x"/>
                                          </p:val>
                                        </p:tav>
                                      </p:tavLst>
                                    </p:anim>
                                    <p:anim calcmode="lin" valueType="num">
                                      <p:cBhvr>
                                        <p:cTn id="24" dur="1000" fill="hold"/>
                                        <p:tgtEl>
                                          <p:spTgt spid="126"/>
                                        </p:tgtEl>
                                        <p:attrNameLst>
                                          <p:attrName>ppt_y</p:attrName>
                                        </p:attrNameLst>
                                      </p:cBhvr>
                                      <p:tavLst>
                                        <p:tav tm="0">
                                          <p:val>
                                            <p:strVal val="#ppt_y+.1"/>
                                          </p:val>
                                        </p:tav>
                                        <p:tav tm="100000">
                                          <p:val>
                                            <p:strVal val="#ppt_y"/>
                                          </p:val>
                                        </p:tav>
                                      </p:tavLst>
                                    </p:anim>
                                  </p:childTnLst>
                                </p:cTn>
                              </p:par>
                            </p:childTnLst>
                          </p:cTn>
                        </p:par>
                        <p:par>
                          <p:cTn id="25" fill="hold">
                            <p:stCondLst>
                              <p:cond delay="2500"/>
                            </p:stCondLst>
                            <p:childTnLst>
                              <p:par>
                                <p:cTn id="26" presetID="12" presetClass="entr" presetSubtype="8" fill="hold" nodeType="afterEffect">
                                  <p:stCondLst>
                                    <p:cond delay="0"/>
                                  </p:stCondLst>
                                  <p:childTnLst>
                                    <p:set>
                                      <p:cBhvr>
                                        <p:cTn id="27" dur="1" fill="hold">
                                          <p:stCondLst>
                                            <p:cond delay="0"/>
                                          </p:stCondLst>
                                        </p:cTn>
                                        <p:tgtEl>
                                          <p:spTgt spid="114"/>
                                        </p:tgtEl>
                                        <p:attrNameLst>
                                          <p:attrName>style.visibility</p:attrName>
                                        </p:attrNameLst>
                                      </p:cBhvr>
                                      <p:to>
                                        <p:strVal val="visible"/>
                                      </p:to>
                                    </p:set>
                                    <p:anim calcmode="lin" valueType="num">
                                      <p:cBhvr additive="base">
                                        <p:cTn id="28" dur="500"/>
                                        <p:tgtEl>
                                          <p:spTgt spid="114"/>
                                        </p:tgtEl>
                                        <p:attrNameLst>
                                          <p:attrName>ppt_x</p:attrName>
                                        </p:attrNameLst>
                                      </p:cBhvr>
                                      <p:tavLst>
                                        <p:tav tm="0">
                                          <p:val>
                                            <p:strVal val="#ppt_x-#ppt_w*1.125000"/>
                                          </p:val>
                                        </p:tav>
                                        <p:tav tm="100000">
                                          <p:val>
                                            <p:strVal val="#ppt_x"/>
                                          </p:val>
                                        </p:tav>
                                      </p:tavLst>
                                    </p:anim>
                                    <p:animEffect transition="in" filter="wipe(right)">
                                      <p:cBhvr>
                                        <p:cTn id="29" dur="500"/>
                                        <p:tgtEl>
                                          <p:spTgt spid="114"/>
                                        </p:tgtEl>
                                      </p:cBhvr>
                                    </p:animEffect>
                                  </p:childTnLst>
                                </p:cTn>
                              </p:par>
                            </p:childTnLst>
                          </p:cTn>
                        </p:par>
                        <p:par>
                          <p:cTn id="30" fill="hold">
                            <p:stCondLst>
                              <p:cond delay="3000"/>
                            </p:stCondLst>
                            <p:childTnLst>
                              <p:par>
                                <p:cTn id="31" presetID="12" presetClass="entr" presetSubtype="8" fill="hold" nodeType="afterEffect">
                                  <p:stCondLst>
                                    <p:cond delay="0"/>
                                  </p:stCondLst>
                                  <p:childTnLst>
                                    <p:set>
                                      <p:cBhvr>
                                        <p:cTn id="32" dur="1" fill="hold">
                                          <p:stCondLst>
                                            <p:cond delay="0"/>
                                          </p:stCondLst>
                                        </p:cTn>
                                        <p:tgtEl>
                                          <p:spTgt spid="115"/>
                                        </p:tgtEl>
                                        <p:attrNameLst>
                                          <p:attrName>style.visibility</p:attrName>
                                        </p:attrNameLst>
                                      </p:cBhvr>
                                      <p:to>
                                        <p:strVal val="visible"/>
                                      </p:to>
                                    </p:set>
                                    <p:anim calcmode="lin" valueType="num">
                                      <p:cBhvr additive="base">
                                        <p:cTn id="33" dur="500"/>
                                        <p:tgtEl>
                                          <p:spTgt spid="115"/>
                                        </p:tgtEl>
                                        <p:attrNameLst>
                                          <p:attrName>ppt_x</p:attrName>
                                        </p:attrNameLst>
                                      </p:cBhvr>
                                      <p:tavLst>
                                        <p:tav tm="0">
                                          <p:val>
                                            <p:strVal val="#ppt_x-#ppt_w*1.125000"/>
                                          </p:val>
                                        </p:tav>
                                        <p:tav tm="100000">
                                          <p:val>
                                            <p:strVal val="#ppt_x"/>
                                          </p:val>
                                        </p:tav>
                                      </p:tavLst>
                                    </p:anim>
                                    <p:animEffect transition="in" filter="wipe(right)">
                                      <p:cBhvr>
                                        <p:cTn id="34" dur="500"/>
                                        <p:tgtEl>
                                          <p:spTgt spid="115"/>
                                        </p:tgtEl>
                                      </p:cBhvr>
                                    </p:animEffect>
                                  </p:childTnLst>
                                </p:cTn>
                              </p:par>
                            </p:childTnLst>
                          </p:cTn>
                        </p:par>
                        <p:par>
                          <p:cTn id="35" fill="hold">
                            <p:stCondLst>
                              <p:cond delay="3500"/>
                            </p:stCondLst>
                            <p:childTnLst>
                              <p:par>
                                <p:cTn id="36" presetID="12" presetClass="entr" presetSubtype="8" fill="hold" nodeType="afterEffect">
                                  <p:stCondLst>
                                    <p:cond delay="0"/>
                                  </p:stCondLst>
                                  <p:childTnLst>
                                    <p:set>
                                      <p:cBhvr>
                                        <p:cTn id="37" dur="1" fill="hold">
                                          <p:stCondLst>
                                            <p:cond delay="0"/>
                                          </p:stCondLst>
                                        </p:cTn>
                                        <p:tgtEl>
                                          <p:spTgt spid="116"/>
                                        </p:tgtEl>
                                        <p:attrNameLst>
                                          <p:attrName>style.visibility</p:attrName>
                                        </p:attrNameLst>
                                      </p:cBhvr>
                                      <p:to>
                                        <p:strVal val="visible"/>
                                      </p:to>
                                    </p:set>
                                    <p:anim calcmode="lin" valueType="num">
                                      <p:cBhvr additive="base">
                                        <p:cTn id="38" dur="500"/>
                                        <p:tgtEl>
                                          <p:spTgt spid="116"/>
                                        </p:tgtEl>
                                        <p:attrNameLst>
                                          <p:attrName>ppt_x</p:attrName>
                                        </p:attrNameLst>
                                      </p:cBhvr>
                                      <p:tavLst>
                                        <p:tav tm="0">
                                          <p:val>
                                            <p:strVal val="#ppt_x-#ppt_w*1.125000"/>
                                          </p:val>
                                        </p:tav>
                                        <p:tav tm="100000">
                                          <p:val>
                                            <p:strVal val="#ppt_x"/>
                                          </p:val>
                                        </p:tav>
                                      </p:tavLst>
                                    </p:anim>
                                    <p:animEffect transition="in" filter="wipe(right)">
                                      <p:cBhvr>
                                        <p:cTn id="39" dur="500"/>
                                        <p:tgtEl>
                                          <p:spTgt spid="116"/>
                                        </p:tgtEl>
                                      </p:cBhvr>
                                    </p:animEffect>
                                  </p:childTnLst>
                                </p:cTn>
                              </p:par>
                            </p:childTnLst>
                          </p:cTn>
                        </p:par>
                        <p:par>
                          <p:cTn id="40" fill="hold">
                            <p:stCondLst>
                              <p:cond delay="4000"/>
                            </p:stCondLst>
                            <p:childTnLst>
                              <p:par>
                                <p:cTn id="41" presetID="12" presetClass="entr" presetSubtype="8" fill="hold" nodeType="afterEffect">
                                  <p:stCondLst>
                                    <p:cond delay="0"/>
                                  </p:stCondLst>
                                  <p:childTnLst>
                                    <p:set>
                                      <p:cBhvr>
                                        <p:cTn id="42" dur="1" fill="hold">
                                          <p:stCondLst>
                                            <p:cond delay="0"/>
                                          </p:stCondLst>
                                        </p:cTn>
                                        <p:tgtEl>
                                          <p:spTgt spid="117"/>
                                        </p:tgtEl>
                                        <p:attrNameLst>
                                          <p:attrName>style.visibility</p:attrName>
                                        </p:attrNameLst>
                                      </p:cBhvr>
                                      <p:to>
                                        <p:strVal val="visible"/>
                                      </p:to>
                                    </p:set>
                                    <p:anim calcmode="lin" valueType="num">
                                      <p:cBhvr additive="base">
                                        <p:cTn id="43" dur="500"/>
                                        <p:tgtEl>
                                          <p:spTgt spid="117"/>
                                        </p:tgtEl>
                                        <p:attrNameLst>
                                          <p:attrName>ppt_x</p:attrName>
                                        </p:attrNameLst>
                                      </p:cBhvr>
                                      <p:tavLst>
                                        <p:tav tm="0">
                                          <p:val>
                                            <p:strVal val="#ppt_x-#ppt_w*1.125000"/>
                                          </p:val>
                                        </p:tav>
                                        <p:tav tm="100000">
                                          <p:val>
                                            <p:strVal val="#ppt_x"/>
                                          </p:val>
                                        </p:tav>
                                      </p:tavLst>
                                    </p:anim>
                                    <p:animEffect transition="in" filter="wipe(right)">
                                      <p:cBhvr>
                                        <p:cTn id="44" dur="500"/>
                                        <p:tgtEl>
                                          <p:spTgt spid="117"/>
                                        </p:tgtEl>
                                      </p:cBhvr>
                                    </p:animEffect>
                                  </p:childTnLst>
                                </p:cTn>
                              </p:par>
                            </p:childTnLst>
                          </p:cTn>
                        </p:par>
                        <p:par>
                          <p:cTn id="45" fill="hold">
                            <p:stCondLst>
                              <p:cond delay="4500"/>
                            </p:stCondLst>
                            <p:childTnLst>
                              <p:par>
                                <p:cTn id="46" presetID="12" presetClass="entr" presetSubtype="8" fill="hold" nodeType="afterEffect">
                                  <p:stCondLst>
                                    <p:cond delay="0"/>
                                  </p:stCondLst>
                                  <p:childTnLst>
                                    <p:set>
                                      <p:cBhvr>
                                        <p:cTn id="47" dur="1" fill="hold">
                                          <p:stCondLst>
                                            <p:cond delay="0"/>
                                          </p:stCondLst>
                                        </p:cTn>
                                        <p:tgtEl>
                                          <p:spTgt spid="118"/>
                                        </p:tgtEl>
                                        <p:attrNameLst>
                                          <p:attrName>style.visibility</p:attrName>
                                        </p:attrNameLst>
                                      </p:cBhvr>
                                      <p:to>
                                        <p:strVal val="visible"/>
                                      </p:to>
                                    </p:set>
                                    <p:anim calcmode="lin" valueType="num">
                                      <p:cBhvr additive="base">
                                        <p:cTn id="48" dur="500"/>
                                        <p:tgtEl>
                                          <p:spTgt spid="118"/>
                                        </p:tgtEl>
                                        <p:attrNameLst>
                                          <p:attrName>ppt_x</p:attrName>
                                        </p:attrNameLst>
                                      </p:cBhvr>
                                      <p:tavLst>
                                        <p:tav tm="0">
                                          <p:val>
                                            <p:strVal val="#ppt_x-#ppt_w*1.125000"/>
                                          </p:val>
                                        </p:tav>
                                        <p:tav tm="100000">
                                          <p:val>
                                            <p:strVal val="#ppt_x"/>
                                          </p:val>
                                        </p:tav>
                                      </p:tavLst>
                                    </p:anim>
                                    <p:animEffect transition="in" filter="wipe(right)">
                                      <p:cBhvr>
                                        <p:cTn id="49" dur="500"/>
                                        <p:tgtEl>
                                          <p:spTgt spid="118"/>
                                        </p:tgtEl>
                                      </p:cBhvr>
                                    </p:animEffect>
                                  </p:childTnLst>
                                </p:cTn>
                              </p:par>
                            </p:childTnLst>
                          </p:cTn>
                        </p:par>
                        <p:par>
                          <p:cTn id="50" fill="hold">
                            <p:stCondLst>
                              <p:cond delay="5000"/>
                            </p:stCondLst>
                            <p:childTnLst>
                              <p:par>
                                <p:cTn id="51" presetID="12" presetClass="entr" presetSubtype="8" fill="hold" nodeType="afterEffect">
                                  <p:stCondLst>
                                    <p:cond delay="0"/>
                                  </p:stCondLst>
                                  <p:childTnLst>
                                    <p:set>
                                      <p:cBhvr>
                                        <p:cTn id="52" dur="1" fill="hold">
                                          <p:stCondLst>
                                            <p:cond delay="0"/>
                                          </p:stCondLst>
                                        </p:cTn>
                                        <p:tgtEl>
                                          <p:spTgt spid="119"/>
                                        </p:tgtEl>
                                        <p:attrNameLst>
                                          <p:attrName>style.visibility</p:attrName>
                                        </p:attrNameLst>
                                      </p:cBhvr>
                                      <p:to>
                                        <p:strVal val="visible"/>
                                      </p:to>
                                    </p:set>
                                    <p:anim calcmode="lin" valueType="num">
                                      <p:cBhvr additive="base">
                                        <p:cTn id="53" dur="500"/>
                                        <p:tgtEl>
                                          <p:spTgt spid="119"/>
                                        </p:tgtEl>
                                        <p:attrNameLst>
                                          <p:attrName>ppt_x</p:attrName>
                                        </p:attrNameLst>
                                      </p:cBhvr>
                                      <p:tavLst>
                                        <p:tav tm="0">
                                          <p:val>
                                            <p:strVal val="#ppt_x-#ppt_w*1.125000"/>
                                          </p:val>
                                        </p:tav>
                                        <p:tav tm="100000">
                                          <p:val>
                                            <p:strVal val="#ppt_x"/>
                                          </p:val>
                                        </p:tav>
                                      </p:tavLst>
                                    </p:anim>
                                    <p:animEffect transition="in" filter="wipe(right)">
                                      <p:cBhvr>
                                        <p:cTn id="54" dur="500"/>
                                        <p:tgtEl>
                                          <p:spTgt spid="119"/>
                                        </p:tgtEl>
                                      </p:cBhvr>
                                    </p:animEffect>
                                  </p:childTnLst>
                                </p:cTn>
                              </p:par>
                            </p:childTnLst>
                          </p:cTn>
                        </p:par>
                        <p:par>
                          <p:cTn id="55" fill="hold">
                            <p:stCondLst>
                              <p:cond delay="5500"/>
                            </p:stCondLst>
                            <p:childTnLst>
                              <p:par>
                                <p:cTn id="56" presetID="12" presetClass="entr" presetSubtype="8" fill="hold" nodeType="afterEffect">
                                  <p:stCondLst>
                                    <p:cond delay="0"/>
                                  </p:stCondLst>
                                  <p:childTnLst>
                                    <p:set>
                                      <p:cBhvr>
                                        <p:cTn id="57" dur="1" fill="hold">
                                          <p:stCondLst>
                                            <p:cond delay="0"/>
                                          </p:stCondLst>
                                        </p:cTn>
                                        <p:tgtEl>
                                          <p:spTgt spid="120"/>
                                        </p:tgtEl>
                                        <p:attrNameLst>
                                          <p:attrName>style.visibility</p:attrName>
                                        </p:attrNameLst>
                                      </p:cBhvr>
                                      <p:to>
                                        <p:strVal val="visible"/>
                                      </p:to>
                                    </p:set>
                                    <p:anim calcmode="lin" valueType="num">
                                      <p:cBhvr additive="base">
                                        <p:cTn id="58" dur="500"/>
                                        <p:tgtEl>
                                          <p:spTgt spid="120"/>
                                        </p:tgtEl>
                                        <p:attrNameLst>
                                          <p:attrName>ppt_x</p:attrName>
                                        </p:attrNameLst>
                                      </p:cBhvr>
                                      <p:tavLst>
                                        <p:tav tm="0">
                                          <p:val>
                                            <p:strVal val="#ppt_x-#ppt_w*1.125000"/>
                                          </p:val>
                                        </p:tav>
                                        <p:tav tm="100000">
                                          <p:val>
                                            <p:strVal val="#ppt_x"/>
                                          </p:val>
                                        </p:tav>
                                      </p:tavLst>
                                    </p:anim>
                                    <p:animEffect transition="in" filter="wipe(right)">
                                      <p:cBhvr>
                                        <p:cTn id="59" dur="500"/>
                                        <p:tgtEl>
                                          <p:spTgt spid="120"/>
                                        </p:tgtEl>
                                      </p:cBhvr>
                                    </p:animEffect>
                                  </p:childTnLst>
                                </p:cTn>
                              </p:par>
                            </p:childTnLst>
                          </p:cTn>
                        </p:par>
                        <p:par>
                          <p:cTn id="60" fill="hold">
                            <p:stCondLst>
                              <p:cond delay="6000"/>
                            </p:stCondLst>
                            <p:childTnLst>
                              <p:par>
                                <p:cTn id="61" presetID="12" presetClass="entr" presetSubtype="8" fill="hold" nodeType="afterEffect">
                                  <p:stCondLst>
                                    <p:cond delay="0"/>
                                  </p:stCondLst>
                                  <p:childTnLst>
                                    <p:set>
                                      <p:cBhvr>
                                        <p:cTn id="62" dur="1" fill="hold">
                                          <p:stCondLst>
                                            <p:cond delay="0"/>
                                          </p:stCondLst>
                                        </p:cTn>
                                        <p:tgtEl>
                                          <p:spTgt spid="121"/>
                                        </p:tgtEl>
                                        <p:attrNameLst>
                                          <p:attrName>style.visibility</p:attrName>
                                        </p:attrNameLst>
                                      </p:cBhvr>
                                      <p:to>
                                        <p:strVal val="visible"/>
                                      </p:to>
                                    </p:set>
                                    <p:anim calcmode="lin" valueType="num">
                                      <p:cBhvr additive="base">
                                        <p:cTn id="63" dur="500"/>
                                        <p:tgtEl>
                                          <p:spTgt spid="121"/>
                                        </p:tgtEl>
                                        <p:attrNameLst>
                                          <p:attrName>ppt_x</p:attrName>
                                        </p:attrNameLst>
                                      </p:cBhvr>
                                      <p:tavLst>
                                        <p:tav tm="0">
                                          <p:val>
                                            <p:strVal val="#ppt_x-#ppt_w*1.125000"/>
                                          </p:val>
                                        </p:tav>
                                        <p:tav tm="100000">
                                          <p:val>
                                            <p:strVal val="#ppt_x"/>
                                          </p:val>
                                        </p:tav>
                                      </p:tavLst>
                                    </p:anim>
                                    <p:animEffect transition="in" filter="wipe(right)">
                                      <p:cBhvr>
                                        <p:cTn id="64" dur="500"/>
                                        <p:tgtEl>
                                          <p:spTgt spid="121"/>
                                        </p:tgtEl>
                                      </p:cBhvr>
                                    </p:animEffect>
                                  </p:childTnLst>
                                </p:cTn>
                              </p:par>
                            </p:childTnLst>
                          </p:cTn>
                        </p:par>
                        <p:par>
                          <p:cTn id="65" fill="hold">
                            <p:stCondLst>
                              <p:cond delay="6500"/>
                            </p:stCondLst>
                            <p:childTnLst>
                              <p:par>
                                <p:cTn id="66" presetID="12" presetClass="entr" presetSubtype="8" fill="hold" nodeType="afterEffect">
                                  <p:stCondLst>
                                    <p:cond delay="0"/>
                                  </p:stCondLst>
                                  <p:childTnLst>
                                    <p:set>
                                      <p:cBhvr>
                                        <p:cTn id="67" dur="1" fill="hold">
                                          <p:stCondLst>
                                            <p:cond delay="0"/>
                                          </p:stCondLst>
                                        </p:cTn>
                                        <p:tgtEl>
                                          <p:spTgt spid="122"/>
                                        </p:tgtEl>
                                        <p:attrNameLst>
                                          <p:attrName>style.visibility</p:attrName>
                                        </p:attrNameLst>
                                      </p:cBhvr>
                                      <p:to>
                                        <p:strVal val="visible"/>
                                      </p:to>
                                    </p:set>
                                    <p:anim calcmode="lin" valueType="num">
                                      <p:cBhvr additive="base">
                                        <p:cTn id="68" dur="500"/>
                                        <p:tgtEl>
                                          <p:spTgt spid="122"/>
                                        </p:tgtEl>
                                        <p:attrNameLst>
                                          <p:attrName>ppt_x</p:attrName>
                                        </p:attrNameLst>
                                      </p:cBhvr>
                                      <p:tavLst>
                                        <p:tav tm="0">
                                          <p:val>
                                            <p:strVal val="#ppt_x-#ppt_w*1.125000"/>
                                          </p:val>
                                        </p:tav>
                                        <p:tav tm="100000">
                                          <p:val>
                                            <p:strVal val="#ppt_x"/>
                                          </p:val>
                                        </p:tav>
                                      </p:tavLst>
                                    </p:anim>
                                    <p:animEffect transition="in" filter="wipe(right)">
                                      <p:cBhvr>
                                        <p:cTn id="69" dur="500"/>
                                        <p:tgtEl>
                                          <p:spTgt spid="122"/>
                                        </p:tgtEl>
                                      </p:cBhvr>
                                    </p:animEffect>
                                  </p:childTnLst>
                                </p:cTn>
                              </p:par>
                            </p:childTnLst>
                          </p:cTn>
                        </p:par>
                        <p:par>
                          <p:cTn id="70" fill="hold">
                            <p:stCondLst>
                              <p:cond delay="7000"/>
                            </p:stCondLst>
                            <p:childTnLst>
                              <p:par>
                                <p:cTn id="71" presetID="12" presetClass="entr" presetSubtype="8" fill="hold" nodeType="afterEffect">
                                  <p:stCondLst>
                                    <p:cond delay="0"/>
                                  </p:stCondLst>
                                  <p:childTnLst>
                                    <p:set>
                                      <p:cBhvr>
                                        <p:cTn id="72" dur="1" fill="hold">
                                          <p:stCondLst>
                                            <p:cond delay="0"/>
                                          </p:stCondLst>
                                        </p:cTn>
                                        <p:tgtEl>
                                          <p:spTgt spid="123"/>
                                        </p:tgtEl>
                                        <p:attrNameLst>
                                          <p:attrName>style.visibility</p:attrName>
                                        </p:attrNameLst>
                                      </p:cBhvr>
                                      <p:to>
                                        <p:strVal val="visible"/>
                                      </p:to>
                                    </p:set>
                                    <p:anim calcmode="lin" valueType="num">
                                      <p:cBhvr additive="base">
                                        <p:cTn id="73" dur="500"/>
                                        <p:tgtEl>
                                          <p:spTgt spid="123"/>
                                        </p:tgtEl>
                                        <p:attrNameLst>
                                          <p:attrName>ppt_x</p:attrName>
                                        </p:attrNameLst>
                                      </p:cBhvr>
                                      <p:tavLst>
                                        <p:tav tm="0">
                                          <p:val>
                                            <p:strVal val="#ppt_x-#ppt_w*1.125000"/>
                                          </p:val>
                                        </p:tav>
                                        <p:tav tm="100000">
                                          <p:val>
                                            <p:strVal val="#ppt_x"/>
                                          </p:val>
                                        </p:tav>
                                      </p:tavLst>
                                    </p:anim>
                                    <p:animEffect transition="in" filter="wipe(right)">
                                      <p:cBhvr>
                                        <p:cTn id="74" dur="500"/>
                                        <p:tgtEl>
                                          <p:spTgt spid="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文本框 38">
            <a:extLst>
              <a:ext uri="{FF2B5EF4-FFF2-40B4-BE49-F238E27FC236}">
                <a16:creationId xmlns="" xmlns:a16="http://schemas.microsoft.com/office/drawing/2014/main" id="{E5B102FC-ABD5-4A4C-A6A8-706F28EF6A31}"/>
              </a:ext>
            </a:extLst>
          </p:cNvPr>
          <p:cNvSpPr txBox="1"/>
          <p:nvPr/>
        </p:nvSpPr>
        <p:spPr>
          <a:xfrm>
            <a:off x="1114000" y="375508"/>
            <a:ext cx="6096000" cy="369332"/>
          </a:xfrm>
          <a:prstGeom prst="rect">
            <a:avLst/>
          </a:prstGeom>
          <a:noFill/>
        </p:spPr>
        <p:txBody>
          <a:bodyPr wrap="square">
            <a:spAutoFit/>
          </a:bodyPr>
          <a:lstStyle/>
          <a:p>
            <a:r>
              <a:rPr lang="zh-CN" altLang="en-US" sz="1800" dirty="0">
                <a:solidFill>
                  <a:srgbClr val="C00000"/>
                </a:solidFill>
                <a:latin typeface="汉仪雅酷黑 85W" panose="020B0904020202020204" pitchFamily="34" charset="-122"/>
                <a:ea typeface="汉仪雅酷黑 85W" panose="020B0904020202020204" pitchFamily="34" charset="-122"/>
                <a:sym typeface="思源黑体" panose="020B0500000000000000" pitchFamily="34" charset="-122"/>
              </a:rPr>
              <a:t>第二次国内革命</a:t>
            </a:r>
          </a:p>
        </p:txBody>
      </p:sp>
      <p:pic>
        <p:nvPicPr>
          <p:cNvPr id="40" name="图片 13">
            <a:extLst>
              <a:ext uri="{FF2B5EF4-FFF2-40B4-BE49-F238E27FC236}">
                <a16:creationId xmlns="" xmlns:a16="http://schemas.microsoft.com/office/drawing/2014/main" id="{8F5A8AB7-08C8-4A4F-98B4-B87A4046B493}"/>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bwMode="auto">
          <a:xfrm>
            <a:off x="263122" y="213359"/>
            <a:ext cx="850878" cy="693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2" name="组合 11">
            <a:extLst>
              <a:ext uri="{FF2B5EF4-FFF2-40B4-BE49-F238E27FC236}">
                <a16:creationId xmlns="" xmlns:a16="http://schemas.microsoft.com/office/drawing/2014/main" id="{BA77C3FD-7565-438B-AA51-6F4D55020EF1}"/>
              </a:ext>
            </a:extLst>
          </p:cNvPr>
          <p:cNvGrpSpPr/>
          <p:nvPr/>
        </p:nvGrpSpPr>
        <p:grpSpPr>
          <a:xfrm>
            <a:off x="496833" y="1546520"/>
            <a:ext cx="5599167" cy="601521"/>
            <a:chOff x="496833" y="1546520"/>
            <a:chExt cx="5599167" cy="601521"/>
          </a:xfrm>
        </p:grpSpPr>
        <p:grpSp>
          <p:nvGrpSpPr>
            <p:cNvPr id="3" name="组合 2">
              <a:extLst>
                <a:ext uri="{FF2B5EF4-FFF2-40B4-BE49-F238E27FC236}">
                  <a16:creationId xmlns="" xmlns:a16="http://schemas.microsoft.com/office/drawing/2014/main" id="{700F1E11-A039-4CD4-AB19-9E1262E14A9F}"/>
                </a:ext>
              </a:extLst>
            </p:cNvPr>
            <p:cNvGrpSpPr/>
            <p:nvPr/>
          </p:nvGrpSpPr>
          <p:grpSpPr>
            <a:xfrm>
              <a:off x="496833" y="1546520"/>
              <a:ext cx="5599167" cy="601521"/>
              <a:chOff x="496833" y="1546520"/>
              <a:chExt cx="5599167" cy="601521"/>
            </a:xfrm>
          </p:grpSpPr>
          <p:sp>
            <p:nvSpPr>
              <p:cNvPr id="6" name="TextBox 41">
                <a:extLst>
                  <a:ext uri="{FF2B5EF4-FFF2-40B4-BE49-F238E27FC236}">
                    <a16:creationId xmlns="" xmlns:a16="http://schemas.microsoft.com/office/drawing/2014/main" id="{145F93A7-EB46-4482-85CF-5CCE13223BD1}"/>
                  </a:ext>
                </a:extLst>
              </p:cNvPr>
              <p:cNvSpPr txBox="1"/>
              <p:nvPr/>
            </p:nvSpPr>
            <p:spPr>
              <a:xfrm>
                <a:off x="1192864" y="1573372"/>
                <a:ext cx="4903136" cy="461665"/>
              </a:xfrm>
              <a:prstGeom prst="rect">
                <a:avLst/>
              </a:prstGeom>
              <a:noFill/>
            </p:spPr>
            <p:txBody>
              <a:bodyPr wrap="square" rtlCol="0">
                <a:spAutoFit/>
              </a:bodyPr>
              <a:lstStyle/>
              <a:p>
                <a:pPr fontAlgn="auto">
                  <a:spcBef>
                    <a:spcPts val="0"/>
                  </a:spcBef>
                  <a:spcAft>
                    <a:spcPts val="0"/>
                  </a:spcAft>
                  <a:defRPr/>
                </a:pPr>
                <a:r>
                  <a:rPr lang="zh-CN" altLang="en-US" sz="2400" b="1" spc="300" dirty="0">
                    <a:latin typeface="微软雅黑" panose="020B0503020204020204" pitchFamily="34" charset="-122"/>
                    <a:ea typeface="微软雅黑" panose="020B0503020204020204" pitchFamily="34" charset="-122"/>
                  </a:rPr>
                  <a:t>农村革命根据地的巩固和扩大</a:t>
                </a:r>
              </a:p>
            </p:txBody>
          </p:sp>
          <p:grpSp>
            <p:nvGrpSpPr>
              <p:cNvPr id="2" name="组合 1">
                <a:extLst>
                  <a:ext uri="{FF2B5EF4-FFF2-40B4-BE49-F238E27FC236}">
                    <a16:creationId xmlns="" xmlns:a16="http://schemas.microsoft.com/office/drawing/2014/main" id="{E0F5E1DD-11D4-451C-B9F1-E79D9FB72760}"/>
                  </a:ext>
                </a:extLst>
              </p:cNvPr>
              <p:cNvGrpSpPr/>
              <p:nvPr/>
            </p:nvGrpSpPr>
            <p:grpSpPr>
              <a:xfrm>
                <a:off x="496833" y="1546520"/>
                <a:ext cx="617167" cy="601521"/>
                <a:chOff x="481593" y="1889760"/>
                <a:chExt cx="966207" cy="934534"/>
              </a:xfrm>
            </p:grpSpPr>
            <p:sp>
              <p:nvSpPr>
                <p:cNvPr id="5" name="矩形 4">
                  <a:extLst>
                    <a:ext uri="{FF2B5EF4-FFF2-40B4-BE49-F238E27FC236}">
                      <a16:creationId xmlns="" xmlns:a16="http://schemas.microsoft.com/office/drawing/2014/main" id="{B0634D82-37E4-462A-A5C2-D91DA162C8B3}"/>
                    </a:ext>
                  </a:extLst>
                </p:cNvPr>
                <p:cNvSpPr/>
                <p:nvPr/>
              </p:nvSpPr>
              <p:spPr>
                <a:xfrm>
                  <a:off x="481593" y="1889760"/>
                  <a:ext cx="966207" cy="934534"/>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微软雅黑" panose="020B0503020204020204" pitchFamily="34" charset="-122"/>
                    <a:ea typeface="微软雅黑" panose="020B0503020204020204" pitchFamily="34" charset="-122"/>
                    <a:cs typeface="+mn-ea"/>
                    <a:sym typeface="+mn-lt"/>
                  </a:endParaRPr>
                </a:p>
              </p:txBody>
            </p:sp>
            <p:pic>
              <p:nvPicPr>
                <p:cNvPr id="7" name="图片 6">
                  <a:extLst>
                    <a:ext uri="{FF2B5EF4-FFF2-40B4-BE49-F238E27FC236}">
                      <a16:creationId xmlns="" xmlns:a16="http://schemas.microsoft.com/office/drawing/2014/main" id="{44E4CB77-DB5F-4B45-AAFA-9E64BB3C0710}"/>
                    </a:ext>
                  </a:extLst>
                </p:cNvPr>
                <p:cNvPicPr>
                  <a:picLocks noChangeAspect="1"/>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605061" y="2038553"/>
                  <a:ext cx="719269" cy="636947"/>
                </a:xfrm>
                <a:prstGeom prst="rect">
                  <a:avLst/>
                </a:prstGeom>
              </p:spPr>
            </p:pic>
          </p:grpSp>
        </p:grpSp>
        <p:cxnSp>
          <p:nvCxnSpPr>
            <p:cNvPr id="10" name="直接连接符 9">
              <a:extLst>
                <a:ext uri="{FF2B5EF4-FFF2-40B4-BE49-F238E27FC236}">
                  <a16:creationId xmlns="" xmlns:a16="http://schemas.microsoft.com/office/drawing/2014/main" id="{A3AF2D85-7277-43A0-97AC-48A2FDD65AEF}"/>
                </a:ext>
              </a:extLst>
            </p:cNvPr>
            <p:cNvCxnSpPr>
              <a:cxnSpLocks/>
            </p:cNvCxnSpPr>
            <p:nvPr/>
          </p:nvCxnSpPr>
          <p:spPr>
            <a:xfrm>
              <a:off x="1317230" y="2111033"/>
              <a:ext cx="4489210" cy="37008"/>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grpSp>
      <p:grpSp>
        <p:nvGrpSpPr>
          <p:cNvPr id="17" name="组合 16">
            <a:extLst>
              <a:ext uri="{FF2B5EF4-FFF2-40B4-BE49-F238E27FC236}">
                <a16:creationId xmlns="" xmlns:a16="http://schemas.microsoft.com/office/drawing/2014/main" id="{EDA98FB2-F472-4F2D-82EE-D438BC999E10}"/>
              </a:ext>
            </a:extLst>
          </p:cNvPr>
          <p:cNvGrpSpPr/>
          <p:nvPr/>
        </p:nvGrpSpPr>
        <p:grpSpPr>
          <a:xfrm>
            <a:off x="488040" y="2477527"/>
            <a:ext cx="10743838" cy="496134"/>
            <a:chOff x="575698" y="3330319"/>
            <a:chExt cx="10743838" cy="496134"/>
          </a:xfrm>
        </p:grpSpPr>
        <p:sp>
          <p:nvSpPr>
            <p:cNvPr id="16" name="文本框 15">
              <a:extLst>
                <a:ext uri="{FF2B5EF4-FFF2-40B4-BE49-F238E27FC236}">
                  <a16:creationId xmlns="" xmlns:a16="http://schemas.microsoft.com/office/drawing/2014/main" id="{939EC793-E594-4859-9D64-4191AFE8A930}"/>
                </a:ext>
              </a:extLst>
            </p:cNvPr>
            <p:cNvSpPr txBox="1"/>
            <p:nvPr/>
          </p:nvSpPr>
          <p:spPr>
            <a:xfrm>
              <a:off x="1192863" y="3330319"/>
              <a:ext cx="10126673" cy="461665"/>
            </a:xfrm>
            <a:prstGeom prst="rect">
              <a:avLst/>
            </a:prstGeom>
            <a:noFill/>
          </p:spPr>
          <p:txBody>
            <a:bodyPr wrap="square">
              <a:spAutoFit/>
            </a:bodyPr>
            <a:lstStyle/>
            <a:p>
              <a:pPr eaLnBrk="1" hangingPunct="1"/>
              <a:r>
                <a:rPr lang="zh-CN" altLang="en-US" sz="2400" b="1" dirty="0">
                  <a:solidFill>
                    <a:srgbClr val="C00000"/>
                  </a:solidFill>
                  <a:latin typeface="微软雅黑" panose="020B0503020204020204" pitchFamily="34" charset="-122"/>
                  <a:ea typeface="微软雅黑" panose="020B0503020204020204" pitchFamily="34" charset="-122"/>
                </a:rPr>
                <a:t>重大社会变革</a:t>
              </a:r>
              <a:endParaRPr lang="zh-CN" altLang="en-US" sz="2400" dirty="0">
                <a:solidFill>
                  <a:srgbClr val="C00000"/>
                </a:solidFill>
                <a:latin typeface="微软雅黑" panose="020B0503020204020204" pitchFamily="34" charset="-122"/>
                <a:ea typeface="微软雅黑" panose="020B0503020204020204" pitchFamily="34" charset="-122"/>
              </a:endParaRPr>
            </a:p>
          </p:txBody>
        </p:sp>
        <p:pic>
          <p:nvPicPr>
            <p:cNvPr id="15" name="图片 14">
              <a:extLst>
                <a:ext uri="{FF2B5EF4-FFF2-40B4-BE49-F238E27FC236}">
                  <a16:creationId xmlns="" xmlns:a16="http://schemas.microsoft.com/office/drawing/2014/main" id="{1DADB8CE-702A-4576-AFC9-A1A49ABC585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5698" y="3339138"/>
              <a:ext cx="543999" cy="487315"/>
            </a:xfrm>
            <a:prstGeom prst="rect">
              <a:avLst/>
            </a:prstGeom>
          </p:spPr>
        </p:pic>
      </p:grpSp>
      <p:grpSp>
        <p:nvGrpSpPr>
          <p:cNvPr id="20" name="组合 19">
            <a:extLst>
              <a:ext uri="{FF2B5EF4-FFF2-40B4-BE49-F238E27FC236}">
                <a16:creationId xmlns="" xmlns:a16="http://schemas.microsoft.com/office/drawing/2014/main" id="{701B945D-64A1-481B-A2F5-863DAD4636CE}"/>
              </a:ext>
            </a:extLst>
          </p:cNvPr>
          <p:cNvGrpSpPr/>
          <p:nvPr/>
        </p:nvGrpSpPr>
        <p:grpSpPr>
          <a:xfrm>
            <a:off x="1032039" y="2978570"/>
            <a:ext cx="9763208" cy="1077218"/>
            <a:chOff x="1192862" y="3958790"/>
            <a:chExt cx="9763208" cy="1077218"/>
          </a:xfrm>
        </p:grpSpPr>
        <p:sp>
          <p:nvSpPr>
            <p:cNvPr id="24" name="文本框 23">
              <a:extLst>
                <a:ext uri="{FF2B5EF4-FFF2-40B4-BE49-F238E27FC236}">
                  <a16:creationId xmlns="" xmlns:a16="http://schemas.microsoft.com/office/drawing/2014/main" id="{15C40B3C-9304-4740-8720-5D24B464E048}"/>
                </a:ext>
              </a:extLst>
            </p:cNvPr>
            <p:cNvSpPr txBox="1"/>
            <p:nvPr/>
          </p:nvSpPr>
          <p:spPr>
            <a:xfrm>
              <a:off x="1192864" y="4379595"/>
              <a:ext cx="6096000" cy="461665"/>
            </a:xfrm>
            <a:prstGeom prst="rect">
              <a:avLst/>
            </a:prstGeom>
            <a:noFill/>
          </p:spPr>
          <p:txBody>
            <a:bodyPr wrap="square">
              <a:spAutoFit/>
            </a:bodyPr>
            <a:lstStyle/>
            <a:p>
              <a:pPr marL="342900" indent="-342900" fontAlgn="auto">
                <a:spcBef>
                  <a:spcPts val="0"/>
                </a:spcBef>
                <a:spcAft>
                  <a:spcPts val="0"/>
                </a:spcAft>
                <a:buFont typeface="Wingdings" panose="05000000000000000000" pitchFamily="2" charset="2"/>
                <a:buChar char="Ø"/>
                <a:defRPr/>
              </a:pPr>
              <a:endParaRPr lang="zh-CN" altLang="en-US" sz="2400" b="1" dirty="0">
                <a:solidFill>
                  <a:srgbClr val="C00000"/>
                </a:solidFill>
                <a:latin typeface="微软雅黑" panose="020B0503020204020204" pitchFamily="34" charset="-122"/>
                <a:ea typeface="微软雅黑" panose="020B0503020204020204" pitchFamily="34" charset="-122"/>
              </a:endParaRPr>
            </a:p>
          </p:txBody>
        </p:sp>
        <p:sp>
          <p:nvSpPr>
            <p:cNvPr id="27" name="文本框 26">
              <a:extLst>
                <a:ext uri="{FF2B5EF4-FFF2-40B4-BE49-F238E27FC236}">
                  <a16:creationId xmlns="" xmlns:a16="http://schemas.microsoft.com/office/drawing/2014/main" id="{D1F4FE2D-3E10-44E9-BA2C-FC2B3567D4B8}"/>
                </a:ext>
              </a:extLst>
            </p:cNvPr>
            <p:cNvSpPr txBox="1"/>
            <p:nvPr/>
          </p:nvSpPr>
          <p:spPr>
            <a:xfrm>
              <a:off x="1192862" y="3958790"/>
              <a:ext cx="9763208" cy="1077218"/>
            </a:xfrm>
            <a:prstGeom prst="rect">
              <a:avLst/>
            </a:prstGeom>
            <a:noFill/>
            <a:ln>
              <a:noFill/>
            </a:ln>
          </p:spPr>
          <p:txBody>
            <a:bodyPr wrap="square">
              <a:spAutoFit/>
            </a:bodyPr>
            <a:lstStyle/>
            <a:p>
              <a:pPr marL="285750" indent="-285750" eaLnBrk="1" hangingPunct="1">
                <a:buFont typeface="Wingdings" panose="05000000000000000000" pitchFamily="2" charset="2"/>
                <a:buChar char="Ø"/>
              </a:pPr>
              <a:r>
                <a:rPr lang="zh-CN" altLang="en-US" sz="1600" dirty="0">
                  <a:latin typeface="微软雅黑" panose="020B0503020204020204" pitchFamily="34" charset="-122"/>
                  <a:ea typeface="微软雅黑" panose="020B0503020204020204" pitchFamily="34" charset="-122"/>
                </a:rPr>
                <a:t>到</a:t>
              </a:r>
              <a:r>
                <a:rPr lang="en-US" altLang="zh-CN" sz="1600" dirty="0">
                  <a:latin typeface="微软雅黑" panose="020B0503020204020204" pitchFamily="34" charset="-122"/>
                  <a:ea typeface="微软雅黑" panose="020B0503020204020204" pitchFamily="34" charset="-122"/>
                </a:rPr>
                <a:t>1930</a:t>
              </a:r>
              <a:r>
                <a:rPr lang="zh-CN" altLang="en-US" sz="1600" dirty="0">
                  <a:latin typeface="微软雅黑" panose="020B0503020204020204" pitchFamily="34" charset="-122"/>
                  <a:ea typeface="微软雅黑" panose="020B0503020204020204" pitchFamily="34" charset="-122"/>
                </a:rPr>
                <a:t>年夏，全国已建立大小十几块革命根据地，红军</a:t>
              </a:r>
              <a:r>
                <a:rPr lang="en-US" altLang="zh-CN" sz="1600" dirty="0">
                  <a:latin typeface="微软雅黑" panose="020B0503020204020204" pitchFamily="34" charset="-122"/>
                  <a:ea typeface="微软雅黑" panose="020B0503020204020204" pitchFamily="34" charset="-122"/>
                </a:rPr>
                <a:t>7</a:t>
              </a:r>
              <a:r>
                <a:rPr lang="zh-CN" altLang="en-US" sz="1600" dirty="0">
                  <a:latin typeface="微软雅黑" panose="020B0503020204020204" pitchFamily="34" charset="-122"/>
                  <a:ea typeface="微软雅黑" panose="020B0503020204020204" pitchFamily="34" charset="-122"/>
                </a:rPr>
                <a:t>万人，加上地方革命武装共</a:t>
              </a:r>
              <a:r>
                <a:rPr lang="en-US" altLang="zh-CN" sz="1600" dirty="0">
                  <a:latin typeface="微软雅黑" panose="020B0503020204020204" pitchFamily="34" charset="-122"/>
                  <a:ea typeface="微软雅黑" panose="020B0503020204020204" pitchFamily="34" charset="-122"/>
                </a:rPr>
                <a:t>10</a:t>
              </a:r>
              <a:r>
                <a:rPr lang="zh-CN" altLang="en-US" sz="1600" dirty="0">
                  <a:latin typeface="微软雅黑" panose="020B0503020204020204" pitchFamily="34" charset="-122"/>
                  <a:ea typeface="微软雅黑" panose="020B0503020204020204" pitchFamily="34" charset="-122"/>
                </a:rPr>
                <a:t>万人</a:t>
              </a:r>
            </a:p>
            <a:p>
              <a:pPr marL="285750" indent="-285750" eaLnBrk="1" hangingPunct="1">
                <a:buFont typeface="Wingdings" panose="05000000000000000000" pitchFamily="2" charset="2"/>
                <a:buChar char="Ø"/>
              </a:pPr>
              <a:r>
                <a:rPr lang="zh-CN" altLang="en-US" sz="1600" dirty="0">
                  <a:latin typeface="微软雅黑" panose="020B0503020204020204" pitchFamily="34" charset="-122"/>
                  <a:ea typeface="微软雅黑" panose="020B0503020204020204" pitchFamily="34" charset="-122"/>
                </a:rPr>
                <a:t>各个革命根据地，土地革命武装广泛开展起来</a:t>
              </a:r>
              <a:endParaRPr lang="en-US" altLang="zh-CN" sz="1600" dirty="0">
                <a:latin typeface="微软雅黑" panose="020B0503020204020204" pitchFamily="34" charset="-122"/>
                <a:ea typeface="微软雅黑" panose="020B0503020204020204" pitchFamily="34" charset="-122"/>
              </a:endParaRPr>
            </a:p>
            <a:p>
              <a:pPr marL="285750" indent="-285750" eaLnBrk="1" hangingPunct="1">
                <a:buFont typeface="Wingdings" panose="05000000000000000000" pitchFamily="2" charset="2"/>
                <a:buChar char="Ø"/>
              </a:pPr>
              <a:r>
                <a:rPr lang="zh-CN" altLang="en-US" sz="1600" dirty="0">
                  <a:latin typeface="微软雅黑" panose="020B0503020204020204" pitchFamily="34" charset="-122"/>
                  <a:ea typeface="微软雅黑" panose="020B0503020204020204" pitchFamily="34" charset="-122"/>
                </a:rPr>
                <a:t>消灭封建土地所有制，实行“耕者有其田”</a:t>
              </a:r>
            </a:p>
            <a:p>
              <a:pPr marL="285750" indent="-285750" eaLnBrk="1" hangingPunct="1">
                <a:buFont typeface="Wingdings" panose="05000000000000000000" pitchFamily="2" charset="2"/>
                <a:buChar char="Ø"/>
              </a:pPr>
              <a:r>
                <a:rPr lang="zh-CN" altLang="en-US" sz="1600" dirty="0">
                  <a:latin typeface="微软雅黑" panose="020B0503020204020204" pitchFamily="34" charset="-122"/>
                  <a:ea typeface="微软雅黑" panose="020B0503020204020204" pitchFamily="34" charset="-122"/>
                </a:rPr>
                <a:t>走农村包围城市，武装夺取政权的道路</a:t>
              </a:r>
            </a:p>
          </p:txBody>
        </p:sp>
      </p:grpSp>
      <p:grpSp>
        <p:nvGrpSpPr>
          <p:cNvPr id="21" name="组合 20">
            <a:extLst>
              <a:ext uri="{FF2B5EF4-FFF2-40B4-BE49-F238E27FC236}">
                <a16:creationId xmlns="" xmlns:a16="http://schemas.microsoft.com/office/drawing/2014/main" id="{D1C6EAF3-8980-445C-B940-BAE4C9D61AEB}"/>
              </a:ext>
            </a:extLst>
          </p:cNvPr>
          <p:cNvGrpSpPr/>
          <p:nvPr/>
        </p:nvGrpSpPr>
        <p:grpSpPr>
          <a:xfrm>
            <a:off x="496833" y="4175745"/>
            <a:ext cx="10743838" cy="496134"/>
            <a:chOff x="575698" y="3330319"/>
            <a:chExt cx="10743838" cy="496134"/>
          </a:xfrm>
        </p:grpSpPr>
        <p:sp>
          <p:nvSpPr>
            <p:cNvPr id="22" name="文本框 21">
              <a:extLst>
                <a:ext uri="{FF2B5EF4-FFF2-40B4-BE49-F238E27FC236}">
                  <a16:creationId xmlns="" xmlns:a16="http://schemas.microsoft.com/office/drawing/2014/main" id="{AFFFB5B1-A94C-44DF-92D8-28792D9A176A}"/>
                </a:ext>
              </a:extLst>
            </p:cNvPr>
            <p:cNvSpPr txBox="1"/>
            <p:nvPr/>
          </p:nvSpPr>
          <p:spPr>
            <a:xfrm>
              <a:off x="1192863" y="3330319"/>
              <a:ext cx="10126673" cy="461665"/>
            </a:xfrm>
            <a:prstGeom prst="rect">
              <a:avLst/>
            </a:prstGeom>
            <a:noFill/>
          </p:spPr>
          <p:txBody>
            <a:bodyPr wrap="square">
              <a:spAutoFit/>
            </a:bodyPr>
            <a:lstStyle/>
            <a:p>
              <a:pPr eaLnBrk="1" hangingPunct="1"/>
              <a:r>
                <a:rPr lang="zh-CN" altLang="en-US" sz="2400" b="1" dirty="0">
                  <a:solidFill>
                    <a:srgbClr val="C00000"/>
                  </a:solidFill>
                  <a:latin typeface="微软雅黑" panose="020B0503020204020204" pitchFamily="34" charset="-122"/>
                  <a:ea typeface="微软雅黑" panose="020B0503020204020204" pitchFamily="34" charset="-122"/>
                </a:rPr>
                <a:t>中华苏维埃共和国临时中央政府成立</a:t>
              </a:r>
              <a:endParaRPr lang="en-US" altLang="zh-CN" sz="2400" b="1" dirty="0">
                <a:solidFill>
                  <a:srgbClr val="C00000"/>
                </a:solidFill>
                <a:latin typeface="微软雅黑" panose="020B0503020204020204" pitchFamily="34" charset="-122"/>
                <a:ea typeface="微软雅黑" panose="020B0503020204020204" pitchFamily="34" charset="-122"/>
              </a:endParaRPr>
            </a:p>
          </p:txBody>
        </p:sp>
        <p:pic>
          <p:nvPicPr>
            <p:cNvPr id="28" name="图片 27">
              <a:extLst>
                <a:ext uri="{FF2B5EF4-FFF2-40B4-BE49-F238E27FC236}">
                  <a16:creationId xmlns="" xmlns:a16="http://schemas.microsoft.com/office/drawing/2014/main" id="{90121623-19BF-482D-A1E0-C3E49616FF4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5698" y="3339138"/>
              <a:ext cx="543999" cy="487315"/>
            </a:xfrm>
            <a:prstGeom prst="rect">
              <a:avLst/>
            </a:prstGeom>
          </p:spPr>
        </p:pic>
      </p:grpSp>
      <p:grpSp>
        <p:nvGrpSpPr>
          <p:cNvPr id="29" name="组合 28">
            <a:extLst>
              <a:ext uri="{FF2B5EF4-FFF2-40B4-BE49-F238E27FC236}">
                <a16:creationId xmlns="" xmlns:a16="http://schemas.microsoft.com/office/drawing/2014/main" id="{4D32564E-07E2-46F2-AF0A-72E5ED0F86E1}"/>
              </a:ext>
            </a:extLst>
          </p:cNvPr>
          <p:cNvGrpSpPr/>
          <p:nvPr/>
        </p:nvGrpSpPr>
        <p:grpSpPr>
          <a:xfrm>
            <a:off x="1040832" y="4782888"/>
            <a:ext cx="6798151" cy="1021433"/>
            <a:chOff x="1192862" y="3958790"/>
            <a:chExt cx="6798151" cy="1021433"/>
          </a:xfrm>
        </p:grpSpPr>
        <p:sp>
          <p:nvSpPr>
            <p:cNvPr id="30" name="文本框 29">
              <a:extLst>
                <a:ext uri="{FF2B5EF4-FFF2-40B4-BE49-F238E27FC236}">
                  <a16:creationId xmlns="" xmlns:a16="http://schemas.microsoft.com/office/drawing/2014/main" id="{981C5EDD-4FCA-4E51-A552-BF374881EF2F}"/>
                </a:ext>
              </a:extLst>
            </p:cNvPr>
            <p:cNvSpPr txBox="1"/>
            <p:nvPr/>
          </p:nvSpPr>
          <p:spPr>
            <a:xfrm>
              <a:off x="1192864" y="4379595"/>
              <a:ext cx="6096000" cy="461665"/>
            </a:xfrm>
            <a:prstGeom prst="rect">
              <a:avLst/>
            </a:prstGeom>
            <a:noFill/>
          </p:spPr>
          <p:txBody>
            <a:bodyPr wrap="square">
              <a:spAutoFit/>
            </a:bodyPr>
            <a:lstStyle/>
            <a:p>
              <a:pPr marL="342900" indent="-342900" fontAlgn="auto">
                <a:spcBef>
                  <a:spcPts val="0"/>
                </a:spcBef>
                <a:spcAft>
                  <a:spcPts val="0"/>
                </a:spcAft>
                <a:buFont typeface="Wingdings" panose="05000000000000000000" pitchFamily="2" charset="2"/>
                <a:buChar char="Ø"/>
                <a:defRPr/>
              </a:pPr>
              <a:endParaRPr lang="zh-CN" altLang="en-US" sz="2400" b="1" dirty="0">
                <a:solidFill>
                  <a:srgbClr val="C00000"/>
                </a:solidFill>
                <a:latin typeface="微软雅黑" panose="020B0503020204020204" pitchFamily="34" charset="-122"/>
                <a:ea typeface="微软雅黑" panose="020B0503020204020204" pitchFamily="34" charset="-122"/>
              </a:endParaRPr>
            </a:p>
          </p:txBody>
        </p:sp>
        <p:sp>
          <p:nvSpPr>
            <p:cNvPr id="31" name="文本框 30">
              <a:extLst>
                <a:ext uri="{FF2B5EF4-FFF2-40B4-BE49-F238E27FC236}">
                  <a16:creationId xmlns="" xmlns:a16="http://schemas.microsoft.com/office/drawing/2014/main" id="{5DA921C3-F055-4E0E-96B9-F2BBB548D267}"/>
                </a:ext>
              </a:extLst>
            </p:cNvPr>
            <p:cNvSpPr txBox="1"/>
            <p:nvPr/>
          </p:nvSpPr>
          <p:spPr>
            <a:xfrm>
              <a:off x="1192862" y="3958790"/>
              <a:ext cx="6798151" cy="1021433"/>
            </a:xfrm>
            <a:prstGeom prst="rect">
              <a:avLst/>
            </a:prstGeom>
            <a:noFill/>
            <a:ln>
              <a:noFill/>
            </a:ln>
          </p:spPr>
          <p:txBody>
            <a:bodyPr wrap="square">
              <a:spAutoFit/>
            </a:bodyPr>
            <a:lstStyle/>
            <a:p>
              <a:pPr eaLnBrk="1" hangingPunct="1">
                <a:lnSpc>
                  <a:spcPct val="130000"/>
                </a:lnSpc>
              </a:pPr>
              <a:r>
                <a:rPr lang="en-US" altLang="zh-CN" sz="1600" dirty="0">
                  <a:latin typeface="微软雅黑" panose="020B0503020204020204" pitchFamily="34" charset="-122"/>
                  <a:ea typeface="微软雅黑" panose="020B0503020204020204" pitchFamily="34" charset="-122"/>
                </a:rPr>
                <a:t>1931</a:t>
              </a:r>
              <a:r>
                <a:rPr lang="zh-CN" altLang="en-US" sz="1600" dirty="0">
                  <a:latin typeface="微软雅黑" panose="020B0503020204020204" pitchFamily="34" charset="-122"/>
                  <a:ea typeface="微软雅黑" panose="020B0503020204020204" pitchFamily="34" charset="-122"/>
                </a:rPr>
                <a:t>年</a:t>
              </a:r>
              <a:r>
                <a:rPr lang="en-US" altLang="zh-CN" sz="1600" dirty="0">
                  <a:latin typeface="微软雅黑" panose="020B0503020204020204" pitchFamily="34" charset="-122"/>
                  <a:ea typeface="微软雅黑" panose="020B0503020204020204" pitchFamily="34" charset="-122"/>
                </a:rPr>
                <a:t>11</a:t>
              </a:r>
              <a:r>
                <a:rPr lang="zh-CN" altLang="en-US" sz="1600" dirty="0">
                  <a:latin typeface="微软雅黑" panose="020B0503020204020204" pitchFamily="34" charset="-122"/>
                  <a:ea typeface="微软雅黑" panose="020B0503020204020204" pitchFamily="34" charset="-122"/>
                </a:rPr>
                <a:t>月，中华苏维埃第一次全国代表大会，选举产生了同国民党政权性质不同的工农民主专政的新型政权</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中华苏维埃共和国临时中央政府。毛泽东任中央政府主席和人民委员会主席以及中央执行委员会主席</a:t>
              </a:r>
            </a:p>
          </p:txBody>
        </p:sp>
      </p:grpSp>
      <p:pic>
        <p:nvPicPr>
          <p:cNvPr id="32" name="图片 31">
            <a:extLst>
              <a:ext uri="{FF2B5EF4-FFF2-40B4-BE49-F238E27FC236}">
                <a16:creationId xmlns="" xmlns:a16="http://schemas.microsoft.com/office/drawing/2014/main" id="{93D399A3-D30A-491C-9D09-267AE8A9A2C8}"/>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7912149" y="2991712"/>
            <a:ext cx="3610379" cy="3610379"/>
          </a:xfrm>
          <a:prstGeom prst="rect">
            <a:avLst/>
          </a:prstGeom>
        </p:spPr>
      </p:pic>
    </p:spTree>
    <p:extLst>
      <p:ext uri="{BB962C8B-B14F-4D97-AF65-F5344CB8AC3E}">
        <p14:creationId xmlns:p14="http://schemas.microsoft.com/office/powerpoint/2010/main" val="27507205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1000"/>
                                        <p:tgtEl>
                                          <p:spTgt spid="17"/>
                                        </p:tgtEl>
                                      </p:cBhvr>
                                    </p:animEffect>
                                    <p:anim calcmode="lin" valueType="num">
                                      <p:cBhvr>
                                        <p:cTn id="14" dur="1000" fill="hold"/>
                                        <p:tgtEl>
                                          <p:spTgt spid="17"/>
                                        </p:tgtEl>
                                        <p:attrNameLst>
                                          <p:attrName>ppt_x</p:attrName>
                                        </p:attrNameLst>
                                      </p:cBhvr>
                                      <p:tavLst>
                                        <p:tav tm="0">
                                          <p:val>
                                            <p:strVal val="#ppt_x"/>
                                          </p:val>
                                        </p:tav>
                                        <p:tav tm="100000">
                                          <p:val>
                                            <p:strVal val="#ppt_x"/>
                                          </p:val>
                                        </p:tav>
                                      </p:tavLst>
                                    </p:anim>
                                    <p:anim calcmode="lin" valueType="num">
                                      <p:cBhvr>
                                        <p:cTn id="15" dur="1000" fill="hold"/>
                                        <p:tgtEl>
                                          <p:spTgt spid="17"/>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1000"/>
                                        <p:tgtEl>
                                          <p:spTgt spid="20"/>
                                        </p:tgtEl>
                                      </p:cBhvr>
                                    </p:animEffect>
                                    <p:anim calcmode="lin" valueType="num">
                                      <p:cBhvr>
                                        <p:cTn id="20" dur="1000" fill="hold"/>
                                        <p:tgtEl>
                                          <p:spTgt spid="20"/>
                                        </p:tgtEl>
                                        <p:attrNameLst>
                                          <p:attrName>ppt_x</p:attrName>
                                        </p:attrNameLst>
                                      </p:cBhvr>
                                      <p:tavLst>
                                        <p:tav tm="0">
                                          <p:val>
                                            <p:strVal val="#ppt_x"/>
                                          </p:val>
                                        </p:tav>
                                        <p:tav tm="100000">
                                          <p:val>
                                            <p:strVal val="#ppt_x"/>
                                          </p:val>
                                        </p:tav>
                                      </p:tavLst>
                                    </p:anim>
                                    <p:anim calcmode="lin" valueType="num">
                                      <p:cBhvr>
                                        <p:cTn id="21" dur="1000" fill="hold"/>
                                        <p:tgtEl>
                                          <p:spTgt spid="20"/>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1000"/>
                                        <p:tgtEl>
                                          <p:spTgt spid="21"/>
                                        </p:tgtEl>
                                      </p:cBhvr>
                                    </p:animEffect>
                                    <p:anim calcmode="lin" valueType="num">
                                      <p:cBhvr>
                                        <p:cTn id="26" dur="1000" fill="hold"/>
                                        <p:tgtEl>
                                          <p:spTgt spid="21"/>
                                        </p:tgtEl>
                                        <p:attrNameLst>
                                          <p:attrName>ppt_x</p:attrName>
                                        </p:attrNameLst>
                                      </p:cBhvr>
                                      <p:tavLst>
                                        <p:tav tm="0">
                                          <p:val>
                                            <p:strVal val="#ppt_x"/>
                                          </p:val>
                                        </p:tav>
                                        <p:tav tm="100000">
                                          <p:val>
                                            <p:strVal val="#ppt_x"/>
                                          </p:val>
                                        </p:tav>
                                      </p:tavLst>
                                    </p:anim>
                                    <p:anim calcmode="lin" valueType="num">
                                      <p:cBhvr>
                                        <p:cTn id="27" dur="1000" fill="hold"/>
                                        <p:tgtEl>
                                          <p:spTgt spid="21"/>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fade">
                                      <p:cBhvr>
                                        <p:cTn id="31" dur="1000"/>
                                        <p:tgtEl>
                                          <p:spTgt spid="29"/>
                                        </p:tgtEl>
                                      </p:cBhvr>
                                    </p:animEffect>
                                    <p:anim calcmode="lin" valueType="num">
                                      <p:cBhvr>
                                        <p:cTn id="32" dur="1000" fill="hold"/>
                                        <p:tgtEl>
                                          <p:spTgt spid="29"/>
                                        </p:tgtEl>
                                        <p:attrNameLst>
                                          <p:attrName>ppt_x</p:attrName>
                                        </p:attrNameLst>
                                      </p:cBhvr>
                                      <p:tavLst>
                                        <p:tav tm="0">
                                          <p:val>
                                            <p:strVal val="#ppt_x"/>
                                          </p:val>
                                        </p:tav>
                                        <p:tav tm="100000">
                                          <p:val>
                                            <p:strVal val="#ppt_x"/>
                                          </p:val>
                                        </p:tav>
                                      </p:tavLst>
                                    </p:anim>
                                    <p:anim calcmode="lin" valueType="num">
                                      <p:cBhvr>
                                        <p:cTn id="33" dur="1000" fill="hold"/>
                                        <p:tgtEl>
                                          <p:spTgt spid="29"/>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22" presetClass="entr" presetSubtype="4" fill="hold" nodeType="afterEffect">
                                  <p:stCondLst>
                                    <p:cond delay="0"/>
                                  </p:stCondLst>
                                  <p:childTnLst>
                                    <p:set>
                                      <p:cBhvr>
                                        <p:cTn id="36" dur="1" fill="hold">
                                          <p:stCondLst>
                                            <p:cond delay="0"/>
                                          </p:stCondLst>
                                        </p:cTn>
                                        <p:tgtEl>
                                          <p:spTgt spid="32"/>
                                        </p:tgtEl>
                                        <p:attrNameLst>
                                          <p:attrName>style.visibility</p:attrName>
                                        </p:attrNameLst>
                                      </p:cBhvr>
                                      <p:to>
                                        <p:strVal val="visible"/>
                                      </p:to>
                                    </p:set>
                                    <p:animEffect transition="in" filter="wipe(down)">
                                      <p:cBhvr>
                                        <p:cTn id="3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文本框 38">
            <a:extLst>
              <a:ext uri="{FF2B5EF4-FFF2-40B4-BE49-F238E27FC236}">
                <a16:creationId xmlns="" xmlns:a16="http://schemas.microsoft.com/office/drawing/2014/main" id="{E5B102FC-ABD5-4A4C-A6A8-706F28EF6A31}"/>
              </a:ext>
            </a:extLst>
          </p:cNvPr>
          <p:cNvSpPr txBox="1"/>
          <p:nvPr/>
        </p:nvSpPr>
        <p:spPr>
          <a:xfrm>
            <a:off x="1114000" y="375508"/>
            <a:ext cx="6096000" cy="369332"/>
          </a:xfrm>
          <a:prstGeom prst="rect">
            <a:avLst/>
          </a:prstGeom>
          <a:noFill/>
        </p:spPr>
        <p:txBody>
          <a:bodyPr wrap="square">
            <a:spAutoFit/>
          </a:bodyPr>
          <a:lstStyle/>
          <a:p>
            <a:r>
              <a:rPr lang="zh-CN" altLang="en-US" sz="1800" dirty="0">
                <a:solidFill>
                  <a:srgbClr val="C00000"/>
                </a:solidFill>
                <a:latin typeface="汉仪雅酷黑 85W" panose="020B0904020202020204" pitchFamily="34" charset="-122"/>
                <a:ea typeface="汉仪雅酷黑 85W" panose="020B0904020202020204" pitchFamily="34" charset="-122"/>
                <a:sym typeface="思源黑体" panose="020B0500000000000000" pitchFamily="34" charset="-122"/>
              </a:rPr>
              <a:t>第二次国内革命</a:t>
            </a:r>
          </a:p>
        </p:txBody>
      </p:sp>
      <p:pic>
        <p:nvPicPr>
          <p:cNvPr id="40" name="图片 13">
            <a:extLst>
              <a:ext uri="{FF2B5EF4-FFF2-40B4-BE49-F238E27FC236}">
                <a16:creationId xmlns="" xmlns:a16="http://schemas.microsoft.com/office/drawing/2014/main" id="{8F5A8AB7-08C8-4A4F-98B4-B87A4046B493}"/>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bwMode="auto">
          <a:xfrm>
            <a:off x="263122" y="213359"/>
            <a:ext cx="850878" cy="693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2" name="组合 11">
            <a:extLst>
              <a:ext uri="{FF2B5EF4-FFF2-40B4-BE49-F238E27FC236}">
                <a16:creationId xmlns="" xmlns:a16="http://schemas.microsoft.com/office/drawing/2014/main" id="{BA77C3FD-7565-438B-AA51-6F4D55020EF1}"/>
              </a:ext>
            </a:extLst>
          </p:cNvPr>
          <p:cNvGrpSpPr/>
          <p:nvPr/>
        </p:nvGrpSpPr>
        <p:grpSpPr>
          <a:xfrm>
            <a:off x="496833" y="1546520"/>
            <a:ext cx="5599167" cy="601521"/>
            <a:chOff x="496833" y="1546520"/>
            <a:chExt cx="5599167" cy="601521"/>
          </a:xfrm>
        </p:grpSpPr>
        <p:grpSp>
          <p:nvGrpSpPr>
            <p:cNvPr id="3" name="组合 2">
              <a:extLst>
                <a:ext uri="{FF2B5EF4-FFF2-40B4-BE49-F238E27FC236}">
                  <a16:creationId xmlns="" xmlns:a16="http://schemas.microsoft.com/office/drawing/2014/main" id="{700F1E11-A039-4CD4-AB19-9E1262E14A9F}"/>
                </a:ext>
              </a:extLst>
            </p:cNvPr>
            <p:cNvGrpSpPr/>
            <p:nvPr/>
          </p:nvGrpSpPr>
          <p:grpSpPr>
            <a:xfrm>
              <a:off x="496833" y="1546520"/>
              <a:ext cx="5599167" cy="601521"/>
              <a:chOff x="496833" y="1546520"/>
              <a:chExt cx="5599167" cy="601521"/>
            </a:xfrm>
          </p:grpSpPr>
          <p:sp>
            <p:nvSpPr>
              <p:cNvPr id="6" name="TextBox 41">
                <a:extLst>
                  <a:ext uri="{FF2B5EF4-FFF2-40B4-BE49-F238E27FC236}">
                    <a16:creationId xmlns="" xmlns:a16="http://schemas.microsoft.com/office/drawing/2014/main" id="{145F93A7-EB46-4482-85CF-5CCE13223BD1}"/>
                  </a:ext>
                </a:extLst>
              </p:cNvPr>
              <p:cNvSpPr txBox="1"/>
              <p:nvPr/>
            </p:nvSpPr>
            <p:spPr>
              <a:xfrm>
                <a:off x="1192864" y="1573372"/>
                <a:ext cx="4903136" cy="461665"/>
              </a:xfrm>
              <a:prstGeom prst="rect">
                <a:avLst/>
              </a:prstGeom>
              <a:noFill/>
            </p:spPr>
            <p:txBody>
              <a:bodyPr wrap="square" rtlCol="0">
                <a:spAutoFit/>
              </a:bodyPr>
              <a:lstStyle/>
              <a:p>
                <a:pPr eaLnBrk="1" hangingPunct="1"/>
                <a:r>
                  <a:rPr lang="zh-CN" altLang="en-US" sz="2400" b="1" dirty="0">
                    <a:latin typeface="微软雅黑" panose="020B0503020204020204" pitchFamily="34" charset="-122"/>
                    <a:ea typeface="微软雅黑" panose="020B0503020204020204" pitchFamily="34" charset="-122"/>
                  </a:rPr>
                  <a:t>蒋介石的不抵抗政策</a:t>
                </a:r>
                <a:endParaRPr lang="en-US" altLang="zh-CN" sz="2400" b="1" dirty="0">
                  <a:latin typeface="微软雅黑" panose="020B0503020204020204" pitchFamily="34" charset="-122"/>
                  <a:ea typeface="微软雅黑" panose="020B0503020204020204" pitchFamily="34" charset="-122"/>
                </a:endParaRPr>
              </a:p>
            </p:txBody>
          </p:sp>
          <p:grpSp>
            <p:nvGrpSpPr>
              <p:cNvPr id="2" name="组合 1">
                <a:extLst>
                  <a:ext uri="{FF2B5EF4-FFF2-40B4-BE49-F238E27FC236}">
                    <a16:creationId xmlns="" xmlns:a16="http://schemas.microsoft.com/office/drawing/2014/main" id="{E0F5E1DD-11D4-451C-B9F1-E79D9FB72760}"/>
                  </a:ext>
                </a:extLst>
              </p:cNvPr>
              <p:cNvGrpSpPr/>
              <p:nvPr/>
            </p:nvGrpSpPr>
            <p:grpSpPr>
              <a:xfrm>
                <a:off x="496833" y="1546520"/>
                <a:ext cx="617167" cy="601521"/>
                <a:chOff x="481593" y="1889760"/>
                <a:chExt cx="966207" cy="934534"/>
              </a:xfrm>
            </p:grpSpPr>
            <p:sp>
              <p:nvSpPr>
                <p:cNvPr id="5" name="矩形 4">
                  <a:extLst>
                    <a:ext uri="{FF2B5EF4-FFF2-40B4-BE49-F238E27FC236}">
                      <a16:creationId xmlns="" xmlns:a16="http://schemas.microsoft.com/office/drawing/2014/main" id="{B0634D82-37E4-462A-A5C2-D91DA162C8B3}"/>
                    </a:ext>
                  </a:extLst>
                </p:cNvPr>
                <p:cNvSpPr/>
                <p:nvPr/>
              </p:nvSpPr>
              <p:spPr>
                <a:xfrm>
                  <a:off x="481593" y="1889760"/>
                  <a:ext cx="966207" cy="934534"/>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微软雅黑" panose="020B0503020204020204" pitchFamily="34" charset="-122"/>
                    <a:ea typeface="微软雅黑" panose="020B0503020204020204" pitchFamily="34" charset="-122"/>
                    <a:cs typeface="+mn-ea"/>
                    <a:sym typeface="+mn-lt"/>
                  </a:endParaRPr>
                </a:p>
              </p:txBody>
            </p:sp>
            <p:pic>
              <p:nvPicPr>
                <p:cNvPr id="7" name="图片 6">
                  <a:extLst>
                    <a:ext uri="{FF2B5EF4-FFF2-40B4-BE49-F238E27FC236}">
                      <a16:creationId xmlns="" xmlns:a16="http://schemas.microsoft.com/office/drawing/2014/main" id="{44E4CB77-DB5F-4B45-AAFA-9E64BB3C0710}"/>
                    </a:ext>
                  </a:extLst>
                </p:cNvPr>
                <p:cNvPicPr>
                  <a:picLocks noChangeAspect="1"/>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605061" y="2038553"/>
                  <a:ext cx="719269" cy="636947"/>
                </a:xfrm>
                <a:prstGeom prst="rect">
                  <a:avLst/>
                </a:prstGeom>
              </p:spPr>
            </p:pic>
          </p:grpSp>
        </p:grpSp>
        <p:cxnSp>
          <p:nvCxnSpPr>
            <p:cNvPr id="10" name="直接连接符 9">
              <a:extLst>
                <a:ext uri="{FF2B5EF4-FFF2-40B4-BE49-F238E27FC236}">
                  <a16:creationId xmlns="" xmlns:a16="http://schemas.microsoft.com/office/drawing/2014/main" id="{A3AF2D85-7277-43A0-97AC-48A2FDD65AEF}"/>
                </a:ext>
              </a:extLst>
            </p:cNvPr>
            <p:cNvCxnSpPr>
              <a:cxnSpLocks/>
            </p:cNvCxnSpPr>
            <p:nvPr/>
          </p:nvCxnSpPr>
          <p:spPr>
            <a:xfrm>
              <a:off x="1317230" y="2111033"/>
              <a:ext cx="4489210" cy="37008"/>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grpSp>
      <p:grpSp>
        <p:nvGrpSpPr>
          <p:cNvPr id="17" name="组合 16">
            <a:extLst>
              <a:ext uri="{FF2B5EF4-FFF2-40B4-BE49-F238E27FC236}">
                <a16:creationId xmlns="" xmlns:a16="http://schemas.microsoft.com/office/drawing/2014/main" id="{EDA98FB2-F472-4F2D-82EE-D438BC999E10}"/>
              </a:ext>
            </a:extLst>
          </p:cNvPr>
          <p:cNvGrpSpPr/>
          <p:nvPr/>
        </p:nvGrpSpPr>
        <p:grpSpPr>
          <a:xfrm>
            <a:off x="496832" y="3273035"/>
            <a:ext cx="10743838" cy="496134"/>
            <a:chOff x="575698" y="3330319"/>
            <a:chExt cx="10743838" cy="496134"/>
          </a:xfrm>
        </p:grpSpPr>
        <p:sp>
          <p:nvSpPr>
            <p:cNvPr id="16" name="文本框 15">
              <a:extLst>
                <a:ext uri="{FF2B5EF4-FFF2-40B4-BE49-F238E27FC236}">
                  <a16:creationId xmlns="" xmlns:a16="http://schemas.microsoft.com/office/drawing/2014/main" id="{939EC793-E594-4859-9D64-4191AFE8A930}"/>
                </a:ext>
              </a:extLst>
            </p:cNvPr>
            <p:cNvSpPr txBox="1"/>
            <p:nvPr/>
          </p:nvSpPr>
          <p:spPr>
            <a:xfrm>
              <a:off x="1192863" y="3330319"/>
              <a:ext cx="10126673" cy="461665"/>
            </a:xfrm>
            <a:prstGeom prst="rect">
              <a:avLst/>
            </a:prstGeom>
            <a:noFill/>
          </p:spPr>
          <p:txBody>
            <a:bodyPr wrap="square">
              <a:spAutoFit/>
            </a:bodyPr>
            <a:lstStyle/>
            <a:p>
              <a:pPr fontAlgn="auto">
                <a:spcBef>
                  <a:spcPts val="0"/>
                </a:spcBef>
                <a:spcAft>
                  <a:spcPts val="0"/>
                </a:spcAft>
                <a:defRPr/>
              </a:pPr>
              <a:r>
                <a:rPr lang="zh-CN" altLang="en-US" sz="2400" b="1" spc="600" dirty="0">
                  <a:solidFill>
                    <a:srgbClr val="C00000"/>
                  </a:solidFill>
                  <a:latin typeface="微软雅黑" panose="020B0503020204020204" pitchFamily="34" charset="-122"/>
                  <a:ea typeface="微软雅黑" panose="020B0503020204020204" pitchFamily="34" charset="-122"/>
                </a:rPr>
                <a:t>蒋介石不抵抗政策</a:t>
              </a:r>
            </a:p>
          </p:txBody>
        </p:sp>
        <p:pic>
          <p:nvPicPr>
            <p:cNvPr id="15" name="图片 14">
              <a:extLst>
                <a:ext uri="{FF2B5EF4-FFF2-40B4-BE49-F238E27FC236}">
                  <a16:creationId xmlns="" xmlns:a16="http://schemas.microsoft.com/office/drawing/2014/main" id="{1DADB8CE-702A-4576-AFC9-A1A49ABC585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5698" y="3339138"/>
              <a:ext cx="543999" cy="487315"/>
            </a:xfrm>
            <a:prstGeom prst="rect">
              <a:avLst/>
            </a:prstGeom>
          </p:spPr>
        </p:pic>
      </p:grpSp>
      <p:grpSp>
        <p:nvGrpSpPr>
          <p:cNvPr id="20" name="组合 19">
            <a:extLst>
              <a:ext uri="{FF2B5EF4-FFF2-40B4-BE49-F238E27FC236}">
                <a16:creationId xmlns="" xmlns:a16="http://schemas.microsoft.com/office/drawing/2014/main" id="{701B945D-64A1-481B-A2F5-863DAD4636CE}"/>
              </a:ext>
            </a:extLst>
          </p:cNvPr>
          <p:cNvGrpSpPr/>
          <p:nvPr/>
        </p:nvGrpSpPr>
        <p:grpSpPr>
          <a:xfrm>
            <a:off x="1192864" y="3769169"/>
            <a:ext cx="9763208" cy="790137"/>
            <a:chOff x="1192862" y="3958790"/>
            <a:chExt cx="9763208" cy="790137"/>
          </a:xfrm>
        </p:grpSpPr>
        <p:sp>
          <p:nvSpPr>
            <p:cNvPr id="24" name="文本框 23">
              <a:extLst>
                <a:ext uri="{FF2B5EF4-FFF2-40B4-BE49-F238E27FC236}">
                  <a16:creationId xmlns="" xmlns:a16="http://schemas.microsoft.com/office/drawing/2014/main" id="{15C40B3C-9304-4740-8720-5D24B464E048}"/>
                </a:ext>
              </a:extLst>
            </p:cNvPr>
            <p:cNvSpPr txBox="1"/>
            <p:nvPr/>
          </p:nvSpPr>
          <p:spPr>
            <a:xfrm>
              <a:off x="1192864" y="4379595"/>
              <a:ext cx="6096000" cy="369332"/>
            </a:xfrm>
            <a:prstGeom prst="rect">
              <a:avLst/>
            </a:prstGeom>
            <a:noFill/>
          </p:spPr>
          <p:txBody>
            <a:bodyPr wrap="square">
              <a:spAutoFit/>
            </a:bodyPr>
            <a:lstStyle/>
            <a:p>
              <a:pPr marL="342900" indent="-342900" fontAlgn="auto">
                <a:spcBef>
                  <a:spcPts val="0"/>
                </a:spcBef>
                <a:spcAft>
                  <a:spcPts val="0"/>
                </a:spcAft>
                <a:buFont typeface="Wingdings" panose="05000000000000000000" pitchFamily="2" charset="2"/>
                <a:buChar char="Ø"/>
                <a:defRPr/>
              </a:pP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27" name="文本框 26">
              <a:extLst>
                <a:ext uri="{FF2B5EF4-FFF2-40B4-BE49-F238E27FC236}">
                  <a16:creationId xmlns="" xmlns:a16="http://schemas.microsoft.com/office/drawing/2014/main" id="{D1F4FE2D-3E10-44E9-BA2C-FC2B3567D4B8}"/>
                </a:ext>
              </a:extLst>
            </p:cNvPr>
            <p:cNvSpPr txBox="1"/>
            <p:nvPr/>
          </p:nvSpPr>
          <p:spPr>
            <a:xfrm>
              <a:off x="1192862" y="3958790"/>
              <a:ext cx="9763208" cy="777457"/>
            </a:xfrm>
            <a:prstGeom prst="rect">
              <a:avLst/>
            </a:prstGeom>
            <a:noFill/>
            <a:ln>
              <a:noFill/>
            </a:ln>
          </p:spPr>
          <p:txBody>
            <a:bodyPr wrap="square">
              <a:spAutoFit/>
            </a:bodyPr>
            <a:lstStyle/>
            <a:p>
              <a:pPr marL="285750" indent="-285750" eaLnBrk="1" hangingPunct="1">
                <a:lnSpc>
                  <a:spcPct val="130000"/>
                </a:lnSpc>
                <a:buFont typeface="Arial" panose="020B0604020202020204" pitchFamily="34" charset="0"/>
                <a:buChar char="•"/>
              </a:pPr>
              <a:r>
                <a:rPr lang="zh-CN" altLang="en-US" dirty="0">
                  <a:latin typeface="微软雅黑" panose="020B0503020204020204" pitchFamily="34" charset="-122"/>
                  <a:ea typeface="微软雅黑" panose="020B0503020204020204" pitchFamily="34" charset="-122"/>
                </a:rPr>
                <a:t>攘外必先安内，统一方能御侮</a:t>
              </a:r>
            </a:p>
            <a:p>
              <a:pPr marL="285750" indent="-285750" eaLnBrk="1" hangingPunct="1">
                <a:lnSpc>
                  <a:spcPct val="130000"/>
                </a:lnSpc>
                <a:buFont typeface="Arial" panose="020B0604020202020204" pitchFamily="34" charset="0"/>
                <a:buChar char="•"/>
              </a:pPr>
              <a:r>
                <a:rPr lang="zh-CN" altLang="en-US" dirty="0">
                  <a:latin typeface="微软雅黑" panose="020B0503020204020204" pitchFamily="34" charset="-122"/>
                  <a:ea typeface="微软雅黑" panose="020B0503020204020204" pitchFamily="34" charset="-122"/>
                </a:rPr>
                <a:t>先清内匪再言抗日</a:t>
              </a:r>
            </a:p>
          </p:txBody>
        </p:sp>
      </p:grpSp>
      <p:pic>
        <p:nvPicPr>
          <p:cNvPr id="32" name="图片 31">
            <a:extLst>
              <a:ext uri="{FF2B5EF4-FFF2-40B4-BE49-F238E27FC236}">
                <a16:creationId xmlns="" xmlns:a16="http://schemas.microsoft.com/office/drawing/2014/main" id="{93D399A3-D30A-491C-9D09-267AE8A9A2C8}"/>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5489925" y="3769169"/>
            <a:ext cx="5902778" cy="2066830"/>
          </a:xfrm>
          <a:prstGeom prst="rect">
            <a:avLst/>
          </a:prstGeom>
        </p:spPr>
      </p:pic>
      <p:sp>
        <p:nvSpPr>
          <p:cNvPr id="25" name="文本框 24">
            <a:extLst>
              <a:ext uri="{FF2B5EF4-FFF2-40B4-BE49-F238E27FC236}">
                <a16:creationId xmlns="" xmlns:a16="http://schemas.microsoft.com/office/drawing/2014/main" id="{C258BEB4-378C-47B3-91FD-81DBB539A488}"/>
              </a:ext>
            </a:extLst>
          </p:cNvPr>
          <p:cNvSpPr txBox="1"/>
          <p:nvPr/>
        </p:nvSpPr>
        <p:spPr>
          <a:xfrm>
            <a:off x="496832" y="2258681"/>
            <a:ext cx="11025695" cy="777457"/>
          </a:xfrm>
          <a:prstGeom prst="rect">
            <a:avLst/>
          </a:prstGeom>
          <a:noFill/>
        </p:spPr>
        <p:txBody>
          <a:bodyPr wrap="square">
            <a:spAutoFit/>
          </a:bodyPr>
          <a:lstStyle/>
          <a:p>
            <a:pPr eaLnBrk="1" hangingPunct="1">
              <a:lnSpc>
                <a:spcPct val="130000"/>
              </a:lnSpc>
            </a:pPr>
            <a:r>
              <a:rPr lang="en-US" altLang="zh-CN" dirty="0">
                <a:latin typeface="微软雅黑" panose="020B0503020204020204" pitchFamily="34" charset="-122"/>
                <a:ea typeface="微软雅黑" panose="020B0503020204020204" pitchFamily="34" charset="-122"/>
              </a:rPr>
              <a:t>1931</a:t>
            </a:r>
            <a:r>
              <a:rPr lang="zh-TW" altLang="en-US" dirty="0">
                <a:latin typeface="微软雅黑" panose="020B0503020204020204" pitchFamily="34" charset="-122"/>
                <a:ea typeface="微软雅黑" panose="020B0503020204020204" pitchFamily="34" charset="-122"/>
              </a:rPr>
              <a:t>年</a:t>
            </a:r>
            <a:r>
              <a:rPr lang="en-US" altLang="zh-CN" dirty="0">
                <a:latin typeface="微软雅黑" panose="020B0503020204020204" pitchFamily="34" charset="-122"/>
                <a:ea typeface="微软雅黑" panose="020B0503020204020204" pitchFamily="34" charset="-122"/>
              </a:rPr>
              <a:t>9</a:t>
            </a:r>
            <a:r>
              <a:rPr lang="zh-TW" altLang="en-US" dirty="0">
                <a:latin typeface="微软雅黑" panose="020B0503020204020204" pitchFamily="34" charset="-122"/>
                <a:ea typeface="微软雅黑" panose="020B0503020204020204" pitchFamily="34" charset="-122"/>
              </a:rPr>
              <a:t>月</a:t>
            </a:r>
            <a:r>
              <a:rPr lang="en-US" altLang="zh-CN" dirty="0">
                <a:latin typeface="微软雅黑" panose="020B0503020204020204" pitchFamily="34" charset="-122"/>
                <a:ea typeface="微软雅黑" panose="020B0503020204020204" pitchFamily="34" charset="-122"/>
              </a:rPr>
              <a:t>18</a:t>
            </a:r>
            <a:r>
              <a:rPr lang="zh-TW" altLang="en-US" dirty="0">
                <a:latin typeface="微软雅黑" panose="020B0503020204020204" pitchFamily="34" charset="-122"/>
                <a:ea typeface="微软雅黑" panose="020B0503020204020204" pitchFamily="34" charset="-122"/>
              </a:rPr>
              <a:t>日夜，日</a:t>
            </a:r>
            <a:r>
              <a:rPr lang="zh-CN" altLang="en-US" dirty="0">
                <a:latin typeface="微软雅黑" panose="020B0503020204020204" pitchFamily="34" charset="-122"/>
                <a:ea typeface="微软雅黑" panose="020B0503020204020204" pitchFamily="34" charset="-122"/>
              </a:rPr>
              <a:t>军</a:t>
            </a:r>
            <a:r>
              <a:rPr lang="zh-TW" altLang="en-US" dirty="0">
                <a:latin typeface="微软雅黑" panose="020B0503020204020204" pitchFamily="34" charset="-122"/>
                <a:ea typeface="微软雅黑" panose="020B0503020204020204" pitchFamily="34" charset="-122"/>
              </a:rPr>
              <a:t>自行炸毀一段南滿</a:t>
            </a:r>
            <a:r>
              <a:rPr lang="zh-CN" altLang="en-US" dirty="0">
                <a:latin typeface="微软雅黑" panose="020B0503020204020204" pitchFamily="34" charset="-122"/>
                <a:ea typeface="微软雅黑" panose="020B0503020204020204" pitchFamily="34" charset="-122"/>
              </a:rPr>
              <a:t>铁</a:t>
            </a:r>
            <a:r>
              <a:rPr lang="zh-TW" altLang="en-US" dirty="0">
                <a:latin typeface="微软雅黑" panose="020B0503020204020204" pitchFamily="34" charset="-122"/>
                <a:ea typeface="微软雅黑" panose="020B0503020204020204" pitchFamily="34" charset="-122"/>
              </a:rPr>
              <a:t>路，</a:t>
            </a:r>
            <a:r>
              <a:rPr lang="zh-CN" altLang="en-US" dirty="0">
                <a:latin typeface="微软雅黑" panose="020B0503020204020204" pitchFamily="34" charset="-122"/>
                <a:ea typeface="微软雅黑" panose="020B0503020204020204" pitchFamily="34" charset="-122"/>
              </a:rPr>
              <a:t>却诬</a:t>
            </a:r>
            <a:r>
              <a:rPr lang="zh-TW" altLang="en-US" dirty="0">
                <a:latin typeface="微软雅黑" panose="020B0503020204020204" pitchFamily="34" charset="-122"/>
                <a:ea typeface="微软雅黑" panose="020B0503020204020204" pitchFamily="34" charset="-122"/>
              </a:rPr>
              <a:t>指</a:t>
            </a:r>
            <a:r>
              <a:rPr lang="zh-CN" altLang="en-US" dirty="0">
                <a:latin typeface="微软雅黑" panose="020B0503020204020204" pitchFamily="34" charset="-122"/>
                <a:ea typeface="微软雅黑" panose="020B0503020204020204" pitchFamily="34" charset="-122"/>
              </a:rPr>
              <a:t>为</a:t>
            </a:r>
            <a:r>
              <a:rPr lang="zh-TW" altLang="en-US" dirty="0">
                <a:latin typeface="微软雅黑" panose="020B0503020204020204" pitchFamily="34" charset="-122"/>
                <a:ea typeface="微软雅黑" panose="020B0503020204020204" pitchFamily="34" charset="-122"/>
              </a:rPr>
              <a:t>中</a:t>
            </a:r>
            <a:r>
              <a:rPr lang="zh-CN" altLang="en-US" dirty="0">
                <a:latin typeface="微软雅黑" panose="020B0503020204020204" pitchFamily="34" charset="-122"/>
                <a:ea typeface="微软雅黑" panose="020B0503020204020204" pitchFamily="34" charset="-122"/>
              </a:rPr>
              <a:t>国东</a:t>
            </a:r>
            <a:r>
              <a:rPr lang="zh-TW" altLang="en-US" dirty="0">
                <a:latin typeface="微软雅黑" panose="020B0503020204020204" pitchFamily="34" charset="-122"/>
                <a:ea typeface="微软雅黑" panose="020B0503020204020204" pitchFamily="34" charset="-122"/>
              </a:rPr>
              <a:t>北</a:t>
            </a:r>
            <a:r>
              <a:rPr lang="zh-CN" altLang="en-US" dirty="0">
                <a:latin typeface="微软雅黑" panose="020B0503020204020204" pitchFamily="34" charset="-122"/>
                <a:ea typeface="微软雅黑" panose="020B0503020204020204" pitchFamily="34" charset="-122"/>
              </a:rPr>
              <a:t>军</a:t>
            </a:r>
            <a:r>
              <a:rPr lang="zh-TW" altLang="en-US" dirty="0">
                <a:latin typeface="微软雅黑" panose="020B0503020204020204" pitchFamily="34" charset="-122"/>
                <a:ea typeface="微软雅黑" panose="020B0503020204020204" pitchFamily="34" charset="-122"/>
              </a:rPr>
              <a:t>所</a:t>
            </a:r>
            <a:r>
              <a:rPr lang="zh-CN" altLang="en-US" dirty="0">
                <a:latin typeface="微软雅黑" panose="020B0503020204020204" pitchFamily="34" charset="-122"/>
                <a:ea typeface="微软雅黑" panose="020B0503020204020204" pitchFamily="34" charset="-122"/>
              </a:rPr>
              <a:t>为</a:t>
            </a:r>
            <a:r>
              <a:rPr lang="zh-TW" altLang="en-US" dirty="0">
                <a:latin typeface="微软雅黑" panose="020B0503020204020204" pitchFamily="34" charset="-122"/>
                <a:ea typeface="微软雅黑" panose="020B0503020204020204" pitchFamily="34" charset="-122"/>
              </a:rPr>
              <a:t>。 日</a:t>
            </a:r>
            <a:r>
              <a:rPr lang="zh-CN" altLang="en-US" dirty="0">
                <a:latin typeface="微软雅黑" panose="020B0503020204020204" pitchFamily="34" charset="-122"/>
                <a:ea typeface="微软雅黑" panose="020B0503020204020204" pitchFamily="34" charset="-122"/>
              </a:rPr>
              <a:t>军</a:t>
            </a:r>
            <a:r>
              <a:rPr lang="zh-TW" altLang="en-US" dirty="0">
                <a:latin typeface="微软雅黑" panose="020B0503020204020204" pitchFamily="34" charset="-122"/>
                <a:ea typeface="微软雅黑" panose="020B0503020204020204" pitchFamily="34" charset="-122"/>
              </a:rPr>
              <a:t>遂以此</a:t>
            </a:r>
            <a:r>
              <a:rPr lang="zh-CN" altLang="en-US" dirty="0">
                <a:latin typeface="微软雅黑" panose="020B0503020204020204" pitchFamily="34" charset="-122"/>
                <a:ea typeface="微软雅黑" panose="020B0503020204020204" pitchFamily="34" charset="-122"/>
              </a:rPr>
              <a:t>为</a:t>
            </a:r>
            <a:r>
              <a:rPr lang="zh-TW" altLang="en-US" dirty="0">
                <a:latin typeface="微软雅黑" panose="020B0503020204020204" pitchFamily="34" charset="-122"/>
                <a:ea typeface="微软雅黑" panose="020B0503020204020204" pitchFamily="34" charset="-122"/>
              </a:rPr>
              <a:t>藉口，</a:t>
            </a:r>
            <a:r>
              <a:rPr lang="zh-CN" altLang="en-US" dirty="0">
                <a:latin typeface="微软雅黑" panose="020B0503020204020204" pitchFamily="34" charset="-122"/>
                <a:ea typeface="微软雅黑" panose="020B0503020204020204" pitchFamily="34" charset="-122"/>
              </a:rPr>
              <a:t>于当</a:t>
            </a:r>
            <a:r>
              <a:rPr lang="zh-TW" altLang="en-US" dirty="0">
                <a:latin typeface="微软雅黑" panose="020B0503020204020204" pitchFamily="34" charset="-122"/>
                <a:ea typeface="微软雅黑" panose="020B0503020204020204" pitchFamily="34" charset="-122"/>
              </a:rPr>
              <a:t>夜</a:t>
            </a:r>
            <a:r>
              <a:rPr lang="zh-CN" altLang="en-US" dirty="0">
                <a:latin typeface="微软雅黑" panose="020B0503020204020204" pitchFamily="34" charset="-122"/>
                <a:ea typeface="微软雅黑" panose="020B0503020204020204" pitchFamily="34" charset="-122"/>
              </a:rPr>
              <a:t>攻击东</a:t>
            </a:r>
            <a:r>
              <a:rPr lang="zh-TW" altLang="en-US" dirty="0">
                <a:latin typeface="微软雅黑" panose="020B0503020204020204" pitchFamily="34" charset="-122"/>
                <a:ea typeface="微软雅黑" panose="020B0503020204020204" pitchFamily="34" charset="-122"/>
              </a:rPr>
              <a:t>北</a:t>
            </a:r>
            <a:r>
              <a:rPr lang="zh-CN" altLang="en-US" dirty="0">
                <a:latin typeface="微软雅黑" panose="020B0503020204020204" pitchFamily="34" charset="-122"/>
                <a:ea typeface="微软雅黑" panose="020B0503020204020204" pitchFamily="34" charset="-122"/>
              </a:rPr>
              <a:t>军</a:t>
            </a:r>
            <a:r>
              <a:rPr lang="zh-TW" altLang="en-US" dirty="0">
                <a:latin typeface="微软雅黑" panose="020B0503020204020204" pitchFamily="34" charset="-122"/>
                <a:ea typeface="微软雅黑" panose="020B0503020204020204" pitchFamily="34" charset="-122"/>
              </a:rPr>
              <a:t>，同時炮</a:t>
            </a:r>
            <a:r>
              <a:rPr lang="zh-CN" altLang="en-US" dirty="0">
                <a:latin typeface="微软雅黑" panose="020B0503020204020204" pitchFamily="34" charset="-122"/>
                <a:ea typeface="微软雅黑" panose="020B0503020204020204" pitchFamily="34" charset="-122"/>
              </a:rPr>
              <a:t>轰沈阳</a:t>
            </a:r>
            <a:r>
              <a:rPr lang="zh-TW" altLang="en-US" dirty="0">
                <a:latin typeface="微软雅黑" panose="020B0503020204020204" pitchFamily="34" charset="-122"/>
                <a:ea typeface="微软雅黑" panose="020B0503020204020204" pitchFamily="34" charset="-122"/>
              </a:rPr>
              <a:t>城，</a:t>
            </a:r>
            <a:r>
              <a:rPr lang="zh-CN" altLang="en-US" dirty="0">
                <a:latin typeface="微软雅黑" panose="020B0503020204020204" pitchFamily="34" charset="-122"/>
                <a:ea typeface="微软雅黑" panose="020B0503020204020204" pitchFamily="34" charset="-122"/>
              </a:rPr>
              <a:t>导</a:t>
            </a:r>
            <a:r>
              <a:rPr lang="zh-TW" altLang="en-US" dirty="0">
                <a:latin typeface="微软雅黑" panose="020B0503020204020204" pitchFamily="34" charset="-122"/>
                <a:ea typeface="微软雅黑" panose="020B0503020204020204" pitchFamily="34" charset="-122"/>
              </a:rPr>
              <a:t>致「九一八事</a:t>
            </a:r>
            <a:r>
              <a:rPr lang="zh-CN" altLang="en-US" dirty="0">
                <a:latin typeface="微软雅黑" panose="020B0503020204020204" pitchFamily="34" charset="-122"/>
                <a:ea typeface="微软雅黑" panose="020B0503020204020204" pitchFamily="34" charset="-122"/>
              </a:rPr>
              <a:t>变</a:t>
            </a:r>
            <a:r>
              <a:rPr lang="zh-TW" altLang="en-US" dirty="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grpSp>
        <p:nvGrpSpPr>
          <p:cNvPr id="26" name="组合 25">
            <a:extLst>
              <a:ext uri="{FF2B5EF4-FFF2-40B4-BE49-F238E27FC236}">
                <a16:creationId xmlns="" xmlns:a16="http://schemas.microsoft.com/office/drawing/2014/main" id="{7631FEA9-3D5A-4081-A9EA-A0146D6175A7}"/>
              </a:ext>
            </a:extLst>
          </p:cNvPr>
          <p:cNvGrpSpPr/>
          <p:nvPr/>
        </p:nvGrpSpPr>
        <p:grpSpPr>
          <a:xfrm>
            <a:off x="496832" y="4719574"/>
            <a:ext cx="10743838" cy="496134"/>
            <a:chOff x="575698" y="3330319"/>
            <a:chExt cx="10743838" cy="496134"/>
          </a:xfrm>
        </p:grpSpPr>
        <p:sp>
          <p:nvSpPr>
            <p:cNvPr id="33" name="文本框 32">
              <a:extLst>
                <a:ext uri="{FF2B5EF4-FFF2-40B4-BE49-F238E27FC236}">
                  <a16:creationId xmlns="" xmlns:a16="http://schemas.microsoft.com/office/drawing/2014/main" id="{CA26C6D9-A899-4E65-B91B-7872EF35FA98}"/>
                </a:ext>
              </a:extLst>
            </p:cNvPr>
            <p:cNvSpPr txBox="1"/>
            <p:nvPr/>
          </p:nvSpPr>
          <p:spPr>
            <a:xfrm>
              <a:off x="1192863" y="3330319"/>
              <a:ext cx="10126673" cy="461665"/>
            </a:xfrm>
            <a:prstGeom prst="rect">
              <a:avLst/>
            </a:prstGeom>
            <a:noFill/>
          </p:spPr>
          <p:txBody>
            <a:bodyPr wrap="square">
              <a:spAutoFit/>
            </a:bodyPr>
            <a:lstStyle/>
            <a:p>
              <a:pPr fontAlgn="auto">
                <a:spcBef>
                  <a:spcPts val="0"/>
                </a:spcBef>
                <a:spcAft>
                  <a:spcPts val="0"/>
                </a:spcAft>
                <a:defRPr/>
              </a:pPr>
              <a:r>
                <a:rPr lang="zh-CN" altLang="en-US" sz="2400" b="1" spc="600" dirty="0">
                  <a:solidFill>
                    <a:srgbClr val="C00000"/>
                  </a:solidFill>
                  <a:latin typeface="微软雅黑" panose="020B0503020204020204" pitchFamily="34" charset="-122"/>
                  <a:ea typeface="微软雅黑" panose="020B0503020204020204" pitchFamily="34" charset="-122"/>
                </a:rPr>
                <a:t>抗日救亡运动兴起</a:t>
              </a:r>
            </a:p>
          </p:txBody>
        </p:sp>
        <p:pic>
          <p:nvPicPr>
            <p:cNvPr id="34" name="图片 33">
              <a:extLst>
                <a:ext uri="{FF2B5EF4-FFF2-40B4-BE49-F238E27FC236}">
                  <a16:creationId xmlns="" xmlns:a16="http://schemas.microsoft.com/office/drawing/2014/main" id="{9C3C8949-45CF-43F5-8A5F-95EF8946C83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5698" y="3339138"/>
              <a:ext cx="543999" cy="487315"/>
            </a:xfrm>
            <a:prstGeom prst="rect">
              <a:avLst/>
            </a:prstGeom>
          </p:spPr>
        </p:pic>
      </p:grpSp>
      <p:grpSp>
        <p:nvGrpSpPr>
          <p:cNvPr id="35" name="组合 34">
            <a:extLst>
              <a:ext uri="{FF2B5EF4-FFF2-40B4-BE49-F238E27FC236}">
                <a16:creationId xmlns="" xmlns:a16="http://schemas.microsoft.com/office/drawing/2014/main" id="{7E796283-3E6B-4044-817F-92E59E636C79}"/>
              </a:ext>
            </a:extLst>
          </p:cNvPr>
          <p:cNvGrpSpPr/>
          <p:nvPr/>
        </p:nvGrpSpPr>
        <p:grpSpPr>
          <a:xfrm>
            <a:off x="1192864" y="5215708"/>
            <a:ext cx="9763208" cy="790137"/>
            <a:chOff x="1192862" y="3958790"/>
            <a:chExt cx="9763208" cy="790137"/>
          </a:xfrm>
        </p:grpSpPr>
        <p:sp>
          <p:nvSpPr>
            <p:cNvPr id="36" name="文本框 35">
              <a:extLst>
                <a:ext uri="{FF2B5EF4-FFF2-40B4-BE49-F238E27FC236}">
                  <a16:creationId xmlns="" xmlns:a16="http://schemas.microsoft.com/office/drawing/2014/main" id="{A13D05C1-CAA4-4610-A2BE-A62EC5CD5978}"/>
                </a:ext>
              </a:extLst>
            </p:cNvPr>
            <p:cNvSpPr txBox="1"/>
            <p:nvPr/>
          </p:nvSpPr>
          <p:spPr>
            <a:xfrm>
              <a:off x="1192864" y="4379595"/>
              <a:ext cx="6096000" cy="369332"/>
            </a:xfrm>
            <a:prstGeom prst="rect">
              <a:avLst/>
            </a:prstGeom>
            <a:noFill/>
          </p:spPr>
          <p:txBody>
            <a:bodyPr wrap="square">
              <a:spAutoFit/>
            </a:bodyPr>
            <a:lstStyle/>
            <a:p>
              <a:pPr marL="342900" indent="-342900" fontAlgn="auto">
                <a:spcBef>
                  <a:spcPts val="0"/>
                </a:spcBef>
                <a:spcAft>
                  <a:spcPts val="0"/>
                </a:spcAft>
                <a:buFont typeface="Wingdings" panose="05000000000000000000" pitchFamily="2" charset="2"/>
                <a:buChar char="Ø"/>
                <a:defRPr/>
              </a:pP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37" name="文本框 36">
              <a:extLst>
                <a:ext uri="{FF2B5EF4-FFF2-40B4-BE49-F238E27FC236}">
                  <a16:creationId xmlns="" xmlns:a16="http://schemas.microsoft.com/office/drawing/2014/main" id="{EB8BA805-423D-4A92-ABB0-BB7AA429BC57}"/>
                </a:ext>
              </a:extLst>
            </p:cNvPr>
            <p:cNvSpPr txBox="1"/>
            <p:nvPr/>
          </p:nvSpPr>
          <p:spPr>
            <a:xfrm>
              <a:off x="1192862" y="3958790"/>
              <a:ext cx="9763208" cy="777457"/>
            </a:xfrm>
            <a:prstGeom prst="rect">
              <a:avLst/>
            </a:prstGeom>
            <a:noFill/>
            <a:ln>
              <a:noFill/>
            </a:ln>
          </p:spPr>
          <p:txBody>
            <a:bodyPr wrap="square">
              <a:spAutoFit/>
            </a:bodyPr>
            <a:lstStyle/>
            <a:p>
              <a:pPr marL="285750" indent="-285750" eaLnBrk="1" hangingPunct="1">
                <a:lnSpc>
                  <a:spcPct val="130000"/>
                </a:lnSpc>
                <a:buFont typeface="Arial" panose="020B0604020202020204" pitchFamily="34" charset="0"/>
                <a:buChar char="•"/>
              </a:pPr>
              <a:r>
                <a:rPr lang="zh-CN" altLang="en-US" dirty="0">
                  <a:latin typeface="微软雅黑" panose="020B0503020204020204" pitchFamily="34" charset="-122"/>
                  <a:ea typeface="微软雅黑" panose="020B0503020204020204" pitchFamily="34" charset="-122"/>
                </a:rPr>
                <a:t>12.8淞沪抗战</a:t>
              </a:r>
            </a:p>
            <a:p>
              <a:pPr marL="285750" indent="-285750" eaLnBrk="1" hangingPunct="1">
                <a:lnSpc>
                  <a:spcPct val="130000"/>
                </a:lnSpc>
                <a:buFont typeface="Arial" panose="020B0604020202020204" pitchFamily="34" charset="0"/>
                <a:buChar char="•"/>
              </a:pPr>
              <a:r>
                <a:rPr lang="zh-CN" altLang="en-US" dirty="0">
                  <a:latin typeface="微软雅黑" panose="020B0503020204020204" pitchFamily="34" charset="-122"/>
                  <a:ea typeface="微软雅黑" panose="020B0503020204020204" pitchFamily="34" charset="-122"/>
                </a:rPr>
                <a:t>长城抗战</a:t>
              </a:r>
            </a:p>
          </p:txBody>
        </p:sp>
      </p:grpSp>
    </p:spTree>
    <p:extLst>
      <p:ext uri="{BB962C8B-B14F-4D97-AF65-F5344CB8AC3E}">
        <p14:creationId xmlns:p14="http://schemas.microsoft.com/office/powerpoint/2010/main" val="5203954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grpId="0" nodeType="after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barn(inVertical)">
                                      <p:cBhvr>
                                        <p:cTn id="13" dur="500"/>
                                        <p:tgtEl>
                                          <p:spTgt spid="25"/>
                                        </p:tgtEl>
                                      </p:cBhvr>
                                    </p:animEffect>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1000"/>
                                        <p:tgtEl>
                                          <p:spTgt spid="17"/>
                                        </p:tgtEl>
                                      </p:cBhvr>
                                    </p:animEffect>
                                    <p:anim calcmode="lin" valueType="num">
                                      <p:cBhvr>
                                        <p:cTn id="18" dur="1000" fill="hold"/>
                                        <p:tgtEl>
                                          <p:spTgt spid="17"/>
                                        </p:tgtEl>
                                        <p:attrNameLst>
                                          <p:attrName>ppt_x</p:attrName>
                                        </p:attrNameLst>
                                      </p:cBhvr>
                                      <p:tavLst>
                                        <p:tav tm="0">
                                          <p:val>
                                            <p:strVal val="#ppt_x"/>
                                          </p:val>
                                        </p:tav>
                                        <p:tav tm="100000">
                                          <p:val>
                                            <p:strVal val="#ppt_x"/>
                                          </p:val>
                                        </p:tav>
                                      </p:tavLst>
                                    </p:anim>
                                    <p:anim calcmode="lin" valueType="num">
                                      <p:cBhvr>
                                        <p:cTn id="19" dur="1000" fill="hold"/>
                                        <p:tgtEl>
                                          <p:spTgt spid="17"/>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1000"/>
                                        <p:tgtEl>
                                          <p:spTgt spid="20"/>
                                        </p:tgtEl>
                                      </p:cBhvr>
                                    </p:animEffect>
                                    <p:anim calcmode="lin" valueType="num">
                                      <p:cBhvr>
                                        <p:cTn id="24" dur="1000" fill="hold"/>
                                        <p:tgtEl>
                                          <p:spTgt spid="20"/>
                                        </p:tgtEl>
                                        <p:attrNameLst>
                                          <p:attrName>ppt_x</p:attrName>
                                        </p:attrNameLst>
                                      </p:cBhvr>
                                      <p:tavLst>
                                        <p:tav tm="0">
                                          <p:val>
                                            <p:strVal val="#ppt_x"/>
                                          </p:val>
                                        </p:tav>
                                        <p:tav tm="100000">
                                          <p:val>
                                            <p:strVal val="#ppt_x"/>
                                          </p:val>
                                        </p:tav>
                                      </p:tavLst>
                                    </p:anim>
                                    <p:anim calcmode="lin" valueType="num">
                                      <p:cBhvr>
                                        <p:cTn id="25" dur="1000" fill="hold"/>
                                        <p:tgtEl>
                                          <p:spTgt spid="20"/>
                                        </p:tgtEl>
                                        <p:attrNameLst>
                                          <p:attrName>ppt_y</p:attrName>
                                        </p:attrNameLst>
                                      </p:cBhvr>
                                      <p:tavLst>
                                        <p:tav tm="0">
                                          <p:val>
                                            <p:strVal val="#ppt_y+.1"/>
                                          </p:val>
                                        </p:tav>
                                        <p:tav tm="100000">
                                          <p:val>
                                            <p:strVal val="#ppt_y"/>
                                          </p:val>
                                        </p:tav>
                                      </p:tavLst>
                                    </p:anim>
                                  </p:childTnLst>
                                </p:cTn>
                              </p:par>
                            </p:childTnLst>
                          </p:cTn>
                        </p:par>
                        <p:par>
                          <p:cTn id="26" fill="hold">
                            <p:stCondLst>
                              <p:cond delay="3500"/>
                            </p:stCondLst>
                            <p:childTnLst>
                              <p:par>
                                <p:cTn id="27" presetID="42" presetClass="entr" presetSubtype="0" fill="hold" nodeType="after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fade">
                                      <p:cBhvr>
                                        <p:cTn id="29" dur="1000"/>
                                        <p:tgtEl>
                                          <p:spTgt spid="26"/>
                                        </p:tgtEl>
                                      </p:cBhvr>
                                    </p:animEffect>
                                    <p:anim calcmode="lin" valueType="num">
                                      <p:cBhvr>
                                        <p:cTn id="30" dur="1000" fill="hold"/>
                                        <p:tgtEl>
                                          <p:spTgt spid="26"/>
                                        </p:tgtEl>
                                        <p:attrNameLst>
                                          <p:attrName>ppt_x</p:attrName>
                                        </p:attrNameLst>
                                      </p:cBhvr>
                                      <p:tavLst>
                                        <p:tav tm="0">
                                          <p:val>
                                            <p:strVal val="#ppt_x"/>
                                          </p:val>
                                        </p:tav>
                                        <p:tav tm="100000">
                                          <p:val>
                                            <p:strVal val="#ppt_x"/>
                                          </p:val>
                                        </p:tav>
                                      </p:tavLst>
                                    </p:anim>
                                    <p:anim calcmode="lin" valueType="num">
                                      <p:cBhvr>
                                        <p:cTn id="31" dur="1000" fill="hold"/>
                                        <p:tgtEl>
                                          <p:spTgt spid="26"/>
                                        </p:tgtEl>
                                        <p:attrNameLst>
                                          <p:attrName>ppt_y</p:attrName>
                                        </p:attrNameLst>
                                      </p:cBhvr>
                                      <p:tavLst>
                                        <p:tav tm="0">
                                          <p:val>
                                            <p:strVal val="#ppt_y+.1"/>
                                          </p:val>
                                        </p:tav>
                                        <p:tav tm="100000">
                                          <p:val>
                                            <p:strVal val="#ppt_y"/>
                                          </p:val>
                                        </p:tav>
                                      </p:tavLst>
                                    </p:anim>
                                  </p:childTnLst>
                                </p:cTn>
                              </p:par>
                            </p:childTnLst>
                          </p:cTn>
                        </p:par>
                        <p:par>
                          <p:cTn id="32" fill="hold">
                            <p:stCondLst>
                              <p:cond delay="4500"/>
                            </p:stCondLst>
                            <p:childTnLst>
                              <p:par>
                                <p:cTn id="33" presetID="42" presetClass="entr" presetSubtype="0" fill="hold" nodeType="after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fade">
                                      <p:cBhvr>
                                        <p:cTn id="35" dur="1000"/>
                                        <p:tgtEl>
                                          <p:spTgt spid="35"/>
                                        </p:tgtEl>
                                      </p:cBhvr>
                                    </p:animEffect>
                                    <p:anim calcmode="lin" valueType="num">
                                      <p:cBhvr>
                                        <p:cTn id="36" dur="1000" fill="hold"/>
                                        <p:tgtEl>
                                          <p:spTgt spid="35"/>
                                        </p:tgtEl>
                                        <p:attrNameLst>
                                          <p:attrName>ppt_x</p:attrName>
                                        </p:attrNameLst>
                                      </p:cBhvr>
                                      <p:tavLst>
                                        <p:tav tm="0">
                                          <p:val>
                                            <p:strVal val="#ppt_x"/>
                                          </p:val>
                                        </p:tav>
                                        <p:tav tm="100000">
                                          <p:val>
                                            <p:strVal val="#ppt_x"/>
                                          </p:val>
                                        </p:tav>
                                      </p:tavLst>
                                    </p:anim>
                                    <p:anim calcmode="lin" valueType="num">
                                      <p:cBhvr>
                                        <p:cTn id="37" dur="1000" fill="hold"/>
                                        <p:tgtEl>
                                          <p:spTgt spid="35"/>
                                        </p:tgtEl>
                                        <p:attrNameLst>
                                          <p:attrName>ppt_y</p:attrName>
                                        </p:attrNameLst>
                                      </p:cBhvr>
                                      <p:tavLst>
                                        <p:tav tm="0">
                                          <p:val>
                                            <p:strVal val="#ppt_y+.1"/>
                                          </p:val>
                                        </p:tav>
                                        <p:tav tm="100000">
                                          <p:val>
                                            <p:strVal val="#ppt_y"/>
                                          </p:val>
                                        </p:tav>
                                      </p:tavLst>
                                    </p:anim>
                                  </p:childTnLst>
                                </p:cTn>
                              </p:par>
                            </p:childTnLst>
                          </p:cTn>
                        </p:par>
                        <p:par>
                          <p:cTn id="38" fill="hold">
                            <p:stCondLst>
                              <p:cond delay="5500"/>
                            </p:stCondLst>
                            <p:childTnLst>
                              <p:par>
                                <p:cTn id="39" presetID="22" presetClass="entr" presetSubtype="4" fill="hold" nodeType="afterEffect">
                                  <p:stCondLst>
                                    <p:cond delay="0"/>
                                  </p:stCondLst>
                                  <p:childTnLst>
                                    <p:set>
                                      <p:cBhvr>
                                        <p:cTn id="40" dur="1" fill="hold">
                                          <p:stCondLst>
                                            <p:cond delay="0"/>
                                          </p:stCondLst>
                                        </p:cTn>
                                        <p:tgtEl>
                                          <p:spTgt spid="32"/>
                                        </p:tgtEl>
                                        <p:attrNameLst>
                                          <p:attrName>style.visibility</p:attrName>
                                        </p:attrNameLst>
                                      </p:cBhvr>
                                      <p:to>
                                        <p:strVal val="visible"/>
                                      </p:to>
                                    </p:set>
                                    <p:animEffect transition="in" filter="wipe(down)">
                                      <p:cBhvr>
                                        <p:cTn id="4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文本框 38">
            <a:extLst>
              <a:ext uri="{FF2B5EF4-FFF2-40B4-BE49-F238E27FC236}">
                <a16:creationId xmlns="" xmlns:a16="http://schemas.microsoft.com/office/drawing/2014/main" id="{E5B102FC-ABD5-4A4C-A6A8-706F28EF6A31}"/>
              </a:ext>
            </a:extLst>
          </p:cNvPr>
          <p:cNvSpPr txBox="1"/>
          <p:nvPr/>
        </p:nvSpPr>
        <p:spPr>
          <a:xfrm>
            <a:off x="1114000" y="375508"/>
            <a:ext cx="6096000" cy="369332"/>
          </a:xfrm>
          <a:prstGeom prst="rect">
            <a:avLst/>
          </a:prstGeom>
          <a:noFill/>
        </p:spPr>
        <p:txBody>
          <a:bodyPr wrap="square">
            <a:spAutoFit/>
          </a:bodyPr>
          <a:lstStyle/>
          <a:p>
            <a:r>
              <a:rPr lang="zh-CN" altLang="en-US" sz="1800" dirty="0">
                <a:solidFill>
                  <a:srgbClr val="C00000"/>
                </a:solidFill>
                <a:latin typeface="汉仪雅酷黑 85W" panose="020B0904020202020204" pitchFamily="34" charset="-122"/>
                <a:ea typeface="汉仪雅酷黑 85W" panose="020B0904020202020204" pitchFamily="34" charset="-122"/>
                <a:sym typeface="思源黑体" panose="020B0500000000000000" pitchFamily="34" charset="-122"/>
              </a:rPr>
              <a:t>第二次国内革命</a:t>
            </a:r>
          </a:p>
        </p:txBody>
      </p:sp>
      <p:pic>
        <p:nvPicPr>
          <p:cNvPr id="40" name="图片 13">
            <a:extLst>
              <a:ext uri="{FF2B5EF4-FFF2-40B4-BE49-F238E27FC236}">
                <a16:creationId xmlns="" xmlns:a16="http://schemas.microsoft.com/office/drawing/2014/main" id="{8F5A8AB7-08C8-4A4F-98B4-B87A4046B493}"/>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bwMode="auto">
          <a:xfrm>
            <a:off x="263122" y="213359"/>
            <a:ext cx="850878" cy="693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2" name="组合 11">
            <a:extLst>
              <a:ext uri="{FF2B5EF4-FFF2-40B4-BE49-F238E27FC236}">
                <a16:creationId xmlns="" xmlns:a16="http://schemas.microsoft.com/office/drawing/2014/main" id="{BA77C3FD-7565-438B-AA51-6F4D55020EF1}"/>
              </a:ext>
            </a:extLst>
          </p:cNvPr>
          <p:cNvGrpSpPr/>
          <p:nvPr/>
        </p:nvGrpSpPr>
        <p:grpSpPr>
          <a:xfrm>
            <a:off x="496833" y="1546520"/>
            <a:ext cx="6713167" cy="601521"/>
            <a:chOff x="496833" y="1546520"/>
            <a:chExt cx="6713167" cy="601521"/>
          </a:xfrm>
        </p:grpSpPr>
        <p:grpSp>
          <p:nvGrpSpPr>
            <p:cNvPr id="3" name="组合 2">
              <a:extLst>
                <a:ext uri="{FF2B5EF4-FFF2-40B4-BE49-F238E27FC236}">
                  <a16:creationId xmlns="" xmlns:a16="http://schemas.microsoft.com/office/drawing/2014/main" id="{700F1E11-A039-4CD4-AB19-9E1262E14A9F}"/>
                </a:ext>
              </a:extLst>
            </p:cNvPr>
            <p:cNvGrpSpPr/>
            <p:nvPr/>
          </p:nvGrpSpPr>
          <p:grpSpPr>
            <a:xfrm>
              <a:off x="496833" y="1546520"/>
              <a:ext cx="6713167" cy="601521"/>
              <a:chOff x="496833" y="1546520"/>
              <a:chExt cx="6713167" cy="601521"/>
            </a:xfrm>
          </p:grpSpPr>
          <p:sp>
            <p:nvSpPr>
              <p:cNvPr id="6" name="TextBox 41">
                <a:extLst>
                  <a:ext uri="{FF2B5EF4-FFF2-40B4-BE49-F238E27FC236}">
                    <a16:creationId xmlns="" xmlns:a16="http://schemas.microsoft.com/office/drawing/2014/main" id="{145F93A7-EB46-4482-85CF-5CCE13223BD1}"/>
                  </a:ext>
                </a:extLst>
              </p:cNvPr>
              <p:cNvSpPr txBox="1"/>
              <p:nvPr/>
            </p:nvSpPr>
            <p:spPr>
              <a:xfrm>
                <a:off x="1192864" y="1573372"/>
                <a:ext cx="6017136" cy="461665"/>
              </a:xfrm>
              <a:prstGeom prst="rect">
                <a:avLst/>
              </a:prstGeom>
              <a:noFill/>
            </p:spPr>
            <p:txBody>
              <a:bodyPr wrap="square" rtlCol="0">
                <a:spAutoFit/>
              </a:bodyPr>
              <a:lstStyle/>
              <a:p>
                <a:pPr eaLnBrk="1" hangingPunct="1"/>
                <a:r>
                  <a:rPr lang="zh-CN" altLang="en-US" sz="2400" b="1" dirty="0">
                    <a:latin typeface="微软雅黑" panose="020B0503020204020204" pitchFamily="34" charset="-122"/>
                    <a:ea typeface="微软雅黑" panose="020B0503020204020204" pitchFamily="34" charset="-122"/>
                  </a:rPr>
                  <a:t>第五次反“围剿”的失败及红军的被迫长征</a:t>
                </a:r>
                <a:endParaRPr lang="en-US" altLang="zh-CN" sz="2400" b="1" dirty="0">
                  <a:latin typeface="微软雅黑" panose="020B0503020204020204" pitchFamily="34" charset="-122"/>
                  <a:ea typeface="微软雅黑" panose="020B0503020204020204" pitchFamily="34" charset="-122"/>
                </a:endParaRPr>
              </a:p>
            </p:txBody>
          </p:sp>
          <p:grpSp>
            <p:nvGrpSpPr>
              <p:cNvPr id="2" name="组合 1">
                <a:extLst>
                  <a:ext uri="{FF2B5EF4-FFF2-40B4-BE49-F238E27FC236}">
                    <a16:creationId xmlns="" xmlns:a16="http://schemas.microsoft.com/office/drawing/2014/main" id="{E0F5E1DD-11D4-451C-B9F1-E79D9FB72760}"/>
                  </a:ext>
                </a:extLst>
              </p:cNvPr>
              <p:cNvGrpSpPr/>
              <p:nvPr/>
            </p:nvGrpSpPr>
            <p:grpSpPr>
              <a:xfrm>
                <a:off x="496833" y="1546520"/>
                <a:ext cx="617167" cy="601521"/>
                <a:chOff x="481593" y="1889760"/>
                <a:chExt cx="966207" cy="934534"/>
              </a:xfrm>
            </p:grpSpPr>
            <p:sp>
              <p:nvSpPr>
                <p:cNvPr id="5" name="矩形 4">
                  <a:extLst>
                    <a:ext uri="{FF2B5EF4-FFF2-40B4-BE49-F238E27FC236}">
                      <a16:creationId xmlns="" xmlns:a16="http://schemas.microsoft.com/office/drawing/2014/main" id="{B0634D82-37E4-462A-A5C2-D91DA162C8B3}"/>
                    </a:ext>
                  </a:extLst>
                </p:cNvPr>
                <p:cNvSpPr/>
                <p:nvPr/>
              </p:nvSpPr>
              <p:spPr>
                <a:xfrm>
                  <a:off x="481593" y="1889760"/>
                  <a:ext cx="966207" cy="934534"/>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微软雅黑" panose="020B0503020204020204" pitchFamily="34" charset="-122"/>
                    <a:ea typeface="微软雅黑" panose="020B0503020204020204" pitchFamily="34" charset="-122"/>
                    <a:cs typeface="+mn-ea"/>
                    <a:sym typeface="+mn-lt"/>
                  </a:endParaRPr>
                </a:p>
              </p:txBody>
            </p:sp>
            <p:pic>
              <p:nvPicPr>
                <p:cNvPr id="7" name="图片 6">
                  <a:extLst>
                    <a:ext uri="{FF2B5EF4-FFF2-40B4-BE49-F238E27FC236}">
                      <a16:creationId xmlns="" xmlns:a16="http://schemas.microsoft.com/office/drawing/2014/main" id="{44E4CB77-DB5F-4B45-AAFA-9E64BB3C0710}"/>
                    </a:ext>
                  </a:extLst>
                </p:cNvPr>
                <p:cNvPicPr>
                  <a:picLocks noChangeAspect="1"/>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605061" y="2038553"/>
                  <a:ext cx="719269" cy="636947"/>
                </a:xfrm>
                <a:prstGeom prst="rect">
                  <a:avLst/>
                </a:prstGeom>
              </p:spPr>
            </p:pic>
          </p:grpSp>
        </p:grpSp>
        <p:cxnSp>
          <p:nvCxnSpPr>
            <p:cNvPr id="10" name="直接连接符 9">
              <a:extLst>
                <a:ext uri="{FF2B5EF4-FFF2-40B4-BE49-F238E27FC236}">
                  <a16:creationId xmlns="" xmlns:a16="http://schemas.microsoft.com/office/drawing/2014/main" id="{A3AF2D85-7277-43A0-97AC-48A2FDD65AEF}"/>
                </a:ext>
              </a:extLst>
            </p:cNvPr>
            <p:cNvCxnSpPr>
              <a:cxnSpLocks/>
            </p:cNvCxnSpPr>
            <p:nvPr/>
          </p:nvCxnSpPr>
          <p:spPr>
            <a:xfrm>
              <a:off x="1317230" y="2111033"/>
              <a:ext cx="4489210" cy="37008"/>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grpSp>
      <p:grpSp>
        <p:nvGrpSpPr>
          <p:cNvPr id="20" name="组合 19">
            <a:extLst>
              <a:ext uri="{FF2B5EF4-FFF2-40B4-BE49-F238E27FC236}">
                <a16:creationId xmlns="" xmlns:a16="http://schemas.microsoft.com/office/drawing/2014/main" id="{701B945D-64A1-481B-A2F5-863DAD4636CE}"/>
              </a:ext>
            </a:extLst>
          </p:cNvPr>
          <p:cNvGrpSpPr/>
          <p:nvPr/>
        </p:nvGrpSpPr>
        <p:grpSpPr>
          <a:xfrm>
            <a:off x="496833" y="3638048"/>
            <a:ext cx="6342117" cy="1497654"/>
            <a:chOff x="1192862" y="3958790"/>
            <a:chExt cx="9763208" cy="1497654"/>
          </a:xfrm>
        </p:grpSpPr>
        <p:sp>
          <p:nvSpPr>
            <p:cNvPr id="24" name="文本框 23">
              <a:extLst>
                <a:ext uri="{FF2B5EF4-FFF2-40B4-BE49-F238E27FC236}">
                  <a16:creationId xmlns="" xmlns:a16="http://schemas.microsoft.com/office/drawing/2014/main" id="{15C40B3C-9304-4740-8720-5D24B464E048}"/>
                </a:ext>
              </a:extLst>
            </p:cNvPr>
            <p:cNvSpPr txBox="1"/>
            <p:nvPr/>
          </p:nvSpPr>
          <p:spPr>
            <a:xfrm>
              <a:off x="1192864" y="4379595"/>
              <a:ext cx="6096000" cy="369332"/>
            </a:xfrm>
            <a:prstGeom prst="rect">
              <a:avLst/>
            </a:prstGeom>
            <a:noFill/>
          </p:spPr>
          <p:txBody>
            <a:bodyPr wrap="square">
              <a:spAutoFit/>
            </a:bodyPr>
            <a:lstStyle/>
            <a:p>
              <a:pPr marL="342900" indent="-342900" fontAlgn="auto">
                <a:spcBef>
                  <a:spcPts val="0"/>
                </a:spcBef>
                <a:spcAft>
                  <a:spcPts val="0"/>
                </a:spcAft>
                <a:buFont typeface="Wingdings" panose="05000000000000000000" pitchFamily="2" charset="2"/>
                <a:buChar char="Ø"/>
                <a:defRPr/>
              </a:pP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27" name="文本框 26">
              <a:extLst>
                <a:ext uri="{FF2B5EF4-FFF2-40B4-BE49-F238E27FC236}">
                  <a16:creationId xmlns="" xmlns:a16="http://schemas.microsoft.com/office/drawing/2014/main" id="{D1F4FE2D-3E10-44E9-BA2C-FC2B3567D4B8}"/>
                </a:ext>
              </a:extLst>
            </p:cNvPr>
            <p:cNvSpPr txBox="1"/>
            <p:nvPr/>
          </p:nvSpPr>
          <p:spPr>
            <a:xfrm>
              <a:off x="1192862" y="3958790"/>
              <a:ext cx="9763208" cy="1497654"/>
            </a:xfrm>
            <a:prstGeom prst="rect">
              <a:avLst/>
            </a:prstGeom>
            <a:noFill/>
            <a:ln>
              <a:noFill/>
            </a:ln>
          </p:spPr>
          <p:txBody>
            <a:bodyPr wrap="square">
              <a:spAutoFit/>
            </a:bodyPr>
            <a:lstStyle/>
            <a:p>
              <a:pPr marL="285750" indent="-285750" eaLnBrk="1" hangingPunct="1">
                <a:lnSpc>
                  <a:spcPct val="130000"/>
                </a:lnSpc>
                <a:buFont typeface="Arial" panose="020B0604020202020204" pitchFamily="34" charset="0"/>
                <a:buChar char="•"/>
              </a:pPr>
              <a:r>
                <a:rPr lang="zh-CN" altLang="en-US" dirty="0">
                  <a:latin typeface="微软雅黑" panose="020B0503020204020204" pitchFamily="34" charset="-122"/>
                  <a:ea typeface="微软雅黑" panose="020B0503020204020204" pitchFamily="34" charset="-122"/>
                </a:rPr>
                <a:t>毛泽东被王明左倾机会主义路线排挤已经离开红军的领导岗位，由李德负责指挥，实行军事冒险主义，最终失败</a:t>
              </a:r>
            </a:p>
            <a:p>
              <a:pPr marL="285750" indent="-285750" eaLnBrk="1" hangingPunct="1">
                <a:lnSpc>
                  <a:spcPct val="130000"/>
                </a:lnSpc>
                <a:buFont typeface="Arial" panose="020B0604020202020204" pitchFamily="34" charset="0"/>
                <a:buChar char="•"/>
              </a:pPr>
              <a:r>
                <a:rPr lang="en-US" altLang="zh-CN" dirty="0">
                  <a:latin typeface="微软雅黑" panose="020B0503020204020204" pitchFamily="34" charset="-122"/>
                  <a:ea typeface="微软雅黑" panose="020B0503020204020204" pitchFamily="34" charset="-122"/>
                </a:rPr>
                <a:t>10</a:t>
              </a:r>
              <a:r>
                <a:rPr lang="zh-CN" altLang="en-US" dirty="0">
                  <a:latin typeface="微软雅黑" panose="020B0503020204020204" pitchFamily="34" charset="-122"/>
                  <a:ea typeface="微软雅黑" panose="020B0503020204020204" pitchFamily="34" charset="-122"/>
                </a:rPr>
                <a:t>月</a:t>
              </a:r>
              <a:r>
                <a:rPr lang="en-US" altLang="zh-CN" dirty="0">
                  <a:latin typeface="微软雅黑" panose="020B0503020204020204" pitchFamily="34" charset="-122"/>
                  <a:ea typeface="微软雅黑" panose="020B0503020204020204" pitchFamily="34" charset="-122"/>
                </a:rPr>
                <a:t>10</a:t>
              </a:r>
              <a:r>
                <a:rPr lang="zh-CN" altLang="en-US" dirty="0">
                  <a:latin typeface="微软雅黑" panose="020B0503020204020204" pitchFamily="34" charset="-122"/>
                  <a:ea typeface="微软雅黑" panose="020B0503020204020204" pitchFamily="34" charset="-122"/>
                </a:rPr>
                <a:t>日晚，中央红军</a:t>
              </a:r>
              <a:r>
                <a:rPr lang="en-US" altLang="zh-CN" dirty="0">
                  <a:latin typeface="微软雅黑" panose="020B0503020204020204" pitchFamily="34" charset="-122"/>
                  <a:ea typeface="微软雅黑" panose="020B0503020204020204" pitchFamily="34" charset="-122"/>
                </a:rPr>
                <a:t>8.6</a:t>
              </a:r>
              <a:r>
                <a:rPr lang="zh-CN" altLang="en-US" dirty="0">
                  <a:latin typeface="微软雅黑" panose="020B0503020204020204" pitchFamily="34" charset="-122"/>
                  <a:ea typeface="微软雅黑" panose="020B0503020204020204" pitchFamily="34" charset="-122"/>
                </a:rPr>
                <a:t>万人开始实行战略转移</a:t>
              </a:r>
              <a:endParaRPr lang="en-US" altLang="zh-CN" dirty="0">
                <a:latin typeface="微软雅黑" panose="020B0503020204020204" pitchFamily="34" charset="-122"/>
                <a:ea typeface="微软雅黑" panose="020B0503020204020204" pitchFamily="34" charset="-122"/>
              </a:endParaRPr>
            </a:p>
            <a:p>
              <a:pPr marL="285750" indent="-285750" eaLnBrk="1" hangingPunct="1">
                <a:lnSpc>
                  <a:spcPct val="130000"/>
                </a:lnSpc>
                <a:buFont typeface="Arial" panose="020B0604020202020204" pitchFamily="34" charset="0"/>
                <a:buChar char="•"/>
              </a:pPr>
              <a:r>
                <a:rPr lang="zh-CN" altLang="en-US" dirty="0">
                  <a:latin typeface="微软雅黑" panose="020B0503020204020204" pitchFamily="34" charset="-122"/>
                  <a:ea typeface="微软雅黑" panose="020B0503020204020204" pitchFamily="34" charset="-122"/>
                </a:rPr>
                <a:t>被迫长征</a:t>
              </a:r>
            </a:p>
          </p:txBody>
        </p:sp>
      </p:grpSp>
      <p:pic>
        <p:nvPicPr>
          <p:cNvPr id="32" name="图片 31">
            <a:extLst>
              <a:ext uri="{FF2B5EF4-FFF2-40B4-BE49-F238E27FC236}">
                <a16:creationId xmlns="" xmlns:a16="http://schemas.microsoft.com/office/drawing/2014/main" id="{93D399A3-D30A-491C-9D09-267AE8A9A2C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305551" y="2095050"/>
            <a:ext cx="5534024" cy="4541049"/>
          </a:xfrm>
          <a:prstGeom prst="rect">
            <a:avLst/>
          </a:prstGeom>
        </p:spPr>
      </p:pic>
      <p:sp>
        <p:nvSpPr>
          <p:cNvPr id="25" name="文本框 24">
            <a:extLst>
              <a:ext uri="{FF2B5EF4-FFF2-40B4-BE49-F238E27FC236}">
                <a16:creationId xmlns="" xmlns:a16="http://schemas.microsoft.com/office/drawing/2014/main" id="{C258BEB4-378C-47B3-91FD-81DBB539A488}"/>
              </a:ext>
            </a:extLst>
          </p:cNvPr>
          <p:cNvSpPr txBox="1"/>
          <p:nvPr/>
        </p:nvSpPr>
        <p:spPr>
          <a:xfrm>
            <a:off x="485069" y="2475741"/>
            <a:ext cx="11025695" cy="777457"/>
          </a:xfrm>
          <a:prstGeom prst="rect">
            <a:avLst/>
          </a:prstGeom>
          <a:noFill/>
        </p:spPr>
        <p:txBody>
          <a:bodyPr wrap="square">
            <a:spAutoFit/>
          </a:bodyPr>
          <a:lstStyle/>
          <a:p>
            <a:pPr marL="285750" indent="-285750">
              <a:lnSpc>
                <a:spcPct val="130000"/>
              </a:lnSpc>
              <a:buFont typeface="Arial" panose="020B0604020202020204" pitchFamily="34" charset="0"/>
              <a:buChar char="•"/>
            </a:pPr>
            <a:r>
              <a:rPr lang="en-US" altLang="zh-CN" dirty="0">
                <a:latin typeface="微软雅黑" panose="020B0503020204020204" pitchFamily="34" charset="-122"/>
                <a:ea typeface="微软雅黑" panose="020B0503020204020204" pitchFamily="34" charset="-122"/>
              </a:rPr>
              <a:t>1933</a:t>
            </a:r>
            <a:r>
              <a:rPr lang="zh-CN" altLang="en-US" dirty="0">
                <a:latin typeface="微软雅黑" panose="020B0503020204020204" pitchFamily="34" charset="-122"/>
                <a:ea typeface="微软雅黑" panose="020B0503020204020204" pitchFamily="34" charset="-122"/>
              </a:rPr>
              <a:t>年 </a:t>
            </a:r>
            <a:r>
              <a:rPr lang="en-US" altLang="zh-CN" dirty="0">
                <a:latin typeface="微软雅黑" panose="020B0503020204020204" pitchFamily="34" charset="-122"/>
                <a:ea typeface="微软雅黑" panose="020B0503020204020204" pitchFamily="34" charset="-122"/>
              </a:rPr>
              <a:t>9</a:t>
            </a:r>
            <a:r>
              <a:rPr lang="zh-CN" altLang="en-US" dirty="0">
                <a:latin typeface="微软雅黑" panose="020B0503020204020204" pitchFamily="34" charset="-122"/>
                <a:ea typeface="微软雅黑" panose="020B0503020204020204" pitchFamily="34" charset="-122"/>
              </a:rPr>
              <a:t>月下旬，蒋介石调集了近</a:t>
            </a:r>
            <a:r>
              <a:rPr lang="en-US" altLang="zh-CN" dirty="0">
                <a:latin typeface="微软雅黑" panose="020B0503020204020204" pitchFamily="34" charset="-122"/>
                <a:ea typeface="微软雅黑" panose="020B0503020204020204" pitchFamily="34" charset="-122"/>
              </a:rPr>
              <a:t>100</a:t>
            </a:r>
            <a:r>
              <a:rPr lang="zh-CN" altLang="en-US" dirty="0">
                <a:latin typeface="微软雅黑" panose="020B0503020204020204" pitchFamily="34" charset="-122"/>
                <a:ea typeface="微软雅黑" panose="020B0503020204020204" pitchFamily="34" charset="-122"/>
              </a:rPr>
              <a:t>万大军，自任总司令进攻中央根据地</a:t>
            </a:r>
          </a:p>
          <a:p>
            <a:pPr marL="285750" indent="-285750">
              <a:lnSpc>
                <a:spcPct val="130000"/>
              </a:lnSpc>
              <a:buFont typeface="Arial" panose="020B0604020202020204" pitchFamily="34" charset="0"/>
              <a:buChar char="•"/>
            </a:pPr>
            <a:r>
              <a:rPr lang="en-US" altLang="zh-CN" dirty="0">
                <a:latin typeface="微软雅黑" panose="020B0503020204020204" pitchFamily="34" charset="-122"/>
                <a:ea typeface="微软雅黑" panose="020B0503020204020204" pitchFamily="34" charset="-122"/>
              </a:rPr>
              <a:t>1934</a:t>
            </a:r>
            <a:r>
              <a:rPr lang="zh-CN" altLang="en-US" dirty="0">
                <a:latin typeface="微软雅黑" panose="020B0503020204020204" pitchFamily="34" charset="-122"/>
                <a:ea typeface="微软雅黑" panose="020B0503020204020204" pitchFamily="34" charset="-122"/>
              </a:rPr>
              <a:t>年</a:t>
            </a:r>
            <a:r>
              <a:rPr lang="en-US" altLang="zh-CN" dirty="0">
                <a:latin typeface="微软雅黑" panose="020B0503020204020204" pitchFamily="34" charset="-122"/>
                <a:ea typeface="微软雅黑" panose="020B0503020204020204" pitchFamily="34" charset="-122"/>
              </a:rPr>
              <a:t>10</a:t>
            </a:r>
            <a:r>
              <a:rPr lang="zh-CN" altLang="en-US" dirty="0">
                <a:latin typeface="微软雅黑" panose="020B0503020204020204" pitchFamily="34" charset="-122"/>
                <a:ea typeface="微软雅黑" panose="020B0503020204020204" pitchFamily="34" charset="-122"/>
              </a:rPr>
              <a:t>月初，国民党军队推进到中央根据地的腹地</a:t>
            </a:r>
          </a:p>
        </p:txBody>
      </p:sp>
    </p:spTree>
    <p:extLst>
      <p:ext uri="{BB962C8B-B14F-4D97-AF65-F5344CB8AC3E}">
        <p14:creationId xmlns:p14="http://schemas.microsoft.com/office/powerpoint/2010/main" val="238785849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grpId="0" nodeType="after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barn(inVertical)">
                                      <p:cBhvr>
                                        <p:cTn id="13" dur="500"/>
                                        <p:tgtEl>
                                          <p:spTgt spid="25"/>
                                        </p:tgtEl>
                                      </p:cBhvr>
                                    </p:animEffect>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1000"/>
                                        <p:tgtEl>
                                          <p:spTgt spid="20"/>
                                        </p:tgtEl>
                                      </p:cBhvr>
                                    </p:animEffect>
                                    <p:anim calcmode="lin" valueType="num">
                                      <p:cBhvr>
                                        <p:cTn id="18" dur="1000" fill="hold"/>
                                        <p:tgtEl>
                                          <p:spTgt spid="20"/>
                                        </p:tgtEl>
                                        <p:attrNameLst>
                                          <p:attrName>ppt_x</p:attrName>
                                        </p:attrNameLst>
                                      </p:cBhvr>
                                      <p:tavLst>
                                        <p:tav tm="0">
                                          <p:val>
                                            <p:strVal val="#ppt_x"/>
                                          </p:val>
                                        </p:tav>
                                        <p:tav tm="100000">
                                          <p:val>
                                            <p:strVal val="#ppt_x"/>
                                          </p:val>
                                        </p:tav>
                                      </p:tavLst>
                                    </p:anim>
                                    <p:anim calcmode="lin" valueType="num">
                                      <p:cBhvr>
                                        <p:cTn id="19" dur="1000" fill="hold"/>
                                        <p:tgtEl>
                                          <p:spTgt spid="20"/>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22" presetClass="entr" presetSubtype="4" fill="hold" nodeType="after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wipe(down)">
                                      <p:cBhvr>
                                        <p:cTn id="23"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文本框 38">
            <a:extLst>
              <a:ext uri="{FF2B5EF4-FFF2-40B4-BE49-F238E27FC236}">
                <a16:creationId xmlns="" xmlns:a16="http://schemas.microsoft.com/office/drawing/2014/main" id="{E5B102FC-ABD5-4A4C-A6A8-706F28EF6A31}"/>
              </a:ext>
            </a:extLst>
          </p:cNvPr>
          <p:cNvSpPr txBox="1"/>
          <p:nvPr/>
        </p:nvSpPr>
        <p:spPr>
          <a:xfrm>
            <a:off x="1114000" y="375508"/>
            <a:ext cx="6096000" cy="369332"/>
          </a:xfrm>
          <a:prstGeom prst="rect">
            <a:avLst/>
          </a:prstGeom>
          <a:noFill/>
        </p:spPr>
        <p:txBody>
          <a:bodyPr wrap="square">
            <a:spAutoFit/>
          </a:bodyPr>
          <a:lstStyle/>
          <a:p>
            <a:r>
              <a:rPr lang="zh-CN" altLang="en-US" sz="1800" dirty="0">
                <a:solidFill>
                  <a:srgbClr val="C00000"/>
                </a:solidFill>
                <a:latin typeface="汉仪雅酷黑 85W" panose="020B0904020202020204" pitchFamily="34" charset="-122"/>
                <a:ea typeface="汉仪雅酷黑 85W" panose="020B0904020202020204" pitchFamily="34" charset="-122"/>
                <a:sym typeface="思源黑体" panose="020B0500000000000000" pitchFamily="34" charset="-122"/>
              </a:rPr>
              <a:t>第二次国内革命</a:t>
            </a:r>
          </a:p>
        </p:txBody>
      </p:sp>
      <p:pic>
        <p:nvPicPr>
          <p:cNvPr id="40" name="图片 13">
            <a:extLst>
              <a:ext uri="{FF2B5EF4-FFF2-40B4-BE49-F238E27FC236}">
                <a16:creationId xmlns="" xmlns:a16="http://schemas.microsoft.com/office/drawing/2014/main" id="{8F5A8AB7-08C8-4A4F-98B4-B87A4046B493}"/>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bwMode="auto">
          <a:xfrm>
            <a:off x="263122" y="213359"/>
            <a:ext cx="850878" cy="693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2" name="组合 11">
            <a:extLst>
              <a:ext uri="{FF2B5EF4-FFF2-40B4-BE49-F238E27FC236}">
                <a16:creationId xmlns="" xmlns:a16="http://schemas.microsoft.com/office/drawing/2014/main" id="{BA77C3FD-7565-438B-AA51-6F4D55020EF1}"/>
              </a:ext>
            </a:extLst>
          </p:cNvPr>
          <p:cNvGrpSpPr/>
          <p:nvPr/>
        </p:nvGrpSpPr>
        <p:grpSpPr>
          <a:xfrm>
            <a:off x="496833" y="1546520"/>
            <a:ext cx="5475341" cy="601521"/>
            <a:chOff x="496833" y="1546520"/>
            <a:chExt cx="5475341" cy="601521"/>
          </a:xfrm>
        </p:grpSpPr>
        <p:grpSp>
          <p:nvGrpSpPr>
            <p:cNvPr id="3" name="组合 2">
              <a:extLst>
                <a:ext uri="{FF2B5EF4-FFF2-40B4-BE49-F238E27FC236}">
                  <a16:creationId xmlns="" xmlns:a16="http://schemas.microsoft.com/office/drawing/2014/main" id="{700F1E11-A039-4CD4-AB19-9E1262E14A9F}"/>
                </a:ext>
              </a:extLst>
            </p:cNvPr>
            <p:cNvGrpSpPr/>
            <p:nvPr/>
          </p:nvGrpSpPr>
          <p:grpSpPr>
            <a:xfrm>
              <a:off x="496833" y="1546520"/>
              <a:ext cx="5475341" cy="601521"/>
              <a:chOff x="496833" y="1546520"/>
              <a:chExt cx="5475341" cy="601521"/>
            </a:xfrm>
          </p:grpSpPr>
          <p:sp>
            <p:nvSpPr>
              <p:cNvPr id="6" name="TextBox 41">
                <a:extLst>
                  <a:ext uri="{FF2B5EF4-FFF2-40B4-BE49-F238E27FC236}">
                    <a16:creationId xmlns="" xmlns:a16="http://schemas.microsoft.com/office/drawing/2014/main" id="{145F93A7-EB46-4482-85CF-5CCE13223BD1}"/>
                  </a:ext>
                </a:extLst>
              </p:cNvPr>
              <p:cNvSpPr txBox="1"/>
              <p:nvPr/>
            </p:nvSpPr>
            <p:spPr>
              <a:xfrm>
                <a:off x="1192863" y="1573372"/>
                <a:ext cx="4779311" cy="461665"/>
              </a:xfrm>
              <a:prstGeom prst="rect">
                <a:avLst/>
              </a:prstGeom>
              <a:noFill/>
            </p:spPr>
            <p:txBody>
              <a:bodyPr wrap="square" rtlCol="0">
                <a:spAutoFit/>
              </a:bodyPr>
              <a:lstStyle/>
              <a:p>
                <a:pPr fontAlgn="auto">
                  <a:spcBef>
                    <a:spcPts val="0"/>
                  </a:spcBef>
                  <a:spcAft>
                    <a:spcPts val="0"/>
                  </a:spcAft>
                  <a:defRPr/>
                </a:pPr>
                <a:r>
                  <a:rPr lang="en-US" altLang="zh-CN" sz="2400" b="1" spc="300" dirty="0">
                    <a:latin typeface="微软雅黑" panose="020B0503020204020204" pitchFamily="34" charset="-122"/>
                    <a:ea typeface="微软雅黑" panose="020B0503020204020204" pitchFamily="34" charset="-122"/>
                  </a:rPr>
                  <a:t>1935</a:t>
                </a:r>
                <a:r>
                  <a:rPr lang="zh-CN" altLang="en-US" sz="2400" b="1" spc="300" dirty="0">
                    <a:latin typeface="微软雅黑" panose="020B0503020204020204" pitchFamily="34" charset="-122"/>
                    <a:ea typeface="微软雅黑" panose="020B0503020204020204" pitchFamily="34" charset="-122"/>
                  </a:rPr>
                  <a:t>年</a:t>
                </a:r>
                <a:r>
                  <a:rPr lang="en-US" altLang="zh-CN" sz="2400" b="1" spc="300" dirty="0">
                    <a:latin typeface="微软雅黑" panose="020B0503020204020204" pitchFamily="34" charset="-122"/>
                    <a:ea typeface="微软雅黑" panose="020B0503020204020204" pitchFamily="34" charset="-122"/>
                  </a:rPr>
                  <a:t>1</a:t>
                </a:r>
                <a:r>
                  <a:rPr lang="zh-CN" altLang="en-US" sz="2400" b="1" spc="300" dirty="0">
                    <a:latin typeface="微软雅黑" panose="020B0503020204020204" pitchFamily="34" charset="-122"/>
                    <a:ea typeface="微软雅黑" panose="020B0503020204020204" pitchFamily="34" charset="-122"/>
                  </a:rPr>
                  <a:t>月</a:t>
                </a:r>
                <a:r>
                  <a:rPr lang="en-US" altLang="zh-CN" sz="2400" b="1" spc="300" dirty="0">
                    <a:latin typeface="微软雅黑" panose="020B0503020204020204" pitchFamily="34" charset="-122"/>
                    <a:ea typeface="微软雅黑" panose="020B0503020204020204" pitchFamily="34" charset="-122"/>
                  </a:rPr>
                  <a:t>15</a:t>
                </a:r>
                <a:r>
                  <a:rPr lang="zh-CN" altLang="en-US" sz="2400" b="1" spc="300" dirty="0">
                    <a:latin typeface="微软雅黑" panose="020B0503020204020204" pitchFamily="34" charset="-122"/>
                    <a:ea typeface="微软雅黑" panose="020B0503020204020204" pitchFamily="34" charset="-122"/>
                  </a:rPr>
                  <a:t>日遵义会议</a:t>
                </a:r>
              </a:p>
            </p:txBody>
          </p:sp>
          <p:grpSp>
            <p:nvGrpSpPr>
              <p:cNvPr id="2" name="组合 1">
                <a:extLst>
                  <a:ext uri="{FF2B5EF4-FFF2-40B4-BE49-F238E27FC236}">
                    <a16:creationId xmlns="" xmlns:a16="http://schemas.microsoft.com/office/drawing/2014/main" id="{E0F5E1DD-11D4-451C-B9F1-E79D9FB72760}"/>
                  </a:ext>
                </a:extLst>
              </p:cNvPr>
              <p:cNvGrpSpPr/>
              <p:nvPr/>
            </p:nvGrpSpPr>
            <p:grpSpPr>
              <a:xfrm>
                <a:off x="496833" y="1546520"/>
                <a:ext cx="617167" cy="601521"/>
                <a:chOff x="481593" y="1889760"/>
                <a:chExt cx="966207" cy="934534"/>
              </a:xfrm>
            </p:grpSpPr>
            <p:sp>
              <p:nvSpPr>
                <p:cNvPr id="5" name="矩形 4">
                  <a:extLst>
                    <a:ext uri="{FF2B5EF4-FFF2-40B4-BE49-F238E27FC236}">
                      <a16:creationId xmlns="" xmlns:a16="http://schemas.microsoft.com/office/drawing/2014/main" id="{B0634D82-37E4-462A-A5C2-D91DA162C8B3}"/>
                    </a:ext>
                  </a:extLst>
                </p:cNvPr>
                <p:cNvSpPr/>
                <p:nvPr/>
              </p:nvSpPr>
              <p:spPr>
                <a:xfrm>
                  <a:off x="481593" y="1889760"/>
                  <a:ext cx="966207" cy="934534"/>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cs typeface="+mn-ea"/>
                    <a:sym typeface="+mn-lt"/>
                  </a:endParaRPr>
                </a:p>
              </p:txBody>
            </p:sp>
            <p:pic>
              <p:nvPicPr>
                <p:cNvPr id="7" name="图片 6">
                  <a:extLst>
                    <a:ext uri="{FF2B5EF4-FFF2-40B4-BE49-F238E27FC236}">
                      <a16:creationId xmlns="" xmlns:a16="http://schemas.microsoft.com/office/drawing/2014/main" id="{44E4CB77-DB5F-4B45-AAFA-9E64BB3C0710}"/>
                    </a:ext>
                  </a:extLst>
                </p:cNvPr>
                <p:cNvPicPr>
                  <a:picLocks noChangeAspect="1"/>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605061" y="2038553"/>
                  <a:ext cx="719269" cy="636947"/>
                </a:xfrm>
                <a:prstGeom prst="rect">
                  <a:avLst/>
                </a:prstGeom>
              </p:spPr>
            </p:pic>
          </p:grpSp>
        </p:grpSp>
        <p:cxnSp>
          <p:nvCxnSpPr>
            <p:cNvPr id="10" name="直接连接符 9">
              <a:extLst>
                <a:ext uri="{FF2B5EF4-FFF2-40B4-BE49-F238E27FC236}">
                  <a16:creationId xmlns="" xmlns:a16="http://schemas.microsoft.com/office/drawing/2014/main" id="{A3AF2D85-7277-43A0-97AC-48A2FDD65AEF}"/>
                </a:ext>
              </a:extLst>
            </p:cNvPr>
            <p:cNvCxnSpPr>
              <a:cxnSpLocks/>
            </p:cNvCxnSpPr>
            <p:nvPr/>
          </p:nvCxnSpPr>
          <p:spPr>
            <a:xfrm>
              <a:off x="1317230" y="2111033"/>
              <a:ext cx="3969145" cy="37008"/>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grpSp>
      <p:grpSp>
        <p:nvGrpSpPr>
          <p:cNvPr id="17" name="组合 16">
            <a:extLst>
              <a:ext uri="{FF2B5EF4-FFF2-40B4-BE49-F238E27FC236}">
                <a16:creationId xmlns="" xmlns:a16="http://schemas.microsoft.com/office/drawing/2014/main" id="{EDA98FB2-F472-4F2D-82EE-D438BC999E10}"/>
              </a:ext>
            </a:extLst>
          </p:cNvPr>
          <p:cNvGrpSpPr/>
          <p:nvPr/>
        </p:nvGrpSpPr>
        <p:grpSpPr>
          <a:xfrm>
            <a:off x="575697" y="2543024"/>
            <a:ext cx="6713166" cy="487315"/>
            <a:chOff x="575698" y="3339138"/>
            <a:chExt cx="6713166" cy="487315"/>
          </a:xfrm>
        </p:grpSpPr>
        <p:sp>
          <p:nvSpPr>
            <p:cNvPr id="16" name="文本框 15">
              <a:extLst>
                <a:ext uri="{FF2B5EF4-FFF2-40B4-BE49-F238E27FC236}">
                  <a16:creationId xmlns="" xmlns:a16="http://schemas.microsoft.com/office/drawing/2014/main" id="{939EC793-E594-4859-9D64-4191AFE8A930}"/>
                </a:ext>
              </a:extLst>
            </p:cNvPr>
            <p:cNvSpPr txBox="1"/>
            <p:nvPr/>
          </p:nvSpPr>
          <p:spPr>
            <a:xfrm>
              <a:off x="1192864" y="3421483"/>
              <a:ext cx="6096000" cy="400110"/>
            </a:xfrm>
            <a:prstGeom prst="rect">
              <a:avLst/>
            </a:prstGeom>
            <a:noFill/>
          </p:spPr>
          <p:txBody>
            <a:bodyPr wrap="square">
              <a:spAutoFit/>
            </a:bodyPr>
            <a:lstStyle/>
            <a:p>
              <a:pPr fontAlgn="auto">
                <a:spcBef>
                  <a:spcPts val="0"/>
                </a:spcBef>
                <a:spcAft>
                  <a:spcPts val="0"/>
                </a:spcAft>
                <a:defRPr/>
              </a:pPr>
              <a:endParaRPr lang="zh-CN" altLang="en-US" sz="2000" b="1" spc="300" dirty="0">
                <a:latin typeface="微软雅黑" panose="020B0503020204020204" pitchFamily="34" charset="-122"/>
                <a:ea typeface="微软雅黑" panose="020B0503020204020204" pitchFamily="34" charset="-122"/>
              </a:endParaRPr>
            </a:p>
          </p:txBody>
        </p:sp>
        <p:pic>
          <p:nvPicPr>
            <p:cNvPr id="15" name="图片 14">
              <a:extLst>
                <a:ext uri="{FF2B5EF4-FFF2-40B4-BE49-F238E27FC236}">
                  <a16:creationId xmlns="" xmlns:a16="http://schemas.microsoft.com/office/drawing/2014/main" id="{1DADB8CE-702A-4576-AFC9-A1A49ABC585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5698" y="3339138"/>
              <a:ext cx="543999" cy="487315"/>
            </a:xfrm>
            <a:prstGeom prst="rect">
              <a:avLst/>
            </a:prstGeom>
          </p:spPr>
        </p:pic>
      </p:grpSp>
      <p:grpSp>
        <p:nvGrpSpPr>
          <p:cNvPr id="19" name="组合 18">
            <a:extLst>
              <a:ext uri="{FF2B5EF4-FFF2-40B4-BE49-F238E27FC236}">
                <a16:creationId xmlns="" xmlns:a16="http://schemas.microsoft.com/office/drawing/2014/main" id="{5FD07166-00B0-4F9F-915F-7886E0262239}"/>
              </a:ext>
            </a:extLst>
          </p:cNvPr>
          <p:cNvGrpSpPr/>
          <p:nvPr/>
        </p:nvGrpSpPr>
        <p:grpSpPr>
          <a:xfrm>
            <a:off x="1192863" y="2570930"/>
            <a:ext cx="10120696" cy="646331"/>
            <a:chOff x="1192863" y="3629786"/>
            <a:chExt cx="10120696" cy="646331"/>
          </a:xfrm>
        </p:grpSpPr>
        <p:sp>
          <p:nvSpPr>
            <p:cNvPr id="21" name="文本框 20">
              <a:extLst>
                <a:ext uri="{FF2B5EF4-FFF2-40B4-BE49-F238E27FC236}">
                  <a16:creationId xmlns="" xmlns:a16="http://schemas.microsoft.com/office/drawing/2014/main" id="{C8B8ECB1-4792-4224-A219-14A8D321016B}"/>
                </a:ext>
              </a:extLst>
            </p:cNvPr>
            <p:cNvSpPr txBox="1"/>
            <p:nvPr/>
          </p:nvSpPr>
          <p:spPr>
            <a:xfrm>
              <a:off x="1192863" y="3630878"/>
              <a:ext cx="6096000" cy="453457"/>
            </a:xfrm>
            <a:prstGeom prst="rect">
              <a:avLst/>
            </a:prstGeom>
            <a:noFill/>
          </p:spPr>
          <p:txBody>
            <a:bodyPr wrap="square">
              <a:spAutoFit/>
            </a:bodyPr>
            <a:lstStyle/>
            <a:p>
              <a:pPr eaLnBrk="1" hangingPunct="1">
                <a:lnSpc>
                  <a:spcPct val="130000"/>
                </a:lnSpc>
              </a:pPr>
              <a:r>
                <a:rPr lang="zh-CN" altLang="en-US" sz="2000" b="1" dirty="0">
                  <a:solidFill>
                    <a:srgbClr val="C00000"/>
                  </a:solidFill>
                  <a:latin typeface="微软雅黑" panose="020B0503020204020204" pitchFamily="34" charset="-122"/>
                  <a:ea typeface="微软雅黑" panose="020B0503020204020204" pitchFamily="34" charset="-122"/>
                </a:rPr>
                <a:t>遵义</a:t>
              </a:r>
              <a:r>
                <a:rPr lang="zh-CN" altLang="en-US" sz="2000" b="1" dirty="0">
                  <a:latin typeface="微软雅黑" panose="020B0503020204020204" pitchFamily="34" charset="-122"/>
                  <a:ea typeface="微软雅黑" panose="020B0503020204020204" pitchFamily="34" charset="-122"/>
                </a:rPr>
                <a:t>贵州遵义</a:t>
              </a:r>
            </a:p>
          </p:txBody>
        </p:sp>
        <p:sp>
          <p:nvSpPr>
            <p:cNvPr id="22" name="文本框 21">
              <a:extLst>
                <a:ext uri="{FF2B5EF4-FFF2-40B4-BE49-F238E27FC236}">
                  <a16:creationId xmlns="" xmlns:a16="http://schemas.microsoft.com/office/drawing/2014/main" id="{2C4F1B31-27CD-4E4D-A9F8-5EBF35E836B3}"/>
                </a:ext>
              </a:extLst>
            </p:cNvPr>
            <p:cNvSpPr txBox="1"/>
            <p:nvPr/>
          </p:nvSpPr>
          <p:spPr>
            <a:xfrm>
              <a:off x="2948705" y="3629786"/>
              <a:ext cx="8364854" cy="646331"/>
            </a:xfrm>
            <a:prstGeom prst="rect">
              <a:avLst/>
            </a:prstGeom>
            <a:noFill/>
            <a:ln>
              <a:noFill/>
            </a:ln>
          </p:spPr>
          <p:txBody>
            <a:bodyPr wrap="square">
              <a:spAutoFit/>
            </a:bodyPr>
            <a:lstStyle/>
            <a:p>
              <a:pPr eaLnBrk="1" hangingPunct="1"/>
              <a:r>
                <a:rPr lang="zh-CN" altLang="en-US" sz="1800" dirty="0">
                  <a:latin typeface="微软雅黑" panose="020B0503020204020204" pitchFamily="34" charset="-122"/>
                  <a:ea typeface="微软雅黑" panose="020B0503020204020204" pitchFamily="34" charset="-122"/>
                </a:rPr>
                <a:t>遵义会议结束了“左”倾教条主义错误在中央的统治确立了毛泽东的领导地位，是革命的转折点，也是党开始走向成熟</a:t>
              </a:r>
            </a:p>
          </p:txBody>
        </p:sp>
      </p:grpSp>
      <p:grpSp>
        <p:nvGrpSpPr>
          <p:cNvPr id="20" name="组合 19">
            <a:extLst>
              <a:ext uri="{FF2B5EF4-FFF2-40B4-BE49-F238E27FC236}">
                <a16:creationId xmlns="" xmlns:a16="http://schemas.microsoft.com/office/drawing/2014/main" id="{701B945D-64A1-481B-A2F5-863DAD4636CE}"/>
              </a:ext>
            </a:extLst>
          </p:cNvPr>
          <p:cNvGrpSpPr/>
          <p:nvPr/>
        </p:nvGrpSpPr>
        <p:grpSpPr>
          <a:xfrm>
            <a:off x="575697" y="3335958"/>
            <a:ext cx="10568070" cy="2932021"/>
            <a:chOff x="575698" y="4323025"/>
            <a:chExt cx="10568070" cy="2932021"/>
          </a:xfrm>
        </p:grpSpPr>
        <p:grpSp>
          <p:nvGrpSpPr>
            <p:cNvPr id="23" name="组合 22">
              <a:extLst>
                <a:ext uri="{FF2B5EF4-FFF2-40B4-BE49-F238E27FC236}">
                  <a16:creationId xmlns="" xmlns:a16="http://schemas.microsoft.com/office/drawing/2014/main" id="{F14D8C06-7C04-46F5-8722-E9BA303C67C8}"/>
                </a:ext>
              </a:extLst>
            </p:cNvPr>
            <p:cNvGrpSpPr/>
            <p:nvPr/>
          </p:nvGrpSpPr>
          <p:grpSpPr>
            <a:xfrm>
              <a:off x="575698" y="4323025"/>
              <a:ext cx="6713166" cy="487315"/>
              <a:chOff x="575698" y="3339138"/>
              <a:chExt cx="6713166" cy="487315"/>
            </a:xfrm>
          </p:grpSpPr>
          <p:sp>
            <p:nvSpPr>
              <p:cNvPr id="24" name="文本框 23">
                <a:extLst>
                  <a:ext uri="{FF2B5EF4-FFF2-40B4-BE49-F238E27FC236}">
                    <a16:creationId xmlns="" xmlns:a16="http://schemas.microsoft.com/office/drawing/2014/main" id="{15C40B3C-9304-4740-8720-5D24B464E048}"/>
                  </a:ext>
                </a:extLst>
              </p:cNvPr>
              <p:cNvSpPr txBox="1"/>
              <p:nvPr/>
            </p:nvSpPr>
            <p:spPr>
              <a:xfrm>
                <a:off x="1192864" y="3356224"/>
                <a:ext cx="6096000" cy="400110"/>
              </a:xfrm>
              <a:prstGeom prst="rect">
                <a:avLst/>
              </a:prstGeom>
              <a:noFill/>
            </p:spPr>
            <p:txBody>
              <a:bodyPr wrap="square">
                <a:spAutoFit/>
              </a:bodyPr>
              <a:lstStyle/>
              <a:p>
                <a:pPr eaLnBrk="1" hangingPunct="1"/>
                <a:r>
                  <a:rPr lang="zh-CN" altLang="en-US" sz="2000" b="1" dirty="0">
                    <a:latin typeface="微软雅黑" panose="020B0503020204020204" pitchFamily="34" charset="-122"/>
                    <a:ea typeface="微软雅黑" panose="020B0503020204020204" pitchFamily="34" charset="-122"/>
                  </a:rPr>
                  <a:t>为建立抗日民族统一战线而斗争</a:t>
                </a:r>
                <a:endParaRPr lang="en-US" altLang="zh-CN" sz="2000" b="1" dirty="0">
                  <a:latin typeface="微软雅黑" panose="020B0503020204020204" pitchFamily="34" charset="-122"/>
                  <a:ea typeface="微软雅黑" panose="020B0503020204020204" pitchFamily="34" charset="-122"/>
                </a:endParaRPr>
              </a:p>
            </p:txBody>
          </p:sp>
          <p:pic>
            <p:nvPicPr>
              <p:cNvPr id="25" name="图片 24">
                <a:extLst>
                  <a:ext uri="{FF2B5EF4-FFF2-40B4-BE49-F238E27FC236}">
                    <a16:creationId xmlns="" xmlns:a16="http://schemas.microsoft.com/office/drawing/2014/main" id="{3A51BE15-8872-4B21-B4FF-DAD8F4BB893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5698" y="3339138"/>
                <a:ext cx="543999" cy="487315"/>
              </a:xfrm>
              <a:prstGeom prst="rect">
                <a:avLst/>
              </a:prstGeom>
            </p:spPr>
          </p:pic>
        </p:grpSp>
        <p:sp>
          <p:nvSpPr>
            <p:cNvPr id="26" name="文本框 25">
              <a:extLst>
                <a:ext uri="{FF2B5EF4-FFF2-40B4-BE49-F238E27FC236}">
                  <a16:creationId xmlns="" xmlns:a16="http://schemas.microsoft.com/office/drawing/2014/main" id="{EAC9A166-350B-4365-847E-3247B2013390}"/>
                </a:ext>
              </a:extLst>
            </p:cNvPr>
            <p:cNvSpPr txBox="1"/>
            <p:nvPr/>
          </p:nvSpPr>
          <p:spPr>
            <a:xfrm>
              <a:off x="688562" y="4865426"/>
              <a:ext cx="6096000" cy="400110"/>
            </a:xfrm>
            <a:prstGeom prst="rect">
              <a:avLst/>
            </a:prstGeom>
            <a:noFill/>
          </p:spPr>
          <p:txBody>
            <a:bodyPr wrap="square">
              <a:spAutoFit/>
            </a:bodyPr>
            <a:lstStyle/>
            <a:p>
              <a:pPr marL="342900" indent="-342900" eaLnBrk="1" hangingPunct="1">
                <a:buFont typeface="Arial" panose="020B0604020202020204" pitchFamily="34" charset="0"/>
                <a:buChar char="•"/>
              </a:pPr>
              <a:r>
                <a:rPr lang="en-US" altLang="zh-CN" sz="2000" b="1" dirty="0">
                  <a:solidFill>
                    <a:srgbClr val="C00000"/>
                  </a:solidFill>
                  <a:latin typeface="微软雅黑" panose="020B0503020204020204" pitchFamily="34" charset="-122"/>
                  <a:ea typeface="微软雅黑" panose="020B0503020204020204" pitchFamily="34" charset="-122"/>
                </a:rPr>
                <a:t>1935</a:t>
              </a:r>
              <a:r>
                <a:rPr lang="zh-CN" altLang="en-US" sz="2000" b="1" dirty="0">
                  <a:solidFill>
                    <a:srgbClr val="C00000"/>
                  </a:solidFill>
                  <a:latin typeface="微软雅黑" panose="020B0503020204020204" pitchFamily="34" charset="-122"/>
                  <a:ea typeface="微软雅黑" panose="020B0503020204020204" pitchFamily="34" charset="-122"/>
                </a:rPr>
                <a:t>年</a:t>
              </a:r>
              <a:r>
                <a:rPr lang="en-US" altLang="zh-CN" sz="2000" b="1" dirty="0">
                  <a:solidFill>
                    <a:srgbClr val="C00000"/>
                  </a:solidFill>
                  <a:latin typeface="微软雅黑" panose="020B0503020204020204" pitchFamily="34" charset="-122"/>
                  <a:ea typeface="微软雅黑" panose="020B0503020204020204" pitchFamily="34" charset="-122"/>
                </a:rPr>
                <a:t>8</a:t>
              </a:r>
              <a:r>
                <a:rPr lang="zh-CN" altLang="en-US" sz="2000" b="1" dirty="0">
                  <a:solidFill>
                    <a:srgbClr val="C00000"/>
                  </a:solidFill>
                  <a:latin typeface="微软雅黑" panose="020B0503020204020204" pitchFamily="34" charset="-122"/>
                  <a:ea typeface="微软雅黑" panose="020B0503020204020204" pitchFamily="34" charset="-122"/>
                </a:rPr>
                <a:t>月八一宣言</a:t>
              </a:r>
            </a:p>
          </p:txBody>
        </p:sp>
        <p:sp>
          <p:nvSpPr>
            <p:cNvPr id="27" name="文本框 26">
              <a:extLst>
                <a:ext uri="{FF2B5EF4-FFF2-40B4-BE49-F238E27FC236}">
                  <a16:creationId xmlns="" xmlns:a16="http://schemas.microsoft.com/office/drawing/2014/main" id="{D1F4FE2D-3E10-44E9-BA2C-FC2B3567D4B8}"/>
                </a:ext>
              </a:extLst>
            </p:cNvPr>
            <p:cNvSpPr txBox="1"/>
            <p:nvPr/>
          </p:nvSpPr>
          <p:spPr>
            <a:xfrm>
              <a:off x="3580291" y="4770743"/>
              <a:ext cx="7563477" cy="646331"/>
            </a:xfrm>
            <a:prstGeom prst="rect">
              <a:avLst/>
            </a:prstGeom>
            <a:noFill/>
            <a:ln>
              <a:noFill/>
            </a:ln>
          </p:spPr>
          <p:txBody>
            <a:bodyPr wrap="square">
              <a:spAutoFit/>
            </a:bodyPr>
            <a:lstStyle/>
            <a:p>
              <a:pPr eaLnBrk="1" hangingPunct="1"/>
              <a:r>
                <a:rPr lang="zh-CN" altLang="en-US" dirty="0">
                  <a:latin typeface="微软雅黑" panose="020B0503020204020204" pitchFamily="34" charset="-122"/>
                  <a:ea typeface="微软雅黑" panose="020B0503020204020204" pitchFamily="34" charset="-122"/>
                </a:rPr>
                <a:t>中共驻共产国际代表草拟了</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八一宣言</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，号召各界同胞并呼吁各党派和军队首先停止内战，以便集中一切国力去为抗日救国的神圣事业而奋斗</a:t>
              </a:r>
            </a:p>
          </p:txBody>
        </p:sp>
        <p:sp>
          <p:nvSpPr>
            <p:cNvPr id="28" name="文本框 27">
              <a:extLst>
                <a:ext uri="{FF2B5EF4-FFF2-40B4-BE49-F238E27FC236}">
                  <a16:creationId xmlns="" xmlns:a16="http://schemas.microsoft.com/office/drawing/2014/main" id="{3AB1CE3D-2E56-4F0E-9C22-F8BA9AC7C7AA}"/>
                </a:ext>
              </a:extLst>
            </p:cNvPr>
            <p:cNvSpPr txBox="1"/>
            <p:nvPr/>
          </p:nvSpPr>
          <p:spPr>
            <a:xfrm>
              <a:off x="688562" y="5511757"/>
              <a:ext cx="6096000" cy="369332"/>
            </a:xfrm>
            <a:prstGeom prst="rect">
              <a:avLst/>
            </a:prstGeom>
            <a:noFill/>
          </p:spPr>
          <p:txBody>
            <a:bodyPr wrap="square">
              <a:spAutoFit/>
            </a:bodyPr>
            <a:lstStyle/>
            <a:p>
              <a:pPr marL="342900" indent="-342900" eaLnBrk="1" hangingPunct="1">
                <a:buFont typeface="Arial" panose="020B0604020202020204" pitchFamily="34" charset="0"/>
                <a:buChar char="•"/>
              </a:pPr>
              <a:r>
                <a:rPr lang="en-US" altLang="zh-CN" b="1" dirty="0">
                  <a:solidFill>
                    <a:srgbClr val="C00000"/>
                  </a:solidFill>
                  <a:latin typeface="微软雅黑" panose="020B0503020204020204" pitchFamily="34" charset="-122"/>
                  <a:ea typeface="微软雅黑" panose="020B0503020204020204" pitchFamily="34" charset="-122"/>
                </a:rPr>
                <a:t>1935</a:t>
              </a:r>
              <a:r>
                <a:rPr lang="zh-CN" altLang="en-US" b="1" dirty="0">
                  <a:solidFill>
                    <a:srgbClr val="C00000"/>
                  </a:solidFill>
                  <a:latin typeface="微软雅黑" panose="020B0503020204020204" pitchFamily="34" charset="-122"/>
                  <a:ea typeface="微软雅黑" panose="020B0503020204020204" pitchFamily="34" charset="-122"/>
                </a:rPr>
                <a:t>年</a:t>
              </a:r>
              <a:r>
                <a:rPr lang="en-US" altLang="zh-CN" b="1" dirty="0">
                  <a:solidFill>
                    <a:srgbClr val="C00000"/>
                  </a:solidFill>
                  <a:latin typeface="微软雅黑" panose="020B0503020204020204" pitchFamily="34" charset="-122"/>
                  <a:ea typeface="微软雅黑" panose="020B0503020204020204" pitchFamily="34" charset="-122"/>
                </a:rPr>
                <a:t>12</a:t>
              </a:r>
              <a:r>
                <a:rPr lang="zh-CN" altLang="en-US" b="1" dirty="0">
                  <a:solidFill>
                    <a:srgbClr val="C00000"/>
                  </a:solidFill>
                  <a:latin typeface="微软雅黑" panose="020B0503020204020204" pitchFamily="34" charset="-122"/>
                  <a:ea typeface="微软雅黑" panose="020B0503020204020204" pitchFamily="34" charset="-122"/>
                </a:rPr>
                <a:t>月瓦窑堡会议</a:t>
              </a:r>
            </a:p>
          </p:txBody>
        </p:sp>
        <p:sp>
          <p:nvSpPr>
            <p:cNvPr id="29" name="文本框 28">
              <a:extLst>
                <a:ext uri="{FF2B5EF4-FFF2-40B4-BE49-F238E27FC236}">
                  <a16:creationId xmlns="" xmlns:a16="http://schemas.microsoft.com/office/drawing/2014/main" id="{6C620B75-8C7B-4FD1-A362-D7BB13F3E49E}"/>
                </a:ext>
              </a:extLst>
            </p:cNvPr>
            <p:cNvSpPr txBox="1"/>
            <p:nvPr/>
          </p:nvSpPr>
          <p:spPr>
            <a:xfrm>
              <a:off x="3580291" y="5511757"/>
              <a:ext cx="7563477" cy="777457"/>
            </a:xfrm>
            <a:prstGeom prst="rect">
              <a:avLst/>
            </a:prstGeom>
            <a:noFill/>
            <a:ln>
              <a:noFill/>
            </a:ln>
          </p:spPr>
          <p:txBody>
            <a:bodyPr wrap="square">
              <a:spAutoFit/>
            </a:bodyPr>
            <a:lstStyle/>
            <a:p>
              <a:pPr eaLnBrk="1" hangingPunct="1">
                <a:lnSpc>
                  <a:spcPct val="130000"/>
                </a:lnSpc>
              </a:pPr>
              <a:r>
                <a:rPr lang="en-US" altLang="zh-CN" dirty="0">
                  <a:latin typeface="微软雅黑" panose="020B0503020204020204" pitchFamily="34" charset="-122"/>
                  <a:ea typeface="微软雅黑" panose="020B0503020204020204" pitchFamily="34" charset="-122"/>
                </a:rPr>
                <a:t>1935</a:t>
              </a:r>
              <a:r>
                <a:rPr lang="zh-CN" altLang="en-US" dirty="0">
                  <a:latin typeface="微软雅黑" panose="020B0503020204020204" pitchFamily="34" charset="-122"/>
                  <a:ea typeface="微软雅黑" panose="020B0503020204020204" pitchFamily="34" charset="-122"/>
                </a:rPr>
                <a:t>年</a:t>
              </a:r>
              <a:r>
                <a:rPr lang="en-US" altLang="zh-CN" dirty="0">
                  <a:latin typeface="微软雅黑" panose="020B0503020204020204" pitchFamily="34" charset="-122"/>
                  <a:ea typeface="微软雅黑" panose="020B0503020204020204" pitchFamily="34" charset="-122"/>
                </a:rPr>
                <a:t>12</a:t>
              </a:r>
              <a:r>
                <a:rPr lang="zh-CN" altLang="en-US" dirty="0">
                  <a:latin typeface="微软雅黑" panose="020B0503020204020204" pitchFamily="34" charset="-122"/>
                  <a:ea typeface="微软雅黑" panose="020B0503020204020204" pitchFamily="34" charset="-122"/>
                </a:rPr>
                <a:t>月</a:t>
              </a:r>
              <a:r>
                <a:rPr lang="en-US" altLang="zh-CN" dirty="0">
                  <a:latin typeface="微软雅黑" panose="020B0503020204020204" pitchFamily="34" charset="-122"/>
                  <a:ea typeface="微软雅黑" panose="020B0503020204020204" pitchFamily="34" charset="-122"/>
                </a:rPr>
                <a:t>17</a:t>
              </a:r>
              <a:r>
                <a:rPr lang="zh-CN" altLang="en-US" dirty="0">
                  <a:latin typeface="微软雅黑" panose="020B0503020204020204" pitchFamily="34" charset="-122"/>
                  <a:ea typeface="微软雅黑" panose="020B0503020204020204" pitchFamily="34" charset="-122"/>
                </a:rPr>
                <a:t>日</a:t>
              </a:r>
              <a:r>
                <a:rPr lang="en-US" altLang="zh-CN" dirty="0">
                  <a:latin typeface="微软雅黑" panose="020B0503020204020204" pitchFamily="34" charset="-122"/>
                  <a:ea typeface="微软雅黑" panose="020B0503020204020204" pitchFamily="34" charset="-122"/>
                </a:rPr>
                <a:t>-25</a:t>
              </a:r>
              <a:r>
                <a:rPr lang="zh-CN" altLang="en-US" dirty="0">
                  <a:latin typeface="微软雅黑" panose="020B0503020204020204" pitchFamily="34" charset="-122"/>
                  <a:ea typeface="微软雅黑" panose="020B0503020204020204" pitchFamily="34" charset="-122"/>
                </a:rPr>
                <a:t>日，中共中央召开瓦窑堡会议，系统地提出了党的抗日民族统一战线的政策</a:t>
              </a:r>
            </a:p>
          </p:txBody>
        </p:sp>
        <p:sp>
          <p:nvSpPr>
            <p:cNvPr id="30" name="文本框 29">
              <a:extLst>
                <a:ext uri="{FF2B5EF4-FFF2-40B4-BE49-F238E27FC236}">
                  <a16:creationId xmlns="" xmlns:a16="http://schemas.microsoft.com/office/drawing/2014/main" id="{665D0667-E231-4FE8-9D18-29629AADE723}"/>
                </a:ext>
              </a:extLst>
            </p:cNvPr>
            <p:cNvSpPr txBox="1"/>
            <p:nvPr/>
          </p:nvSpPr>
          <p:spPr>
            <a:xfrm>
              <a:off x="688562" y="6331716"/>
              <a:ext cx="6096000" cy="369332"/>
            </a:xfrm>
            <a:prstGeom prst="rect">
              <a:avLst/>
            </a:prstGeom>
            <a:noFill/>
          </p:spPr>
          <p:txBody>
            <a:bodyPr wrap="square">
              <a:spAutoFit/>
            </a:bodyPr>
            <a:lstStyle/>
            <a:p>
              <a:pPr marL="285750" indent="-285750" eaLnBrk="1" hangingPunct="1">
                <a:buFont typeface="Arial" panose="020B0604020202020204" pitchFamily="34" charset="0"/>
                <a:buChar char="•"/>
              </a:pPr>
              <a:r>
                <a:rPr lang="en-US" altLang="zh-CN" b="1" dirty="0">
                  <a:solidFill>
                    <a:srgbClr val="C00000"/>
                  </a:solidFill>
                  <a:latin typeface="微软雅黑" panose="020B0503020204020204" pitchFamily="34" charset="-122"/>
                  <a:ea typeface="微软雅黑" panose="020B0503020204020204" pitchFamily="34" charset="-122"/>
                </a:rPr>
                <a:t>1936</a:t>
              </a:r>
              <a:r>
                <a:rPr lang="zh-CN" altLang="en-US" b="1" dirty="0">
                  <a:solidFill>
                    <a:srgbClr val="C00000"/>
                  </a:solidFill>
                  <a:latin typeface="微软雅黑" panose="020B0503020204020204" pitchFamily="34" charset="-122"/>
                  <a:ea typeface="微软雅黑" panose="020B0503020204020204" pitchFamily="34" charset="-122"/>
                </a:rPr>
                <a:t>年</a:t>
              </a:r>
              <a:r>
                <a:rPr lang="en-US" altLang="zh-CN" b="1" dirty="0">
                  <a:solidFill>
                    <a:srgbClr val="C00000"/>
                  </a:solidFill>
                  <a:latin typeface="微软雅黑" panose="020B0503020204020204" pitchFamily="34" charset="-122"/>
                  <a:ea typeface="微软雅黑" panose="020B0503020204020204" pitchFamily="34" charset="-122"/>
                </a:rPr>
                <a:t>12</a:t>
              </a:r>
              <a:r>
                <a:rPr lang="zh-CN" altLang="en-US" b="1" dirty="0">
                  <a:solidFill>
                    <a:srgbClr val="C00000"/>
                  </a:solidFill>
                  <a:latin typeface="微软雅黑" panose="020B0503020204020204" pitchFamily="34" charset="-122"/>
                  <a:ea typeface="微软雅黑" panose="020B0503020204020204" pitchFamily="34" charset="-122"/>
                </a:rPr>
                <a:t>月西安事变</a:t>
              </a:r>
            </a:p>
          </p:txBody>
        </p:sp>
        <p:sp>
          <p:nvSpPr>
            <p:cNvPr id="31" name="文本框 30">
              <a:extLst>
                <a:ext uri="{FF2B5EF4-FFF2-40B4-BE49-F238E27FC236}">
                  <a16:creationId xmlns="" xmlns:a16="http://schemas.microsoft.com/office/drawing/2014/main" id="{5FF945DB-556F-4610-8E09-2B7B1D7447FA}"/>
                </a:ext>
              </a:extLst>
            </p:cNvPr>
            <p:cNvSpPr txBox="1"/>
            <p:nvPr/>
          </p:nvSpPr>
          <p:spPr>
            <a:xfrm>
              <a:off x="3580291" y="6331716"/>
              <a:ext cx="7563477" cy="923330"/>
            </a:xfrm>
            <a:prstGeom prst="rect">
              <a:avLst/>
            </a:prstGeom>
            <a:noFill/>
            <a:ln>
              <a:noFill/>
            </a:ln>
          </p:spPr>
          <p:txBody>
            <a:bodyPr wrap="square">
              <a:spAutoFit/>
            </a:bodyPr>
            <a:lstStyle/>
            <a:p>
              <a:pPr eaLnBrk="1" hangingPunct="1"/>
              <a:r>
                <a:rPr lang="zh-CN" altLang="en-US" dirty="0">
                  <a:latin typeface="微软雅黑" panose="020B0503020204020204" pitchFamily="34" charset="-122"/>
                  <a:ea typeface="微软雅黑" panose="020B0503020204020204" pitchFamily="34" charset="-122"/>
                </a:rPr>
                <a:t>“西安事变”爆发，中国共产党迅速确定了“和平解决”的方针，并应张学良、杨虎城的邀请，派周恩来、叶剑英等人赴西安谈判，迫使蒋介石接受停止内战、联共抗日等６项条件</a:t>
              </a:r>
            </a:p>
          </p:txBody>
        </p:sp>
      </p:grpSp>
    </p:spTree>
    <p:extLst>
      <p:ext uri="{BB962C8B-B14F-4D97-AF65-F5344CB8AC3E}">
        <p14:creationId xmlns:p14="http://schemas.microsoft.com/office/powerpoint/2010/main" val="85271385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1000"/>
                                        <p:tgtEl>
                                          <p:spTgt spid="17"/>
                                        </p:tgtEl>
                                      </p:cBhvr>
                                    </p:animEffect>
                                    <p:anim calcmode="lin" valueType="num">
                                      <p:cBhvr>
                                        <p:cTn id="14" dur="1000" fill="hold"/>
                                        <p:tgtEl>
                                          <p:spTgt spid="17"/>
                                        </p:tgtEl>
                                        <p:attrNameLst>
                                          <p:attrName>ppt_x</p:attrName>
                                        </p:attrNameLst>
                                      </p:cBhvr>
                                      <p:tavLst>
                                        <p:tav tm="0">
                                          <p:val>
                                            <p:strVal val="#ppt_x"/>
                                          </p:val>
                                        </p:tav>
                                        <p:tav tm="100000">
                                          <p:val>
                                            <p:strVal val="#ppt_x"/>
                                          </p:val>
                                        </p:tav>
                                      </p:tavLst>
                                    </p:anim>
                                    <p:anim calcmode="lin" valueType="num">
                                      <p:cBhvr>
                                        <p:cTn id="15" dur="1000" fill="hold"/>
                                        <p:tgtEl>
                                          <p:spTgt spid="17"/>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2" presetClass="entr" presetSubtype="8" fill="hold"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ipe(left)">
                                      <p:cBhvr>
                                        <p:cTn id="19" dur="500"/>
                                        <p:tgtEl>
                                          <p:spTgt spid="19"/>
                                        </p:tgtEl>
                                      </p:cBhvr>
                                    </p:animEffect>
                                  </p:childTnLst>
                                </p:cTn>
                              </p:par>
                            </p:childTnLst>
                          </p:cTn>
                        </p:par>
                        <p:par>
                          <p:cTn id="20" fill="hold">
                            <p:stCondLst>
                              <p:cond delay="2500"/>
                            </p:stCondLst>
                            <p:childTnLst>
                              <p:par>
                                <p:cTn id="21" presetID="42" presetClass="entr" presetSubtype="0" fill="hold"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1000"/>
                                        <p:tgtEl>
                                          <p:spTgt spid="20"/>
                                        </p:tgtEl>
                                      </p:cBhvr>
                                    </p:animEffect>
                                    <p:anim calcmode="lin" valueType="num">
                                      <p:cBhvr>
                                        <p:cTn id="24" dur="1000" fill="hold"/>
                                        <p:tgtEl>
                                          <p:spTgt spid="20"/>
                                        </p:tgtEl>
                                        <p:attrNameLst>
                                          <p:attrName>ppt_x</p:attrName>
                                        </p:attrNameLst>
                                      </p:cBhvr>
                                      <p:tavLst>
                                        <p:tav tm="0">
                                          <p:val>
                                            <p:strVal val="#ppt_x"/>
                                          </p:val>
                                        </p:tav>
                                        <p:tav tm="100000">
                                          <p:val>
                                            <p:strVal val="#ppt_x"/>
                                          </p:val>
                                        </p:tav>
                                      </p:tavLst>
                                    </p:anim>
                                    <p:anim calcmode="lin" valueType="num">
                                      <p:cBhvr>
                                        <p:cTn id="25"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 xmlns:a16="http://schemas.microsoft.com/office/drawing/2014/main" id="{7427BC4D-5512-44DC-9DC5-188194D442DD}"/>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33026" y="5156380"/>
            <a:ext cx="12191999" cy="1739501"/>
          </a:xfrm>
          <a:prstGeom prst="rect">
            <a:avLst/>
          </a:prstGeom>
        </p:spPr>
      </p:pic>
      <p:pic>
        <p:nvPicPr>
          <p:cNvPr id="7" name="图片 6">
            <a:extLst>
              <a:ext uri="{FF2B5EF4-FFF2-40B4-BE49-F238E27FC236}">
                <a16:creationId xmlns="" xmlns:a16="http://schemas.microsoft.com/office/drawing/2014/main" id="{FB8E2559-11F8-4DD9-9081-54272C06E34F}"/>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 y="3910620"/>
            <a:ext cx="4757196" cy="2985261"/>
          </a:xfrm>
          <a:prstGeom prst="rect">
            <a:avLst/>
          </a:prstGeom>
        </p:spPr>
      </p:pic>
      <p:pic>
        <p:nvPicPr>
          <p:cNvPr id="8" name="图片 7">
            <a:extLst>
              <a:ext uri="{FF2B5EF4-FFF2-40B4-BE49-F238E27FC236}">
                <a16:creationId xmlns="" xmlns:a16="http://schemas.microsoft.com/office/drawing/2014/main" id="{6B8E2F22-FC70-4123-BF2A-C1D33D4845C6}"/>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8656785" y="-17777"/>
            <a:ext cx="3535214" cy="1451739"/>
          </a:xfrm>
          <a:prstGeom prst="rect">
            <a:avLst/>
          </a:prstGeom>
        </p:spPr>
      </p:pic>
      <p:pic>
        <p:nvPicPr>
          <p:cNvPr id="9" name="图片 8">
            <a:extLst>
              <a:ext uri="{FF2B5EF4-FFF2-40B4-BE49-F238E27FC236}">
                <a16:creationId xmlns="" xmlns:a16="http://schemas.microsoft.com/office/drawing/2014/main" id="{9614E3DB-189A-4356-8F0B-9E4DB47483F3}"/>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33028" y="5587853"/>
            <a:ext cx="12225028" cy="1308028"/>
          </a:xfrm>
          <a:prstGeom prst="rect">
            <a:avLst/>
          </a:prstGeom>
        </p:spPr>
      </p:pic>
      <p:pic>
        <p:nvPicPr>
          <p:cNvPr id="10" name="图片 9">
            <a:extLst>
              <a:ext uri="{FF2B5EF4-FFF2-40B4-BE49-F238E27FC236}">
                <a16:creationId xmlns="" xmlns:a16="http://schemas.microsoft.com/office/drawing/2014/main" id="{C65BCCBF-3319-4785-B068-60ED45BF2AC1}"/>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8130367" y="3283913"/>
            <a:ext cx="4045120" cy="3611968"/>
          </a:xfrm>
          <a:prstGeom prst="rect">
            <a:avLst/>
          </a:prstGeom>
        </p:spPr>
      </p:pic>
      <p:grpSp>
        <p:nvGrpSpPr>
          <p:cNvPr id="19" name="Aitds4">
            <a:extLst>
              <a:ext uri="{FF2B5EF4-FFF2-40B4-BE49-F238E27FC236}">
                <a16:creationId xmlns="" xmlns:a16="http://schemas.microsoft.com/office/drawing/2014/main" id="{6AFF02A5-8F03-4B11-B06D-2EFFA04D00E1}"/>
              </a:ext>
            </a:extLst>
          </p:cNvPr>
          <p:cNvGrpSpPr/>
          <p:nvPr/>
        </p:nvGrpSpPr>
        <p:grpSpPr>
          <a:xfrm>
            <a:off x="7961903" y="2233900"/>
            <a:ext cx="1230917" cy="252000"/>
            <a:chOff x="1993305" y="2363731"/>
            <a:chExt cx="1480438" cy="290589"/>
          </a:xfrm>
          <a:solidFill>
            <a:srgbClr val="C00000"/>
          </a:solidFill>
        </p:grpSpPr>
        <p:sp>
          <p:nvSpPr>
            <p:cNvPr id="20" name="星形: 五角 28">
              <a:extLst>
                <a:ext uri="{FF2B5EF4-FFF2-40B4-BE49-F238E27FC236}">
                  <a16:creationId xmlns="" xmlns:a16="http://schemas.microsoft.com/office/drawing/2014/main" id="{C06ACFF7-18CF-47D8-ADB1-5D862A375408}"/>
                </a:ext>
              </a:extLst>
            </p:cNvPr>
            <p:cNvSpPr/>
            <p:nvPr/>
          </p:nvSpPr>
          <p:spPr>
            <a:xfrm>
              <a:off x="2875998" y="2363731"/>
              <a:ext cx="303513" cy="290589"/>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C9110E"/>
                </a:solidFill>
                <a:effectLst/>
                <a:uLnTx/>
                <a:uFillTx/>
                <a:latin typeface="汉仪综艺体简" panose="02010600000101010101" pitchFamily="2" charset="-122"/>
                <a:ea typeface="汉仪综艺体简" panose="02010600000101010101" pitchFamily="2" charset="-122"/>
                <a:cs typeface="+mn-ea"/>
                <a:sym typeface="思源黑体" panose="020B0500000000000000" pitchFamily="34" charset="-122"/>
              </a:endParaRPr>
            </a:p>
          </p:txBody>
        </p:sp>
        <p:sp>
          <p:nvSpPr>
            <p:cNvPr id="21" name="星形: 五角 20">
              <a:extLst>
                <a:ext uri="{FF2B5EF4-FFF2-40B4-BE49-F238E27FC236}">
                  <a16:creationId xmlns="" xmlns:a16="http://schemas.microsoft.com/office/drawing/2014/main" id="{911E146F-F3EA-4E68-ABEB-927B563FB333}"/>
                </a:ext>
              </a:extLst>
            </p:cNvPr>
            <p:cNvSpPr/>
            <p:nvPr/>
          </p:nvSpPr>
          <p:spPr>
            <a:xfrm>
              <a:off x="3170230" y="2363731"/>
              <a:ext cx="303513" cy="290589"/>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C9110E"/>
                </a:solidFill>
                <a:effectLst/>
                <a:uLnTx/>
                <a:uFillTx/>
                <a:latin typeface="汉仪综艺体简" panose="02010600000101010101" pitchFamily="2" charset="-122"/>
                <a:ea typeface="汉仪综艺体简" panose="02010600000101010101" pitchFamily="2" charset="-122"/>
                <a:cs typeface="+mn-ea"/>
                <a:sym typeface="思源黑体" panose="020B0500000000000000" pitchFamily="34" charset="-122"/>
              </a:endParaRPr>
            </a:p>
          </p:txBody>
        </p:sp>
        <p:sp>
          <p:nvSpPr>
            <p:cNvPr id="22" name="星形: 五角 21">
              <a:extLst>
                <a:ext uri="{FF2B5EF4-FFF2-40B4-BE49-F238E27FC236}">
                  <a16:creationId xmlns="" xmlns:a16="http://schemas.microsoft.com/office/drawing/2014/main" id="{EB402873-27A2-438F-B347-C59A5F80EEEA}"/>
                </a:ext>
              </a:extLst>
            </p:cNvPr>
            <p:cNvSpPr/>
            <p:nvPr/>
          </p:nvSpPr>
          <p:spPr>
            <a:xfrm>
              <a:off x="2287536" y="2363731"/>
              <a:ext cx="303513" cy="290589"/>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C9110E"/>
                </a:solidFill>
                <a:effectLst/>
                <a:uLnTx/>
                <a:uFillTx/>
                <a:latin typeface="汉仪综艺体简" panose="02010600000101010101" pitchFamily="2" charset="-122"/>
                <a:ea typeface="汉仪综艺体简" panose="02010600000101010101" pitchFamily="2" charset="-122"/>
                <a:cs typeface="+mn-ea"/>
                <a:sym typeface="思源黑体" panose="020B0500000000000000" pitchFamily="34" charset="-122"/>
              </a:endParaRPr>
            </a:p>
          </p:txBody>
        </p:sp>
        <p:sp>
          <p:nvSpPr>
            <p:cNvPr id="23" name="星形: 五角 28">
              <a:extLst>
                <a:ext uri="{FF2B5EF4-FFF2-40B4-BE49-F238E27FC236}">
                  <a16:creationId xmlns="" xmlns:a16="http://schemas.microsoft.com/office/drawing/2014/main" id="{D2EDBDA0-7B08-44B7-A3CD-321D700DF4C9}"/>
                </a:ext>
              </a:extLst>
            </p:cNvPr>
            <p:cNvSpPr/>
            <p:nvPr/>
          </p:nvSpPr>
          <p:spPr>
            <a:xfrm>
              <a:off x="2581767" y="2363731"/>
              <a:ext cx="303513" cy="290589"/>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C9110E"/>
                </a:solidFill>
                <a:effectLst/>
                <a:uLnTx/>
                <a:uFillTx/>
                <a:latin typeface="汉仪综艺体简" panose="02010600000101010101" pitchFamily="2" charset="-122"/>
                <a:ea typeface="汉仪综艺体简" panose="02010600000101010101" pitchFamily="2" charset="-122"/>
                <a:cs typeface="+mn-ea"/>
                <a:sym typeface="思源黑体" panose="020B0500000000000000" pitchFamily="34" charset="-122"/>
              </a:endParaRPr>
            </a:p>
          </p:txBody>
        </p:sp>
        <p:sp>
          <p:nvSpPr>
            <p:cNvPr id="24" name="星形: 五角 28">
              <a:extLst>
                <a:ext uri="{FF2B5EF4-FFF2-40B4-BE49-F238E27FC236}">
                  <a16:creationId xmlns="" xmlns:a16="http://schemas.microsoft.com/office/drawing/2014/main" id="{15DC8A69-0A6F-491A-9407-8AD4BF290541}"/>
                </a:ext>
              </a:extLst>
            </p:cNvPr>
            <p:cNvSpPr/>
            <p:nvPr/>
          </p:nvSpPr>
          <p:spPr>
            <a:xfrm>
              <a:off x="1993305" y="2363731"/>
              <a:ext cx="303513" cy="290589"/>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C9110E"/>
                </a:solidFill>
                <a:effectLst/>
                <a:uLnTx/>
                <a:uFillTx/>
                <a:latin typeface="汉仪综艺体简" panose="02010600000101010101" pitchFamily="2" charset="-122"/>
                <a:ea typeface="汉仪综艺体简" panose="02010600000101010101" pitchFamily="2" charset="-122"/>
                <a:cs typeface="+mn-ea"/>
                <a:sym typeface="思源黑体" panose="020B0500000000000000" pitchFamily="34" charset="-122"/>
              </a:endParaRPr>
            </a:p>
          </p:txBody>
        </p:sp>
      </p:grpSp>
      <p:sp>
        <p:nvSpPr>
          <p:cNvPr id="25" name="Aitds5">
            <a:extLst>
              <a:ext uri="{FF2B5EF4-FFF2-40B4-BE49-F238E27FC236}">
                <a16:creationId xmlns="" xmlns:a16="http://schemas.microsoft.com/office/drawing/2014/main" id="{E7C14495-8EE9-436B-AF54-ACBF5E44F6DC}"/>
              </a:ext>
            </a:extLst>
          </p:cNvPr>
          <p:cNvSpPr/>
          <p:nvPr/>
        </p:nvSpPr>
        <p:spPr>
          <a:xfrm>
            <a:off x="4942237" y="2080687"/>
            <a:ext cx="2676562" cy="558426"/>
          </a:xfrm>
          <a:prstGeom prst="roundRect">
            <a:avLst>
              <a:gd name="adj" fmla="val 50000"/>
            </a:avLst>
          </a:prstGeom>
          <a:solidFill>
            <a:srgbClr val="C00000"/>
          </a:solidFill>
          <a:ln w="12700" cap="flat" cmpd="sng" algn="ctr">
            <a:noFill/>
            <a:prstDash val="solid"/>
            <a:miter lim="800000"/>
          </a:ln>
          <a:effectLst/>
        </p:spPr>
        <p:txBody>
          <a:bodyPr rtlCol="0" anchor="ctr"/>
          <a:lstStyle/>
          <a:p>
            <a:pPr lvl="0" algn="ctr"/>
            <a:r>
              <a:rPr lang="zh-CN" altLang="en-US" sz="3200" dirty="0">
                <a:solidFill>
                  <a:srgbClr val="FFFFFF"/>
                </a:solidFill>
                <a:latin typeface="汉仪综艺体简" panose="02010600000101010101" pitchFamily="2" charset="-122"/>
                <a:ea typeface="汉仪综艺体简" panose="02010600000101010101" pitchFamily="2" charset="-122"/>
                <a:cs typeface="阿里巴巴普惠体 Light" panose="00020600040101010101" pitchFamily="18" charset="-122"/>
                <a:sym typeface="思源黑体" panose="020B0500000000000000" pitchFamily="34" charset="-122"/>
              </a:rPr>
              <a:t>第四部分</a:t>
            </a:r>
          </a:p>
        </p:txBody>
      </p:sp>
      <p:sp>
        <p:nvSpPr>
          <p:cNvPr id="26" name="Aitds6">
            <a:extLst>
              <a:ext uri="{FF2B5EF4-FFF2-40B4-BE49-F238E27FC236}">
                <a16:creationId xmlns="" xmlns:a16="http://schemas.microsoft.com/office/drawing/2014/main" id="{11F307CE-CEFA-44F4-BFA0-949235B3A350}"/>
              </a:ext>
            </a:extLst>
          </p:cNvPr>
          <p:cNvSpPr txBox="1"/>
          <p:nvPr/>
        </p:nvSpPr>
        <p:spPr>
          <a:xfrm>
            <a:off x="2325435" y="2897433"/>
            <a:ext cx="7827492" cy="1200329"/>
          </a:xfrm>
          <a:prstGeom prst="rect">
            <a:avLst/>
          </a:prstGeom>
          <a:noFill/>
        </p:spPr>
        <p:txBody>
          <a:bodyPr wrap="square" rtlCol="0">
            <a:spAutoFit/>
          </a:bodyPr>
          <a:lstStyle>
            <a:defPPr>
              <a:defRPr lang="zh-CN"/>
            </a:defPPr>
            <a:lvl1pPr algn="ctr">
              <a:defRPr kumimoji="1" sz="6000" b="1">
                <a:solidFill>
                  <a:srgbClr val="C73018"/>
                </a:solidFill>
                <a:effectLst>
                  <a:outerShdw blurRad="50800" dist="38100" dir="2700000" algn="tl" rotWithShape="0">
                    <a:prstClr val="black">
                      <a:alpha val="6000"/>
                    </a:prstClr>
                  </a:outerShdw>
                </a:effectLst>
                <a:latin typeface="字魂35号-经典雅黑" panose="00000500000000000000" pitchFamily="2" charset="-122"/>
                <a:ea typeface="字魂35号-经典雅黑" panose="00000500000000000000" pitchFamily="2" charset="-122"/>
              </a:defRPr>
            </a:lvl1pPr>
          </a:lstStyle>
          <a:p>
            <a:pPr fontAlgn="auto">
              <a:spcBef>
                <a:spcPts val="0"/>
              </a:spcBef>
              <a:spcAft>
                <a:spcPts val="0"/>
              </a:spcAft>
              <a:defRPr/>
            </a:pPr>
            <a:r>
              <a:rPr lang="zh-CN" altLang="en-US" sz="7200" spc="600" dirty="0">
                <a:solidFill>
                  <a:srgbClr val="C00000"/>
                </a:solidFill>
                <a:latin typeface="汉仪综艺体简" panose="02010600000101010101" pitchFamily="2" charset="-122"/>
                <a:ea typeface="汉仪综艺体简" panose="02010600000101010101" pitchFamily="2" charset="-122"/>
              </a:rPr>
              <a:t>全民抗日战争</a:t>
            </a:r>
          </a:p>
        </p:txBody>
      </p:sp>
      <p:grpSp>
        <p:nvGrpSpPr>
          <p:cNvPr id="27" name="Aitds8">
            <a:extLst>
              <a:ext uri="{FF2B5EF4-FFF2-40B4-BE49-F238E27FC236}">
                <a16:creationId xmlns="" xmlns:a16="http://schemas.microsoft.com/office/drawing/2014/main" id="{30BFE782-7431-4229-816D-1A3623DAC420}"/>
              </a:ext>
            </a:extLst>
          </p:cNvPr>
          <p:cNvGrpSpPr/>
          <p:nvPr/>
        </p:nvGrpSpPr>
        <p:grpSpPr>
          <a:xfrm>
            <a:off x="3368217" y="2233900"/>
            <a:ext cx="1230917" cy="252000"/>
            <a:chOff x="1993305" y="2363731"/>
            <a:chExt cx="1480438" cy="290589"/>
          </a:xfrm>
          <a:solidFill>
            <a:srgbClr val="C00000"/>
          </a:solidFill>
        </p:grpSpPr>
        <p:sp>
          <p:nvSpPr>
            <p:cNvPr id="28" name="星形: 五角 28">
              <a:extLst>
                <a:ext uri="{FF2B5EF4-FFF2-40B4-BE49-F238E27FC236}">
                  <a16:creationId xmlns="" xmlns:a16="http://schemas.microsoft.com/office/drawing/2014/main" id="{14BBE591-0DC8-4340-91DF-C97AA2145A03}"/>
                </a:ext>
              </a:extLst>
            </p:cNvPr>
            <p:cNvSpPr/>
            <p:nvPr/>
          </p:nvSpPr>
          <p:spPr>
            <a:xfrm>
              <a:off x="2875998" y="2363731"/>
              <a:ext cx="303513" cy="290589"/>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C9110E"/>
                </a:solidFill>
                <a:effectLst/>
                <a:uLnTx/>
                <a:uFillTx/>
                <a:latin typeface="汉仪综艺体简" panose="02010600000101010101" pitchFamily="2" charset="-122"/>
                <a:ea typeface="汉仪综艺体简" panose="02010600000101010101" pitchFamily="2" charset="-122"/>
                <a:cs typeface="+mn-ea"/>
                <a:sym typeface="思源黑体" panose="020B0500000000000000" pitchFamily="34" charset="-122"/>
              </a:endParaRPr>
            </a:p>
          </p:txBody>
        </p:sp>
        <p:sp>
          <p:nvSpPr>
            <p:cNvPr id="29" name="星形: 五角 30">
              <a:extLst>
                <a:ext uri="{FF2B5EF4-FFF2-40B4-BE49-F238E27FC236}">
                  <a16:creationId xmlns="" xmlns:a16="http://schemas.microsoft.com/office/drawing/2014/main" id="{67DC70A0-07D2-47DA-847A-ADE2FF1C740F}"/>
                </a:ext>
              </a:extLst>
            </p:cNvPr>
            <p:cNvSpPr/>
            <p:nvPr/>
          </p:nvSpPr>
          <p:spPr>
            <a:xfrm>
              <a:off x="3170230" y="2363731"/>
              <a:ext cx="303513" cy="290589"/>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C9110E"/>
                </a:solidFill>
                <a:effectLst/>
                <a:uLnTx/>
                <a:uFillTx/>
                <a:latin typeface="汉仪综艺体简" panose="02010600000101010101" pitchFamily="2" charset="-122"/>
                <a:ea typeface="汉仪综艺体简" panose="02010600000101010101" pitchFamily="2" charset="-122"/>
                <a:cs typeface="+mn-ea"/>
                <a:sym typeface="思源黑体" panose="020B0500000000000000" pitchFamily="34" charset="-122"/>
              </a:endParaRPr>
            </a:p>
          </p:txBody>
        </p:sp>
        <p:sp>
          <p:nvSpPr>
            <p:cNvPr id="30" name="星形: 五角 31">
              <a:extLst>
                <a:ext uri="{FF2B5EF4-FFF2-40B4-BE49-F238E27FC236}">
                  <a16:creationId xmlns="" xmlns:a16="http://schemas.microsoft.com/office/drawing/2014/main" id="{51E274F5-F52E-4125-9C4A-E7D8FE1E47C9}"/>
                </a:ext>
              </a:extLst>
            </p:cNvPr>
            <p:cNvSpPr/>
            <p:nvPr/>
          </p:nvSpPr>
          <p:spPr>
            <a:xfrm>
              <a:off x="2287536" y="2363731"/>
              <a:ext cx="303513" cy="290589"/>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C9110E"/>
                </a:solidFill>
                <a:effectLst/>
                <a:uLnTx/>
                <a:uFillTx/>
                <a:latin typeface="汉仪综艺体简" panose="02010600000101010101" pitchFamily="2" charset="-122"/>
                <a:ea typeface="汉仪综艺体简" panose="02010600000101010101" pitchFamily="2" charset="-122"/>
                <a:cs typeface="+mn-ea"/>
                <a:sym typeface="思源黑体" panose="020B0500000000000000" pitchFamily="34" charset="-122"/>
              </a:endParaRPr>
            </a:p>
          </p:txBody>
        </p:sp>
        <p:sp>
          <p:nvSpPr>
            <p:cNvPr id="31" name="星形: 五角 28">
              <a:extLst>
                <a:ext uri="{FF2B5EF4-FFF2-40B4-BE49-F238E27FC236}">
                  <a16:creationId xmlns="" xmlns:a16="http://schemas.microsoft.com/office/drawing/2014/main" id="{356F771C-44CB-4CB5-8503-ED0ED48BAF89}"/>
                </a:ext>
              </a:extLst>
            </p:cNvPr>
            <p:cNvSpPr/>
            <p:nvPr/>
          </p:nvSpPr>
          <p:spPr>
            <a:xfrm>
              <a:off x="2581767" y="2363731"/>
              <a:ext cx="303513" cy="290589"/>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C9110E"/>
                </a:solidFill>
                <a:effectLst/>
                <a:uLnTx/>
                <a:uFillTx/>
                <a:latin typeface="汉仪综艺体简" panose="02010600000101010101" pitchFamily="2" charset="-122"/>
                <a:ea typeface="汉仪综艺体简" panose="02010600000101010101" pitchFamily="2" charset="-122"/>
                <a:cs typeface="+mn-ea"/>
                <a:sym typeface="思源黑体" panose="020B0500000000000000" pitchFamily="34" charset="-122"/>
              </a:endParaRPr>
            </a:p>
          </p:txBody>
        </p:sp>
        <p:sp>
          <p:nvSpPr>
            <p:cNvPr id="32" name="星形: 五角 31">
              <a:extLst>
                <a:ext uri="{FF2B5EF4-FFF2-40B4-BE49-F238E27FC236}">
                  <a16:creationId xmlns="" xmlns:a16="http://schemas.microsoft.com/office/drawing/2014/main" id="{E1FBD7F5-E7AA-4BEC-AFE3-2F985DC9E749}"/>
                </a:ext>
              </a:extLst>
            </p:cNvPr>
            <p:cNvSpPr/>
            <p:nvPr/>
          </p:nvSpPr>
          <p:spPr>
            <a:xfrm>
              <a:off x="1993305" y="2363731"/>
              <a:ext cx="303513" cy="290589"/>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C9110E"/>
                </a:solidFill>
                <a:effectLst/>
                <a:uLnTx/>
                <a:uFillTx/>
                <a:latin typeface="汉仪综艺体简" panose="02010600000101010101" pitchFamily="2" charset="-122"/>
                <a:ea typeface="汉仪综艺体简" panose="02010600000101010101" pitchFamily="2" charset="-122"/>
                <a:cs typeface="+mn-ea"/>
                <a:sym typeface="思源黑体" panose="020B0500000000000000" pitchFamily="34" charset="-122"/>
              </a:endParaRPr>
            </a:p>
          </p:txBody>
        </p:sp>
      </p:grpSp>
      <p:grpSp>
        <p:nvGrpSpPr>
          <p:cNvPr id="33" name="组合 32">
            <a:extLst>
              <a:ext uri="{FF2B5EF4-FFF2-40B4-BE49-F238E27FC236}">
                <a16:creationId xmlns="" xmlns:a16="http://schemas.microsoft.com/office/drawing/2014/main" id="{D722F857-C5DA-40E6-90EB-80829B48AB0C}"/>
              </a:ext>
            </a:extLst>
          </p:cNvPr>
          <p:cNvGrpSpPr/>
          <p:nvPr/>
        </p:nvGrpSpPr>
        <p:grpSpPr>
          <a:xfrm>
            <a:off x="2779256" y="4183040"/>
            <a:ext cx="6946035" cy="584775"/>
            <a:chOff x="2608033" y="4354330"/>
            <a:chExt cx="6946035" cy="584775"/>
          </a:xfrm>
        </p:grpSpPr>
        <p:sp>
          <p:nvSpPr>
            <p:cNvPr id="34" name="Aitds7">
              <a:extLst>
                <a:ext uri="{FF2B5EF4-FFF2-40B4-BE49-F238E27FC236}">
                  <a16:creationId xmlns="" xmlns:a16="http://schemas.microsoft.com/office/drawing/2014/main" id="{4B799A16-B5F8-477D-9B90-3B3A5067FB73}"/>
                </a:ext>
              </a:extLst>
            </p:cNvPr>
            <p:cNvSpPr txBox="1"/>
            <p:nvPr/>
          </p:nvSpPr>
          <p:spPr>
            <a:xfrm>
              <a:off x="2714005" y="4354330"/>
              <a:ext cx="6740198" cy="584775"/>
            </a:xfrm>
            <a:prstGeom prst="rect">
              <a:avLst/>
            </a:prstGeom>
            <a:noFill/>
          </p:spPr>
          <p:txBody>
            <a:bodyPr wrap="square" rtlCol="0">
              <a:spAutoFit/>
            </a:bodyPr>
            <a:lstStyle>
              <a:defPPr>
                <a:defRPr lang="zh-CN"/>
              </a:defPPr>
              <a:lvl1pPr algn="ctr">
                <a:defRPr kumimoji="1" sz="5000" b="1">
                  <a:solidFill>
                    <a:srgbClr val="C73018"/>
                  </a:solidFill>
                  <a:effectLst>
                    <a:outerShdw blurRad="50800" dist="38100" dir="2700000" algn="tl" rotWithShape="0">
                      <a:prstClr val="black">
                        <a:alpha val="6000"/>
                      </a:prstClr>
                    </a:outerShdw>
                  </a:effectLst>
                  <a:latin typeface="字魂35号-经典雅黑" panose="00000500000000000000" pitchFamily="2" charset="-122"/>
                  <a:ea typeface="字魂35号-经典雅黑" panose="00000500000000000000" pitchFamily="2" charset="-122"/>
                </a:defRPr>
              </a:lvl1pPr>
            </a:lstStyle>
            <a:p>
              <a:r>
                <a:rPr kumimoji="0" lang="zh-CN" altLang="en-US" sz="3200" b="0" i="0" u="none" strike="noStrike" kern="0" cap="none" spc="0" normalizeH="0" baseline="0" noProof="0" dirty="0">
                  <a:ln>
                    <a:noFill/>
                  </a:ln>
                  <a:solidFill>
                    <a:srgbClr val="C00000"/>
                  </a:solidFill>
                  <a:effectLst/>
                  <a:uLnTx/>
                  <a:uFillTx/>
                  <a:latin typeface="汉仪综艺体简" panose="02010600000101010101" pitchFamily="2" charset="-122"/>
                  <a:ea typeface="汉仪综艺体简" panose="02010600000101010101" pitchFamily="2" charset="-122"/>
                  <a:cs typeface="+mn-ea"/>
                  <a:sym typeface="思源黑体" panose="020B0500000000000000" pitchFamily="34" charset="-122"/>
                </a:rPr>
                <a:t>回顾百年辉煌党史献礼</a:t>
              </a:r>
              <a:endParaRPr lang="zh-CN" altLang="en-US" sz="3000" dirty="0">
                <a:solidFill>
                  <a:srgbClr val="C00000"/>
                </a:solidFill>
                <a:latin typeface="汉仪综艺体简" panose="02010600000101010101" pitchFamily="2" charset="-122"/>
                <a:ea typeface="汉仪综艺体简" panose="02010600000101010101" pitchFamily="2" charset="-122"/>
                <a:sym typeface="思源黑体" panose="020B0500000000000000" pitchFamily="34" charset="-122"/>
              </a:endParaRPr>
            </a:p>
          </p:txBody>
        </p:sp>
        <p:pic>
          <p:nvPicPr>
            <p:cNvPr id="35" name="Aitds3">
              <a:extLst>
                <a:ext uri="{FF2B5EF4-FFF2-40B4-BE49-F238E27FC236}">
                  <a16:creationId xmlns="" xmlns:a16="http://schemas.microsoft.com/office/drawing/2014/main" id="{3E68B48A-8BFE-4593-902F-FAE3FFE8264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585210" y="4593863"/>
              <a:ext cx="968858" cy="133160"/>
            </a:xfrm>
            <a:prstGeom prst="rect">
              <a:avLst/>
            </a:prstGeom>
          </p:spPr>
        </p:pic>
        <p:pic>
          <p:nvPicPr>
            <p:cNvPr id="36" name="Aitds3">
              <a:extLst>
                <a:ext uri="{FF2B5EF4-FFF2-40B4-BE49-F238E27FC236}">
                  <a16:creationId xmlns="" xmlns:a16="http://schemas.microsoft.com/office/drawing/2014/main" id="{4E4B092B-4101-41E8-A7C3-C4A8168BDF2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10800000">
              <a:off x="2608033" y="4605922"/>
              <a:ext cx="968858" cy="133160"/>
            </a:xfrm>
            <a:prstGeom prst="rect">
              <a:avLst/>
            </a:prstGeom>
          </p:spPr>
        </p:pic>
      </p:grpSp>
      <p:pic>
        <p:nvPicPr>
          <p:cNvPr id="37" name="图片 13">
            <a:extLst>
              <a:ext uri="{FF2B5EF4-FFF2-40B4-BE49-F238E27FC236}">
                <a16:creationId xmlns="" xmlns:a16="http://schemas.microsoft.com/office/drawing/2014/main" id="{3D5749F5-71B5-4B03-A221-3BAB8C3A6637}"/>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p:blipFill>
        <p:spPr bwMode="auto">
          <a:xfrm>
            <a:off x="5353281" y="596855"/>
            <a:ext cx="1950817" cy="1590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 name="图片 37">
            <a:extLst>
              <a:ext uri="{FF2B5EF4-FFF2-40B4-BE49-F238E27FC236}">
                <a16:creationId xmlns="" xmlns:a16="http://schemas.microsoft.com/office/drawing/2014/main" id="{68F7BD08-6E78-4FA3-B660-D200492E6771}"/>
              </a:ext>
            </a:extLst>
          </p:cNvPr>
          <p:cNvPicPr>
            <a:picLocks noChangeAspect="1"/>
          </p:cNvPicPr>
          <p:nvPr/>
        </p:nvPicPr>
        <p:blipFill>
          <a:blip r:embed="rId9">
            <a:extLst>
              <a:ext uri="{BEBA8EAE-BF5A-486C-A8C5-ECC9F3942E4B}">
                <a14:imgProps xmlns:a14="http://schemas.microsoft.com/office/drawing/2010/main">
                  <a14:imgLayer>
                    <a14:imgEffect>
                      <a14:brightnessContrast bright="-20000" contrast="40000"/>
                    </a14:imgEffect>
                  </a14:imgLayer>
                </a14:imgProps>
              </a:ext>
              <a:ext uri="{28A0092B-C50C-407E-A947-70E740481C1C}">
                <a14:useLocalDpi xmlns:a14="http://schemas.microsoft.com/office/drawing/2010/main" val="0"/>
              </a:ext>
            </a:extLst>
          </a:blip>
          <a:srcRect/>
          <a:stretch/>
        </p:blipFill>
        <p:spPr>
          <a:xfrm>
            <a:off x="948177" y="867010"/>
            <a:ext cx="1460761" cy="1012063"/>
          </a:xfrm>
          <a:prstGeom prst="rect">
            <a:avLst/>
          </a:prstGeom>
        </p:spPr>
      </p:pic>
    </p:spTree>
    <p:extLst>
      <p:ext uri="{BB962C8B-B14F-4D97-AF65-F5344CB8AC3E}">
        <p14:creationId xmlns:p14="http://schemas.microsoft.com/office/powerpoint/2010/main" val="186412044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prestig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right)">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anim calcmode="lin" valueType="num">
                                      <p:cBhvr>
                                        <p:cTn id="12" dur="1000" fill="hold"/>
                                        <p:tgtEl>
                                          <p:spTgt spid="9"/>
                                        </p:tgtEl>
                                        <p:attrNameLst>
                                          <p:attrName>ppt_x</p:attrName>
                                        </p:attrNameLst>
                                      </p:cBhvr>
                                      <p:tavLst>
                                        <p:tav tm="0">
                                          <p:val>
                                            <p:strVal val="#ppt_x"/>
                                          </p:val>
                                        </p:tav>
                                        <p:tav tm="100000">
                                          <p:val>
                                            <p:strVal val="#ppt_x"/>
                                          </p:val>
                                        </p:tav>
                                      </p:tavLst>
                                    </p:anim>
                                    <p:anim calcmode="lin" valueType="num">
                                      <p:cBhvr>
                                        <p:cTn id="13" dur="1000" fill="hold"/>
                                        <p:tgtEl>
                                          <p:spTgt spid="9"/>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4"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par>
                          <p:cTn id="18" fill="hold">
                            <p:stCondLst>
                              <p:cond delay="2000"/>
                            </p:stCondLst>
                            <p:childTnLst>
                              <p:par>
                                <p:cTn id="19" presetID="42" presetClass="entr" presetSubtype="0" fill="hold"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22" presetClass="entr" presetSubtype="4"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500"/>
                                        <p:tgtEl>
                                          <p:spTgt spid="7"/>
                                        </p:tgtEl>
                                      </p:cBhvr>
                                    </p:animEffect>
                                  </p:childTnLst>
                                </p:cTn>
                              </p:par>
                            </p:childTnLst>
                          </p:cTn>
                        </p:par>
                        <p:par>
                          <p:cTn id="28" fill="hold">
                            <p:stCondLst>
                              <p:cond delay="3500"/>
                            </p:stCondLst>
                            <p:childTnLst>
                              <p:par>
                                <p:cTn id="29" presetID="53" presetClass="entr" presetSubtype="16" fill="hold" nodeType="afterEffect">
                                  <p:stCondLst>
                                    <p:cond delay="0"/>
                                  </p:stCondLst>
                                  <p:childTnLst>
                                    <p:set>
                                      <p:cBhvr>
                                        <p:cTn id="30" dur="1" fill="hold">
                                          <p:stCondLst>
                                            <p:cond delay="0"/>
                                          </p:stCondLst>
                                        </p:cTn>
                                        <p:tgtEl>
                                          <p:spTgt spid="37"/>
                                        </p:tgtEl>
                                        <p:attrNameLst>
                                          <p:attrName>style.visibility</p:attrName>
                                        </p:attrNameLst>
                                      </p:cBhvr>
                                      <p:to>
                                        <p:strVal val="visible"/>
                                      </p:to>
                                    </p:set>
                                    <p:anim calcmode="lin" valueType="num">
                                      <p:cBhvr>
                                        <p:cTn id="31" dur="500" fill="hold"/>
                                        <p:tgtEl>
                                          <p:spTgt spid="37"/>
                                        </p:tgtEl>
                                        <p:attrNameLst>
                                          <p:attrName>ppt_w</p:attrName>
                                        </p:attrNameLst>
                                      </p:cBhvr>
                                      <p:tavLst>
                                        <p:tav tm="0">
                                          <p:val>
                                            <p:fltVal val="0"/>
                                          </p:val>
                                        </p:tav>
                                        <p:tav tm="100000">
                                          <p:val>
                                            <p:strVal val="#ppt_w"/>
                                          </p:val>
                                        </p:tav>
                                      </p:tavLst>
                                    </p:anim>
                                    <p:anim calcmode="lin" valueType="num">
                                      <p:cBhvr>
                                        <p:cTn id="32" dur="500" fill="hold"/>
                                        <p:tgtEl>
                                          <p:spTgt spid="37"/>
                                        </p:tgtEl>
                                        <p:attrNameLst>
                                          <p:attrName>ppt_h</p:attrName>
                                        </p:attrNameLst>
                                      </p:cBhvr>
                                      <p:tavLst>
                                        <p:tav tm="0">
                                          <p:val>
                                            <p:fltVal val="0"/>
                                          </p:val>
                                        </p:tav>
                                        <p:tav tm="100000">
                                          <p:val>
                                            <p:strVal val="#ppt_h"/>
                                          </p:val>
                                        </p:tav>
                                      </p:tavLst>
                                    </p:anim>
                                    <p:animEffect transition="in" filter="fade">
                                      <p:cBhvr>
                                        <p:cTn id="33" dur="500"/>
                                        <p:tgtEl>
                                          <p:spTgt spid="37"/>
                                        </p:tgtEl>
                                      </p:cBhvr>
                                    </p:animEffect>
                                  </p:childTnLst>
                                </p:cTn>
                              </p:par>
                            </p:childTnLst>
                          </p:cTn>
                        </p:par>
                        <p:par>
                          <p:cTn id="34" fill="hold">
                            <p:stCondLst>
                              <p:cond delay="4000"/>
                            </p:stCondLst>
                            <p:childTnLst>
                              <p:par>
                                <p:cTn id="35" presetID="10" presetClass="entr" presetSubtype="0" fill="hold"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700"/>
                                        <p:tgtEl>
                                          <p:spTgt spid="19"/>
                                        </p:tgtEl>
                                      </p:cBhvr>
                                    </p:animEffect>
                                  </p:childTnLst>
                                </p:cTn>
                              </p:par>
                              <p:par>
                                <p:cTn id="38" presetID="10" presetClass="entr" presetSubtype="0" fill="hold" nodeType="withEffect">
                                  <p:stCondLst>
                                    <p:cond delay="0"/>
                                  </p:stCondLst>
                                  <p:childTnLst>
                                    <p:set>
                                      <p:cBhvr>
                                        <p:cTn id="39" dur="1" fill="hold">
                                          <p:stCondLst>
                                            <p:cond delay="0"/>
                                          </p:stCondLst>
                                        </p:cTn>
                                        <p:tgtEl>
                                          <p:spTgt spid="27"/>
                                        </p:tgtEl>
                                        <p:attrNameLst>
                                          <p:attrName>style.visibility</p:attrName>
                                        </p:attrNameLst>
                                      </p:cBhvr>
                                      <p:to>
                                        <p:strVal val="visible"/>
                                      </p:to>
                                    </p:set>
                                    <p:animEffect transition="in" filter="fade">
                                      <p:cBhvr>
                                        <p:cTn id="40" dur="700"/>
                                        <p:tgtEl>
                                          <p:spTgt spid="27"/>
                                        </p:tgtEl>
                                      </p:cBhvr>
                                    </p:animEffect>
                                  </p:childTnLst>
                                </p:cTn>
                              </p:par>
                            </p:childTnLst>
                          </p:cTn>
                        </p:par>
                        <p:par>
                          <p:cTn id="41" fill="hold">
                            <p:stCondLst>
                              <p:cond delay="4700"/>
                            </p:stCondLst>
                            <p:childTnLst>
                              <p:par>
                                <p:cTn id="42" presetID="53" presetClass="entr" presetSubtype="16" fill="hold" grpId="0" nodeType="afterEffect">
                                  <p:stCondLst>
                                    <p:cond delay="0"/>
                                  </p:stCondLst>
                                  <p:childTnLst>
                                    <p:set>
                                      <p:cBhvr>
                                        <p:cTn id="43" dur="1" fill="hold">
                                          <p:stCondLst>
                                            <p:cond delay="0"/>
                                          </p:stCondLst>
                                        </p:cTn>
                                        <p:tgtEl>
                                          <p:spTgt spid="25"/>
                                        </p:tgtEl>
                                        <p:attrNameLst>
                                          <p:attrName>style.visibility</p:attrName>
                                        </p:attrNameLst>
                                      </p:cBhvr>
                                      <p:to>
                                        <p:strVal val="visible"/>
                                      </p:to>
                                    </p:set>
                                    <p:anim calcmode="lin" valueType="num">
                                      <p:cBhvr>
                                        <p:cTn id="44" dur="500" fill="hold"/>
                                        <p:tgtEl>
                                          <p:spTgt spid="25"/>
                                        </p:tgtEl>
                                        <p:attrNameLst>
                                          <p:attrName>ppt_w</p:attrName>
                                        </p:attrNameLst>
                                      </p:cBhvr>
                                      <p:tavLst>
                                        <p:tav tm="0">
                                          <p:val>
                                            <p:fltVal val="0"/>
                                          </p:val>
                                        </p:tav>
                                        <p:tav tm="100000">
                                          <p:val>
                                            <p:strVal val="#ppt_w"/>
                                          </p:val>
                                        </p:tav>
                                      </p:tavLst>
                                    </p:anim>
                                    <p:anim calcmode="lin" valueType="num">
                                      <p:cBhvr>
                                        <p:cTn id="45" dur="500" fill="hold"/>
                                        <p:tgtEl>
                                          <p:spTgt spid="25"/>
                                        </p:tgtEl>
                                        <p:attrNameLst>
                                          <p:attrName>ppt_h</p:attrName>
                                        </p:attrNameLst>
                                      </p:cBhvr>
                                      <p:tavLst>
                                        <p:tav tm="0">
                                          <p:val>
                                            <p:fltVal val="0"/>
                                          </p:val>
                                        </p:tav>
                                        <p:tav tm="100000">
                                          <p:val>
                                            <p:strVal val="#ppt_h"/>
                                          </p:val>
                                        </p:tav>
                                      </p:tavLst>
                                    </p:anim>
                                    <p:animEffect transition="in" filter="fade">
                                      <p:cBhvr>
                                        <p:cTn id="46" dur="500"/>
                                        <p:tgtEl>
                                          <p:spTgt spid="25"/>
                                        </p:tgtEl>
                                      </p:cBhvr>
                                    </p:animEffect>
                                  </p:childTnLst>
                                </p:cTn>
                              </p:par>
                            </p:childTnLst>
                          </p:cTn>
                        </p:par>
                        <p:par>
                          <p:cTn id="47" fill="hold">
                            <p:stCondLst>
                              <p:cond delay="5200"/>
                            </p:stCondLst>
                            <p:childTnLst>
                              <p:par>
                                <p:cTn id="48" presetID="52" presetClass="entr" presetSubtype="0" fill="hold" grpId="0" nodeType="afterEffect">
                                  <p:stCondLst>
                                    <p:cond delay="0"/>
                                  </p:stCondLst>
                                  <p:childTnLst>
                                    <p:set>
                                      <p:cBhvr>
                                        <p:cTn id="49" dur="1" fill="hold">
                                          <p:stCondLst>
                                            <p:cond delay="0"/>
                                          </p:stCondLst>
                                        </p:cTn>
                                        <p:tgtEl>
                                          <p:spTgt spid="26"/>
                                        </p:tgtEl>
                                        <p:attrNameLst>
                                          <p:attrName>style.visibility</p:attrName>
                                        </p:attrNameLst>
                                      </p:cBhvr>
                                      <p:to>
                                        <p:strVal val="visible"/>
                                      </p:to>
                                    </p:set>
                                    <p:animScale>
                                      <p:cBhvr>
                                        <p:cTn id="50"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1" dur="1000" decel="50000" fill="hold">
                                          <p:stCondLst>
                                            <p:cond delay="0"/>
                                          </p:stCondLst>
                                        </p:cTn>
                                        <p:tgtEl>
                                          <p:spTgt spid="26"/>
                                        </p:tgtEl>
                                        <p:attrNameLst>
                                          <p:attrName>ppt_x</p:attrName>
                                          <p:attrName>ppt_y</p:attrName>
                                        </p:attrNameLst>
                                      </p:cBhvr>
                                    </p:animMotion>
                                    <p:animEffect transition="in" filter="fade">
                                      <p:cBhvr>
                                        <p:cTn id="52" dur="1000"/>
                                        <p:tgtEl>
                                          <p:spTgt spid="26"/>
                                        </p:tgtEl>
                                      </p:cBhvr>
                                    </p:animEffect>
                                  </p:childTnLst>
                                </p:cTn>
                              </p:par>
                            </p:childTnLst>
                          </p:cTn>
                        </p:par>
                        <p:par>
                          <p:cTn id="53" fill="hold">
                            <p:stCondLst>
                              <p:cond delay="6200"/>
                            </p:stCondLst>
                            <p:childTnLst>
                              <p:par>
                                <p:cTn id="54" presetID="42" presetClass="entr" presetSubtype="0" fill="hold" nodeType="afterEffect">
                                  <p:stCondLst>
                                    <p:cond delay="0"/>
                                  </p:stCondLst>
                                  <p:childTnLst>
                                    <p:set>
                                      <p:cBhvr>
                                        <p:cTn id="55" dur="1" fill="hold">
                                          <p:stCondLst>
                                            <p:cond delay="0"/>
                                          </p:stCondLst>
                                        </p:cTn>
                                        <p:tgtEl>
                                          <p:spTgt spid="33"/>
                                        </p:tgtEl>
                                        <p:attrNameLst>
                                          <p:attrName>style.visibility</p:attrName>
                                        </p:attrNameLst>
                                      </p:cBhvr>
                                      <p:to>
                                        <p:strVal val="visible"/>
                                      </p:to>
                                    </p:set>
                                    <p:animEffect transition="in" filter="fade">
                                      <p:cBhvr>
                                        <p:cTn id="56" dur="1000"/>
                                        <p:tgtEl>
                                          <p:spTgt spid="33"/>
                                        </p:tgtEl>
                                      </p:cBhvr>
                                    </p:animEffect>
                                    <p:anim calcmode="lin" valueType="num">
                                      <p:cBhvr>
                                        <p:cTn id="57" dur="1000" fill="hold"/>
                                        <p:tgtEl>
                                          <p:spTgt spid="33"/>
                                        </p:tgtEl>
                                        <p:attrNameLst>
                                          <p:attrName>ppt_x</p:attrName>
                                        </p:attrNameLst>
                                      </p:cBhvr>
                                      <p:tavLst>
                                        <p:tav tm="0">
                                          <p:val>
                                            <p:strVal val="#ppt_x"/>
                                          </p:val>
                                        </p:tav>
                                        <p:tav tm="100000">
                                          <p:val>
                                            <p:strVal val="#ppt_x"/>
                                          </p:val>
                                        </p:tav>
                                      </p:tavLst>
                                    </p:anim>
                                    <p:anim calcmode="lin" valueType="num">
                                      <p:cBhvr>
                                        <p:cTn id="58" dur="1000" fill="hold"/>
                                        <p:tgtEl>
                                          <p:spTgt spid="33"/>
                                        </p:tgtEl>
                                        <p:attrNameLst>
                                          <p:attrName>ppt_y</p:attrName>
                                        </p:attrNameLst>
                                      </p:cBhvr>
                                      <p:tavLst>
                                        <p:tav tm="0">
                                          <p:val>
                                            <p:strVal val="#ppt_y+.1"/>
                                          </p:val>
                                        </p:tav>
                                        <p:tav tm="100000">
                                          <p:val>
                                            <p:strVal val="#ppt_y"/>
                                          </p:val>
                                        </p:tav>
                                      </p:tavLst>
                                    </p:anim>
                                  </p:childTnLst>
                                </p:cTn>
                              </p:par>
                            </p:childTnLst>
                          </p:cTn>
                        </p:par>
                        <p:par>
                          <p:cTn id="59" fill="hold">
                            <p:stCondLst>
                              <p:cond delay="7200"/>
                            </p:stCondLst>
                            <p:childTnLst>
                              <p:par>
                                <p:cTn id="60" presetID="2" presetClass="entr" presetSubtype="12" fill="hold" nodeType="afterEffect">
                                  <p:stCondLst>
                                    <p:cond delay="0"/>
                                  </p:stCondLst>
                                  <p:childTnLst>
                                    <p:set>
                                      <p:cBhvr>
                                        <p:cTn id="61" dur="1" fill="hold">
                                          <p:stCondLst>
                                            <p:cond delay="0"/>
                                          </p:stCondLst>
                                        </p:cTn>
                                        <p:tgtEl>
                                          <p:spTgt spid="38"/>
                                        </p:tgtEl>
                                        <p:attrNameLst>
                                          <p:attrName>style.visibility</p:attrName>
                                        </p:attrNameLst>
                                      </p:cBhvr>
                                      <p:to>
                                        <p:strVal val="visible"/>
                                      </p:to>
                                    </p:set>
                                    <p:anim calcmode="lin" valueType="num">
                                      <p:cBhvr additive="base">
                                        <p:cTn id="62" dur="500" fill="hold"/>
                                        <p:tgtEl>
                                          <p:spTgt spid="38"/>
                                        </p:tgtEl>
                                        <p:attrNameLst>
                                          <p:attrName>ppt_x</p:attrName>
                                        </p:attrNameLst>
                                      </p:cBhvr>
                                      <p:tavLst>
                                        <p:tav tm="0">
                                          <p:val>
                                            <p:strVal val="0-#ppt_w/2"/>
                                          </p:val>
                                        </p:tav>
                                        <p:tav tm="100000">
                                          <p:val>
                                            <p:strVal val="#ppt_x"/>
                                          </p:val>
                                        </p:tav>
                                      </p:tavLst>
                                    </p:anim>
                                    <p:anim calcmode="lin" valueType="num">
                                      <p:cBhvr additive="base">
                                        <p:cTn id="63"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文本框 38">
            <a:extLst>
              <a:ext uri="{FF2B5EF4-FFF2-40B4-BE49-F238E27FC236}">
                <a16:creationId xmlns="" xmlns:a16="http://schemas.microsoft.com/office/drawing/2014/main" id="{E5B102FC-ABD5-4A4C-A6A8-706F28EF6A31}"/>
              </a:ext>
            </a:extLst>
          </p:cNvPr>
          <p:cNvSpPr txBox="1"/>
          <p:nvPr/>
        </p:nvSpPr>
        <p:spPr>
          <a:xfrm>
            <a:off x="1114000" y="375508"/>
            <a:ext cx="6096000" cy="369332"/>
          </a:xfrm>
          <a:prstGeom prst="rect">
            <a:avLst/>
          </a:prstGeom>
          <a:noFill/>
        </p:spPr>
        <p:txBody>
          <a:bodyPr wrap="square">
            <a:spAutoFit/>
          </a:bodyPr>
          <a:lstStyle/>
          <a:p>
            <a:r>
              <a:rPr lang="zh-CN" altLang="en-US" sz="1800" dirty="0">
                <a:solidFill>
                  <a:srgbClr val="C00000"/>
                </a:solidFill>
                <a:latin typeface="汉仪雅酷黑 85W" panose="020B0904020202020204" pitchFamily="34" charset="-122"/>
                <a:ea typeface="汉仪雅酷黑 85W" panose="020B0904020202020204" pitchFamily="34" charset="-122"/>
                <a:sym typeface="思源黑体" panose="020B0500000000000000" pitchFamily="34" charset="-122"/>
              </a:rPr>
              <a:t>全民抗日战争</a:t>
            </a:r>
          </a:p>
        </p:txBody>
      </p:sp>
      <p:pic>
        <p:nvPicPr>
          <p:cNvPr id="40" name="图片 13">
            <a:extLst>
              <a:ext uri="{FF2B5EF4-FFF2-40B4-BE49-F238E27FC236}">
                <a16:creationId xmlns="" xmlns:a16="http://schemas.microsoft.com/office/drawing/2014/main" id="{8F5A8AB7-08C8-4A4F-98B4-B87A4046B493}"/>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bwMode="auto">
          <a:xfrm>
            <a:off x="263122" y="213359"/>
            <a:ext cx="850878" cy="693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 name="组合 3">
            <a:extLst>
              <a:ext uri="{FF2B5EF4-FFF2-40B4-BE49-F238E27FC236}">
                <a16:creationId xmlns="" xmlns:a16="http://schemas.microsoft.com/office/drawing/2014/main" id="{352F659B-AF00-42F1-936F-3B2B076BED64}"/>
              </a:ext>
            </a:extLst>
          </p:cNvPr>
          <p:cNvGrpSpPr/>
          <p:nvPr/>
        </p:nvGrpSpPr>
        <p:grpSpPr>
          <a:xfrm>
            <a:off x="1715440" y="1295401"/>
            <a:ext cx="9870156" cy="646284"/>
            <a:chOff x="1651" y="3520"/>
            <a:chExt cx="1541" cy="1284"/>
          </a:xfrm>
        </p:grpSpPr>
        <p:sp>
          <p:nvSpPr>
            <p:cNvPr id="5" name="圆角矩形 8">
              <a:extLst>
                <a:ext uri="{FF2B5EF4-FFF2-40B4-BE49-F238E27FC236}">
                  <a16:creationId xmlns="" xmlns:a16="http://schemas.microsoft.com/office/drawing/2014/main" id="{3E3E394C-27CA-4CDE-BC96-B895FF8DF991}"/>
                </a:ext>
              </a:extLst>
            </p:cNvPr>
            <p:cNvSpPr/>
            <p:nvPr/>
          </p:nvSpPr>
          <p:spPr>
            <a:xfrm>
              <a:off x="1708" y="3520"/>
              <a:ext cx="1449" cy="1282"/>
            </a:xfrm>
            <a:prstGeom prst="roundRect">
              <a:avLst/>
            </a:prstGeom>
            <a:solidFill>
              <a:srgbClr val="C00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solidFill>
                  <a:srgbClr val="C00000"/>
                </a:solidFill>
                <a:cs typeface="+mn-ea"/>
                <a:sym typeface="+mn-lt"/>
              </a:endParaRPr>
            </a:p>
          </p:txBody>
        </p:sp>
        <p:sp>
          <p:nvSpPr>
            <p:cNvPr id="6" name="文本框 5">
              <a:extLst>
                <a:ext uri="{FF2B5EF4-FFF2-40B4-BE49-F238E27FC236}">
                  <a16:creationId xmlns="" xmlns:a16="http://schemas.microsoft.com/office/drawing/2014/main" id="{FC0431AC-AB28-4D7A-B2D2-A53530560FBE}"/>
                </a:ext>
              </a:extLst>
            </p:cNvPr>
            <p:cNvSpPr txBox="1"/>
            <p:nvPr/>
          </p:nvSpPr>
          <p:spPr>
            <a:xfrm>
              <a:off x="1651" y="3520"/>
              <a:ext cx="1541" cy="1284"/>
            </a:xfrm>
            <a:prstGeom prst="rect">
              <a:avLst/>
            </a:prstGeom>
            <a:noFill/>
          </p:spPr>
          <p:txBody>
            <a:bodyPr wrap="square" rtlCol="0">
              <a:spAutoFit/>
            </a:bodyPr>
            <a:lstStyle/>
            <a:p>
              <a:pPr algn="ctr" fontAlgn="auto">
                <a:spcBef>
                  <a:spcPts val="0"/>
                </a:spcBef>
                <a:spcAft>
                  <a:spcPts val="0"/>
                </a:spcAft>
                <a:defRPr/>
              </a:pPr>
              <a:r>
                <a:rPr lang="zh-CN" altLang="en-US" sz="3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卢沟桥事变</a:t>
              </a:r>
            </a:p>
          </p:txBody>
        </p:sp>
      </p:grpSp>
      <p:sp>
        <p:nvSpPr>
          <p:cNvPr id="7" name="文本框 6">
            <a:extLst>
              <a:ext uri="{FF2B5EF4-FFF2-40B4-BE49-F238E27FC236}">
                <a16:creationId xmlns="" xmlns:a16="http://schemas.microsoft.com/office/drawing/2014/main" id="{87325170-A440-4DFF-B1F9-00505456E433}"/>
              </a:ext>
            </a:extLst>
          </p:cNvPr>
          <p:cNvSpPr txBox="1"/>
          <p:nvPr/>
        </p:nvSpPr>
        <p:spPr>
          <a:xfrm>
            <a:off x="885719" y="1113958"/>
            <a:ext cx="958215" cy="923330"/>
          </a:xfrm>
          <a:prstGeom prst="rect">
            <a:avLst/>
          </a:prstGeom>
          <a:solidFill>
            <a:srgbClr val="C00000"/>
          </a:solidFill>
          <a:effectLst>
            <a:outerShdw blurRad="50800" dist="38100" dir="5400000" algn="t" rotWithShape="0">
              <a:prstClr val="black">
                <a:alpha val="40000"/>
              </a:prstClr>
            </a:outerShdw>
          </a:effectLst>
        </p:spPr>
        <p:txBody>
          <a:bodyPr wrap="square" rtlCol="0">
            <a:spAutoFit/>
          </a:bodyPr>
          <a:lstStyle/>
          <a:p>
            <a:pPr algn="ctr"/>
            <a:r>
              <a:rPr lang="zh-CN" altLang="en-US" sz="5400" b="1">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1</a:t>
            </a:r>
          </a:p>
        </p:txBody>
      </p:sp>
      <p:sp>
        <p:nvSpPr>
          <p:cNvPr id="8" name="文本框 7">
            <a:extLst>
              <a:ext uri="{FF2B5EF4-FFF2-40B4-BE49-F238E27FC236}">
                <a16:creationId xmlns="" xmlns:a16="http://schemas.microsoft.com/office/drawing/2014/main" id="{7DFA7160-6EC8-41F1-9A45-83A49BBE6EB7}"/>
              </a:ext>
            </a:extLst>
          </p:cNvPr>
          <p:cNvSpPr txBox="1"/>
          <p:nvPr/>
        </p:nvSpPr>
        <p:spPr>
          <a:xfrm>
            <a:off x="885719" y="2213972"/>
            <a:ext cx="10475701" cy="646331"/>
          </a:xfrm>
          <a:prstGeom prst="rect">
            <a:avLst/>
          </a:prstGeom>
          <a:noFill/>
          <a:ln w="6350">
            <a:noFill/>
            <a:prstDash val="sysDash"/>
          </a:ln>
        </p:spPr>
        <p:txBody>
          <a:bodyPr wrap="square" rtlCol="0" anchor="t">
            <a:spAutoFit/>
          </a:bodyPr>
          <a:lstStyle/>
          <a:p>
            <a:r>
              <a:rPr lang="en-US" altLang="zh-CN" dirty="0">
                <a:latin typeface="微软雅黑" panose="020B0503020204020204" pitchFamily="34" charset="-122"/>
                <a:ea typeface="微软雅黑" panose="020B0503020204020204" pitchFamily="34" charset="-122"/>
              </a:rPr>
              <a:t>1937</a:t>
            </a:r>
            <a:r>
              <a:rPr lang="zh-CN" altLang="en-US" dirty="0">
                <a:latin typeface="微软雅黑" panose="020B0503020204020204" pitchFamily="34" charset="-122"/>
                <a:ea typeface="微软雅黑" panose="020B0503020204020204" pitchFamily="34" charset="-122"/>
              </a:rPr>
              <a:t>年</a:t>
            </a:r>
            <a:r>
              <a:rPr lang="en-US" altLang="zh-CN" dirty="0">
                <a:latin typeface="微软雅黑" panose="020B0503020204020204" pitchFamily="34" charset="-122"/>
                <a:ea typeface="微软雅黑" panose="020B0503020204020204" pitchFamily="34" charset="-122"/>
              </a:rPr>
              <a:t>7</a:t>
            </a:r>
            <a:r>
              <a:rPr lang="zh-CN" altLang="en-US" dirty="0">
                <a:latin typeface="微软雅黑" panose="020B0503020204020204" pitchFamily="34" charset="-122"/>
                <a:ea typeface="微软雅黑" panose="020B0503020204020204" pitchFamily="34" charset="-122"/>
              </a:rPr>
              <a:t>月</a:t>
            </a:r>
            <a:r>
              <a:rPr lang="en-US" altLang="zh-CN" dirty="0">
                <a:latin typeface="微软雅黑" panose="020B0503020204020204" pitchFamily="34" charset="-122"/>
                <a:ea typeface="微软雅黑" panose="020B0503020204020204" pitchFamily="34" charset="-122"/>
              </a:rPr>
              <a:t>7</a:t>
            </a:r>
            <a:r>
              <a:rPr lang="zh-CN" altLang="en-US" dirty="0">
                <a:latin typeface="微软雅黑" panose="020B0503020204020204" pitchFamily="34" charset="-122"/>
                <a:ea typeface="微软雅黑" panose="020B0503020204020204" pitchFamily="34" charset="-122"/>
              </a:rPr>
              <a:t>日，日本进军卢沟桥，日本帝国主义者以制造卢沟桥事变为起点发动了全面的侵华战争这标志着全面抗战的开始</a:t>
            </a:r>
          </a:p>
        </p:txBody>
      </p:sp>
      <p:sp>
        <p:nvSpPr>
          <p:cNvPr id="10" name="矩形 9">
            <a:extLst>
              <a:ext uri="{FF2B5EF4-FFF2-40B4-BE49-F238E27FC236}">
                <a16:creationId xmlns="" xmlns:a16="http://schemas.microsoft.com/office/drawing/2014/main" id="{0810E42E-3B98-4931-A3C2-D7EC516EECC7}"/>
              </a:ext>
            </a:extLst>
          </p:cNvPr>
          <p:cNvSpPr/>
          <p:nvPr/>
        </p:nvSpPr>
        <p:spPr>
          <a:xfrm>
            <a:off x="885719" y="2935186"/>
            <a:ext cx="2801937" cy="50958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b="1" spc="600" dirty="0">
                <a:latin typeface="微软雅黑" panose="020B0503020204020204" pitchFamily="34" charset="-122"/>
                <a:ea typeface="微软雅黑" panose="020B0503020204020204" pitchFamily="34" charset="-122"/>
              </a:rPr>
              <a:t>第二次国共合作</a:t>
            </a:r>
          </a:p>
        </p:txBody>
      </p:sp>
      <p:cxnSp>
        <p:nvCxnSpPr>
          <p:cNvPr id="11" name="直接连接符 10">
            <a:extLst>
              <a:ext uri="{FF2B5EF4-FFF2-40B4-BE49-F238E27FC236}">
                <a16:creationId xmlns="" xmlns:a16="http://schemas.microsoft.com/office/drawing/2014/main" id="{D55B9F63-B41D-4859-9AE1-884DA94C3E29}"/>
              </a:ext>
            </a:extLst>
          </p:cNvPr>
          <p:cNvCxnSpPr>
            <a:cxnSpLocks/>
          </p:cNvCxnSpPr>
          <p:nvPr/>
        </p:nvCxnSpPr>
        <p:spPr>
          <a:xfrm>
            <a:off x="1033356" y="3667760"/>
            <a:ext cx="0" cy="2638324"/>
          </a:xfrm>
          <a:prstGeom prst="line">
            <a:avLst/>
          </a:prstGeom>
          <a:ln>
            <a:solidFill>
              <a:srgbClr val="C00000"/>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12" name="组合 11">
            <a:extLst>
              <a:ext uri="{FF2B5EF4-FFF2-40B4-BE49-F238E27FC236}">
                <a16:creationId xmlns="" xmlns:a16="http://schemas.microsoft.com/office/drawing/2014/main" id="{A7B7E399-B447-42DD-9CA8-2441AACA57AD}"/>
              </a:ext>
            </a:extLst>
          </p:cNvPr>
          <p:cNvGrpSpPr/>
          <p:nvPr/>
        </p:nvGrpSpPr>
        <p:grpSpPr bwMode="auto">
          <a:xfrm>
            <a:off x="1182580" y="3529446"/>
            <a:ext cx="7097819" cy="679165"/>
            <a:chOff x="6095999" y="3244334"/>
            <a:chExt cx="7097819" cy="679859"/>
          </a:xfrm>
        </p:grpSpPr>
        <p:sp>
          <p:nvSpPr>
            <p:cNvPr id="13" name="文本框 12">
              <a:extLst>
                <a:ext uri="{FF2B5EF4-FFF2-40B4-BE49-F238E27FC236}">
                  <a16:creationId xmlns="" xmlns:a16="http://schemas.microsoft.com/office/drawing/2014/main" id="{03AAF680-CA7B-4F7D-AC68-9EE6A5BAD3A8}"/>
                </a:ext>
              </a:extLst>
            </p:cNvPr>
            <p:cNvSpPr txBox="1">
              <a:spLocks noChangeArrowheads="1"/>
            </p:cNvSpPr>
            <p:nvPr/>
          </p:nvSpPr>
          <p:spPr bwMode="auto">
            <a:xfrm>
              <a:off x="6096000" y="3244334"/>
              <a:ext cx="137896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等线" panose="02010600030101010101" pitchFamily="2" charset="-122"/>
                  <a:ea typeface="宋体" panose="02010600030101010101" pitchFamily="2" charset="-122"/>
                </a:defRPr>
              </a:lvl1pPr>
              <a:lvl2pPr marL="742950" indent="-285750" eaLnBrk="0" hangingPunct="0">
                <a:defRPr>
                  <a:solidFill>
                    <a:schemeClr val="tx1"/>
                  </a:solidFill>
                  <a:latin typeface="等线" panose="02010600030101010101" pitchFamily="2" charset="-122"/>
                  <a:ea typeface="宋体" panose="02010600030101010101" pitchFamily="2" charset="-122"/>
                </a:defRPr>
              </a:lvl2pPr>
              <a:lvl3pPr marL="1143000" indent="-228600" eaLnBrk="0" hangingPunct="0">
                <a:defRPr>
                  <a:solidFill>
                    <a:schemeClr val="tx1"/>
                  </a:solidFill>
                  <a:latin typeface="等线" panose="02010600030101010101" pitchFamily="2" charset="-122"/>
                  <a:ea typeface="宋体" panose="02010600030101010101" pitchFamily="2" charset="-122"/>
                </a:defRPr>
              </a:lvl3pPr>
              <a:lvl4pPr marL="1600200" indent="-228600" eaLnBrk="0" hangingPunct="0">
                <a:defRPr>
                  <a:solidFill>
                    <a:schemeClr val="tx1"/>
                  </a:solidFill>
                  <a:latin typeface="等线" panose="02010600030101010101" pitchFamily="2" charset="-122"/>
                  <a:ea typeface="宋体" panose="02010600030101010101" pitchFamily="2" charset="-122"/>
                </a:defRPr>
              </a:lvl4pPr>
              <a:lvl5pPr marL="2057400" indent="-228600" eaLnBrk="0" hangingPunct="0">
                <a:defRPr>
                  <a:solidFill>
                    <a:schemeClr val="tx1"/>
                  </a:solidFill>
                  <a:latin typeface="等线" panose="02010600030101010101" pitchFamily="2" charset="-122"/>
                  <a:ea typeface="宋体"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9pPr>
            </a:lstStyle>
            <a:p>
              <a:pPr eaLnBrk="1" hangingPunct="1"/>
              <a:r>
                <a:rPr lang="en-US" altLang="zh-CN" b="1" dirty="0">
                  <a:solidFill>
                    <a:srgbClr val="C00000"/>
                  </a:solidFill>
                  <a:latin typeface="微软雅黑" panose="020B0503020204020204" pitchFamily="34" charset="-122"/>
                  <a:ea typeface="微软雅黑" panose="020B0503020204020204" pitchFamily="34" charset="-122"/>
                </a:rPr>
                <a:t>1937</a:t>
              </a:r>
              <a:r>
                <a:rPr lang="zh-CN" altLang="en-US" b="1" dirty="0">
                  <a:solidFill>
                    <a:srgbClr val="C00000"/>
                  </a:solidFill>
                  <a:latin typeface="微软雅黑" panose="020B0503020204020204" pitchFamily="34" charset="-122"/>
                  <a:ea typeface="微软雅黑" panose="020B0503020204020204" pitchFamily="34" charset="-122"/>
                </a:rPr>
                <a:t>年</a:t>
              </a:r>
              <a:r>
                <a:rPr lang="en-US" altLang="zh-CN" b="1" dirty="0">
                  <a:solidFill>
                    <a:srgbClr val="C00000"/>
                  </a:solidFill>
                  <a:latin typeface="微软雅黑" panose="020B0503020204020204" pitchFamily="34" charset="-122"/>
                  <a:ea typeface="微软雅黑" panose="020B0503020204020204" pitchFamily="34" charset="-122"/>
                </a:rPr>
                <a:t>7</a:t>
              </a:r>
              <a:r>
                <a:rPr lang="zh-CN" altLang="en-US" b="1" dirty="0">
                  <a:solidFill>
                    <a:srgbClr val="C00000"/>
                  </a:solidFill>
                  <a:latin typeface="微软雅黑" panose="020B0503020204020204" pitchFamily="34" charset="-122"/>
                  <a:ea typeface="微软雅黑" panose="020B0503020204020204" pitchFamily="34" charset="-122"/>
                </a:rPr>
                <a:t>月</a:t>
              </a:r>
            </a:p>
          </p:txBody>
        </p:sp>
        <p:sp>
          <p:nvSpPr>
            <p:cNvPr id="14" name="文本框 11">
              <a:extLst>
                <a:ext uri="{FF2B5EF4-FFF2-40B4-BE49-F238E27FC236}">
                  <a16:creationId xmlns="" xmlns:a16="http://schemas.microsoft.com/office/drawing/2014/main" id="{AC0E2E47-0D62-4A0F-AD04-03016ACB16EB}"/>
                </a:ext>
              </a:extLst>
            </p:cNvPr>
            <p:cNvSpPr txBox="1">
              <a:spLocks noChangeArrowheads="1"/>
            </p:cNvSpPr>
            <p:nvPr/>
          </p:nvSpPr>
          <p:spPr bwMode="auto">
            <a:xfrm>
              <a:off x="6095999" y="3542546"/>
              <a:ext cx="7097819" cy="381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等线" panose="02010600030101010101" pitchFamily="2" charset="-122"/>
                  <a:ea typeface="宋体" panose="02010600030101010101" pitchFamily="2" charset="-122"/>
                </a:defRPr>
              </a:lvl1pPr>
              <a:lvl2pPr marL="742950" indent="-285750" eaLnBrk="0" hangingPunct="0">
                <a:defRPr>
                  <a:solidFill>
                    <a:schemeClr val="tx1"/>
                  </a:solidFill>
                  <a:latin typeface="等线" panose="02010600030101010101" pitchFamily="2" charset="-122"/>
                  <a:ea typeface="宋体" panose="02010600030101010101" pitchFamily="2" charset="-122"/>
                </a:defRPr>
              </a:lvl2pPr>
              <a:lvl3pPr marL="1143000" indent="-228600" eaLnBrk="0" hangingPunct="0">
                <a:defRPr>
                  <a:solidFill>
                    <a:schemeClr val="tx1"/>
                  </a:solidFill>
                  <a:latin typeface="等线" panose="02010600030101010101" pitchFamily="2" charset="-122"/>
                  <a:ea typeface="宋体" panose="02010600030101010101" pitchFamily="2" charset="-122"/>
                </a:defRPr>
              </a:lvl3pPr>
              <a:lvl4pPr marL="1600200" indent="-228600" eaLnBrk="0" hangingPunct="0">
                <a:defRPr>
                  <a:solidFill>
                    <a:schemeClr val="tx1"/>
                  </a:solidFill>
                  <a:latin typeface="等线" panose="02010600030101010101" pitchFamily="2" charset="-122"/>
                  <a:ea typeface="宋体" panose="02010600030101010101" pitchFamily="2" charset="-122"/>
                </a:defRPr>
              </a:lvl4pPr>
              <a:lvl5pPr marL="2057400" indent="-228600" eaLnBrk="0" hangingPunct="0">
                <a:defRPr>
                  <a:solidFill>
                    <a:schemeClr val="tx1"/>
                  </a:solidFill>
                  <a:latin typeface="等线" panose="02010600030101010101" pitchFamily="2" charset="-122"/>
                  <a:ea typeface="宋体"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9pPr>
            </a:lstStyle>
            <a:p>
              <a:pPr eaLnBrk="1" hangingPunct="1">
                <a:lnSpc>
                  <a:spcPct val="130000"/>
                </a:lnSpc>
              </a:pPr>
              <a:r>
                <a:rPr lang="zh-CN" altLang="en-US" sz="1600" dirty="0">
                  <a:latin typeface="微软雅黑" panose="020B0503020204020204" pitchFamily="34" charset="-122"/>
                  <a:ea typeface="微软雅黑" panose="020B0503020204020204" pitchFamily="34" charset="-122"/>
                </a:rPr>
                <a:t>中共中央发表</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国共合作宣言</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，国民党表示愿意合作但对宣言态度冷淡</a:t>
              </a:r>
            </a:p>
          </p:txBody>
        </p:sp>
      </p:grpSp>
      <p:grpSp>
        <p:nvGrpSpPr>
          <p:cNvPr id="15" name="组合 14">
            <a:extLst>
              <a:ext uri="{FF2B5EF4-FFF2-40B4-BE49-F238E27FC236}">
                <a16:creationId xmlns="" xmlns:a16="http://schemas.microsoft.com/office/drawing/2014/main" id="{FDF394BF-436F-4824-AD9E-F582A9C3AC79}"/>
              </a:ext>
            </a:extLst>
          </p:cNvPr>
          <p:cNvGrpSpPr/>
          <p:nvPr/>
        </p:nvGrpSpPr>
        <p:grpSpPr bwMode="auto">
          <a:xfrm>
            <a:off x="1182580" y="4261085"/>
            <a:ext cx="6671087" cy="1000125"/>
            <a:chOff x="6095999" y="4250174"/>
            <a:chExt cx="6671087" cy="999558"/>
          </a:xfrm>
        </p:grpSpPr>
        <p:sp>
          <p:nvSpPr>
            <p:cNvPr id="16" name="文本框 14">
              <a:extLst>
                <a:ext uri="{FF2B5EF4-FFF2-40B4-BE49-F238E27FC236}">
                  <a16:creationId xmlns="" xmlns:a16="http://schemas.microsoft.com/office/drawing/2014/main" id="{1B2EFD2F-685C-4D19-BBEC-A633510053B2}"/>
                </a:ext>
              </a:extLst>
            </p:cNvPr>
            <p:cNvSpPr txBox="1">
              <a:spLocks noChangeArrowheads="1"/>
            </p:cNvSpPr>
            <p:nvPr/>
          </p:nvSpPr>
          <p:spPr bwMode="auto">
            <a:xfrm>
              <a:off x="6095999" y="4548386"/>
              <a:ext cx="6671087" cy="701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等线" panose="02010600030101010101" pitchFamily="2" charset="-122"/>
                  <a:ea typeface="宋体" panose="02010600030101010101" pitchFamily="2" charset="-122"/>
                </a:defRPr>
              </a:lvl1pPr>
              <a:lvl2pPr marL="742950" indent="-285750" eaLnBrk="0" hangingPunct="0">
                <a:defRPr>
                  <a:solidFill>
                    <a:schemeClr val="tx1"/>
                  </a:solidFill>
                  <a:latin typeface="等线" panose="02010600030101010101" pitchFamily="2" charset="-122"/>
                  <a:ea typeface="宋体" panose="02010600030101010101" pitchFamily="2" charset="-122"/>
                </a:defRPr>
              </a:lvl2pPr>
              <a:lvl3pPr marL="1143000" indent="-228600" eaLnBrk="0" hangingPunct="0">
                <a:defRPr>
                  <a:solidFill>
                    <a:schemeClr val="tx1"/>
                  </a:solidFill>
                  <a:latin typeface="等线" panose="02010600030101010101" pitchFamily="2" charset="-122"/>
                  <a:ea typeface="宋体" panose="02010600030101010101" pitchFamily="2" charset="-122"/>
                </a:defRPr>
              </a:lvl3pPr>
              <a:lvl4pPr marL="1600200" indent="-228600" eaLnBrk="0" hangingPunct="0">
                <a:defRPr>
                  <a:solidFill>
                    <a:schemeClr val="tx1"/>
                  </a:solidFill>
                  <a:latin typeface="等线" panose="02010600030101010101" pitchFamily="2" charset="-122"/>
                  <a:ea typeface="宋体" panose="02010600030101010101" pitchFamily="2" charset="-122"/>
                </a:defRPr>
              </a:lvl4pPr>
              <a:lvl5pPr marL="2057400" indent="-228600" eaLnBrk="0" hangingPunct="0">
                <a:defRPr>
                  <a:solidFill>
                    <a:schemeClr val="tx1"/>
                  </a:solidFill>
                  <a:latin typeface="等线" panose="02010600030101010101" pitchFamily="2" charset="-122"/>
                  <a:ea typeface="宋体"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9pPr>
            </a:lstStyle>
            <a:p>
              <a:pPr eaLnBrk="1" hangingPunct="1">
                <a:lnSpc>
                  <a:spcPct val="130000"/>
                </a:lnSpc>
              </a:pPr>
              <a:r>
                <a:rPr lang="zh-CN" altLang="en-US" sz="1600" dirty="0">
                  <a:latin typeface="微软雅黑" panose="020B0503020204020204" pitchFamily="34" charset="-122"/>
                  <a:ea typeface="微软雅黑" panose="020B0503020204020204" pitchFamily="34" charset="-122"/>
                </a:rPr>
                <a:t>8月中旬经过艰苦谈判和日军侵华形势所迫，双方达成协议，</a:t>
              </a:r>
              <a:r>
                <a:rPr lang="en-US" altLang="zh-CN" sz="1600" dirty="0">
                  <a:latin typeface="微软雅黑" panose="020B0503020204020204" pitchFamily="34" charset="-122"/>
                  <a:ea typeface="微软雅黑" panose="020B0503020204020204" pitchFamily="34" charset="-122"/>
                </a:rPr>
                <a:t>23</a:t>
              </a:r>
              <a:r>
                <a:rPr lang="zh-CN" altLang="en-US" sz="1600" dirty="0">
                  <a:latin typeface="微软雅黑" panose="020B0503020204020204" pitchFamily="34" charset="-122"/>
                  <a:ea typeface="微软雅黑" panose="020B0503020204020204" pitchFamily="34" charset="-122"/>
                </a:rPr>
                <a:t>日蒋介石发表谈话，承认了共产党的合法地位</a:t>
              </a:r>
            </a:p>
          </p:txBody>
        </p:sp>
        <p:sp>
          <p:nvSpPr>
            <p:cNvPr id="17" name="文本框 15">
              <a:extLst>
                <a:ext uri="{FF2B5EF4-FFF2-40B4-BE49-F238E27FC236}">
                  <a16:creationId xmlns="" xmlns:a16="http://schemas.microsoft.com/office/drawing/2014/main" id="{AB64D41C-7C5F-4505-92A3-C32F6D6C0C8D}"/>
                </a:ext>
              </a:extLst>
            </p:cNvPr>
            <p:cNvSpPr txBox="1">
              <a:spLocks noChangeArrowheads="1"/>
            </p:cNvSpPr>
            <p:nvPr/>
          </p:nvSpPr>
          <p:spPr bwMode="auto">
            <a:xfrm>
              <a:off x="6096000" y="4250174"/>
              <a:ext cx="137896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等线" panose="02010600030101010101" pitchFamily="2" charset="-122"/>
                  <a:ea typeface="宋体" panose="02010600030101010101" pitchFamily="2" charset="-122"/>
                </a:defRPr>
              </a:lvl1pPr>
              <a:lvl2pPr marL="742950" indent="-285750" eaLnBrk="0" hangingPunct="0">
                <a:defRPr>
                  <a:solidFill>
                    <a:schemeClr val="tx1"/>
                  </a:solidFill>
                  <a:latin typeface="等线" panose="02010600030101010101" pitchFamily="2" charset="-122"/>
                  <a:ea typeface="宋体" panose="02010600030101010101" pitchFamily="2" charset="-122"/>
                </a:defRPr>
              </a:lvl2pPr>
              <a:lvl3pPr marL="1143000" indent="-228600" eaLnBrk="0" hangingPunct="0">
                <a:defRPr>
                  <a:solidFill>
                    <a:schemeClr val="tx1"/>
                  </a:solidFill>
                  <a:latin typeface="等线" panose="02010600030101010101" pitchFamily="2" charset="-122"/>
                  <a:ea typeface="宋体" panose="02010600030101010101" pitchFamily="2" charset="-122"/>
                </a:defRPr>
              </a:lvl3pPr>
              <a:lvl4pPr marL="1600200" indent="-228600" eaLnBrk="0" hangingPunct="0">
                <a:defRPr>
                  <a:solidFill>
                    <a:schemeClr val="tx1"/>
                  </a:solidFill>
                  <a:latin typeface="等线" panose="02010600030101010101" pitchFamily="2" charset="-122"/>
                  <a:ea typeface="宋体" panose="02010600030101010101" pitchFamily="2" charset="-122"/>
                </a:defRPr>
              </a:lvl4pPr>
              <a:lvl5pPr marL="2057400" indent="-228600" eaLnBrk="0" hangingPunct="0">
                <a:defRPr>
                  <a:solidFill>
                    <a:schemeClr val="tx1"/>
                  </a:solidFill>
                  <a:latin typeface="等线" panose="02010600030101010101" pitchFamily="2" charset="-122"/>
                  <a:ea typeface="宋体"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9pPr>
            </a:lstStyle>
            <a:p>
              <a:pPr eaLnBrk="1" hangingPunct="1"/>
              <a:r>
                <a:rPr lang="en-US" altLang="zh-CN" b="1" dirty="0">
                  <a:solidFill>
                    <a:srgbClr val="C00000"/>
                  </a:solidFill>
                  <a:latin typeface="微软雅黑" panose="020B0503020204020204" pitchFamily="34" charset="-122"/>
                  <a:ea typeface="微软雅黑" panose="020B0503020204020204" pitchFamily="34" charset="-122"/>
                </a:rPr>
                <a:t>1937</a:t>
              </a:r>
              <a:r>
                <a:rPr lang="zh-CN" altLang="en-US" b="1" dirty="0">
                  <a:solidFill>
                    <a:srgbClr val="C00000"/>
                  </a:solidFill>
                  <a:latin typeface="微软雅黑" panose="020B0503020204020204" pitchFamily="34" charset="-122"/>
                  <a:ea typeface="微软雅黑" panose="020B0503020204020204" pitchFamily="34" charset="-122"/>
                </a:rPr>
                <a:t>年</a:t>
              </a:r>
              <a:r>
                <a:rPr lang="en-US" altLang="zh-CN" b="1" dirty="0">
                  <a:solidFill>
                    <a:srgbClr val="C00000"/>
                  </a:solidFill>
                  <a:latin typeface="微软雅黑" panose="020B0503020204020204" pitchFamily="34" charset="-122"/>
                  <a:ea typeface="微软雅黑" panose="020B0503020204020204" pitchFamily="34" charset="-122"/>
                </a:rPr>
                <a:t>8</a:t>
              </a:r>
              <a:r>
                <a:rPr lang="zh-CN" altLang="en-US" b="1" dirty="0">
                  <a:solidFill>
                    <a:srgbClr val="C00000"/>
                  </a:solidFill>
                  <a:latin typeface="微软雅黑" panose="020B0503020204020204" pitchFamily="34" charset="-122"/>
                  <a:ea typeface="微软雅黑" panose="020B0503020204020204" pitchFamily="34" charset="-122"/>
                </a:rPr>
                <a:t>月</a:t>
              </a:r>
            </a:p>
          </p:txBody>
        </p:sp>
      </p:grpSp>
      <p:grpSp>
        <p:nvGrpSpPr>
          <p:cNvPr id="18" name="组合 16">
            <a:extLst>
              <a:ext uri="{FF2B5EF4-FFF2-40B4-BE49-F238E27FC236}">
                <a16:creationId xmlns="" xmlns:a16="http://schemas.microsoft.com/office/drawing/2014/main" id="{538DBD83-E9B2-42B2-BF6B-087525FE885A}"/>
              </a:ext>
            </a:extLst>
          </p:cNvPr>
          <p:cNvGrpSpPr/>
          <p:nvPr/>
        </p:nvGrpSpPr>
        <p:grpSpPr bwMode="auto">
          <a:xfrm>
            <a:off x="1341331" y="5458359"/>
            <a:ext cx="2700338" cy="847725"/>
            <a:chOff x="6255087" y="5289887"/>
            <a:chExt cx="2699847" cy="846753"/>
          </a:xfrm>
        </p:grpSpPr>
        <p:sp>
          <p:nvSpPr>
            <p:cNvPr id="19" name="椭圆 18">
              <a:extLst>
                <a:ext uri="{FF2B5EF4-FFF2-40B4-BE49-F238E27FC236}">
                  <a16:creationId xmlns="" xmlns:a16="http://schemas.microsoft.com/office/drawing/2014/main" id="{1EC05755-B794-4AFA-B1F0-46FBCCE18005}"/>
                </a:ext>
              </a:extLst>
            </p:cNvPr>
            <p:cNvSpPr/>
            <p:nvPr/>
          </p:nvSpPr>
          <p:spPr>
            <a:xfrm>
              <a:off x="6255087" y="5289887"/>
              <a:ext cx="845984" cy="846753"/>
            </a:xfrm>
            <a:prstGeom prst="ellipse">
              <a:avLst/>
            </a:prstGeom>
            <a:solidFill>
              <a:srgbClr val="C00000"/>
            </a:solidFill>
            <a:ln>
              <a:solidFill>
                <a:srgbClr val="C00000"/>
              </a:solidFill>
            </a:ln>
            <a:effectLst>
              <a:outerShdw blurRad="63500" sx="101000" sy="10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130000"/>
                </a:lnSpc>
                <a:spcBef>
                  <a:spcPts val="0"/>
                </a:spcBef>
                <a:spcAft>
                  <a:spcPts val="0"/>
                </a:spcAft>
                <a:defRPr/>
              </a:pPr>
              <a:r>
                <a:rPr lang="zh-CN" altLang="en-US" sz="1400" b="1" dirty="0">
                  <a:latin typeface="微软雅黑" panose="020B0503020204020204" pitchFamily="34" charset="-122"/>
                  <a:ea typeface="微软雅黑" panose="020B0503020204020204" pitchFamily="34" charset="-122"/>
                </a:rPr>
                <a:t>八路军</a:t>
              </a:r>
            </a:p>
          </p:txBody>
        </p:sp>
        <p:sp>
          <p:nvSpPr>
            <p:cNvPr id="20" name="文本框 13">
              <a:extLst>
                <a:ext uri="{FF2B5EF4-FFF2-40B4-BE49-F238E27FC236}">
                  <a16:creationId xmlns="" xmlns:a16="http://schemas.microsoft.com/office/drawing/2014/main" id="{E175019E-8DE9-4B93-BD5C-DA456389536A}"/>
                </a:ext>
              </a:extLst>
            </p:cNvPr>
            <p:cNvSpPr txBox="1">
              <a:spLocks noChangeArrowheads="1"/>
            </p:cNvSpPr>
            <p:nvPr/>
          </p:nvSpPr>
          <p:spPr bwMode="auto">
            <a:xfrm>
              <a:off x="7081520" y="5390097"/>
              <a:ext cx="187341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等线" panose="02010600030101010101" pitchFamily="2" charset="-122"/>
                  <a:ea typeface="宋体" panose="02010600030101010101" pitchFamily="2" charset="-122"/>
                </a:defRPr>
              </a:lvl1pPr>
              <a:lvl2pPr marL="742950" indent="-285750" eaLnBrk="0" hangingPunct="0">
                <a:defRPr>
                  <a:solidFill>
                    <a:schemeClr val="tx1"/>
                  </a:solidFill>
                  <a:latin typeface="等线" panose="02010600030101010101" pitchFamily="2" charset="-122"/>
                  <a:ea typeface="宋体" panose="02010600030101010101" pitchFamily="2" charset="-122"/>
                </a:defRPr>
              </a:lvl2pPr>
              <a:lvl3pPr marL="1143000" indent="-228600" eaLnBrk="0" hangingPunct="0">
                <a:defRPr>
                  <a:solidFill>
                    <a:schemeClr val="tx1"/>
                  </a:solidFill>
                  <a:latin typeface="等线" panose="02010600030101010101" pitchFamily="2" charset="-122"/>
                  <a:ea typeface="宋体" panose="02010600030101010101" pitchFamily="2" charset="-122"/>
                </a:defRPr>
              </a:lvl3pPr>
              <a:lvl4pPr marL="1600200" indent="-228600" eaLnBrk="0" hangingPunct="0">
                <a:defRPr>
                  <a:solidFill>
                    <a:schemeClr val="tx1"/>
                  </a:solidFill>
                  <a:latin typeface="等线" panose="02010600030101010101" pitchFamily="2" charset="-122"/>
                  <a:ea typeface="宋体" panose="02010600030101010101" pitchFamily="2" charset="-122"/>
                </a:defRPr>
              </a:lvl4pPr>
              <a:lvl5pPr marL="2057400" indent="-228600" eaLnBrk="0" hangingPunct="0">
                <a:defRPr>
                  <a:solidFill>
                    <a:schemeClr val="tx1"/>
                  </a:solidFill>
                  <a:latin typeface="等线" panose="02010600030101010101" pitchFamily="2" charset="-122"/>
                  <a:ea typeface="宋体"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9pPr>
            </a:lstStyle>
            <a:p>
              <a:pPr algn="ctr" eaLnBrk="1" hangingPunct="1"/>
              <a:r>
                <a:rPr lang="zh-CN" altLang="en-US">
                  <a:latin typeface="微软雅黑" panose="020B0503020204020204" pitchFamily="34" charset="-122"/>
                  <a:ea typeface="微软雅黑" panose="020B0503020204020204" pitchFamily="34" charset="-122"/>
                </a:rPr>
                <a:t>朱德、彭德怀为正、副总指挥</a:t>
              </a:r>
            </a:p>
          </p:txBody>
        </p:sp>
      </p:grpSp>
      <p:grpSp>
        <p:nvGrpSpPr>
          <p:cNvPr id="21" name="组合 17">
            <a:extLst>
              <a:ext uri="{FF2B5EF4-FFF2-40B4-BE49-F238E27FC236}">
                <a16:creationId xmlns="" xmlns:a16="http://schemas.microsoft.com/office/drawing/2014/main" id="{18BC3DC5-F394-4704-AD3C-CF205E9C4551}"/>
              </a:ext>
            </a:extLst>
          </p:cNvPr>
          <p:cNvGrpSpPr/>
          <p:nvPr/>
        </p:nvGrpSpPr>
        <p:grpSpPr bwMode="auto">
          <a:xfrm>
            <a:off x="4013094" y="5458359"/>
            <a:ext cx="2254250" cy="847725"/>
            <a:chOff x="8927167" y="5289887"/>
            <a:chExt cx="2254221" cy="846753"/>
          </a:xfrm>
        </p:grpSpPr>
        <p:sp>
          <p:nvSpPr>
            <p:cNvPr id="22" name="椭圆 21">
              <a:extLst>
                <a:ext uri="{FF2B5EF4-FFF2-40B4-BE49-F238E27FC236}">
                  <a16:creationId xmlns="" xmlns:a16="http://schemas.microsoft.com/office/drawing/2014/main" id="{A667713A-3C22-46D1-9C31-BD0E16E346DF}"/>
                </a:ext>
              </a:extLst>
            </p:cNvPr>
            <p:cNvSpPr/>
            <p:nvPr/>
          </p:nvSpPr>
          <p:spPr>
            <a:xfrm>
              <a:off x="8927167" y="5289887"/>
              <a:ext cx="846126" cy="846753"/>
            </a:xfrm>
            <a:prstGeom prst="ellipse">
              <a:avLst/>
            </a:prstGeom>
            <a:solidFill>
              <a:srgbClr val="C00000"/>
            </a:solidFill>
            <a:ln>
              <a:solidFill>
                <a:srgbClr val="C00000"/>
              </a:solidFill>
            </a:ln>
            <a:effectLst>
              <a:outerShdw blurRad="63500" sx="101000" sy="10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130000"/>
                </a:lnSpc>
                <a:spcBef>
                  <a:spcPts val="0"/>
                </a:spcBef>
                <a:spcAft>
                  <a:spcPts val="0"/>
                </a:spcAft>
                <a:defRPr/>
              </a:pPr>
              <a:r>
                <a:rPr lang="zh-CN" altLang="en-US" sz="1400" b="1" dirty="0">
                  <a:latin typeface="微软雅黑" panose="020B0503020204020204" pitchFamily="34" charset="-122"/>
                  <a:ea typeface="微软雅黑" panose="020B0503020204020204" pitchFamily="34" charset="-122"/>
                </a:rPr>
                <a:t>新四军</a:t>
              </a:r>
            </a:p>
          </p:txBody>
        </p:sp>
        <p:sp>
          <p:nvSpPr>
            <p:cNvPr id="23" name="文本框 21">
              <a:extLst>
                <a:ext uri="{FF2B5EF4-FFF2-40B4-BE49-F238E27FC236}">
                  <a16:creationId xmlns="" xmlns:a16="http://schemas.microsoft.com/office/drawing/2014/main" id="{F8788699-4BD9-49FD-B5DC-0E5DB1F9FDB9}"/>
                </a:ext>
              </a:extLst>
            </p:cNvPr>
            <p:cNvSpPr txBox="1">
              <a:spLocks noChangeArrowheads="1"/>
            </p:cNvSpPr>
            <p:nvPr/>
          </p:nvSpPr>
          <p:spPr bwMode="auto">
            <a:xfrm>
              <a:off x="9781367" y="5516733"/>
              <a:ext cx="140002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等线" panose="02010600030101010101" pitchFamily="2" charset="-122"/>
                  <a:ea typeface="宋体" panose="02010600030101010101" pitchFamily="2" charset="-122"/>
                </a:defRPr>
              </a:lvl1pPr>
              <a:lvl2pPr marL="742950" indent="-285750" eaLnBrk="0" hangingPunct="0">
                <a:defRPr>
                  <a:solidFill>
                    <a:schemeClr val="tx1"/>
                  </a:solidFill>
                  <a:latin typeface="等线" panose="02010600030101010101" pitchFamily="2" charset="-122"/>
                  <a:ea typeface="宋体" panose="02010600030101010101" pitchFamily="2" charset="-122"/>
                </a:defRPr>
              </a:lvl2pPr>
              <a:lvl3pPr marL="1143000" indent="-228600" eaLnBrk="0" hangingPunct="0">
                <a:defRPr>
                  <a:solidFill>
                    <a:schemeClr val="tx1"/>
                  </a:solidFill>
                  <a:latin typeface="等线" panose="02010600030101010101" pitchFamily="2" charset="-122"/>
                  <a:ea typeface="宋体" panose="02010600030101010101" pitchFamily="2" charset="-122"/>
                </a:defRPr>
              </a:lvl3pPr>
              <a:lvl4pPr marL="1600200" indent="-228600" eaLnBrk="0" hangingPunct="0">
                <a:defRPr>
                  <a:solidFill>
                    <a:schemeClr val="tx1"/>
                  </a:solidFill>
                  <a:latin typeface="等线" panose="02010600030101010101" pitchFamily="2" charset="-122"/>
                  <a:ea typeface="宋体" panose="02010600030101010101" pitchFamily="2" charset="-122"/>
                </a:defRPr>
              </a:lvl4pPr>
              <a:lvl5pPr marL="2057400" indent="-228600" eaLnBrk="0" hangingPunct="0">
                <a:defRPr>
                  <a:solidFill>
                    <a:schemeClr val="tx1"/>
                  </a:solidFill>
                  <a:latin typeface="等线" panose="02010600030101010101" pitchFamily="2" charset="-122"/>
                  <a:ea typeface="宋体"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9pPr>
            </a:lstStyle>
            <a:p>
              <a:pPr eaLnBrk="1" hangingPunct="1"/>
              <a:r>
                <a:rPr lang="zh-CN" altLang="en-US">
                  <a:latin typeface="微软雅黑" panose="020B0503020204020204" pitchFamily="34" charset="-122"/>
                  <a:ea typeface="微软雅黑" panose="020B0503020204020204" pitchFamily="34" charset="-122"/>
                </a:rPr>
                <a:t>南方游击队</a:t>
              </a:r>
            </a:p>
          </p:txBody>
        </p:sp>
      </p:grpSp>
      <p:pic>
        <p:nvPicPr>
          <p:cNvPr id="24" name="图片 23">
            <a:extLst>
              <a:ext uri="{FF2B5EF4-FFF2-40B4-BE49-F238E27FC236}">
                <a16:creationId xmlns="" xmlns:a16="http://schemas.microsoft.com/office/drawing/2014/main" id="{A0F54546-F6E5-405E-8233-3D2DD5F76DA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8102628" y="2726715"/>
            <a:ext cx="3482968" cy="3482968"/>
          </a:xfrm>
          <a:prstGeom prst="rect">
            <a:avLst/>
          </a:prstGeom>
        </p:spPr>
      </p:pic>
    </p:spTree>
    <p:extLst>
      <p:ext uri="{BB962C8B-B14F-4D97-AF65-F5344CB8AC3E}">
        <p14:creationId xmlns:p14="http://schemas.microsoft.com/office/powerpoint/2010/main" val="395459931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12" presetClass="entr" presetSubtype="8"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p:tgtEl>
                                          <p:spTgt spid="4"/>
                                        </p:tgtEl>
                                        <p:attrNameLst>
                                          <p:attrName>ppt_x</p:attrName>
                                        </p:attrNameLst>
                                      </p:cBhvr>
                                      <p:tavLst>
                                        <p:tav tm="0">
                                          <p:val>
                                            <p:strVal val="#ppt_x-#ppt_w*1.125000"/>
                                          </p:val>
                                        </p:tav>
                                        <p:tav tm="100000">
                                          <p:val>
                                            <p:strVal val="#ppt_x"/>
                                          </p:val>
                                        </p:tav>
                                      </p:tavLst>
                                    </p:anim>
                                    <p:animEffect transition="in" filter="wipe(right)">
                                      <p:cBhvr>
                                        <p:cTn id="14" dur="500"/>
                                        <p:tgtEl>
                                          <p:spTgt spid="4"/>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par>
                          <p:cTn id="19" fill="hold">
                            <p:stCondLst>
                              <p:cond delay="1500"/>
                            </p:stCondLst>
                            <p:childTnLst>
                              <p:par>
                                <p:cTn id="20" presetID="12" presetClass="entr" presetSubtype="8"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p:tgtEl>
                                          <p:spTgt spid="10"/>
                                        </p:tgtEl>
                                        <p:attrNameLst>
                                          <p:attrName>ppt_x</p:attrName>
                                        </p:attrNameLst>
                                      </p:cBhvr>
                                      <p:tavLst>
                                        <p:tav tm="0">
                                          <p:val>
                                            <p:strVal val="#ppt_x-#ppt_w*1.125000"/>
                                          </p:val>
                                        </p:tav>
                                        <p:tav tm="100000">
                                          <p:val>
                                            <p:strVal val="#ppt_x"/>
                                          </p:val>
                                        </p:tav>
                                      </p:tavLst>
                                    </p:anim>
                                    <p:animEffect transition="in" filter="wipe(right)">
                                      <p:cBhvr>
                                        <p:cTn id="23" dur="500"/>
                                        <p:tgtEl>
                                          <p:spTgt spid="10"/>
                                        </p:tgtEl>
                                      </p:cBhvr>
                                    </p:animEffect>
                                  </p:childTnLst>
                                </p:cTn>
                              </p:par>
                            </p:childTnLst>
                          </p:cTn>
                        </p:par>
                        <p:par>
                          <p:cTn id="24" fill="hold">
                            <p:stCondLst>
                              <p:cond delay="2000"/>
                            </p:stCondLst>
                            <p:childTnLst>
                              <p:par>
                                <p:cTn id="25" presetID="16" presetClass="entr" presetSubtype="42"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arn(outHorizontal)">
                                      <p:cBhvr>
                                        <p:cTn id="27" dur="500"/>
                                        <p:tgtEl>
                                          <p:spTgt spid="11"/>
                                        </p:tgtEl>
                                      </p:cBhvr>
                                    </p:animEffect>
                                  </p:childTnLst>
                                </p:cTn>
                              </p:par>
                            </p:childTnLst>
                          </p:cTn>
                        </p:par>
                        <p:par>
                          <p:cTn id="28" fill="hold">
                            <p:stCondLst>
                              <p:cond delay="2500"/>
                            </p:stCondLst>
                            <p:childTnLst>
                              <p:par>
                                <p:cTn id="29" presetID="12" presetClass="entr" presetSubtype="8"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750"/>
                                        <p:tgtEl>
                                          <p:spTgt spid="12"/>
                                        </p:tgtEl>
                                        <p:attrNameLst>
                                          <p:attrName>ppt_x</p:attrName>
                                        </p:attrNameLst>
                                      </p:cBhvr>
                                      <p:tavLst>
                                        <p:tav tm="0">
                                          <p:val>
                                            <p:strVal val="#ppt_x-#ppt_w*1.125000"/>
                                          </p:val>
                                        </p:tav>
                                        <p:tav tm="100000">
                                          <p:val>
                                            <p:strVal val="#ppt_x"/>
                                          </p:val>
                                        </p:tav>
                                      </p:tavLst>
                                    </p:anim>
                                    <p:animEffect transition="in" filter="wipe(right)">
                                      <p:cBhvr>
                                        <p:cTn id="32" dur="750"/>
                                        <p:tgtEl>
                                          <p:spTgt spid="12"/>
                                        </p:tgtEl>
                                      </p:cBhvr>
                                    </p:animEffect>
                                  </p:childTnLst>
                                </p:cTn>
                              </p:par>
                            </p:childTnLst>
                          </p:cTn>
                        </p:par>
                        <p:par>
                          <p:cTn id="33" fill="hold">
                            <p:stCondLst>
                              <p:cond delay="3250"/>
                            </p:stCondLst>
                            <p:childTnLst>
                              <p:par>
                                <p:cTn id="34" presetID="12" presetClass="entr" presetSubtype="8" fill="hold" nodeType="afterEffect">
                                  <p:stCondLst>
                                    <p:cond delay="0"/>
                                  </p:stCondLst>
                                  <p:childTnLst>
                                    <p:set>
                                      <p:cBhvr>
                                        <p:cTn id="35" dur="1" fill="hold">
                                          <p:stCondLst>
                                            <p:cond delay="0"/>
                                          </p:stCondLst>
                                        </p:cTn>
                                        <p:tgtEl>
                                          <p:spTgt spid="15"/>
                                        </p:tgtEl>
                                        <p:attrNameLst>
                                          <p:attrName>style.visibility</p:attrName>
                                        </p:attrNameLst>
                                      </p:cBhvr>
                                      <p:to>
                                        <p:strVal val="visible"/>
                                      </p:to>
                                    </p:set>
                                    <p:anim calcmode="lin" valueType="num">
                                      <p:cBhvr additive="base">
                                        <p:cTn id="36" dur="750"/>
                                        <p:tgtEl>
                                          <p:spTgt spid="15"/>
                                        </p:tgtEl>
                                        <p:attrNameLst>
                                          <p:attrName>ppt_x</p:attrName>
                                        </p:attrNameLst>
                                      </p:cBhvr>
                                      <p:tavLst>
                                        <p:tav tm="0">
                                          <p:val>
                                            <p:strVal val="#ppt_x-#ppt_w*1.125000"/>
                                          </p:val>
                                        </p:tav>
                                        <p:tav tm="100000">
                                          <p:val>
                                            <p:strVal val="#ppt_x"/>
                                          </p:val>
                                        </p:tav>
                                      </p:tavLst>
                                    </p:anim>
                                    <p:animEffect transition="in" filter="wipe(right)">
                                      <p:cBhvr>
                                        <p:cTn id="37" dur="750"/>
                                        <p:tgtEl>
                                          <p:spTgt spid="15"/>
                                        </p:tgtEl>
                                      </p:cBhvr>
                                    </p:animEffect>
                                  </p:childTnLst>
                                </p:cTn>
                              </p:par>
                            </p:childTnLst>
                          </p:cTn>
                        </p:par>
                        <p:par>
                          <p:cTn id="38" fill="hold">
                            <p:stCondLst>
                              <p:cond delay="4000"/>
                            </p:stCondLst>
                            <p:childTnLst>
                              <p:par>
                                <p:cTn id="39" presetID="10" presetClass="entr" presetSubtype="0" fill="hold" nodeType="after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750"/>
                                        <p:tgtEl>
                                          <p:spTgt spid="18"/>
                                        </p:tgtEl>
                                      </p:cBhvr>
                                    </p:animEffect>
                                  </p:childTnLst>
                                </p:cTn>
                              </p:par>
                            </p:childTnLst>
                          </p:cTn>
                        </p:par>
                        <p:par>
                          <p:cTn id="42" fill="hold">
                            <p:stCondLst>
                              <p:cond delay="4750"/>
                            </p:stCondLst>
                            <p:childTnLst>
                              <p:par>
                                <p:cTn id="43" presetID="10" presetClass="entr" presetSubtype="0" fill="hold" nodeType="after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fade">
                                      <p:cBhvr>
                                        <p:cTn id="45" dur="750"/>
                                        <p:tgtEl>
                                          <p:spTgt spid="21"/>
                                        </p:tgtEl>
                                      </p:cBhvr>
                                    </p:animEffect>
                                  </p:childTnLst>
                                </p:cTn>
                              </p:par>
                            </p:childTnLst>
                          </p:cTn>
                        </p:par>
                        <p:par>
                          <p:cTn id="46" fill="hold">
                            <p:stCondLst>
                              <p:cond delay="5500"/>
                            </p:stCondLst>
                            <p:childTnLst>
                              <p:par>
                                <p:cTn id="47" presetID="42" presetClass="entr" presetSubtype="0" fill="hold" nodeType="after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fade">
                                      <p:cBhvr>
                                        <p:cTn id="49" dur="1000"/>
                                        <p:tgtEl>
                                          <p:spTgt spid="24"/>
                                        </p:tgtEl>
                                      </p:cBhvr>
                                    </p:animEffect>
                                    <p:anim calcmode="lin" valueType="num">
                                      <p:cBhvr>
                                        <p:cTn id="50" dur="1000" fill="hold"/>
                                        <p:tgtEl>
                                          <p:spTgt spid="24"/>
                                        </p:tgtEl>
                                        <p:attrNameLst>
                                          <p:attrName>ppt_x</p:attrName>
                                        </p:attrNameLst>
                                      </p:cBhvr>
                                      <p:tavLst>
                                        <p:tav tm="0">
                                          <p:val>
                                            <p:strVal val="#ppt_x"/>
                                          </p:val>
                                        </p:tav>
                                        <p:tav tm="100000">
                                          <p:val>
                                            <p:strVal val="#ppt_x"/>
                                          </p:val>
                                        </p:tav>
                                      </p:tavLst>
                                    </p:anim>
                                    <p:anim calcmode="lin" valueType="num">
                                      <p:cBhvr>
                                        <p:cTn id="51"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7" grpId="1" animBg="1"/>
      <p:bldP spid="8" grpId="0" bldLvl="0" animBg="1"/>
      <p:bldP spid="8" grpId="1" animBg="1"/>
      <p:bldP spid="10"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文本框 38">
            <a:extLst>
              <a:ext uri="{FF2B5EF4-FFF2-40B4-BE49-F238E27FC236}">
                <a16:creationId xmlns="" xmlns:a16="http://schemas.microsoft.com/office/drawing/2014/main" id="{E5B102FC-ABD5-4A4C-A6A8-706F28EF6A31}"/>
              </a:ext>
            </a:extLst>
          </p:cNvPr>
          <p:cNvSpPr txBox="1"/>
          <p:nvPr/>
        </p:nvSpPr>
        <p:spPr>
          <a:xfrm>
            <a:off x="1114000" y="375508"/>
            <a:ext cx="6096000" cy="369332"/>
          </a:xfrm>
          <a:prstGeom prst="rect">
            <a:avLst/>
          </a:prstGeom>
          <a:noFill/>
        </p:spPr>
        <p:txBody>
          <a:bodyPr wrap="square">
            <a:spAutoFit/>
          </a:bodyPr>
          <a:lstStyle/>
          <a:p>
            <a:r>
              <a:rPr lang="zh-CN" altLang="en-US" sz="1800" dirty="0">
                <a:solidFill>
                  <a:srgbClr val="C00000"/>
                </a:solidFill>
                <a:latin typeface="汉仪雅酷黑 85W" panose="020B0904020202020204" pitchFamily="34" charset="-122"/>
                <a:ea typeface="汉仪雅酷黑 85W" panose="020B0904020202020204" pitchFamily="34" charset="-122"/>
                <a:sym typeface="思源黑体" panose="020B0500000000000000" pitchFamily="34" charset="-122"/>
              </a:rPr>
              <a:t>全民抗日战争</a:t>
            </a:r>
          </a:p>
        </p:txBody>
      </p:sp>
      <p:pic>
        <p:nvPicPr>
          <p:cNvPr id="40" name="图片 13">
            <a:extLst>
              <a:ext uri="{FF2B5EF4-FFF2-40B4-BE49-F238E27FC236}">
                <a16:creationId xmlns="" xmlns:a16="http://schemas.microsoft.com/office/drawing/2014/main" id="{8F5A8AB7-08C8-4A4F-98B4-B87A4046B493}"/>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bwMode="auto">
          <a:xfrm>
            <a:off x="263122" y="213359"/>
            <a:ext cx="850878" cy="693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 name="组合 3">
            <a:extLst>
              <a:ext uri="{FF2B5EF4-FFF2-40B4-BE49-F238E27FC236}">
                <a16:creationId xmlns="" xmlns:a16="http://schemas.microsoft.com/office/drawing/2014/main" id="{352F659B-AF00-42F1-936F-3B2B076BED64}"/>
              </a:ext>
            </a:extLst>
          </p:cNvPr>
          <p:cNvGrpSpPr/>
          <p:nvPr/>
        </p:nvGrpSpPr>
        <p:grpSpPr>
          <a:xfrm>
            <a:off x="1715440" y="1295401"/>
            <a:ext cx="9870156" cy="646284"/>
            <a:chOff x="1651" y="3520"/>
            <a:chExt cx="1541" cy="1284"/>
          </a:xfrm>
        </p:grpSpPr>
        <p:sp>
          <p:nvSpPr>
            <p:cNvPr id="5" name="圆角矩形 8">
              <a:extLst>
                <a:ext uri="{FF2B5EF4-FFF2-40B4-BE49-F238E27FC236}">
                  <a16:creationId xmlns="" xmlns:a16="http://schemas.microsoft.com/office/drawing/2014/main" id="{3E3E394C-27CA-4CDE-BC96-B895FF8DF991}"/>
                </a:ext>
              </a:extLst>
            </p:cNvPr>
            <p:cNvSpPr/>
            <p:nvPr/>
          </p:nvSpPr>
          <p:spPr>
            <a:xfrm>
              <a:off x="1708" y="3520"/>
              <a:ext cx="1449" cy="1282"/>
            </a:xfrm>
            <a:prstGeom prst="roundRect">
              <a:avLst/>
            </a:prstGeom>
            <a:solidFill>
              <a:srgbClr val="C00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solidFill>
                  <a:srgbClr val="C00000"/>
                </a:solidFill>
                <a:cs typeface="+mn-ea"/>
                <a:sym typeface="+mn-lt"/>
              </a:endParaRPr>
            </a:p>
          </p:txBody>
        </p:sp>
        <p:sp>
          <p:nvSpPr>
            <p:cNvPr id="6" name="文本框 5">
              <a:extLst>
                <a:ext uri="{FF2B5EF4-FFF2-40B4-BE49-F238E27FC236}">
                  <a16:creationId xmlns="" xmlns:a16="http://schemas.microsoft.com/office/drawing/2014/main" id="{FC0431AC-AB28-4D7A-B2D2-A53530560FBE}"/>
                </a:ext>
              </a:extLst>
            </p:cNvPr>
            <p:cNvSpPr txBox="1"/>
            <p:nvPr/>
          </p:nvSpPr>
          <p:spPr>
            <a:xfrm>
              <a:off x="1651" y="3520"/>
              <a:ext cx="1541" cy="1284"/>
            </a:xfrm>
            <a:prstGeom prst="rect">
              <a:avLst/>
            </a:prstGeom>
            <a:noFill/>
          </p:spPr>
          <p:txBody>
            <a:bodyPr wrap="square" rtlCol="0">
              <a:spAutoFit/>
            </a:bodyPr>
            <a:lstStyle/>
            <a:p>
              <a:pPr algn="ctr" eaLnBrk="1" hangingPunct="1"/>
              <a:r>
                <a:rPr lang="zh-CN" altLang="en-US" sz="3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国共军队配合作战</a:t>
              </a:r>
              <a:endParaRPr lang="en-US" altLang="zh-CN" sz="3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sp>
        <p:nvSpPr>
          <p:cNvPr id="7" name="文本框 6">
            <a:extLst>
              <a:ext uri="{FF2B5EF4-FFF2-40B4-BE49-F238E27FC236}">
                <a16:creationId xmlns="" xmlns:a16="http://schemas.microsoft.com/office/drawing/2014/main" id="{87325170-A440-4DFF-B1F9-00505456E433}"/>
              </a:ext>
            </a:extLst>
          </p:cNvPr>
          <p:cNvSpPr txBox="1"/>
          <p:nvPr/>
        </p:nvSpPr>
        <p:spPr>
          <a:xfrm>
            <a:off x="885719" y="1113958"/>
            <a:ext cx="958215" cy="923330"/>
          </a:xfrm>
          <a:prstGeom prst="rect">
            <a:avLst/>
          </a:prstGeom>
          <a:solidFill>
            <a:srgbClr val="C00000"/>
          </a:solidFill>
          <a:effectLst>
            <a:outerShdw blurRad="50800" dist="38100" dir="5400000" algn="t" rotWithShape="0">
              <a:prstClr val="black">
                <a:alpha val="40000"/>
              </a:prstClr>
            </a:outerShdw>
          </a:effectLst>
        </p:spPr>
        <p:txBody>
          <a:bodyPr wrap="square" rtlCol="0">
            <a:spAutoFit/>
          </a:bodyPr>
          <a:lstStyle/>
          <a:p>
            <a:pPr algn="ctr"/>
            <a:r>
              <a:rPr lang="en-US" altLang="zh-CN" sz="5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2</a:t>
            </a:r>
            <a:endParaRPr lang="zh-CN" altLang="en-US" sz="5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endParaRPr>
          </a:p>
        </p:txBody>
      </p:sp>
      <p:sp>
        <p:nvSpPr>
          <p:cNvPr id="8" name="文本框 7">
            <a:extLst>
              <a:ext uri="{FF2B5EF4-FFF2-40B4-BE49-F238E27FC236}">
                <a16:creationId xmlns="" xmlns:a16="http://schemas.microsoft.com/office/drawing/2014/main" id="{7DFA7160-6EC8-41F1-9A45-83A49BBE6EB7}"/>
              </a:ext>
            </a:extLst>
          </p:cNvPr>
          <p:cNvSpPr txBox="1"/>
          <p:nvPr/>
        </p:nvSpPr>
        <p:spPr>
          <a:xfrm>
            <a:off x="885719" y="2213972"/>
            <a:ext cx="10475701" cy="646331"/>
          </a:xfrm>
          <a:prstGeom prst="rect">
            <a:avLst/>
          </a:prstGeom>
          <a:noFill/>
          <a:ln w="6350">
            <a:noFill/>
            <a:prstDash val="sysDash"/>
          </a:ln>
        </p:spPr>
        <p:txBody>
          <a:bodyPr wrap="square" rtlCol="0" anchor="t">
            <a:spAutoFit/>
          </a:bodyPr>
          <a:lstStyle/>
          <a:p>
            <a:r>
              <a:rPr lang="zh-CN" altLang="en-US" dirty="0">
                <a:latin typeface="微软雅黑" panose="020B0503020204020204" pitchFamily="34" charset="-122"/>
                <a:ea typeface="微软雅黑" panose="020B0503020204020204" pitchFamily="34" charset="-122"/>
              </a:rPr>
              <a:t>国共合作</a:t>
            </a:r>
            <a:r>
              <a:rPr lang="en-US" altLang="zh-CN" dirty="0">
                <a:latin typeface="微软雅黑" panose="020B0503020204020204" pitchFamily="34" charset="-122"/>
                <a:ea typeface="微软雅黑" panose="020B0503020204020204" pitchFamily="34" charset="-122"/>
              </a:rPr>
              <a:t> </a:t>
            </a:r>
            <a:r>
              <a:rPr lang="zh-CN" altLang="en-US" dirty="0">
                <a:latin typeface="微软雅黑" panose="020B0503020204020204" pitchFamily="34" charset="-122"/>
                <a:ea typeface="微软雅黑" panose="020B0503020204020204" pitchFamily="34" charset="-122"/>
              </a:rPr>
              <a:t>抗日局面形成后，毛泽东在洛川会议上，提出了动员全国军民开展民族解放战争，实行全面持久抗战的方针，提出了独立自主的有机战争的方针</a:t>
            </a:r>
          </a:p>
        </p:txBody>
      </p:sp>
      <p:grpSp>
        <p:nvGrpSpPr>
          <p:cNvPr id="25" name="组合 24">
            <a:extLst>
              <a:ext uri="{FF2B5EF4-FFF2-40B4-BE49-F238E27FC236}">
                <a16:creationId xmlns="" xmlns:a16="http://schemas.microsoft.com/office/drawing/2014/main" id="{F6EBA08E-89BF-470F-A392-AFC547F7FE80}"/>
              </a:ext>
            </a:extLst>
          </p:cNvPr>
          <p:cNvGrpSpPr/>
          <p:nvPr/>
        </p:nvGrpSpPr>
        <p:grpSpPr bwMode="auto">
          <a:xfrm>
            <a:off x="5534256" y="3020427"/>
            <a:ext cx="5181600" cy="679450"/>
            <a:chOff x="4771726" y="2883186"/>
            <a:chExt cx="5181601" cy="679470"/>
          </a:xfrm>
        </p:grpSpPr>
        <p:sp>
          <p:nvSpPr>
            <p:cNvPr id="26" name="文本框 28">
              <a:extLst>
                <a:ext uri="{FF2B5EF4-FFF2-40B4-BE49-F238E27FC236}">
                  <a16:creationId xmlns="" xmlns:a16="http://schemas.microsoft.com/office/drawing/2014/main" id="{7C860450-3DE6-4799-8FBD-6835FD89E0F6}"/>
                </a:ext>
              </a:extLst>
            </p:cNvPr>
            <p:cNvSpPr txBox="1">
              <a:spLocks noChangeArrowheads="1"/>
            </p:cNvSpPr>
            <p:nvPr/>
          </p:nvSpPr>
          <p:spPr bwMode="auto">
            <a:xfrm>
              <a:off x="4771726" y="2883186"/>
              <a:ext cx="4229733" cy="36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等线" panose="02010600030101010101" pitchFamily="2" charset="-122"/>
                  <a:ea typeface="宋体" panose="02010600030101010101" pitchFamily="2" charset="-122"/>
                </a:defRPr>
              </a:lvl1pPr>
              <a:lvl2pPr marL="742950" indent="-285750" eaLnBrk="0" hangingPunct="0">
                <a:defRPr>
                  <a:solidFill>
                    <a:schemeClr val="tx1"/>
                  </a:solidFill>
                  <a:latin typeface="等线" panose="02010600030101010101" pitchFamily="2" charset="-122"/>
                  <a:ea typeface="宋体" panose="02010600030101010101" pitchFamily="2" charset="-122"/>
                </a:defRPr>
              </a:lvl2pPr>
              <a:lvl3pPr marL="1143000" indent="-228600" eaLnBrk="0" hangingPunct="0">
                <a:defRPr>
                  <a:solidFill>
                    <a:schemeClr val="tx1"/>
                  </a:solidFill>
                  <a:latin typeface="等线" panose="02010600030101010101" pitchFamily="2" charset="-122"/>
                  <a:ea typeface="宋体" panose="02010600030101010101" pitchFamily="2" charset="-122"/>
                </a:defRPr>
              </a:lvl3pPr>
              <a:lvl4pPr marL="1600200" indent="-228600" eaLnBrk="0" hangingPunct="0">
                <a:defRPr>
                  <a:solidFill>
                    <a:schemeClr val="tx1"/>
                  </a:solidFill>
                  <a:latin typeface="等线" panose="02010600030101010101" pitchFamily="2" charset="-122"/>
                  <a:ea typeface="宋体" panose="02010600030101010101" pitchFamily="2" charset="-122"/>
                </a:defRPr>
              </a:lvl4pPr>
              <a:lvl5pPr marL="2057400" indent="-228600" eaLnBrk="0" hangingPunct="0">
                <a:defRPr>
                  <a:solidFill>
                    <a:schemeClr val="tx1"/>
                  </a:solidFill>
                  <a:latin typeface="等线" panose="02010600030101010101" pitchFamily="2" charset="-122"/>
                  <a:ea typeface="宋体"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9pPr>
            </a:lstStyle>
            <a:p>
              <a:pPr eaLnBrk="1" hangingPunct="1"/>
              <a:r>
                <a:rPr lang="en-US" altLang="zh-CN" b="1" dirty="0">
                  <a:solidFill>
                    <a:srgbClr val="C00000"/>
                  </a:solidFill>
                  <a:latin typeface="微软雅黑" panose="020B0503020204020204" pitchFamily="34" charset="-122"/>
                  <a:ea typeface="微软雅黑" panose="020B0503020204020204" pitchFamily="34" charset="-122"/>
                </a:rPr>
                <a:t>1937</a:t>
              </a:r>
              <a:r>
                <a:rPr lang="zh-CN" altLang="en-US" b="1" dirty="0">
                  <a:solidFill>
                    <a:srgbClr val="C00000"/>
                  </a:solidFill>
                  <a:latin typeface="微软雅黑" panose="020B0503020204020204" pitchFamily="34" charset="-122"/>
                  <a:ea typeface="微软雅黑" panose="020B0503020204020204" pitchFamily="34" charset="-122"/>
                </a:rPr>
                <a:t>年</a:t>
              </a:r>
              <a:r>
                <a:rPr lang="en-US" altLang="zh-CN" b="1" dirty="0">
                  <a:solidFill>
                    <a:srgbClr val="C00000"/>
                  </a:solidFill>
                  <a:latin typeface="微软雅黑" panose="020B0503020204020204" pitchFamily="34" charset="-122"/>
                  <a:ea typeface="微软雅黑" panose="020B0503020204020204" pitchFamily="34" charset="-122"/>
                </a:rPr>
                <a:t>9</a:t>
              </a:r>
              <a:r>
                <a:rPr lang="zh-CN" altLang="en-US" b="1" dirty="0">
                  <a:solidFill>
                    <a:srgbClr val="C00000"/>
                  </a:solidFill>
                  <a:latin typeface="微软雅黑" panose="020B0503020204020204" pitchFamily="34" charset="-122"/>
                  <a:ea typeface="微软雅黑" panose="020B0503020204020204" pitchFamily="34" charset="-122"/>
                </a:rPr>
                <a:t>月</a:t>
              </a:r>
              <a:r>
                <a:rPr lang="en-US" altLang="zh-CN" b="1" dirty="0">
                  <a:solidFill>
                    <a:srgbClr val="C00000"/>
                  </a:solidFill>
                  <a:latin typeface="微软雅黑" panose="020B0503020204020204" pitchFamily="34" charset="-122"/>
                  <a:ea typeface="微软雅黑" panose="020B0503020204020204" pitchFamily="34" charset="-122"/>
                </a:rPr>
                <a:t>24~25</a:t>
              </a:r>
              <a:r>
                <a:rPr lang="zh-CN" altLang="en-US" b="1" dirty="0">
                  <a:solidFill>
                    <a:srgbClr val="C00000"/>
                  </a:solidFill>
                  <a:latin typeface="微软雅黑" panose="020B0503020204020204" pitchFamily="34" charset="-122"/>
                  <a:ea typeface="微软雅黑" panose="020B0503020204020204" pitchFamily="34" charset="-122"/>
                </a:rPr>
                <a:t>日平型关战斗</a:t>
              </a:r>
            </a:p>
          </p:txBody>
        </p:sp>
        <p:sp>
          <p:nvSpPr>
            <p:cNvPr id="27" name="文本框 29">
              <a:extLst>
                <a:ext uri="{FF2B5EF4-FFF2-40B4-BE49-F238E27FC236}">
                  <a16:creationId xmlns="" xmlns:a16="http://schemas.microsoft.com/office/drawing/2014/main" id="{172AD017-DE57-48D4-82FA-53A0F6701C63}"/>
                </a:ext>
              </a:extLst>
            </p:cNvPr>
            <p:cNvSpPr txBox="1">
              <a:spLocks noChangeArrowheads="1"/>
            </p:cNvSpPr>
            <p:nvPr/>
          </p:nvSpPr>
          <p:spPr bwMode="auto">
            <a:xfrm>
              <a:off x="4771727" y="3181398"/>
              <a:ext cx="5181600" cy="381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等线" panose="02010600030101010101" pitchFamily="2" charset="-122"/>
                  <a:ea typeface="宋体" panose="02010600030101010101" pitchFamily="2" charset="-122"/>
                </a:defRPr>
              </a:lvl1pPr>
              <a:lvl2pPr marL="742950" indent="-285750" eaLnBrk="0" hangingPunct="0">
                <a:defRPr>
                  <a:solidFill>
                    <a:schemeClr val="tx1"/>
                  </a:solidFill>
                  <a:latin typeface="等线" panose="02010600030101010101" pitchFamily="2" charset="-122"/>
                  <a:ea typeface="宋体" panose="02010600030101010101" pitchFamily="2" charset="-122"/>
                </a:defRPr>
              </a:lvl2pPr>
              <a:lvl3pPr marL="1143000" indent="-228600" eaLnBrk="0" hangingPunct="0">
                <a:defRPr>
                  <a:solidFill>
                    <a:schemeClr val="tx1"/>
                  </a:solidFill>
                  <a:latin typeface="等线" panose="02010600030101010101" pitchFamily="2" charset="-122"/>
                  <a:ea typeface="宋体" panose="02010600030101010101" pitchFamily="2" charset="-122"/>
                </a:defRPr>
              </a:lvl3pPr>
              <a:lvl4pPr marL="1600200" indent="-228600" eaLnBrk="0" hangingPunct="0">
                <a:defRPr>
                  <a:solidFill>
                    <a:schemeClr val="tx1"/>
                  </a:solidFill>
                  <a:latin typeface="等线" panose="02010600030101010101" pitchFamily="2" charset="-122"/>
                  <a:ea typeface="宋体" panose="02010600030101010101" pitchFamily="2" charset="-122"/>
                </a:defRPr>
              </a:lvl4pPr>
              <a:lvl5pPr marL="2057400" indent="-228600" eaLnBrk="0" hangingPunct="0">
                <a:defRPr>
                  <a:solidFill>
                    <a:schemeClr val="tx1"/>
                  </a:solidFill>
                  <a:latin typeface="等线" panose="02010600030101010101" pitchFamily="2" charset="-122"/>
                  <a:ea typeface="宋体"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9pPr>
            </a:lstStyle>
            <a:p>
              <a:pPr eaLnBrk="1" hangingPunct="1">
                <a:lnSpc>
                  <a:spcPct val="130000"/>
                </a:lnSpc>
              </a:pPr>
              <a:r>
                <a:rPr lang="zh-CN" altLang="en-US" sz="1600" dirty="0">
                  <a:latin typeface="微软雅黑" panose="020B0503020204020204" pitchFamily="34" charset="-122"/>
                  <a:ea typeface="微软雅黑" panose="020B0503020204020204" pitchFamily="34" charset="-122"/>
                </a:rPr>
                <a:t>一一五师在林彪指挥下取得了平型关战斗的胜利</a:t>
              </a:r>
            </a:p>
          </p:txBody>
        </p:sp>
      </p:grpSp>
      <p:grpSp>
        <p:nvGrpSpPr>
          <p:cNvPr id="28" name="组合 27">
            <a:extLst>
              <a:ext uri="{FF2B5EF4-FFF2-40B4-BE49-F238E27FC236}">
                <a16:creationId xmlns="" xmlns:a16="http://schemas.microsoft.com/office/drawing/2014/main" id="{3818E147-1164-400F-9FBC-5F3A6A256A94}"/>
              </a:ext>
            </a:extLst>
          </p:cNvPr>
          <p:cNvGrpSpPr/>
          <p:nvPr/>
        </p:nvGrpSpPr>
        <p:grpSpPr bwMode="auto">
          <a:xfrm>
            <a:off x="5534255" y="3901488"/>
            <a:ext cx="5181601" cy="679452"/>
            <a:chOff x="4771725" y="3763717"/>
            <a:chExt cx="5181602" cy="679472"/>
          </a:xfrm>
        </p:grpSpPr>
        <p:sp>
          <p:nvSpPr>
            <p:cNvPr id="29" name="文本框 31">
              <a:extLst>
                <a:ext uri="{FF2B5EF4-FFF2-40B4-BE49-F238E27FC236}">
                  <a16:creationId xmlns="" xmlns:a16="http://schemas.microsoft.com/office/drawing/2014/main" id="{1F9BEEBE-5C7F-49BB-A723-E05B8C5F66AE}"/>
                </a:ext>
              </a:extLst>
            </p:cNvPr>
            <p:cNvSpPr txBox="1">
              <a:spLocks noChangeArrowheads="1"/>
            </p:cNvSpPr>
            <p:nvPr/>
          </p:nvSpPr>
          <p:spPr bwMode="auto">
            <a:xfrm>
              <a:off x="4771725" y="3763717"/>
              <a:ext cx="2411083" cy="36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等线" panose="02010600030101010101" pitchFamily="2" charset="-122"/>
                  <a:ea typeface="宋体" panose="02010600030101010101" pitchFamily="2" charset="-122"/>
                </a:defRPr>
              </a:lvl1pPr>
              <a:lvl2pPr marL="742950" indent="-285750" eaLnBrk="0" hangingPunct="0">
                <a:defRPr>
                  <a:solidFill>
                    <a:schemeClr val="tx1"/>
                  </a:solidFill>
                  <a:latin typeface="等线" panose="02010600030101010101" pitchFamily="2" charset="-122"/>
                  <a:ea typeface="宋体" panose="02010600030101010101" pitchFamily="2" charset="-122"/>
                </a:defRPr>
              </a:lvl2pPr>
              <a:lvl3pPr marL="1143000" indent="-228600" eaLnBrk="0" hangingPunct="0">
                <a:defRPr>
                  <a:solidFill>
                    <a:schemeClr val="tx1"/>
                  </a:solidFill>
                  <a:latin typeface="等线" panose="02010600030101010101" pitchFamily="2" charset="-122"/>
                  <a:ea typeface="宋体" panose="02010600030101010101" pitchFamily="2" charset="-122"/>
                </a:defRPr>
              </a:lvl3pPr>
              <a:lvl4pPr marL="1600200" indent="-228600" eaLnBrk="0" hangingPunct="0">
                <a:defRPr>
                  <a:solidFill>
                    <a:schemeClr val="tx1"/>
                  </a:solidFill>
                  <a:latin typeface="等线" panose="02010600030101010101" pitchFamily="2" charset="-122"/>
                  <a:ea typeface="宋体" panose="02010600030101010101" pitchFamily="2" charset="-122"/>
                </a:defRPr>
              </a:lvl4pPr>
              <a:lvl5pPr marL="2057400" indent="-228600" eaLnBrk="0" hangingPunct="0">
                <a:defRPr>
                  <a:solidFill>
                    <a:schemeClr val="tx1"/>
                  </a:solidFill>
                  <a:latin typeface="等线" panose="02010600030101010101" pitchFamily="2" charset="-122"/>
                  <a:ea typeface="宋体"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9pPr>
            </a:lstStyle>
            <a:p>
              <a:pPr eaLnBrk="1" hangingPunct="1"/>
              <a:r>
                <a:rPr lang="en-US" altLang="zh-CN" b="1" dirty="0">
                  <a:solidFill>
                    <a:srgbClr val="C00000"/>
                  </a:solidFill>
                  <a:latin typeface="微软雅黑" panose="020B0503020204020204" pitchFamily="34" charset="-122"/>
                  <a:ea typeface="微软雅黑" panose="020B0503020204020204" pitchFamily="34" charset="-122"/>
                </a:rPr>
                <a:t>1937</a:t>
              </a:r>
              <a:r>
                <a:rPr lang="zh-CN" altLang="en-US" b="1" dirty="0">
                  <a:solidFill>
                    <a:srgbClr val="C00000"/>
                  </a:solidFill>
                  <a:latin typeface="微软雅黑" panose="020B0503020204020204" pitchFamily="34" charset="-122"/>
                  <a:ea typeface="微软雅黑" panose="020B0503020204020204" pitchFamily="34" charset="-122"/>
                </a:rPr>
                <a:t>年淞沪会战</a:t>
              </a:r>
            </a:p>
          </p:txBody>
        </p:sp>
        <p:sp>
          <p:nvSpPr>
            <p:cNvPr id="30" name="文本框 32">
              <a:extLst>
                <a:ext uri="{FF2B5EF4-FFF2-40B4-BE49-F238E27FC236}">
                  <a16:creationId xmlns="" xmlns:a16="http://schemas.microsoft.com/office/drawing/2014/main" id="{DFE4D001-C5C5-478F-A0FF-966BA5048D6E}"/>
                </a:ext>
              </a:extLst>
            </p:cNvPr>
            <p:cNvSpPr txBox="1">
              <a:spLocks noChangeArrowheads="1"/>
            </p:cNvSpPr>
            <p:nvPr/>
          </p:nvSpPr>
          <p:spPr bwMode="auto">
            <a:xfrm>
              <a:off x="4771727" y="4061931"/>
              <a:ext cx="5181600" cy="381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等线" panose="02010600030101010101" pitchFamily="2" charset="-122"/>
                  <a:ea typeface="宋体" panose="02010600030101010101" pitchFamily="2" charset="-122"/>
                </a:defRPr>
              </a:lvl1pPr>
              <a:lvl2pPr marL="742950" indent="-285750" eaLnBrk="0" hangingPunct="0">
                <a:defRPr>
                  <a:solidFill>
                    <a:schemeClr val="tx1"/>
                  </a:solidFill>
                  <a:latin typeface="等线" panose="02010600030101010101" pitchFamily="2" charset="-122"/>
                  <a:ea typeface="宋体" panose="02010600030101010101" pitchFamily="2" charset="-122"/>
                </a:defRPr>
              </a:lvl2pPr>
              <a:lvl3pPr marL="1143000" indent="-228600" eaLnBrk="0" hangingPunct="0">
                <a:defRPr>
                  <a:solidFill>
                    <a:schemeClr val="tx1"/>
                  </a:solidFill>
                  <a:latin typeface="等线" panose="02010600030101010101" pitchFamily="2" charset="-122"/>
                  <a:ea typeface="宋体" panose="02010600030101010101" pitchFamily="2" charset="-122"/>
                </a:defRPr>
              </a:lvl3pPr>
              <a:lvl4pPr marL="1600200" indent="-228600" eaLnBrk="0" hangingPunct="0">
                <a:defRPr>
                  <a:solidFill>
                    <a:schemeClr val="tx1"/>
                  </a:solidFill>
                  <a:latin typeface="等线" panose="02010600030101010101" pitchFamily="2" charset="-122"/>
                  <a:ea typeface="宋体" panose="02010600030101010101" pitchFamily="2" charset="-122"/>
                </a:defRPr>
              </a:lvl4pPr>
              <a:lvl5pPr marL="2057400" indent="-228600" eaLnBrk="0" hangingPunct="0">
                <a:defRPr>
                  <a:solidFill>
                    <a:schemeClr val="tx1"/>
                  </a:solidFill>
                  <a:latin typeface="等线" panose="02010600030101010101" pitchFamily="2" charset="-122"/>
                  <a:ea typeface="宋体"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9pPr>
            </a:lstStyle>
            <a:p>
              <a:pPr eaLnBrk="1" hangingPunct="1">
                <a:lnSpc>
                  <a:spcPct val="130000"/>
                </a:lnSpc>
              </a:pPr>
              <a:r>
                <a:rPr lang="zh-CN" altLang="en-US" sz="1600">
                  <a:latin typeface="微软雅黑" panose="020B0503020204020204" pitchFamily="34" charset="-122"/>
                  <a:ea typeface="微软雅黑" panose="020B0503020204020204" pitchFamily="34" charset="-122"/>
                </a:rPr>
                <a:t>淞沪地区蒋介石调集70余万兵力进行了淞沪会战</a:t>
              </a:r>
            </a:p>
          </p:txBody>
        </p:sp>
      </p:grpSp>
      <p:grpSp>
        <p:nvGrpSpPr>
          <p:cNvPr id="31" name="组合 30">
            <a:extLst>
              <a:ext uri="{FF2B5EF4-FFF2-40B4-BE49-F238E27FC236}">
                <a16:creationId xmlns="" xmlns:a16="http://schemas.microsoft.com/office/drawing/2014/main" id="{7D51D3D0-23F0-44C5-8F7D-F4CD98BD17CA}"/>
              </a:ext>
            </a:extLst>
          </p:cNvPr>
          <p:cNvGrpSpPr/>
          <p:nvPr/>
        </p:nvGrpSpPr>
        <p:grpSpPr bwMode="auto">
          <a:xfrm>
            <a:off x="5534256" y="4782551"/>
            <a:ext cx="6108700" cy="679451"/>
            <a:chOff x="4771726" y="4644251"/>
            <a:chExt cx="6109633" cy="679471"/>
          </a:xfrm>
        </p:grpSpPr>
        <p:sp>
          <p:nvSpPr>
            <p:cNvPr id="32" name="文本框 34">
              <a:extLst>
                <a:ext uri="{FF2B5EF4-FFF2-40B4-BE49-F238E27FC236}">
                  <a16:creationId xmlns="" xmlns:a16="http://schemas.microsoft.com/office/drawing/2014/main" id="{8045251E-BE1B-4554-9467-ADABD6ACE14E}"/>
                </a:ext>
              </a:extLst>
            </p:cNvPr>
            <p:cNvSpPr txBox="1">
              <a:spLocks noChangeArrowheads="1"/>
            </p:cNvSpPr>
            <p:nvPr/>
          </p:nvSpPr>
          <p:spPr bwMode="auto">
            <a:xfrm>
              <a:off x="4771726" y="4644251"/>
              <a:ext cx="3417455" cy="36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等线" panose="02010600030101010101" pitchFamily="2" charset="-122"/>
                  <a:ea typeface="宋体" panose="02010600030101010101" pitchFamily="2" charset="-122"/>
                </a:defRPr>
              </a:lvl1pPr>
              <a:lvl2pPr marL="742950" indent="-285750" eaLnBrk="0" hangingPunct="0">
                <a:defRPr>
                  <a:solidFill>
                    <a:schemeClr val="tx1"/>
                  </a:solidFill>
                  <a:latin typeface="等线" panose="02010600030101010101" pitchFamily="2" charset="-122"/>
                  <a:ea typeface="宋体" panose="02010600030101010101" pitchFamily="2" charset="-122"/>
                </a:defRPr>
              </a:lvl2pPr>
              <a:lvl3pPr marL="1143000" indent="-228600" eaLnBrk="0" hangingPunct="0">
                <a:defRPr>
                  <a:solidFill>
                    <a:schemeClr val="tx1"/>
                  </a:solidFill>
                  <a:latin typeface="等线" panose="02010600030101010101" pitchFamily="2" charset="-122"/>
                  <a:ea typeface="宋体" panose="02010600030101010101" pitchFamily="2" charset="-122"/>
                </a:defRPr>
              </a:lvl3pPr>
              <a:lvl4pPr marL="1600200" indent="-228600" eaLnBrk="0" hangingPunct="0">
                <a:defRPr>
                  <a:solidFill>
                    <a:schemeClr val="tx1"/>
                  </a:solidFill>
                  <a:latin typeface="等线" panose="02010600030101010101" pitchFamily="2" charset="-122"/>
                  <a:ea typeface="宋体" panose="02010600030101010101" pitchFamily="2" charset="-122"/>
                </a:defRPr>
              </a:lvl4pPr>
              <a:lvl5pPr marL="2057400" indent="-228600" eaLnBrk="0" hangingPunct="0">
                <a:defRPr>
                  <a:solidFill>
                    <a:schemeClr val="tx1"/>
                  </a:solidFill>
                  <a:latin typeface="等线" panose="02010600030101010101" pitchFamily="2" charset="-122"/>
                  <a:ea typeface="宋体"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9pPr>
            </a:lstStyle>
            <a:p>
              <a:pPr eaLnBrk="1" hangingPunct="1"/>
              <a:r>
                <a:rPr lang="en-US" altLang="zh-CN" b="1" dirty="0">
                  <a:solidFill>
                    <a:srgbClr val="C00000"/>
                  </a:solidFill>
                  <a:latin typeface="微软雅黑" panose="020B0503020204020204" pitchFamily="34" charset="-122"/>
                  <a:ea typeface="微软雅黑" panose="020B0503020204020204" pitchFamily="34" charset="-122"/>
                </a:rPr>
                <a:t>1938</a:t>
              </a:r>
              <a:r>
                <a:rPr lang="zh-CN" altLang="en-US" b="1" dirty="0">
                  <a:solidFill>
                    <a:srgbClr val="C00000"/>
                  </a:solidFill>
                  <a:latin typeface="微软雅黑" panose="020B0503020204020204" pitchFamily="34" charset="-122"/>
                  <a:ea typeface="微软雅黑" panose="020B0503020204020204" pitchFamily="34" charset="-122"/>
                </a:rPr>
                <a:t>年</a:t>
              </a:r>
              <a:r>
                <a:rPr lang="en-US" altLang="zh-CN" b="1" dirty="0">
                  <a:solidFill>
                    <a:srgbClr val="C00000"/>
                  </a:solidFill>
                  <a:latin typeface="微软雅黑" panose="020B0503020204020204" pitchFamily="34" charset="-122"/>
                  <a:ea typeface="微软雅黑" panose="020B0503020204020204" pitchFamily="34" charset="-122"/>
                </a:rPr>
                <a:t>3</a:t>
              </a:r>
              <a:r>
                <a:rPr lang="zh-CN" altLang="en-US" b="1" dirty="0">
                  <a:solidFill>
                    <a:srgbClr val="C00000"/>
                  </a:solidFill>
                  <a:latin typeface="微软雅黑" panose="020B0503020204020204" pitchFamily="34" charset="-122"/>
                  <a:ea typeface="微软雅黑" panose="020B0503020204020204" pitchFamily="34" charset="-122"/>
                </a:rPr>
                <a:t>月</a:t>
              </a:r>
              <a:r>
                <a:rPr lang="en-US" altLang="zh-CN" b="1" dirty="0">
                  <a:solidFill>
                    <a:srgbClr val="C00000"/>
                  </a:solidFill>
                  <a:latin typeface="微软雅黑" panose="020B0503020204020204" pitchFamily="34" charset="-122"/>
                  <a:ea typeface="微软雅黑" panose="020B0503020204020204" pitchFamily="34" charset="-122"/>
                </a:rPr>
                <a:t>~4</a:t>
              </a:r>
              <a:r>
                <a:rPr lang="zh-CN" altLang="en-US" b="1" dirty="0">
                  <a:solidFill>
                    <a:srgbClr val="C00000"/>
                  </a:solidFill>
                  <a:latin typeface="微软雅黑" panose="020B0503020204020204" pitchFamily="34" charset="-122"/>
                  <a:ea typeface="微软雅黑" panose="020B0503020204020204" pitchFamily="34" charset="-122"/>
                </a:rPr>
                <a:t>月台儿庄大捷</a:t>
              </a:r>
            </a:p>
          </p:txBody>
        </p:sp>
        <p:sp>
          <p:nvSpPr>
            <p:cNvPr id="33" name="文本框 35">
              <a:extLst>
                <a:ext uri="{FF2B5EF4-FFF2-40B4-BE49-F238E27FC236}">
                  <a16:creationId xmlns="" xmlns:a16="http://schemas.microsoft.com/office/drawing/2014/main" id="{119E7CA8-22C7-4CEA-924D-4D01DF52FB4B}"/>
                </a:ext>
              </a:extLst>
            </p:cNvPr>
            <p:cNvSpPr txBox="1">
              <a:spLocks noChangeArrowheads="1"/>
            </p:cNvSpPr>
            <p:nvPr/>
          </p:nvSpPr>
          <p:spPr bwMode="auto">
            <a:xfrm>
              <a:off x="4771726" y="4942464"/>
              <a:ext cx="6109633" cy="381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等线" panose="02010600030101010101" pitchFamily="2" charset="-122"/>
                  <a:ea typeface="宋体" panose="02010600030101010101" pitchFamily="2" charset="-122"/>
                </a:defRPr>
              </a:lvl1pPr>
              <a:lvl2pPr marL="742950" indent="-285750" eaLnBrk="0" hangingPunct="0">
                <a:defRPr>
                  <a:solidFill>
                    <a:schemeClr val="tx1"/>
                  </a:solidFill>
                  <a:latin typeface="等线" panose="02010600030101010101" pitchFamily="2" charset="-122"/>
                  <a:ea typeface="宋体" panose="02010600030101010101" pitchFamily="2" charset="-122"/>
                </a:defRPr>
              </a:lvl2pPr>
              <a:lvl3pPr marL="1143000" indent="-228600" eaLnBrk="0" hangingPunct="0">
                <a:defRPr>
                  <a:solidFill>
                    <a:schemeClr val="tx1"/>
                  </a:solidFill>
                  <a:latin typeface="等线" panose="02010600030101010101" pitchFamily="2" charset="-122"/>
                  <a:ea typeface="宋体" panose="02010600030101010101" pitchFamily="2" charset="-122"/>
                </a:defRPr>
              </a:lvl3pPr>
              <a:lvl4pPr marL="1600200" indent="-228600" eaLnBrk="0" hangingPunct="0">
                <a:defRPr>
                  <a:solidFill>
                    <a:schemeClr val="tx1"/>
                  </a:solidFill>
                  <a:latin typeface="等线" panose="02010600030101010101" pitchFamily="2" charset="-122"/>
                  <a:ea typeface="宋体" panose="02010600030101010101" pitchFamily="2" charset="-122"/>
                </a:defRPr>
              </a:lvl4pPr>
              <a:lvl5pPr marL="2057400" indent="-228600" eaLnBrk="0" hangingPunct="0">
                <a:defRPr>
                  <a:solidFill>
                    <a:schemeClr val="tx1"/>
                  </a:solidFill>
                  <a:latin typeface="等线" panose="02010600030101010101" pitchFamily="2" charset="-122"/>
                  <a:ea typeface="宋体"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9pPr>
            </a:lstStyle>
            <a:p>
              <a:pPr eaLnBrk="1" hangingPunct="1">
                <a:lnSpc>
                  <a:spcPct val="130000"/>
                </a:lnSpc>
              </a:pPr>
              <a:r>
                <a:rPr lang="zh-CN" altLang="en-US" sz="1600">
                  <a:latin typeface="微软雅黑" panose="020B0503020204020204" pitchFamily="34" charset="-122"/>
                  <a:ea typeface="微软雅黑" panose="020B0503020204020204" pitchFamily="34" charset="-122"/>
                </a:rPr>
                <a:t>中国军队在李宗仁的指挥下，取得了“台儿庄大捷”，歼敌万余人</a:t>
              </a:r>
            </a:p>
          </p:txBody>
        </p:sp>
      </p:grpSp>
      <p:grpSp>
        <p:nvGrpSpPr>
          <p:cNvPr id="34" name="组合 33">
            <a:extLst>
              <a:ext uri="{FF2B5EF4-FFF2-40B4-BE49-F238E27FC236}">
                <a16:creationId xmlns="" xmlns:a16="http://schemas.microsoft.com/office/drawing/2014/main" id="{AD6D36C1-80A8-47D7-A464-BE37091D5EE8}"/>
              </a:ext>
            </a:extLst>
          </p:cNvPr>
          <p:cNvGrpSpPr/>
          <p:nvPr/>
        </p:nvGrpSpPr>
        <p:grpSpPr bwMode="auto">
          <a:xfrm>
            <a:off x="5534255" y="5662027"/>
            <a:ext cx="5181601" cy="679450"/>
            <a:chOff x="4771724" y="5524786"/>
            <a:chExt cx="5181603" cy="679470"/>
          </a:xfrm>
        </p:grpSpPr>
        <p:sp>
          <p:nvSpPr>
            <p:cNvPr id="35" name="文本框 37">
              <a:extLst>
                <a:ext uri="{FF2B5EF4-FFF2-40B4-BE49-F238E27FC236}">
                  <a16:creationId xmlns="" xmlns:a16="http://schemas.microsoft.com/office/drawing/2014/main" id="{62C71BD4-0200-4F38-9497-22C746C0EF58}"/>
                </a:ext>
              </a:extLst>
            </p:cNvPr>
            <p:cNvSpPr txBox="1">
              <a:spLocks noChangeArrowheads="1"/>
            </p:cNvSpPr>
            <p:nvPr/>
          </p:nvSpPr>
          <p:spPr bwMode="auto">
            <a:xfrm>
              <a:off x="4771724" y="5524786"/>
              <a:ext cx="3416924" cy="36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等线" panose="02010600030101010101" pitchFamily="2" charset="-122"/>
                  <a:ea typeface="宋体" panose="02010600030101010101" pitchFamily="2" charset="-122"/>
                </a:defRPr>
              </a:lvl1pPr>
              <a:lvl2pPr marL="742950" indent="-285750" eaLnBrk="0" hangingPunct="0">
                <a:defRPr>
                  <a:solidFill>
                    <a:schemeClr val="tx1"/>
                  </a:solidFill>
                  <a:latin typeface="等线" panose="02010600030101010101" pitchFamily="2" charset="-122"/>
                  <a:ea typeface="宋体" panose="02010600030101010101" pitchFamily="2" charset="-122"/>
                </a:defRPr>
              </a:lvl2pPr>
              <a:lvl3pPr marL="1143000" indent="-228600" eaLnBrk="0" hangingPunct="0">
                <a:defRPr>
                  <a:solidFill>
                    <a:schemeClr val="tx1"/>
                  </a:solidFill>
                  <a:latin typeface="等线" panose="02010600030101010101" pitchFamily="2" charset="-122"/>
                  <a:ea typeface="宋体" panose="02010600030101010101" pitchFamily="2" charset="-122"/>
                </a:defRPr>
              </a:lvl3pPr>
              <a:lvl4pPr marL="1600200" indent="-228600" eaLnBrk="0" hangingPunct="0">
                <a:defRPr>
                  <a:solidFill>
                    <a:schemeClr val="tx1"/>
                  </a:solidFill>
                  <a:latin typeface="等线" panose="02010600030101010101" pitchFamily="2" charset="-122"/>
                  <a:ea typeface="宋体" panose="02010600030101010101" pitchFamily="2" charset="-122"/>
                </a:defRPr>
              </a:lvl4pPr>
              <a:lvl5pPr marL="2057400" indent="-228600" eaLnBrk="0" hangingPunct="0">
                <a:defRPr>
                  <a:solidFill>
                    <a:schemeClr val="tx1"/>
                  </a:solidFill>
                  <a:latin typeface="等线" panose="02010600030101010101" pitchFamily="2" charset="-122"/>
                  <a:ea typeface="宋体"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9pPr>
            </a:lstStyle>
            <a:p>
              <a:pPr eaLnBrk="1" hangingPunct="1"/>
              <a:r>
                <a:rPr lang="en-US" altLang="zh-CN" b="1" dirty="0">
                  <a:solidFill>
                    <a:srgbClr val="C00000"/>
                  </a:solidFill>
                  <a:latin typeface="微软雅黑" panose="020B0503020204020204" pitchFamily="34" charset="-122"/>
                  <a:ea typeface="微软雅黑" panose="020B0503020204020204" pitchFamily="34" charset="-122"/>
                </a:rPr>
                <a:t>1938</a:t>
              </a:r>
              <a:r>
                <a:rPr lang="zh-CN" altLang="en-US" b="1" dirty="0">
                  <a:solidFill>
                    <a:srgbClr val="C00000"/>
                  </a:solidFill>
                  <a:latin typeface="微软雅黑" panose="020B0503020204020204" pitchFamily="34" charset="-122"/>
                  <a:ea typeface="微软雅黑" panose="020B0503020204020204" pitchFamily="34" charset="-122"/>
                </a:rPr>
                <a:t>年</a:t>
              </a:r>
              <a:r>
                <a:rPr lang="en-US" altLang="zh-CN" b="1" dirty="0">
                  <a:solidFill>
                    <a:srgbClr val="C00000"/>
                  </a:solidFill>
                  <a:latin typeface="微软雅黑" panose="020B0503020204020204" pitchFamily="34" charset="-122"/>
                  <a:ea typeface="微软雅黑" panose="020B0503020204020204" pitchFamily="34" charset="-122"/>
                </a:rPr>
                <a:t>7</a:t>
              </a:r>
              <a:r>
                <a:rPr lang="zh-CN" altLang="en-US" b="1" dirty="0">
                  <a:solidFill>
                    <a:srgbClr val="C00000"/>
                  </a:solidFill>
                  <a:latin typeface="微软雅黑" panose="020B0503020204020204" pitchFamily="34" charset="-122"/>
                  <a:ea typeface="微软雅黑" panose="020B0503020204020204" pitchFamily="34" charset="-122"/>
                </a:rPr>
                <a:t>月</a:t>
              </a:r>
              <a:r>
                <a:rPr lang="en-US" altLang="zh-CN" b="1" dirty="0">
                  <a:solidFill>
                    <a:srgbClr val="C00000"/>
                  </a:solidFill>
                  <a:latin typeface="微软雅黑" panose="020B0503020204020204" pitchFamily="34" charset="-122"/>
                  <a:ea typeface="微软雅黑" panose="020B0503020204020204" pitchFamily="34" charset="-122"/>
                </a:rPr>
                <a:t>~10</a:t>
              </a:r>
              <a:r>
                <a:rPr lang="zh-CN" altLang="en-US" b="1" dirty="0">
                  <a:solidFill>
                    <a:srgbClr val="C00000"/>
                  </a:solidFill>
                  <a:latin typeface="微软雅黑" panose="020B0503020204020204" pitchFamily="34" charset="-122"/>
                  <a:ea typeface="微软雅黑" panose="020B0503020204020204" pitchFamily="34" charset="-122"/>
                </a:rPr>
                <a:t>月武汉保卫战</a:t>
              </a:r>
            </a:p>
          </p:txBody>
        </p:sp>
        <p:sp>
          <p:nvSpPr>
            <p:cNvPr id="36" name="文本框 38">
              <a:extLst>
                <a:ext uri="{FF2B5EF4-FFF2-40B4-BE49-F238E27FC236}">
                  <a16:creationId xmlns="" xmlns:a16="http://schemas.microsoft.com/office/drawing/2014/main" id="{F6D627E9-AD92-48F0-AD8A-2FA513BDEE67}"/>
                </a:ext>
              </a:extLst>
            </p:cNvPr>
            <p:cNvSpPr txBox="1">
              <a:spLocks noChangeArrowheads="1"/>
            </p:cNvSpPr>
            <p:nvPr/>
          </p:nvSpPr>
          <p:spPr bwMode="auto">
            <a:xfrm>
              <a:off x="4771727" y="5822998"/>
              <a:ext cx="5181600" cy="381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等线" panose="02010600030101010101" pitchFamily="2" charset="-122"/>
                  <a:ea typeface="宋体" panose="02010600030101010101" pitchFamily="2" charset="-122"/>
                </a:defRPr>
              </a:lvl1pPr>
              <a:lvl2pPr marL="742950" indent="-285750" eaLnBrk="0" hangingPunct="0">
                <a:defRPr>
                  <a:solidFill>
                    <a:schemeClr val="tx1"/>
                  </a:solidFill>
                  <a:latin typeface="等线" panose="02010600030101010101" pitchFamily="2" charset="-122"/>
                  <a:ea typeface="宋体" panose="02010600030101010101" pitchFamily="2" charset="-122"/>
                </a:defRPr>
              </a:lvl2pPr>
              <a:lvl3pPr marL="1143000" indent="-228600" eaLnBrk="0" hangingPunct="0">
                <a:defRPr>
                  <a:solidFill>
                    <a:schemeClr val="tx1"/>
                  </a:solidFill>
                  <a:latin typeface="等线" panose="02010600030101010101" pitchFamily="2" charset="-122"/>
                  <a:ea typeface="宋体" panose="02010600030101010101" pitchFamily="2" charset="-122"/>
                </a:defRPr>
              </a:lvl3pPr>
              <a:lvl4pPr marL="1600200" indent="-228600" eaLnBrk="0" hangingPunct="0">
                <a:defRPr>
                  <a:solidFill>
                    <a:schemeClr val="tx1"/>
                  </a:solidFill>
                  <a:latin typeface="等线" panose="02010600030101010101" pitchFamily="2" charset="-122"/>
                  <a:ea typeface="宋体" panose="02010600030101010101" pitchFamily="2" charset="-122"/>
                </a:defRPr>
              </a:lvl4pPr>
              <a:lvl5pPr marL="2057400" indent="-228600" eaLnBrk="0" hangingPunct="0">
                <a:defRPr>
                  <a:solidFill>
                    <a:schemeClr val="tx1"/>
                  </a:solidFill>
                  <a:latin typeface="等线" panose="02010600030101010101" pitchFamily="2" charset="-122"/>
                  <a:ea typeface="宋体"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9pPr>
            </a:lstStyle>
            <a:p>
              <a:pPr eaLnBrk="1" hangingPunct="1">
                <a:lnSpc>
                  <a:spcPct val="130000"/>
                </a:lnSpc>
              </a:pPr>
              <a:r>
                <a:rPr lang="zh-CN" altLang="en-US" sz="1600" dirty="0">
                  <a:latin typeface="微软雅黑" panose="020B0503020204020204" pitchFamily="34" charset="-122"/>
                  <a:ea typeface="微软雅黑" panose="020B0503020204020204" pitchFamily="34" charset="-122"/>
                </a:rPr>
                <a:t>又进行了历时</a:t>
              </a:r>
              <a:r>
                <a:rPr lang="en-US" altLang="zh-CN" sz="1600" dirty="0">
                  <a:latin typeface="微软雅黑" panose="020B0503020204020204" pitchFamily="34" charset="-122"/>
                  <a:ea typeface="微软雅黑" panose="020B0503020204020204" pitchFamily="34" charset="-122"/>
                </a:rPr>
                <a:t>4</a:t>
              </a:r>
              <a:r>
                <a:rPr lang="zh-CN" altLang="en-US" sz="1600" dirty="0">
                  <a:latin typeface="微软雅黑" panose="020B0503020204020204" pitchFamily="34" charset="-122"/>
                  <a:ea typeface="微软雅黑" panose="020B0503020204020204" pitchFamily="34" charset="-122"/>
                </a:rPr>
                <a:t>个月的武汉保卫战</a:t>
              </a:r>
            </a:p>
          </p:txBody>
        </p:sp>
      </p:grpSp>
      <p:grpSp>
        <p:nvGrpSpPr>
          <p:cNvPr id="37" name="组合 36">
            <a:extLst>
              <a:ext uri="{FF2B5EF4-FFF2-40B4-BE49-F238E27FC236}">
                <a16:creationId xmlns="" xmlns:a16="http://schemas.microsoft.com/office/drawing/2014/main" id="{AA08A9A5-2DCC-458D-92E9-38AED373F0B9}"/>
              </a:ext>
            </a:extLst>
          </p:cNvPr>
          <p:cNvGrpSpPr/>
          <p:nvPr/>
        </p:nvGrpSpPr>
        <p:grpSpPr>
          <a:xfrm>
            <a:off x="4870255" y="2961516"/>
            <a:ext cx="664000" cy="514603"/>
            <a:chOff x="613246" y="2493034"/>
            <a:chExt cx="1324422" cy="996252"/>
          </a:xfrm>
        </p:grpSpPr>
        <p:grpSp>
          <p:nvGrpSpPr>
            <p:cNvPr id="38" name="组合 37">
              <a:extLst>
                <a:ext uri="{FF2B5EF4-FFF2-40B4-BE49-F238E27FC236}">
                  <a16:creationId xmlns="" xmlns:a16="http://schemas.microsoft.com/office/drawing/2014/main" id="{77134B4C-8D0D-4FCC-9012-7379012F0451}"/>
                </a:ext>
              </a:extLst>
            </p:cNvPr>
            <p:cNvGrpSpPr/>
            <p:nvPr/>
          </p:nvGrpSpPr>
          <p:grpSpPr>
            <a:xfrm>
              <a:off x="613246" y="2493034"/>
              <a:ext cx="1324422" cy="996252"/>
              <a:chOff x="3202171" y="1462739"/>
              <a:chExt cx="1919019" cy="1443518"/>
            </a:xfrm>
          </p:grpSpPr>
          <p:grpSp>
            <p:nvGrpSpPr>
              <p:cNvPr id="42" name="组合 41">
                <a:extLst>
                  <a:ext uri="{FF2B5EF4-FFF2-40B4-BE49-F238E27FC236}">
                    <a16:creationId xmlns="" xmlns:a16="http://schemas.microsoft.com/office/drawing/2014/main" id="{9E3D66E2-A690-4DF4-B735-539369F8EA74}"/>
                  </a:ext>
                </a:extLst>
              </p:cNvPr>
              <p:cNvGrpSpPr/>
              <p:nvPr/>
            </p:nvGrpSpPr>
            <p:grpSpPr>
              <a:xfrm>
                <a:off x="3433282" y="1462739"/>
                <a:ext cx="1443518" cy="1443518"/>
                <a:chOff x="2681608" y="1294395"/>
                <a:chExt cx="1506218" cy="1506218"/>
              </a:xfrm>
            </p:grpSpPr>
            <p:sp>
              <p:nvSpPr>
                <p:cNvPr id="44" name="椭圆 43">
                  <a:extLst>
                    <a:ext uri="{FF2B5EF4-FFF2-40B4-BE49-F238E27FC236}">
                      <a16:creationId xmlns="" xmlns:a16="http://schemas.microsoft.com/office/drawing/2014/main" id="{076D9A65-0AD9-4AE1-9BC6-1B5ECDB2C444}"/>
                    </a:ext>
                  </a:extLst>
                </p:cNvPr>
                <p:cNvSpPr/>
                <p:nvPr/>
              </p:nvSpPr>
              <p:spPr>
                <a:xfrm>
                  <a:off x="2681608" y="1294395"/>
                  <a:ext cx="1506218" cy="1506218"/>
                </a:xfrm>
                <a:prstGeom prst="ellipse">
                  <a:avLst/>
                </a:prstGeom>
                <a:solidFill>
                  <a:schemeClr val="bg1"/>
                </a:solidFill>
                <a:ln w="12700" cap="flat" cmpd="sng" algn="ctr">
                  <a:solidFill>
                    <a:srgbClr val="FF0000"/>
                  </a:solidFill>
                  <a:prstDash val="solid"/>
                </a:ln>
                <a:effectLst/>
              </p:spPr>
              <p:txBody>
                <a:bodyPr wrap="square" rtlCol="0" anchor="ctr">
                  <a:noAutofit/>
                </a:bodyPr>
                <a:lstStyle/>
                <a:p>
                  <a:pPr algn="ctr" defTabSz="1219200">
                    <a:defRPr/>
                  </a:pPr>
                  <a:endParaRPr lang="zh-CN" altLang="en-US" sz="2400" kern="0" dirty="0">
                    <a:solidFill>
                      <a:srgbClr val="000000"/>
                    </a:solidFill>
                    <a:cs typeface="+mn-ea"/>
                    <a:sym typeface="+mn-lt"/>
                  </a:endParaRPr>
                </a:p>
              </p:txBody>
            </p:sp>
            <p:sp>
              <p:nvSpPr>
                <p:cNvPr id="45" name="Freeform 5">
                  <a:extLst>
                    <a:ext uri="{FF2B5EF4-FFF2-40B4-BE49-F238E27FC236}">
                      <a16:creationId xmlns="" xmlns:a16="http://schemas.microsoft.com/office/drawing/2014/main" id="{A42648AB-C577-4A9D-893C-4488F340FF76}"/>
                    </a:ext>
                  </a:extLst>
                </p:cNvPr>
                <p:cNvSpPr/>
                <p:nvPr/>
              </p:nvSpPr>
              <p:spPr bwMode="auto">
                <a:xfrm flipV="1">
                  <a:off x="2777383" y="1390167"/>
                  <a:ext cx="1314666" cy="1314675"/>
                </a:xfrm>
                <a:prstGeom prst="ellipse">
                  <a:avLst/>
                </a:prstGeom>
                <a:solidFill>
                  <a:srgbClr val="CC0701"/>
                </a:solidFill>
                <a:ln w="9525" cap="flat" cmpd="sng" algn="ctr">
                  <a:noFill/>
                  <a:prstDash val="solid"/>
                </a:ln>
                <a:effectLst/>
              </p:spPr>
              <p:txBody>
                <a:bodyPr wrap="square" rtlCol="0" anchor="ctr">
                  <a:noAutofit/>
                </a:bodyPr>
                <a:lstStyle/>
                <a:p>
                  <a:pPr algn="ctr" defTabSz="1219200">
                    <a:defRPr/>
                  </a:pPr>
                  <a:endParaRPr lang="zh-CN" altLang="en-US" sz="2400" kern="0" dirty="0">
                    <a:solidFill>
                      <a:srgbClr val="000000"/>
                    </a:solidFill>
                    <a:cs typeface="+mn-ea"/>
                    <a:sym typeface="+mn-lt"/>
                  </a:endParaRPr>
                </a:p>
              </p:txBody>
            </p:sp>
            <p:sp>
              <p:nvSpPr>
                <p:cNvPr id="46" name="任意多边形 43">
                  <a:extLst>
                    <a:ext uri="{FF2B5EF4-FFF2-40B4-BE49-F238E27FC236}">
                      <a16:creationId xmlns="" xmlns:a16="http://schemas.microsoft.com/office/drawing/2014/main" id="{7AAC8085-B6D3-4956-BF52-6451E4DDB67B}"/>
                    </a:ext>
                  </a:extLst>
                </p:cNvPr>
                <p:cNvSpPr/>
                <p:nvPr/>
              </p:nvSpPr>
              <p:spPr bwMode="auto">
                <a:xfrm flipV="1">
                  <a:off x="2688967" y="1301750"/>
                  <a:ext cx="1326030" cy="1238236"/>
                </a:xfrm>
                <a:custGeom>
                  <a:avLst/>
                  <a:gdLst>
                    <a:gd name="connsiteX0" fmla="*/ 745749 w 1326030"/>
                    <a:gd name="connsiteY0" fmla="*/ 1238236 h 1238236"/>
                    <a:gd name="connsiteX1" fmla="*/ 1273073 w 1326030"/>
                    <a:gd name="connsiteY1" fmla="*/ 1019809 h 1238236"/>
                    <a:gd name="connsiteX2" fmla="*/ 1326030 w 1326030"/>
                    <a:gd name="connsiteY2" fmla="*/ 955624 h 1238236"/>
                    <a:gd name="connsiteX3" fmla="*/ 1245552 w 1326030"/>
                    <a:gd name="connsiteY3" fmla="*/ 967907 h 1238236"/>
                    <a:gd name="connsiteX4" fmla="*/ 1147542 w 1326030"/>
                    <a:gd name="connsiteY4" fmla="*/ 972856 h 1238236"/>
                    <a:gd name="connsiteX5" fmla="*/ 188953 w 1326030"/>
                    <a:gd name="connsiteY5" fmla="*/ 14259 h 1238236"/>
                    <a:gd name="connsiteX6" fmla="*/ 189673 w 1326030"/>
                    <a:gd name="connsiteY6" fmla="*/ 0 h 1238236"/>
                    <a:gd name="connsiteX7" fmla="*/ 127362 w 1326030"/>
                    <a:gd name="connsiteY7" fmla="*/ 75522 h 1238236"/>
                    <a:gd name="connsiteX8" fmla="*/ 0 w 1326030"/>
                    <a:gd name="connsiteY8" fmla="*/ 492481 h 1238236"/>
                    <a:gd name="connsiteX9" fmla="*/ 745749 w 1326030"/>
                    <a:gd name="connsiteY9" fmla="*/ 1238236 h 123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26030" h="1238236">
                      <a:moveTo>
                        <a:pt x="745749" y="1238236"/>
                      </a:moveTo>
                      <a:cubicBezTo>
                        <a:pt x="951682" y="1238236"/>
                        <a:pt x="1138119" y="1154765"/>
                        <a:pt x="1273073" y="1019809"/>
                      </a:cubicBezTo>
                      <a:lnTo>
                        <a:pt x="1326030" y="955624"/>
                      </a:lnTo>
                      <a:lnTo>
                        <a:pt x="1245552" y="967907"/>
                      </a:lnTo>
                      <a:cubicBezTo>
                        <a:pt x="1213327" y="971180"/>
                        <a:pt x="1180631" y="972856"/>
                        <a:pt x="1147542" y="972856"/>
                      </a:cubicBezTo>
                      <a:cubicBezTo>
                        <a:pt x="618128" y="972856"/>
                        <a:pt x="188953" y="543678"/>
                        <a:pt x="188953" y="14259"/>
                      </a:cubicBezTo>
                      <a:lnTo>
                        <a:pt x="189673" y="0"/>
                      </a:lnTo>
                      <a:lnTo>
                        <a:pt x="127362" y="75522"/>
                      </a:lnTo>
                      <a:cubicBezTo>
                        <a:pt x="46952" y="194546"/>
                        <a:pt x="0" y="338030"/>
                        <a:pt x="0" y="492481"/>
                      </a:cubicBezTo>
                      <a:cubicBezTo>
                        <a:pt x="0" y="904350"/>
                        <a:pt x="333883" y="1238236"/>
                        <a:pt x="745749" y="1238236"/>
                      </a:cubicBezTo>
                      <a:close/>
                    </a:path>
                  </a:pathLst>
                </a:custGeom>
                <a:gradFill flip="none" rotWithShape="1">
                  <a:gsLst>
                    <a:gs pos="30000">
                      <a:srgbClr val="FFFFFF">
                        <a:alpha val="0"/>
                      </a:srgbClr>
                    </a:gs>
                    <a:gs pos="95000">
                      <a:srgbClr val="FFFFFF">
                        <a:alpha val="90000"/>
                      </a:srgbClr>
                    </a:gs>
                  </a:gsLst>
                  <a:lin ang="8100000" scaled="1"/>
                  <a:tileRect/>
                </a:gradFill>
                <a:ln w="9525" cap="flat" cmpd="sng" algn="ctr">
                  <a:solidFill>
                    <a:srgbClr val="CC0701"/>
                  </a:solidFill>
                  <a:prstDash val="solid"/>
                </a:ln>
                <a:effectLst/>
              </p:spPr>
              <p:txBody>
                <a:bodyPr wrap="square" rtlCol="0" anchor="ctr">
                  <a:noAutofit/>
                </a:bodyPr>
                <a:lstStyle/>
                <a:p>
                  <a:pPr algn="ctr" defTabSz="1219200">
                    <a:defRPr/>
                  </a:pPr>
                  <a:endParaRPr lang="zh-CN" altLang="en-US" sz="2400" kern="0" dirty="0">
                    <a:solidFill>
                      <a:srgbClr val="000000"/>
                    </a:solidFill>
                    <a:cs typeface="+mn-ea"/>
                    <a:sym typeface="+mn-lt"/>
                  </a:endParaRPr>
                </a:p>
              </p:txBody>
            </p:sp>
          </p:grpSp>
          <p:sp>
            <p:nvSpPr>
              <p:cNvPr id="43" name="TextBox 14">
                <a:extLst>
                  <a:ext uri="{FF2B5EF4-FFF2-40B4-BE49-F238E27FC236}">
                    <a16:creationId xmlns="" xmlns:a16="http://schemas.microsoft.com/office/drawing/2014/main" id="{3C737392-59BF-4D71-9876-C3D60C6BAFC6}"/>
                  </a:ext>
                </a:extLst>
              </p:cNvPr>
              <p:cNvSpPr txBox="1"/>
              <p:nvPr/>
            </p:nvSpPr>
            <p:spPr>
              <a:xfrm>
                <a:off x="3202171" y="1856142"/>
                <a:ext cx="1919019" cy="953161"/>
              </a:xfrm>
              <a:prstGeom prst="rect">
                <a:avLst/>
              </a:prstGeom>
              <a:noFill/>
              <a:effectLst/>
            </p:spPr>
            <p:txBody>
              <a:bodyPr wrap="square" rtlCol="0">
                <a:spAutoFit/>
              </a:bodyPr>
              <a:lstStyle/>
              <a:p>
                <a:pPr algn="ctr" defTabSz="1219200">
                  <a:defRPr/>
                </a:pPr>
                <a:endParaRPr lang="zh-CN" altLang="en-US" sz="2665" b="1" kern="0" dirty="0">
                  <a:solidFill>
                    <a:prstClr val="white"/>
                  </a:solidFill>
                  <a:cs typeface="+mn-ea"/>
                  <a:sym typeface="+mn-lt"/>
                </a:endParaRPr>
              </a:p>
            </p:txBody>
          </p:sp>
        </p:grpSp>
        <p:sp>
          <p:nvSpPr>
            <p:cNvPr id="41" name="Freeform 5">
              <a:extLst>
                <a:ext uri="{FF2B5EF4-FFF2-40B4-BE49-F238E27FC236}">
                  <a16:creationId xmlns="" xmlns:a16="http://schemas.microsoft.com/office/drawing/2014/main" id="{9BAA08E7-32F8-4249-945E-07916F49200D}"/>
                </a:ext>
              </a:extLst>
            </p:cNvPr>
            <p:cNvSpPr>
              <a:spLocks noChangeAspect="1"/>
            </p:cNvSpPr>
            <p:nvPr/>
          </p:nvSpPr>
          <p:spPr bwMode="auto">
            <a:xfrm>
              <a:off x="979358" y="2677314"/>
              <a:ext cx="576000" cy="585713"/>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FDFBF7"/>
            </a:solidFill>
            <a:ln>
              <a:noFill/>
            </a:ln>
            <a:effectLst/>
          </p:spPr>
          <p:txBody>
            <a:bodyPr vert="horz" wrap="square" lIns="121920" tIns="60960" rIns="121920" bIns="60960" numCol="1" anchor="t" anchorCtr="0" compatLnSpc="1"/>
            <a:lstStyle/>
            <a:p>
              <a:pPr defTabSz="914400"/>
              <a:endParaRPr lang="zh-CN" altLang="en-US" sz="2400">
                <a:solidFill>
                  <a:prstClr val="black"/>
                </a:solidFill>
                <a:cs typeface="+mn-ea"/>
                <a:sym typeface="+mn-lt"/>
              </a:endParaRPr>
            </a:p>
          </p:txBody>
        </p:sp>
      </p:grpSp>
      <p:grpSp>
        <p:nvGrpSpPr>
          <p:cNvPr id="47" name="组合 46">
            <a:extLst>
              <a:ext uri="{FF2B5EF4-FFF2-40B4-BE49-F238E27FC236}">
                <a16:creationId xmlns="" xmlns:a16="http://schemas.microsoft.com/office/drawing/2014/main" id="{AC798DF2-3467-4073-B78A-5D5032E583A4}"/>
              </a:ext>
            </a:extLst>
          </p:cNvPr>
          <p:cNvGrpSpPr/>
          <p:nvPr/>
        </p:nvGrpSpPr>
        <p:grpSpPr>
          <a:xfrm>
            <a:off x="4870255" y="3836543"/>
            <a:ext cx="664000" cy="514603"/>
            <a:chOff x="613246" y="2493034"/>
            <a:chExt cx="1324422" cy="996252"/>
          </a:xfrm>
        </p:grpSpPr>
        <p:grpSp>
          <p:nvGrpSpPr>
            <p:cNvPr id="48" name="组合 47">
              <a:extLst>
                <a:ext uri="{FF2B5EF4-FFF2-40B4-BE49-F238E27FC236}">
                  <a16:creationId xmlns="" xmlns:a16="http://schemas.microsoft.com/office/drawing/2014/main" id="{D1A0CBCC-870F-4ADF-83CF-CBB57F2076B8}"/>
                </a:ext>
              </a:extLst>
            </p:cNvPr>
            <p:cNvGrpSpPr/>
            <p:nvPr/>
          </p:nvGrpSpPr>
          <p:grpSpPr>
            <a:xfrm>
              <a:off x="613246" y="2493034"/>
              <a:ext cx="1324422" cy="996252"/>
              <a:chOff x="3202171" y="1462739"/>
              <a:chExt cx="1919019" cy="1443518"/>
            </a:xfrm>
          </p:grpSpPr>
          <p:grpSp>
            <p:nvGrpSpPr>
              <p:cNvPr id="50" name="组合 49">
                <a:extLst>
                  <a:ext uri="{FF2B5EF4-FFF2-40B4-BE49-F238E27FC236}">
                    <a16:creationId xmlns="" xmlns:a16="http://schemas.microsoft.com/office/drawing/2014/main" id="{DC765E5B-F948-4AB1-888A-03AADFEB4DD3}"/>
                  </a:ext>
                </a:extLst>
              </p:cNvPr>
              <p:cNvGrpSpPr/>
              <p:nvPr/>
            </p:nvGrpSpPr>
            <p:grpSpPr>
              <a:xfrm>
                <a:off x="3433282" y="1462739"/>
                <a:ext cx="1443518" cy="1443518"/>
                <a:chOff x="2681608" y="1294395"/>
                <a:chExt cx="1506218" cy="1506218"/>
              </a:xfrm>
            </p:grpSpPr>
            <p:sp>
              <p:nvSpPr>
                <p:cNvPr id="52" name="椭圆 51">
                  <a:extLst>
                    <a:ext uri="{FF2B5EF4-FFF2-40B4-BE49-F238E27FC236}">
                      <a16:creationId xmlns="" xmlns:a16="http://schemas.microsoft.com/office/drawing/2014/main" id="{61B89CD2-3169-49B7-85A0-D03710014793}"/>
                    </a:ext>
                  </a:extLst>
                </p:cNvPr>
                <p:cNvSpPr/>
                <p:nvPr/>
              </p:nvSpPr>
              <p:spPr>
                <a:xfrm>
                  <a:off x="2681608" y="1294395"/>
                  <a:ext cx="1506218" cy="1506218"/>
                </a:xfrm>
                <a:prstGeom prst="ellipse">
                  <a:avLst/>
                </a:prstGeom>
                <a:solidFill>
                  <a:schemeClr val="bg1"/>
                </a:solidFill>
                <a:ln w="12700" cap="flat" cmpd="sng" algn="ctr">
                  <a:solidFill>
                    <a:srgbClr val="FF0000"/>
                  </a:solidFill>
                  <a:prstDash val="solid"/>
                </a:ln>
                <a:effectLst/>
              </p:spPr>
              <p:txBody>
                <a:bodyPr wrap="square" rtlCol="0" anchor="ctr">
                  <a:noAutofit/>
                </a:bodyPr>
                <a:lstStyle/>
                <a:p>
                  <a:pPr algn="ctr" defTabSz="1219200">
                    <a:defRPr/>
                  </a:pPr>
                  <a:endParaRPr lang="zh-CN" altLang="en-US" sz="2400" kern="0" dirty="0">
                    <a:solidFill>
                      <a:srgbClr val="000000"/>
                    </a:solidFill>
                    <a:cs typeface="+mn-ea"/>
                    <a:sym typeface="+mn-lt"/>
                  </a:endParaRPr>
                </a:p>
              </p:txBody>
            </p:sp>
            <p:sp>
              <p:nvSpPr>
                <p:cNvPr id="53" name="Freeform 5">
                  <a:extLst>
                    <a:ext uri="{FF2B5EF4-FFF2-40B4-BE49-F238E27FC236}">
                      <a16:creationId xmlns="" xmlns:a16="http://schemas.microsoft.com/office/drawing/2014/main" id="{9B37D20B-EEF8-4913-8F89-1A396914473C}"/>
                    </a:ext>
                  </a:extLst>
                </p:cNvPr>
                <p:cNvSpPr/>
                <p:nvPr/>
              </p:nvSpPr>
              <p:spPr bwMode="auto">
                <a:xfrm flipV="1">
                  <a:off x="2777383" y="1390167"/>
                  <a:ext cx="1314666" cy="1314675"/>
                </a:xfrm>
                <a:prstGeom prst="ellipse">
                  <a:avLst/>
                </a:prstGeom>
                <a:solidFill>
                  <a:srgbClr val="CC0701"/>
                </a:solidFill>
                <a:ln w="9525" cap="flat" cmpd="sng" algn="ctr">
                  <a:noFill/>
                  <a:prstDash val="solid"/>
                </a:ln>
                <a:effectLst/>
              </p:spPr>
              <p:txBody>
                <a:bodyPr wrap="square" rtlCol="0" anchor="ctr">
                  <a:noAutofit/>
                </a:bodyPr>
                <a:lstStyle/>
                <a:p>
                  <a:pPr algn="ctr" defTabSz="1219200">
                    <a:defRPr/>
                  </a:pPr>
                  <a:endParaRPr lang="zh-CN" altLang="en-US" sz="2400" kern="0" dirty="0">
                    <a:solidFill>
                      <a:srgbClr val="000000"/>
                    </a:solidFill>
                    <a:cs typeface="+mn-ea"/>
                    <a:sym typeface="+mn-lt"/>
                  </a:endParaRPr>
                </a:p>
              </p:txBody>
            </p:sp>
            <p:sp>
              <p:nvSpPr>
                <p:cNvPr id="54" name="任意多边形 43">
                  <a:extLst>
                    <a:ext uri="{FF2B5EF4-FFF2-40B4-BE49-F238E27FC236}">
                      <a16:creationId xmlns="" xmlns:a16="http://schemas.microsoft.com/office/drawing/2014/main" id="{741607B9-2954-47DB-87C3-35890A3CD29A}"/>
                    </a:ext>
                  </a:extLst>
                </p:cNvPr>
                <p:cNvSpPr/>
                <p:nvPr/>
              </p:nvSpPr>
              <p:spPr bwMode="auto">
                <a:xfrm flipV="1">
                  <a:off x="2688967" y="1301750"/>
                  <a:ext cx="1326030" cy="1238236"/>
                </a:xfrm>
                <a:custGeom>
                  <a:avLst/>
                  <a:gdLst>
                    <a:gd name="connsiteX0" fmla="*/ 745749 w 1326030"/>
                    <a:gd name="connsiteY0" fmla="*/ 1238236 h 1238236"/>
                    <a:gd name="connsiteX1" fmla="*/ 1273073 w 1326030"/>
                    <a:gd name="connsiteY1" fmla="*/ 1019809 h 1238236"/>
                    <a:gd name="connsiteX2" fmla="*/ 1326030 w 1326030"/>
                    <a:gd name="connsiteY2" fmla="*/ 955624 h 1238236"/>
                    <a:gd name="connsiteX3" fmla="*/ 1245552 w 1326030"/>
                    <a:gd name="connsiteY3" fmla="*/ 967907 h 1238236"/>
                    <a:gd name="connsiteX4" fmla="*/ 1147542 w 1326030"/>
                    <a:gd name="connsiteY4" fmla="*/ 972856 h 1238236"/>
                    <a:gd name="connsiteX5" fmla="*/ 188953 w 1326030"/>
                    <a:gd name="connsiteY5" fmla="*/ 14259 h 1238236"/>
                    <a:gd name="connsiteX6" fmla="*/ 189673 w 1326030"/>
                    <a:gd name="connsiteY6" fmla="*/ 0 h 1238236"/>
                    <a:gd name="connsiteX7" fmla="*/ 127362 w 1326030"/>
                    <a:gd name="connsiteY7" fmla="*/ 75522 h 1238236"/>
                    <a:gd name="connsiteX8" fmla="*/ 0 w 1326030"/>
                    <a:gd name="connsiteY8" fmla="*/ 492481 h 1238236"/>
                    <a:gd name="connsiteX9" fmla="*/ 745749 w 1326030"/>
                    <a:gd name="connsiteY9" fmla="*/ 1238236 h 123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26030" h="1238236">
                      <a:moveTo>
                        <a:pt x="745749" y="1238236"/>
                      </a:moveTo>
                      <a:cubicBezTo>
                        <a:pt x="951682" y="1238236"/>
                        <a:pt x="1138119" y="1154765"/>
                        <a:pt x="1273073" y="1019809"/>
                      </a:cubicBezTo>
                      <a:lnTo>
                        <a:pt x="1326030" y="955624"/>
                      </a:lnTo>
                      <a:lnTo>
                        <a:pt x="1245552" y="967907"/>
                      </a:lnTo>
                      <a:cubicBezTo>
                        <a:pt x="1213327" y="971180"/>
                        <a:pt x="1180631" y="972856"/>
                        <a:pt x="1147542" y="972856"/>
                      </a:cubicBezTo>
                      <a:cubicBezTo>
                        <a:pt x="618128" y="972856"/>
                        <a:pt x="188953" y="543678"/>
                        <a:pt x="188953" y="14259"/>
                      </a:cubicBezTo>
                      <a:lnTo>
                        <a:pt x="189673" y="0"/>
                      </a:lnTo>
                      <a:lnTo>
                        <a:pt x="127362" y="75522"/>
                      </a:lnTo>
                      <a:cubicBezTo>
                        <a:pt x="46952" y="194546"/>
                        <a:pt x="0" y="338030"/>
                        <a:pt x="0" y="492481"/>
                      </a:cubicBezTo>
                      <a:cubicBezTo>
                        <a:pt x="0" y="904350"/>
                        <a:pt x="333883" y="1238236"/>
                        <a:pt x="745749" y="1238236"/>
                      </a:cubicBezTo>
                      <a:close/>
                    </a:path>
                  </a:pathLst>
                </a:custGeom>
                <a:gradFill flip="none" rotWithShape="1">
                  <a:gsLst>
                    <a:gs pos="30000">
                      <a:srgbClr val="FFFFFF">
                        <a:alpha val="0"/>
                      </a:srgbClr>
                    </a:gs>
                    <a:gs pos="95000">
                      <a:srgbClr val="FFFFFF">
                        <a:alpha val="90000"/>
                      </a:srgbClr>
                    </a:gs>
                  </a:gsLst>
                  <a:lin ang="8100000" scaled="1"/>
                  <a:tileRect/>
                </a:gradFill>
                <a:ln w="9525" cap="flat" cmpd="sng" algn="ctr">
                  <a:solidFill>
                    <a:srgbClr val="CC0701"/>
                  </a:solidFill>
                  <a:prstDash val="solid"/>
                </a:ln>
                <a:effectLst/>
              </p:spPr>
              <p:txBody>
                <a:bodyPr wrap="square" rtlCol="0" anchor="ctr">
                  <a:noAutofit/>
                </a:bodyPr>
                <a:lstStyle/>
                <a:p>
                  <a:pPr algn="ctr" defTabSz="1219200">
                    <a:defRPr/>
                  </a:pPr>
                  <a:endParaRPr lang="zh-CN" altLang="en-US" sz="2400" kern="0" dirty="0">
                    <a:solidFill>
                      <a:srgbClr val="000000"/>
                    </a:solidFill>
                    <a:cs typeface="+mn-ea"/>
                    <a:sym typeface="+mn-lt"/>
                  </a:endParaRPr>
                </a:p>
              </p:txBody>
            </p:sp>
          </p:grpSp>
          <p:sp>
            <p:nvSpPr>
              <p:cNvPr id="51" name="TextBox 14">
                <a:extLst>
                  <a:ext uri="{FF2B5EF4-FFF2-40B4-BE49-F238E27FC236}">
                    <a16:creationId xmlns="" xmlns:a16="http://schemas.microsoft.com/office/drawing/2014/main" id="{8DB2216E-5CBC-4446-839D-603B87F0F0D7}"/>
                  </a:ext>
                </a:extLst>
              </p:cNvPr>
              <p:cNvSpPr txBox="1"/>
              <p:nvPr/>
            </p:nvSpPr>
            <p:spPr>
              <a:xfrm>
                <a:off x="3202171" y="1856142"/>
                <a:ext cx="1919019" cy="953161"/>
              </a:xfrm>
              <a:prstGeom prst="rect">
                <a:avLst/>
              </a:prstGeom>
              <a:noFill/>
              <a:effectLst/>
            </p:spPr>
            <p:txBody>
              <a:bodyPr wrap="square" rtlCol="0">
                <a:spAutoFit/>
              </a:bodyPr>
              <a:lstStyle/>
              <a:p>
                <a:pPr algn="ctr" defTabSz="1219200">
                  <a:defRPr/>
                </a:pPr>
                <a:endParaRPr lang="zh-CN" altLang="en-US" sz="2665" b="1" kern="0" dirty="0">
                  <a:solidFill>
                    <a:prstClr val="white"/>
                  </a:solidFill>
                  <a:cs typeface="+mn-ea"/>
                  <a:sym typeface="+mn-lt"/>
                </a:endParaRPr>
              </a:p>
            </p:txBody>
          </p:sp>
        </p:grpSp>
        <p:sp>
          <p:nvSpPr>
            <p:cNvPr id="49" name="Freeform 5">
              <a:extLst>
                <a:ext uri="{FF2B5EF4-FFF2-40B4-BE49-F238E27FC236}">
                  <a16:creationId xmlns="" xmlns:a16="http://schemas.microsoft.com/office/drawing/2014/main" id="{C235E210-586D-40FF-977B-1F9DAE7D6258}"/>
                </a:ext>
              </a:extLst>
            </p:cNvPr>
            <p:cNvSpPr>
              <a:spLocks noChangeAspect="1"/>
            </p:cNvSpPr>
            <p:nvPr/>
          </p:nvSpPr>
          <p:spPr bwMode="auto">
            <a:xfrm>
              <a:off x="979358" y="2677314"/>
              <a:ext cx="576000" cy="585713"/>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FDFBF7"/>
            </a:solidFill>
            <a:ln>
              <a:noFill/>
            </a:ln>
            <a:effectLst/>
          </p:spPr>
          <p:txBody>
            <a:bodyPr vert="horz" wrap="square" lIns="121920" tIns="60960" rIns="121920" bIns="60960" numCol="1" anchor="t" anchorCtr="0" compatLnSpc="1"/>
            <a:lstStyle/>
            <a:p>
              <a:pPr defTabSz="914400"/>
              <a:endParaRPr lang="zh-CN" altLang="en-US" sz="2400">
                <a:solidFill>
                  <a:prstClr val="black"/>
                </a:solidFill>
                <a:cs typeface="+mn-ea"/>
                <a:sym typeface="+mn-lt"/>
              </a:endParaRPr>
            </a:p>
          </p:txBody>
        </p:sp>
      </p:grpSp>
      <p:grpSp>
        <p:nvGrpSpPr>
          <p:cNvPr id="55" name="组合 54">
            <a:extLst>
              <a:ext uri="{FF2B5EF4-FFF2-40B4-BE49-F238E27FC236}">
                <a16:creationId xmlns="" xmlns:a16="http://schemas.microsoft.com/office/drawing/2014/main" id="{ADF98C7C-0763-4EE6-AE50-138E899BE4E6}"/>
              </a:ext>
            </a:extLst>
          </p:cNvPr>
          <p:cNvGrpSpPr/>
          <p:nvPr/>
        </p:nvGrpSpPr>
        <p:grpSpPr>
          <a:xfrm>
            <a:off x="4866195" y="4778110"/>
            <a:ext cx="664000" cy="514603"/>
            <a:chOff x="613246" y="2493034"/>
            <a:chExt cx="1324422" cy="996252"/>
          </a:xfrm>
        </p:grpSpPr>
        <p:grpSp>
          <p:nvGrpSpPr>
            <p:cNvPr id="56" name="组合 55">
              <a:extLst>
                <a:ext uri="{FF2B5EF4-FFF2-40B4-BE49-F238E27FC236}">
                  <a16:creationId xmlns="" xmlns:a16="http://schemas.microsoft.com/office/drawing/2014/main" id="{83E104B7-670B-4C7A-BF59-85C9AC350A65}"/>
                </a:ext>
              </a:extLst>
            </p:cNvPr>
            <p:cNvGrpSpPr/>
            <p:nvPr/>
          </p:nvGrpSpPr>
          <p:grpSpPr>
            <a:xfrm>
              <a:off x="613246" y="2493034"/>
              <a:ext cx="1324422" cy="996252"/>
              <a:chOff x="3202171" y="1462739"/>
              <a:chExt cx="1919019" cy="1443518"/>
            </a:xfrm>
          </p:grpSpPr>
          <p:grpSp>
            <p:nvGrpSpPr>
              <p:cNvPr id="58" name="组合 57">
                <a:extLst>
                  <a:ext uri="{FF2B5EF4-FFF2-40B4-BE49-F238E27FC236}">
                    <a16:creationId xmlns="" xmlns:a16="http://schemas.microsoft.com/office/drawing/2014/main" id="{8E7E2386-F449-45FB-9DF0-21FECD1560AD}"/>
                  </a:ext>
                </a:extLst>
              </p:cNvPr>
              <p:cNvGrpSpPr/>
              <p:nvPr/>
            </p:nvGrpSpPr>
            <p:grpSpPr>
              <a:xfrm>
                <a:off x="3433282" y="1462739"/>
                <a:ext cx="1443518" cy="1443518"/>
                <a:chOff x="2681608" y="1294395"/>
                <a:chExt cx="1506218" cy="1506218"/>
              </a:xfrm>
            </p:grpSpPr>
            <p:sp>
              <p:nvSpPr>
                <p:cNvPr id="60" name="椭圆 59">
                  <a:extLst>
                    <a:ext uri="{FF2B5EF4-FFF2-40B4-BE49-F238E27FC236}">
                      <a16:creationId xmlns="" xmlns:a16="http://schemas.microsoft.com/office/drawing/2014/main" id="{DD11B626-CE7B-41E9-8EE9-8E8BB4E148FB}"/>
                    </a:ext>
                  </a:extLst>
                </p:cNvPr>
                <p:cNvSpPr/>
                <p:nvPr/>
              </p:nvSpPr>
              <p:spPr>
                <a:xfrm>
                  <a:off x="2681608" y="1294395"/>
                  <a:ext cx="1506218" cy="1506218"/>
                </a:xfrm>
                <a:prstGeom prst="ellipse">
                  <a:avLst/>
                </a:prstGeom>
                <a:solidFill>
                  <a:schemeClr val="bg1"/>
                </a:solidFill>
                <a:ln w="12700" cap="flat" cmpd="sng" algn="ctr">
                  <a:solidFill>
                    <a:srgbClr val="FF0000"/>
                  </a:solidFill>
                  <a:prstDash val="solid"/>
                </a:ln>
                <a:effectLst/>
              </p:spPr>
              <p:txBody>
                <a:bodyPr wrap="square" rtlCol="0" anchor="ctr">
                  <a:noAutofit/>
                </a:bodyPr>
                <a:lstStyle/>
                <a:p>
                  <a:pPr algn="ctr" defTabSz="1219200">
                    <a:defRPr/>
                  </a:pPr>
                  <a:endParaRPr lang="zh-CN" altLang="en-US" sz="2400" kern="0" dirty="0">
                    <a:solidFill>
                      <a:srgbClr val="000000"/>
                    </a:solidFill>
                    <a:cs typeface="+mn-ea"/>
                    <a:sym typeface="+mn-lt"/>
                  </a:endParaRPr>
                </a:p>
              </p:txBody>
            </p:sp>
            <p:sp>
              <p:nvSpPr>
                <p:cNvPr id="61" name="Freeform 5">
                  <a:extLst>
                    <a:ext uri="{FF2B5EF4-FFF2-40B4-BE49-F238E27FC236}">
                      <a16:creationId xmlns="" xmlns:a16="http://schemas.microsoft.com/office/drawing/2014/main" id="{DBEC9A3F-6708-4AB8-9108-3DB2BA0FA57C}"/>
                    </a:ext>
                  </a:extLst>
                </p:cNvPr>
                <p:cNvSpPr/>
                <p:nvPr/>
              </p:nvSpPr>
              <p:spPr bwMode="auto">
                <a:xfrm flipV="1">
                  <a:off x="2777383" y="1390167"/>
                  <a:ext cx="1314666" cy="1314675"/>
                </a:xfrm>
                <a:prstGeom prst="ellipse">
                  <a:avLst/>
                </a:prstGeom>
                <a:solidFill>
                  <a:srgbClr val="CC0701"/>
                </a:solidFill>
                <a:ln w="9525" cap="flat" cmpd="sng" algn="ctr">
                  <a:noFill/>
                  <a:prstDash val="solid"/>
                </a:ln>
                <a:effectLst/>
              </p:spPr>
              <p:txBody>
                <a:bodyPr wrap="square" rtlCol="0" anchor="ctr">
                  <a:noAutofit/>
                </a:bodyPr>
                <a:lstStyle/>
                <a:p>
                  <a:pPr algn="ctr" defTabSz="1219200">
                    <a:defRPr/>
                  </a:pPr>
                  <a:endParaRPr lang="zh-CN" altLang="en-US" sz="2400" kern="0" dirty="0">
                    <a:solidFill>
                      <a:srgbClr val="000000"/>
                    </a:solidFill>
                    <a:cs typeface="+mn-ea"/>
                    <a:sym typeface="+mn-lt"/>
                  </a:endParaRPr>
                </a:p>
              </p:txBody>
            </p:sp>
            <p:sp>
              <p:nvSpPr>
                <p:cNvPr id="62" name="任意多边形 43">
                  <a:extLst>
                    <a:ext uri="{FF2B5EF4-FFF2-40B4-BE49-F238E27FC236}">
                      <a16:creationId xmlns="" xmlns:a16="http://schemas.microsoft.com/office/drawing/2014/main" id="{EE66444A-F1D3-444E-9640-1DAC6F57F647}"/>
                    </a:ext>
                  </a:extLst>
                </p:cNvPr>
                <p:cNvSpPr/>
                <p:nvPr/>
              </p:nvSpPr>
              <p:spPr bwMode="auto">
                <a:xfrm flipV="1">
                  <a:off x="2688967" y="1301750"/>
                  <a:ext cx="1326030" cy="1238236"/>
                </a:xfrm>
                <a:custGeom>
                  <a:avLst/>
                  <a:gdLst>
                    <a:gd name="connsiteX0" fmla="*/ 745749 w 1326030"/>
                    <a:gd name="connsiteY0" fmla="*/ 1238236 h 1238236"/>
                    <a:gd name="connsiteX1" fmla="*/ 1273073 w 1326030"/>
                    <a:gd name="connsiteY1" fmla="*/ 1019809 h 1238236"/>
                    <a:gd name="connsiteX2" fmla="*/ 1326030 w 1326030"/>
                    <a:gd name="connsiteY2" fmla="*/ 955624 h 1238236"/>
                    <a:gd name="connsiteX3" fmla="*/ 1245552 w 1326030"/>
                    <a:gd name="connsiteY3" fmla="*/ 967907 h 1238236"/>
                    <a:gd name="connsiteX4" fmla="*/ 1147542 w 1326030"/>
                    <a:gd name="connsiteY4" fmla="*/ 972856 h 1238236"/>
                    <a:gd name="connsiteX5" fmla="*/ 188953 w 1326030"/>
                    <a:gd name="connsiteY5" fmla="*/ 14259 h 1238236"/>
                    <a:gd name="connsiteX6" fmla="*/ 189673 w 1326030"/>
                    <a:gd name="connsiteY6" fmla="*/ 0 h 1238236"/>
                    <a:gd name="connsiteX7" fmla="*/ 127362 w 1326030"/>
                    <a:gd name="connsiteY7" fmla="*/ 75522 h 1238236"/>
                    <a:gd name="connsiteX8" fmla="*/ 0 w 1326030"/>
                    <a:gd name="connsiteY8" fmla="*/ 492481 h 1238236"/>
                    <a:gd name="connsiteX9" fmla="*/ 745749 w 1326030"/>
                    <a:gd name="connsiteY9" fmla="*/ 1238236 h 123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26030" h="1238236">
                      <a:moveTo>
                        <a:pt x="745749" y="1238236"/>
                      </a:moveTo>
                      <a:cubicBezTo>
                        <a:pt x="951682" y="1238236"/>
                        <a:pt x="1138119" y="1154765"/>
                        <a:pt x="1273073" y="1019809"/>
                      </a:cubicBezTo>
                      <a:lnTo>
                        <a:pt x="1326030" y="955624"/>
                      </a:lnTo>
                      <a:lnTo>
                        <a:pt x="1245552" y="967907"/>
                      </a:lnTo>
                      <a:cubicBezTo>
                        <a:pt x="1213327" y="971180"/>
                        <a:pt x="1180631" y="972856"/>
                        <a:pt x="1147542" y="972856"/>
                      </a:cubicBezTo>
                      <a:cubicBezTo>
                        <a:pt x="618128" y="972856"/>
                        <a:pt x="188953" y="543678"/>
                        <a:pt x="188953" y="14259"/>
                      </a:cubicBezTo>
                      <a:lnTo>
                        <a:pt x="189673" y="0"/>
                      </a:lnTo>
                      <a:lnTo>
                        <a:pt x="127362" y="75522"/>
                      </a:lnTo>
                      <a:cubicBezTo>
                        <a:pt x="46952" y="194546"/>
                        <a:pt x="0" y="338030"/>
                        <a:pt x="0" y="492481"/>
                      </a:cubicBezTo>
                      <a:cubicBezTo>
                        <a:pt x="0" y="904350"/>
                        <a:pt x="333883" y="1238236"/>
                        <a:pt x="745749" y="1238236"/>
                      </a:cubicBezTo>
                      <a:close/>
                    </a:path>
                  </a:pathLst>
                </a:custGeom>
                <a:gradFill flip="none" rotWithShape="1">
                  <a:gsLst>
                    <a:gs pos="30000">
                      <a:srgbClr val="FFFFFF">
                        <a:alpha val="0"/>
                      </a:srgbClr>
                    </a:gs>
                    <a:gs pos="95000">
                      <a:srgbClr val="FFFFFF">
                        <a:alpha val="90000"/>
                      </a:srgbClr>
                    </a:gs>
                  </a:gsLst>
                  <a:lin ang="8100000" scaled="1"/>
                  <a:tileRect/>
                </a:gradFill>
                <a:ln w="9525" cap="flat" cmpd="sng" algn="ctr">
                  <a:solidFill>
                    <a:srgbClr val="CC0701"/>
                  </a:solidFill>
                  <a:prstDash val="solid"/>
                </a:ln>
                <a:effectLst/>
              </p:spPr>
              <p:txBody>
                <a:bodyPr wrap="square" rtlCol="0" anchor="ctr">
                  <a:noAutofit/>
                </a:bodyPr>
                <a:lstStyle/>
                <a:p>
                  <a:pPr algn="ctr" defTabSz="1219200">
                    <a:defRPr/>
                  </a:pPr>
                  <a:endParaRPr lang="zh-CN" altLang="en-US" sz="2400" kern="0" dirty="0">
                    <a:solidFill>
                      <a:srgbClr val="000000"/>
                    </a:solidFill>
                    <a:cs typeface="+mn-ea"/>
                    <a:sym typeface="+mn-lt"/>
                  </a:endParaRPr>
                </a:p>
              </p:txBody>
            </p:sp>
          </p:grpSp>
          <p:sp>
            <p:nvSpPr>
              <p:cNvPr id="59" name="TextBox 14">
                <a:extLst>
                  <a:ext uri="{FF2B5EF4-FFF2-40B4-BE49-F238E27FC236}">
                    <a16:creationId xmlns="" xmlns:a16="http://schemas.microsoft.com/office/drawing/2014/main" id="{D457217B-D685-49BE-BF30-F9BF55C920F0}"/>
                  </a:ext>
                </a:extLst>
              </p:cNvPr>
              <p:cNvSpPr txBox="1"/>
              <p:nvPr/>
            </p:nvSpPr>
            <p:spPr>
              <a:xfrm>
                <a:off x="3202171" y="1856142"/>
                <a:ext cx="1919019" cy="953161"/>
              </a:xfrm>
              <a:prstGeom prst="rect">
                <a:avLst/>
              </a:prstGeom>
              <a:noFill/>
              <a:effectLst/>
            </p:spPr>
            <p:txBody>
              <a:bodyPr wrap="square" rtlCol="0">
                <a:spAutoFit/>
              </a:bodyPr>
              <a:lstStyle/>
              <a:p>
                <a:pPr algn="ctr" defTabSz="1219200">
                  <a:defRPr/>
                </a:pPr>
                <a:endParaRPr lang="zh-CN" altLang="en-US" sz="2665" b="1" kern="0" dirty="0">
                  <a:solidFill>
                    <a:prstClr val="white"/>
                  </a:solidFill>
                  <a:cs typeface="+mn-ea"/>
                  <a:sym typeface="+mn-lt"/>
                </a:endParaRPr>
              </a:p>
            </p:txBody>
          </p:sp>
        </p:grpSp>
        <p:sp>
          <p:nvSpPr>
            <p:cNvPr id="57" name="Freeform 5">
              <a:extLst>
                <a:ext uri="{FF2B5EF4-FFF2-40B4-BE49-F238E27FC236}">
                  <a16:creationId xmlns="" xmlns:a16="http://schemas.microsoft.com/office/drawing/2014/main" id="{BFB07CE7-D59B-484F-9ED7-0466E55EDF6B}"/>
                </a:ext>
              </a:extLst>
            </p:cNvPr>
            <p:cNvSpPr>
              <a:spLocks noChangeAspect="1"/>
            </p:cNvSpPr>
            <p:nvPr/>
          </p:nvSpPr>
          <p:spPr bwMode="auto">
            <a:xfrm>
              <a:off x="979358" y="2677314"/>
              <a:ext cx="576000" cy="585713"/>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FDFBF7"/>
            </a:solidFill>
            <a:ln>
              <a:noFill/>
            </a:ln>
            <a:effectLst/>
          </p:spPr>
          <p:txBody>
            <a:bodyPr vert="horz" wrap="square" lIns="121920" tIns="60960" rIns="121920" bIns="60960" numCol="1" anchor="t" anchorCtr="0" compatLnSpc="1"/>
            <a:lstStyle/>
            <a:p>
              <a:pPr defTabSz="914400"/>
              <a:endParaRPr lang="zh-CN" altLang="en-US" sz="2400">
                <a:solidFill>
                  <a:prstClr val="black"/>
                </a:solidFill>
                <a:cs typeface="+mn-ea"/>
                <a:sym typeface="+mn-lt"/>
              </a:endParaRPr>
            </a:p>
          </p:txBody>
        </p:sp>
      </p:grpSp>
      <p:grpSp>
        <p:nvGrpSpPr>
          <p:cNvPr id="63" name="组合 62">
            <a:extLst>
              <a:ext uri="{FF2B5EF4-FFF2-40B4-BE49-F238E27FC236}">
                <a16:creationId xmlns="" xmlns:a16="http://schemas.microsoft.com/office/drawing/2014/main" id="{D7EA4A36-BC74-4FC1-901E-DF923A4AA0DA}"/>
              </a:ext>
            </a:extLst>
          </p:cNvPr>
          <p:cNvGrpSpPr/>
          <p:nvPr/>
        </p:nvGrpSpPr>
        <p:grpSpPr>
          <a:xfrm>
            <a:off x="4870255" y="5589391"/>
            <a:ext cx="664000" cy="514603"/>
            <a:chOff x="613246" y="2493034"/>
            <a:chExt cx="1324422" cy="996252"/>
          </a:xfrm>
        </p:grpSpPr>
        <p:grpSp>
          <p:nvGrpSpPr>
            <p:cNvPr id="64" name="组合 63">
              <a:extLst>
                <a:ext uri="{FF2B5EF4-FFF2-40B4-BE49-F238E27FC236}">
                  <a16:creationId xmlns="" xmlns:a16="http://schemas.microsoft.com/office/drawing/2014/main" id="{9728573B-C9B9-4FCA-AC04-D71051E9B1CA}"/>
                </a:ext>
              </a:extLst>
            </p:cNvPr>
            <p:cNvGrpSpPr/>
            <p:nvPr/>
          </p:nvGrpSpPr>
          <p:grpSpPr>
            <a:xfrm>
              <a:off x="613246" y="2493034"/>
              <a:ext cx="1324422" cy="996252"/>
              <a:chOff x="3202171" y="1462739"/>
              <a:chExt cx="1919019" cy="1443518"/>
            </a:xfrm>
          </p:grpSpPr>
          <p:grpSp>
            <p:nvGrpSpPr>
              <p:cNvPr id="66" name="组合 65">
                <a:extLst>
                  <a:ext uri="{FF2B5EF4-FFF2-40B4-BE49-F238E27FC236}">
                    <a16:creationId xmlns="" xmlns:a16="http://schemas.microsoft.com/office/drawing/2014/main" id="{02823981-1447-4E2A-9C01-525FA78939D1}"/>
                  </a:ext>
                </a:extLst>
              </p:cNvPr>
              <p:cNvGrpSpPr/>
              <p:nvPr/>
            </p:nvGrpSpPr>
            <p:grpSpPr>
              <a:xfrm>
                <a:off x="3433282" y="1462739"/>
                <a:ext cx="1443518" cy="1443518"/>
                <a:chOff x="2681608" y="1294395"/>
                <a:chExt cx="1506218" cy="1506218"/>
              </a:xfrm>
            </p:grpSpPr>
            <p:sp>
              <p:nvSpPr>
                <p:cNvPr id="68" name="椭圆 67">
                  <a:extLst>
                    <a:ext uri="{FF2B5EF4-FFF2-40B4-BE49-F238E27FC236}">
                      <a16:creationId xmlns="" xmlns:a16="http://schemas.microsoft.com/office/drawing/2014/main" id="{39AC4347-F1C1-4137-9547-AB4CD1765995}"/>
                    </a:ext>
                  </a:extLst>
                </p:cNvPr>
                <p:cNvSpPr/>
                <p:nvPr/>
              </p:nvSpPr>
              <p:spPr>
                <a:xfrm>
                  <a:off x="2681608" y="1294395"/>
                  <a:ext cx="1506218" cy="1506218"/>
                </a:xfrm>
                <a:prstGeom prst="ellipse">
                  <a:avLst/>
                </a:prstGeom>
                <a:solidFill>
                  <a:schemeClr val="bg1"/>
                </a:solidFill>
                <a:ln w="12700" cap="flat" cmpd="sng" algn="ctr">
                  <a:solidFill>
                    <a:srgbClr val="FF0000"/>
                  </a:solidFill>
                  <a:prstDash val="solid"/>
                </a:ln>
                <a:effectLst/>
              </p:spPr>
              <p:txBody>
                <a:bodyPr wrap="square" rtlCol="0" anchor="ctr">
                  <a:noAutofit/>
                </a:bodyPr>
                <a:lstStyle/>
                <a:p>
                  <a:pPr algn="ctr" defTabSz="1219200">
                    <a:defRPr/>
                  </a:pPr>
                  <a:endParaRPr lang="zh-CN" altLang="en-US" sz="2400" kern="0" dirty="0">
                    <a:solidFill>
                      <a:srgbClr val="000000"/>
                    </a:solidFill>
                    <a:cs typeface="+mn-ea"/>
                    <a:sym typeface="+mn-lt"/>
                  </a:endParaRPr>
                </a:p>
              </p:txBody>
            </p:sp>
            <p:sp>
              <p:nvSpPr>
                <p:cNvPr id="69" name="Freeform 5">
                  <a:extLst>
                    <a:ext uri="{FF2B5EF4-FFF2-40B4-BE49-F238E27FC236}">
                      <a16:creationId xmlns="" xmlns:a16="http://schemas.microsoft.com/office/drawing/2014/main" id="{F4F07697-F04A-4AAC-A0EF-6681C6D3D66D}"/>
                    </a:ext>
                  </a:extLst>
                </p:cNvPr>
                <p:cNvSpPr/>
                <p:nvPr/>
              </p:nvSpPr>
              <p:spPr bwMode="auto">
                <a:xfrm flipV="1">
                  <a:off x="2777383" y="1390167"/>
                  <a:ext cx="1314666" cy="1314675"/>
                </a:xfrm>
                <a:prstGeom prst="ellipse">
                  <a:avLst/>
                </a:prstGeom>
                <a:solidFill>
                  <a:srgbClr val="CC0701"/>
                </a:solidFill>
                <a:ln w="9525" cap="flat" cmpd="sng" algn="ctr">
                  <a:noFill/>
                  <a:prstDash val="solid"/>
                </a:ln>
                <a:effectLst/>
              </p:spPr>
              <p:txBody>
                <a:bodyPr wrap="square" rtlCol="0" anchor="ctr">
                  <a:noAutofit/>
                </a:bodyPr>
                <a:lstStyle/>
                <a:p>
                  <a:pPr algn="ctr" defTabSz="1219200">
                    <a:defRPr/>
                  </a:pPr>
                  <a:endParaRPr lang="zh-CN" altLang="en-US" sz="2400" kern="0" dirty="0">
                    <a:solidFill>
                      <a:srgbClr val="000000"/>
                    </a:solidFill>
                    <a:cs typeface="+mn-ea"/>
                    <a:sym typeface="+mn-lt"/>
                  </a:endParaRPr>
                </a:p>
              </p:txBody>
            </p:sp>
            <p:sp>
              <p:nvSpPr>
                <p:cNvPr id="70" name="任意多边形 43">
                  <a:extLst>
                    <a:ext uri="{FF2B5EF4-FFF2-40B4-BE49-F238E27FC236}">
                      <a16:creationId xmlns="" xmlns:a16="http://schemas.microsoft.com/office/drawing/2014/main" id="{AA1FD542-F5D7-4604-8D9E-720ABF3410E4}"/>
                    </a:ext>
                  </a:extLst>
                </p:cNvPr>
                <p:cNvSpPr/>
                <p:nvPr/>
              </p:nvSpPr>
              <p:spPr bwMode="auto">
                <a:xfrm flipV="1">
                  <a:off x="2688967" y="1301750"/>
                  <a:ext cx="1326030" cy="1238236"/>
                </a:xfrm>
                <a:custGeom>
                  <a:avLst/>
                  <a:gdLst>
                    <a:gd name="connsiteX0" fmla="*/ 745749 w 1326030"/>
                    <a:gd name="connsiteY0" fmla="*/ 1238236 h 1238236"/>
                    <a:gd name="connsiteX1" fmla="*/ 1273073 w 1326030"/>
                    <a:gd name="connsiteY1" fmla="*/ 1019809 h 1238236"/>
                    <a:gd name="connsiteX2" fmla="*/ 1326030 w 1326030"/>
                    <a:gd name="connsiteY2" fmla="*/ 955624 h 1238236"/>
                    <a:gd name="connsiteX3" fmla="*/ 1245552 w 1326030"/>
                    <a:gd name="connsiteY3" fmla="*/ 967907 h 1238236"/>
                    <a:gd name="connsiteX4" fmla="*/ 1147542 w 1326030"/>
                    <a:gd name="connsiteY4" fmla="*/ 972856 h 1238236"/>
                    <a:gd name="connsiteX5" fmla="*/ 188953 w 1326030"/>
                    <a:gd name="connsiteY5" fmla="*/ 14259 h 1238236"/>
                    <a:gd name="connsiteX6" fmla="*/ 189673 w 1326030"/>
                    <a:gd name="connsiteY6" fmla="*/ 0 h 1238236"/>
                    <a:gd name="connsiteX7" fmla="*/ 127362 w 1326030"/>
                    <a:gd name="connsiteY7" fmla="*/ 75522 h 1238236"/>
                    <a:gd name="connsiteX8" fmla="*/ 0 w 1326030"/>
                    <a:gd name="connsiteY8" fmla="*/ 492481 h 1238236"/>
                    <a:gd name="connsiteX9" fmla="*/ 745749 w 1326030"/>
                    <a:gd name="connsiteY9" fmla="*/ 1238236 h 123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26030" h="1238236">
                      <a:moveTo>
                        <a:pt x="745749" y="1238236"/>
                      </a:moveTo>
                      <a:cubicBezTo>
                        <a:pt x="951682" y="1238236"/>
                        <a:pt x="1138119" y="1154765"/>
                        <a:pt x="1273073" y="1019809"/>
                      </a:cubicBezTo>
                      <a:lnTo>
                        <a:pt x="1326030" y="955624"/>
                      </a:lnTo>
                      <a:lnTo>
                        <a:pt x="1245552" y="967907"/>
                      </a:lnTo>
                      <a:cubicBezTo>
                        <a:pt x="1213327" y="971180"/>
                        <a:pt x="1180631" y="972856"/>
                        <a:pt x="1147542" y="972856"/>
                      </a:cubicBezTo>
                      <a:cubicBezTo>
                        <a:pt x="618128" y="972856"/>
                        <a:pt x="188953" y="543678"/>
                        <a:pt x="188953" y="14259"/>
                      </a:cubicBezTo>
                      <a:lnTo>
                        <a:pt x="189673" y="0"/>
                      </a:lnTo>
                      <a:lnTo>
                        <a:pt x="127362" y="75522"/>
                      </a:lnTo>
                      <a:cubicBezTo>
                        <a:pt x="46952" y="194546"/>
                        <a:pt x="0" y="338030"/>
                        <a:pt x="0" y="492481"/>
                      </a:cubicBezTo>
                      <a:cubicBezTo>
                        <a:pt x="0" y="904350"/>
                        <a:pt x="333883" y="1238236"/>
                        <a:pt x="745749" y="1238236"/>
                      </a:cubicBezTo>
                      <a:close/>
                    </a:path>
                  </a:pathLst>
                </a:custGeom>
                <a:gradFill flip="none" rotWithShape="1">
                  <a:gsLst>
                    <a:gs pos="30000">
                      <a:srgbClr val="FFFFFF">
                        <a:alpha val="0"/>
                      </a:srgbClr>
                    </a:gs>
                    <a:gs pos="95000">
                      <a:srgbClr val="FFFFFF">
                        <a:alpha val="90000"/>
                      </a:srgbClr>
                    </a:gs>
                  </a:gsLst>
                  <a:lin ang="8100000" scaled="1"/>
                  <a:tileRect/>
                </a:gradFill>
                <a:ln w="9525" cap="flat" cmpd="sng" algn="ctr">
                  <a:solidFill>
                    <a:srgbClr val="CC0701"/>
                  </a:solidFill>
                  <a:prstDash val="solid"/>
                </a:ln>
                <a:effectLst/>
              </p:spPr>
              <p:txBody>
                <a:bodyPr wrap="square" rtlCol="0" anchor="ctr">
                  <a:noAutofit/>
                </a:bodyPr>
                <a:lstStyle/>
                <a:p>
                  <a:pPr algn="ctr" defTabSz="1219200">
                    <a:defRPr/>
                  </a:pPr>
                  <a:endParaRPr lang="zh-CN" altLang="en-US" sz="2400" kern="0" dirty="0">
                    <a:solidFill>
                      <a:srgbClr val="000000"/>
                    </a:solidFill>
                    <a:cs typeface="+mn-ea"/>
                    <a:sym typeface="+mn-lt"/>
                  </a:endParaRPr>
                </a:p>
              </p:txBody>
            </p:sp>
          </p:grpSp>
          <p:sp>
            <p:nvSpPr>
              <p:cNvPr id="67" name="TextBox 14">
                <a:extLst>
                  <a:ext uri="{FF2B5EF4-FFF2-40B4-BE49-F238E27FC236}">
                    <a16:creationId xmlns="" xmlns:a16="http://schemas.microsoft.com/office/drawing/2014/main" id="{F1E93247-FD3F-4C06-81C4-D5E74115D9E4}"/>
                  </a:ext>
                </a:extLst>
              </p:cNvPr>
              <p:cNvSpPr txBox="1"/>
              <p:nvPr/>
            </p:nvSpPr>
            <p:spPr>
              <a:xfrm>
                <a:off x="3202171" y="1856142"/>
                <a:ext cx="1919019" cy="953161"/>
              </a:xfrm>
              <a:prstGeom prst="rect">
                <a:avLst/>
              </a:prstGeom>
              <a:noFill/>
              <a:effectLst/>
            </p:spPr>
            <p:txBody>
              <a:bodyPr wrap="square" rtlCol="0">
                <a:spAutoFit/>
              </a:bodyPr>
              <a:lstStyle/>
              <a:p>
                <a:pPr algn="ctr" defTabSz="1219200">
                  <a:defRPr/>
                </a:pPr>
                <a:endParaRPr lang="zh-CN" altLang="en-US" sz="2665" b="1" kern="0" dirty="0">
                  <a:solidFill>
                    <a:prstClr val="white"/>
                  </a:solidFill>
                  <a:cs typeface="+mn-ea"/>
                  <a:sym typeface="+mn-lt"/>
                </a:endParaRPr>
              </a:p>
            </p:txBody>
          </p:sp>
        </p:grpSp>
        <p:sp>
          <p:nvSpPr>
            <p:cNvPr id="65" name="Freeform 5">
              <a:extLst>
                <a:ext uri="{FF2B5EF4-FFF2-40B4-BE49-F238E27FC236}">
                  <a16:creationId xmlns="" xmlns:a16="http://schemas.microsoft.com/office/drawing/2014/main" id="{CD3FC376-2656-4DFE-8615-569666EE3634}"/>
                </a:ext>
              </a:extLst>
            </p:cNvPr>
            <p:cNvSpPr>
              <a:spLocks noChangeAspect="1"/>
            </p:cNvSpPr>
            <p:nvPr/>
          </p:nvSpPr>
          <p:spPr bwMode="auto">
            <a:xfrm>
              <a:off x="979358" y="2677314"/>
              <a:ext cx="576000" cy="585713"/>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FDFBF7"/>
            </a:solidFill>
            <a:ln>
              <a:noFill/>
            </a:ln>
            <a:effectLst/>
          </p:spPr>
          <p:txBody>
            <a:bodyPr vert="horz" wrap="square" lIns="121920" tIns="60960" rIns="121920" bIns="60960" numCol="1" anchor="t" anchorCtr="0" compatLnSpc="1"/>
            <a:lstStyle/>
            <a:p>
              <a:pPr defTabSz="914400"/>
              <a:endParaRPr lang="zh-CN" altLang="en-US" sz="2400">
                <a:solidFill>
                  <a:prstClr val="black"/>
                </a:solidFill>
                <a:cs typeface="+mn-ea"/>
                <a:sym typeface="+mn-lt"/>
              </a:endParaRPr>
            </a:p>
          </p:txBody>
        </p:sp>
      </p:grpSp>
      <p:pic>
        <p:nvPicPr>
          <p:cNvPr id="71" name="图片 70">
            <a:extLst>
              <a:ext uri="{FF2B5EF4-FFF2-40B4-BE49-F238E27FC236}">
                <a16:creationId xmlns="" xmlns:a16="http://schemas.microsoft.com/office/drawing/2014/main" id="{A265E0C5-C56C-40AA-A414-1500937842D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2913" y="2587849"/>
            <a:ext cx="4752772" cy="4752772"/>
          </a:xfrm>
          <a:prstGeom prst="rect">
            <a:avLst/>
          </a:prstGeom>
        </p:spPr>
      </p:pic>
    </p:spTree>
    <p:extLst>
      <p:ext uri="{BB962C8B-B14F-4D97-AF65-F5344CB8AC3E}">
        <p14:creationId xmlns:p14="http://schemas.microsoft.com/office/powerpoint/2010/main" val="1756009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12" presetClass="entr" presetSubtype="8"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p:tgtEl>
                                          <p:spTgt spid="4"/>
                                        </p:tgtEl>
                                        <p:attrNameLst>
                                          <p:attrName>ppt_x</p:attrName>
                                        </p:attrNameLst>
                                      </p:cBhvr>
                                      <p:tavLst>
                                        <p:tav tm="0">
                                          <p:val>
                                            <p:strVal val="#ppt_x-#ppt_w*1.125000"/>
                                          </p:val>
                                        </p:tav>
                                        <p:tav tm="100000">
                                          <p:val>
                                            <p:strVal val="#ppt_x"/>
                                          </p:val>
                                        </p:tav>
                                      </p:tavLst>
                                    </p:anim>
                                    <p:animEffect transition="in" filter="wipe(right)">
                                      <p:cBhvr>
                                        <p:cTn id="14" dur="500"/>
                                        <p:tgtEl>
                                          <p:spTgt spid="4"/>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par>
                          <p:cTn id="19" fill="hold">
                            <p:stCondLst>
                              <p:cond delay="1500"/>
                            </p:stCondLst>
                            <p:childTnLst>
                              <p:par>
                                <p:cTn id="20" presetID="22" presetClass="entr" presetSubtype="4" fill="hold" nodeType="afterEffect">
                                  <p:stCondLst>
                                    <p:cond delay="0"/>
                                  </p:stCondLst>
                                  <p:childTnLst>
                                    <p:set>
                                      <p:cBhvr>
                                        <p:cTn id="21" dur="1" fill="hold">
                                          <p:stCondLst>
                                            <p:cond delay="0"/>
                                          </p:stCondLst>
                                        </p:cTn>
                                        <p:tgtEl>
                                          <p:spTgt spid="71"/>
                                        </p:tgtEl>
                                        <p:attrNameLst>
                                          <p:attrName>style.visibility</p:attrName>
                                        </p:attrNameLst>
                                      </p:cBhvr>
                                      <p:to>
                                        <p:strVal val="visible"/>
                                      </p:to>
                                    </p:set>
                                    <p:animEffect transition="in" filter="wipe(down)">
                                      <p:cBhvr>
                                        <p:cTn id="22" dur="500"/>
                                        <p:tgtEl>
                                          <p:spTgt spid="71"/>
                                        </p:tgtEl>
                                      </p:cBhvr>
                                    </p:animEffect>
                                  </p:childTnLst>
                                </p:cTn>
                              </p:par>
                            </p:childTnLst>
                          </p:cTn>
                        </p:par>
                        <p:par>
                          <p:cTn id="23" fill="hold">
                            <p:stCondLst>
                              <p:cond delay="2000"/>
                            </p:stCondLst>
                            <p:childTnLst>
                              <p:par>
                                <p:cTn id="24" presetID="53" presetClass="entr" presetSubtype="16" fill="hold" nodeType="afterEffect">
                                  <p:stCondLst>
                                    <p:cond delay="0"/>
                                  </p:stCondLst>
                                  <p:childTnLst>
                                    <p:set>
                                      <p:cBhvr>
                                        <p:cTn id="25" dur="1" fill="hold">
                                          <p:stCondLst>
                                            <p:cond delay="0"/>
                                          </p:stCondLst>
                                        </p:cTn>
                                        <p:tgtEl>
                                          <p:spTgt spid="37"/>
                                        </p:tgtEl>
                                        <p:attrNameLst>
                                          <p:attrName>style.visibility</p:attrName>
                                        </p:attrNameLst>
                                      </p:cBhvr>
                                      <p:to>
                                        <p:strVal val="visible"/>
                                      </p:to>
                                    </p:set>
                                    <p:anim calcmode="lin" valueType="num">
                                      <p:cBhvr>
                                        <p:cTn id="26" dur="500" fill="hold"/>
                                        <p:tgtEl>
                                          <p:spTgt spid="37"/>
                                        </p:tgtEl>
                                        <p:attrNameLst>
                                          <p:attrName>ppt_w</p:attrName>
                                        </p:attrNameLst>
                                      </p:cBhvr>
                                      <p:tavLst>
                                        <p:tav tm="0">
                                          <p:val>
                                            <p:fltVal val="0"/>
                                          </p:val>
                                        </p:tav>
                                        <p:tav tm="100000">
                                          <p:val>
                                            <p:strVal val="#ppt_w"/>
                                          </p:val>
                                        </p:tav>
                                      </p:tavLst>
                                    </p:anim>
                                    <p:anim calcmode="lin" valueType="num">
                                      <p:cBhvr>
                                        <p:cTn id="27" dur="500" fill="hold"/>
                                        <p:tgtEl>
                                          <p:spTgt spid="37"/>
                                        </p:tgtEl>
                                        <p:attrNameLst>
                                          <p:attrName>ppt_h</p:attrName>
                                        </p:attrNameLst>
                                      </p:cBhvr>
                                      <p:tavLst>
                                        <p:tav tm="0">
                                          <p:val>
                                            <p:fltVal val="0"/>
                                          </p:val>
                                        </p:tav>
                                        <p:tav tm="100000">
                                          <p:val>
                                            <p:strVal val="#ppt_h"/>
                                          </p:val>
                                        </p:tav>
                                      </p:tavLst>
                                    </p:anim>
                                    <p:animEffect transition="in" filter="fade">
                                      <p:cBhvr>
                                        <p:cTn id="28" dur="500"/>
                                        <p:tgtEl>
                                          <p:spTgt spid="37"/>
                                        </p:tgtEl>
                                      </p:cBhvr>
                                    </p:animEffect>
                                  </p:childTnLst>
                                </p:cTn>
                              </p:par>
                            </p:childTnLst>
                          </p:cTn>
                        </p:par>
                        <p:par>
                          <p:cTn id="29" fill="hold">
                            <p:stCondLst>
                              <p:cond delay="2500"/>
                            </p:stCondLst>
                            <p:childTnLst>
                              <p:par>
                                <p:cTn id="30" presetID="12" presetClass="entr" presetSubtype="8" fill="hold" nodeType="afterEffect">
                                  <p:stCondLst>
                                    <p:cond delay="0"/>
                                  </p:stCondLst>
                                  <p:childTnLst>
                                    <p:set>
                                      <p:cBhvr>
                                        <p:cTn id="31" dur="1" fill="hold">
                                          <p:stCondLst>
                                            <p:cond delay="0"/>
                                          </p:stCondLst>
                                        </p:cTn>
                                        <p:tgtEl>
                                          <p:spTgt spid="25"/>
                                        </p:tgtEl>
                                        <p:attrNameLst>
                                          <p:attrName>style.visibility</p:attrName>
                                        </p:attrNameLst>
                                      </p:cBhvr>
                                      <p:to>
                                        <p:strVal val="visible"/>
                                      </p:to>
                                    </p:set>
                                    <p:anim calcmode="lin" valueType="num">
                                      <p:cBhvr additive="base">
                                        <p:cTn id="32" dur="750"/>
                                        <p:tgtEl>
                                          <p:spTgt spid="25"/>
                                        </p:tgtEl>
                                        <p:attrNameLst>
                                          <p:attrName>ppt_x</p:attrName>
                                        </p:attrNameLst>
                                      </p:cBhvr>
                                      <p:tavLst>
                                        <p:tav tm="0">
                                          <p:val>
                                            <p:strVal val="#ppt_x-#ppt_w*1.125000"/>
                                          </p:val>
                                        </p:tav>
                                        <p:tav tm="100000">
                                          <p:val>
                                            <p:strVal val="#ppt_x"/>
                                          </p:val>
                                        </p:tav>
                                      </p:tavLst>
                                    </p:anim>
                                    <p:animEffect transition="in" filter="wipe(right)">
                                      <p:cBhvr>
                                        <p:cTn id="33" dur="750"/>
                                        <p:tgtEl>
                                          <p:spTgt spid="25"/>
                                        </p:tgtEl>
                                      </p:cBhvr>
                                    </p:animEffect>
                                  </p:childTnLst>
                                </p:cTn>
                              </p:par>
                            </p:childTnLst>
                          </p:cTn>
                        </p:par>
                        <p:par>
                          <p:cTn id="34" fill="hold">
                            <p:stCondLst>
                              <p:cond delay="3250"/>
                            </p:stCondLst>
                            <p:childTnLst>
                              <p:par>
                                <p:cTn id="35" presetID="53" presetClass="entr" presetSubtype="16" fill="hold" nodeType="afterEffect">
                                  <p:stCondLst>
                                    <p:cond delay="0"/>
                                  </p:stCondLst>
                                  <p:childTnLst>
                                    <p:set>
                                      <p:cBhvr>
                                        <p:cTn id="36" dur="1" fill="hold">
                                          <p:stCondLst>
                                            <p:cond delay="0"/>
                                          </p:stCondLst>
                                        </p:cTn>
                                        <p:tgtEl>
                                          <p:spTgt spid="47"/>
                                        </p:tgtEl>
                                        <p:attrNameLst>
                                          <p:attrName>style.visibility</p:attrName>
                                        </p:attrNameLst>
                                      </p:cBhvr>
                                      <p:to>
                                        <p:strVal val="visible"/>
                                      </p:to>
                                    </p:set>
                                    <p:anim calcmode="lin" valueType="num">
                                      <p:cBhvr>
                                        <p:cTn id="37" dur="500" fill="hold"/>
                                        <p:tgtEl>
                                          <p:spTgt spid="47"/>
                                        </p:tgtEl>
                                        <p:attrNameLst>
                                          <p:attrName>ppt_w</p:attrName>
                                        </p:attrNameLst>
                                      </p:cBhvr>
                                      <p:tavLst>
                                        <p:tav tm="0">
                                          <p:val>
                                            <p:fltVal val="0"/>
                                          </p:val>
                                        </p:tav>
                                        <p:tav tm="100000">
                                          <p:val>
                                            <p:strVal val="#ppt_w"/>
                                          </p:val>
                                        </p:tav>
                                      </p:tavLst>
                                    </p:anim>
                                    <p:anim calcmode="lin" valueType="num">
                                      <p:cBhvr>
                                        <p:cTn id="38" dur="500" fill="hold"/>
                                        <p:tgtEl>
                                          <p:spTgt spid="47"/>
                                        </p:tgtEl>
                                        <p:attrNameLst>
                                          <p:attrName>ppt_h</p:attrName>
                                        </p:attrNameLst>
                                      </p:cBhvr>
                                      <p:tavLst>
                                        <p:tav tm="0">
                                          <p:val>
                                            <p:fltVal val="0"/>
                                          </p:val>
                                        </p:tav>
                                        <p:tav tm="100000">
                                          <p:val>
                                            <p:strVal val="#ppt_h"/>
                                          </p:val>
                                        </p:tav>
                                      </p:tavLst>
                                    </p:anim>
                                    <p:animEffect transition="in" filter="fade">
                                      <p:cBhvr>
                                        <p:cTn id="39" dur="500"/>
                                        <p:tgtEl>
                                          <p:spTgt spid="47"/>
                                        </p:tgtEl>
                                      </p:cBhvr>
                                    </p:animEffect>
                                  </p:childTnLst>
                                </p:cTn>
                              </p:par>
                            </p:childTnLst>
                          </p:cTn>
                        </p:par>
                        <p:par>
                          <p:cTn id="40" fill="hold">
                            <p:stCondLst>
                              <p:cond delay="3750"/>
                            </p:stCondLst>
                            <p:childTnLst>
                              <p:par>
                                <p:cTn id="41" presetID="12" presetClass="entr" presetSubtype="8" fill="hold" nodeType="afterEffect">
                                  <p:stCondLst>
                                    <p:cond delay="0"/>
                                  </p:stCondLst>
                                  <p:childTnLst>
                                    <p:set>
                                      <p:cBhvr>
                                        <p:cTn id="42" dur="1" fill="hold">
                                          <p:stCondLst>
                                            <p:cond delay="0"/>
                                          </p:stCondLst>
                                        </p:cTn>
                                        <p:tgtEl>
                                          <p:spTgt spid="28"/>
                                        </p:tgtEl>
                                        <p:attrNameLst>
                                          <p:attrName>style.visibility</p:attrName>
                                        </p:attrNameLst>
                                      </p:cBhvr>
                                      <p:to>
                                        <p:strVal val="visible"/>
                                      </p:to>
                                    </p:set>
                                    <p:anim calcmode="lin" valueType="num">
                                      <p:cBhvr additive="base">
                                        <p:cTn id="43" dur="750"/>
                                        <p:tgtEl>
                                          <p:spTgt spid="28"/>
                                        </p:tgtEl>
                                        <p:attrNameLst>
                                          <p:attrName>ppt_x</p:attrName>
                                        </p:attrNameLst>
                                      </p:cBhvr>
                                      <p:tavLst>
                                        <p:tav tm="0">
                                          <p:val>
                                            <p:strVal val="#ppt_x-#ppt_w*1.125000"/>
                                          </p:val>
                                        </p:tav>
                                        <p:tav tm="100000">
                                          <p:val>
                                            <p:strVal val="#ppt_x"/>
                                          </p:val>
                                        </p:tav>
                                      </p:tavLst>
                                    </p:anim>
                                    <p:animEffect transition="in" filter="wipe(right)">
                                      <p:cBhvr>
                                        <p:cTn id="44" dur="750"/>
                                        <p:tgtEl>
                                          <p:spTgt spid="28"/>
                                        </p:tgtEl>
                                      </p:cBhvr>
                                    </p:animEffect>
                                  </p:childTnLst>
                                </p:cTn>
                              </p:par>
                            </p:childTnLst>
                          </p:cTn>
                        </p:par>
                        <p:par>
                          <p:cTn id="45" fill="hold">
                            <p:stCondLst>
                              <p:cond delay="4500"/>
                            </p:stCondLst>
                            <p:childTnLst>
                              <p:par>
                                <p:cTn id="46" presetID="53" presetClass="entr" presetSubtype="16" fill="hold" nodeType="afterEffect">
                                  <p:stCondLst>
                                    <p:cond delay="0"/>
                                  </p:stCondLst>
                                  <p:childTnLst>
                                    <p:set>
                                      <p:cBhvr>
                                        <p:cTn id="47" dur="1" fill="hold">
                                          <p:stCondLst>
                                            <p:cond delay="0"/>
                                          </p:stCondLst>
                                        </p:cTn>
                                        <p:tgtEl>
                                          <p:spTgt spid="55"/>
                                        </p:tgtEl>
                                        <p:attrNameLst>
                                          <p:attrName>style.visibility</p:attrName>
                                        </p:attrNameLst>
                                      </p:cBhvr>
                                      <p:to>
                                        <p:strVal val="visible"/>
                                      </p:to>
                                    </p:set>
                                    <p:anim calcmode="lin" valueType="num">
                                      <p:cBhvr>
                                        <p:cTn id="48" dur="500" fill="hold"/>
                                        <p:tgtEl>
                                          <p:spTgt spid="55"/>
                                        </p:tgtEl>
                                        <p:attrNameLst>
                                          <p:attrName>ppt_w</p:attrName>
                                        </p:attrNameLst>
                                      </p:cBhvr>
                                      <p:tavLst>
                                        <p:tav tm="0">
                                          <p:val>
                                            <p:fltVal val="0"/>
                                          </p:val>
                                        </p:tav>
                                        <p:tav tm="100000">
                                          <p:val>
                                            <p:strVal val="#ppt_w"/>
                                          </p:val>
                                        </p:tav>
                                      </p:tavLst>
                                    </p:anim>
                                    <p:anim calcmode="lin" valueType="num">
                                      <p:cBhvr>
                                        <p:cTn id="49" dur="500" fill="hold"/>
                                        <p:tgtEl>
                                          <p:spTgt spid="55"/>
                                        </p:tgtEl>
                                        <p:attrNameLst>
                                          <p:attrName>ppt_h</p:attrName>
                                        </p:attrNameLst>
                                      </p:cBhvr>
                                      <p:tavLst>
                                        <p:tav tm="0">
                                          <p:val>
                                            <p:fltVal val="0"/>
                                          </p:val>
                                        </p:tav>
                                        <p:tav tm="100000">
                                          <p:val>
                                            <p:strVal val="#ppt_h"/>
                                          </p:val>
                                        </p:tav>
                                      </p:tavLst>
                                    </p:anim>
                                    <p:animEffect transition="in" filter="fade">
                                      <p:cBhvr>
                                        <p:cTn id="50" dur="500"/>
                                        <p:tgtEl>
                                          <p:spTgt spid="55"/>
                                        </p:tgtEl>
                                      </p:cBhvr>
                                    </p:animEffect>
                                  </p:childTnLst>
                                </p:cTn>
                              </p:par>
                            </p:childTnLst>
                          </p:cTn>
                        </p:par>
                        <p:par>
                          <p:cTn id="51" fill="hold">
                            <p:stCondLst>
                              <p:cond delay="5000"/>
                            </p:stCondLst>
                            <p:childTnLst>
                              <p:par>
                                <p:cTn id="52" presetID="12" presetClass="entr" presetSubtype="8" fill="hold" nodeType="afterEffect">
                                  <p:stCondLst>
                                    <p:cond delay="0"/>
                                  </p:stCondLst>
                                  <p:childTnLst>
                                    <p:set>
                                      <p:cBhvr>
                                        <p:cTn id="53" dur="1" fill="hold">
                                          <p:stCondLst>
                                            <p:cond delay="0"/>
                                          </p:stCondLst>
                                        </p:cTn>
                                        <p:tgtEl>
                                          <p:spTgt spid="31"/>
                                        </p:tgtEl>
                                        <p:attrNameLst>
                                          <p:attrName>style.visibility</p:attrName>
                                        </p:attrNameLst>
                                      </p:cBhvr>
                                      <p:to>
                                        <p:strVal val="visible"/>
                                      </p:to>
                                    </p:set>
                                    <p:anim calcmode="lin" valueType="num">
                                      <p:cBhvr additive="base">
                                        <p:cTn id="54" dur="750"/>
                                        <p:tgtEl>
                                          <p:spTgt spid="31"/>
                                        </p:tgtEl>
                                        <p:attrNameLst>
                                          <p:attrName>ppt_x</p:attrName>
                                        </p:attrNameLst>
                                      </p:cBhvr>
                                      <p:tavLst>
                                        <p:tav tm="0">
                                          <p:val>
                                            <p:strVal val="#ppt_x-#ppt_w*1.125000"/>
                                          </p:val>
                                        </p:tav>
                                        <p:tav tm="100000">
                                          <p:val>
                                            <p:strVal val="#ppt_x"/>
                                          </p:val>
                                        </p:tav>
                                      </p:tavLst>
                                    </p:anim>
                                    <p:animEffect transition="in" filter="wipe(right)">
                                      <p:cBhvr>
                                        <p:cTn id="55" dur="750"/>
                                        <p:tgtEl>
                                          <p:spTgt spid="31"/>
                                        </p:tgtEl>
                                      </p:cBhvr>
                                    </p:animEffect>
                                  </p:childTnLst>
                                </p:cTn>
                              </p:par>
                            </p:childTnLst>
                          </p:cTn>
                        </p:par>
                        <p:par>
                          <p:cTn id="56" fill="hold">
                            <p:stCondLst>
                              <p:cond delay="5750"/>
                            </p:stCondLst>
                            <p:childTnLst>
                              <p:par>
                                <p:cTn id="57" presetID="53" presetClass="entr" presetSubtype="16" fill="hold" nodeType="afterEffect">
                                  <p:stCondLst>
                                    <p:cond delay="0"/>
                                  </p:stCondLst>
                                  <p:childTnLst>
                                    <p:set>
                                      <p:cBhvr>
                                        <p:cTn id="58" dur="1" fill="hold">
                                          <p:stCondLst>
                                            <p:cond delay="0"/>
                                          </p:stCondLst>
                                        </p:cTn>
                                        <p:tgtEl>
                                          <p:spTgt spid="63"/>
                                        </p:tgtEl>
                                        <p:attrNameLst>
                                          <p:attrName>style.visibility</p:attrName>
                                        </p:attrNameLst>
                                      </p:cBhvr>
                                      <p:to>
                                        <p:strVal val="visible"/>
                                      </p:to>
                                    </p:set>
                                    <p:anim calcmode="lin" valueType="num">
                                      <p:cBhvr>
                                        <p:cTn id="59" dur="500" fill="hold"/>
                                        <p:tgtEl>
                                          <p:spTgt spid="63"/>
                                        </p:tgtEl>
                                        <p:attrNameLst>
                                          <p:attrName>ppt_w</p:attrName>
                                        </p:attrNameLst>
                                      </p:cBhvr>
                                      <p:tavLst>
                                        <p:tav tm="0">
                                          <p:val>
                                            <p:fltVal val="0"/>
                                          </p:val>
                                        </p:tav>
                                        <p:tav tm="100000">
                                          <p:val>
                                            <p:strVal val="#ppt_w"/>
                                          </p:val>
                                        </p:tav>
                                      </p:tavLst>
                                    </p:anim>
                                    <p:anim calcmode="lin" valueType="num">
                                      <p:cBhvr>
                                        <p:cTn id="60" dur="500" fill="hold"/>
                                        <p:tgtEl>
                                          <p:spTgt spid="63"/>
                                        </p:tgtEl>
                                        <p:attrNameLst>
                                          <p:attrName>ppt_h</p:attrName>
                                        </p:attrNameLst>
                                      </p:cBhvr>
                                      <p:tavLst>
                                        <p:tav tm="0">
                                          <p:val>
                                            <p:fltVal val="0"/>
                                          </p:val>
                                        </p:tav>
                                        <p:tav tm="100000">
                                          <p:val>
                                            <p:strVal val="#ppt_h"/>
                                          </p:val>
                                        </p:tav>
                                      </p:tavLst>
                                    </p:anim>
                                    <p:animEffect transition="in" filter="fade">
                                      <p:cBhvr>
                                        <p:cTn id="61" dur="500"/>
                                        <p:tgtEl>
                                          <p:spTgt spid="63"/>
                                        </p:tgtEl>
                                      </p:cBhvr>
                                    </p:animEffect>
                                  </p:childTnLst>
                                </p:cTn>
                              </p:par>
                            </p:childTnLst>
                          </p:cTn>
                        </p:par>
                        <p:par>
                          <p:cTn id="62" fill="hold">
                            <p:stCondLst>
                              <p:cond delay="6250"/>
                            </p:stCondLst>
                            <p:childTnLst>
                              <p:par>
                                <p:cTn id="63" presetID="12" presetClass="entr" presetSubtype="8" fill="hold" nodeType="afterEffect">
                                  <p:stCondLst>
                                    <p:cond delay="0"/>
                                  </p:stCondLst>
                                  <p:childTnLst>
                                    <p:set>
                                      <p:cBhvr>
                                        <p:cTn id="64" dur="1" fill="hold">
                                          <p:stCondLst>
                                            <p:cond delay="0"/>
                                          </p:stCondLst>
                                        </p:cTn>
                                        <p:tgtEl>
                                          <p:spTgt spid="34"/>
                                        </p:tgtEl>
                                        <p:attrNameLst>
                                          <p:attrName>style.visibility</p:attrName>
                                        </p:attrNameLst>
                                      </p:cBhvr>
                                      <p:to>
                                        <p:strVal val="visible"/>
                                      </p:to>
                                    </p:set>
                                    <p:anim calcmode="lin" valueType="num">
                                      <p:cBhvr additive="base">
                                        <p:cTn id="65" dur="750"/>
                                        <p:tgtEl>
                                          <p:spTgt spid="34"/>
                                        </p:tgtEl>
                                        <p:attrNameLst>
                                          <p:attrName>ppt_x</p:attrName>
                                        </p:attrNameLst>
                                      </p:cBhvr>
                                      <p:tavLst>
                                        <p:tav tm="0">
                                          <p:val>
                                            <p:strVal val="#ppt_x-#ppt_w*1.125000"/>
                                          </p:val>
                                        </p:tav>
                                        <p:tav tm="100000">
                                          <p:val>
                                            <p:strVal val="#ppt_x"/>
                                          </p:val>
                                        </p:tav>
                                      </p:tavLst>
                                    </p:anim>
                                    <p:animEffect transition="in" filter="wipe(right)">
                                      <p:cBhvr>
                                        <p:cTn id="66" dur="75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7" grpId="1" animBg="1"/>
      <p:bldP spid="8" grpId="0" bldLvl="0" animBg="1"/>
      <p:bldP spid="8" grpId="1"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文本框 38">
            <a:extLst>
              <a:ext uri="{FF2B5EF4-FFF2-40B4-BE49-F238E27FC236}">
                <a16:creationId xmlns="" xmlns:a16="http://schemas.microsoft.com/office/drawing/2014/main" id="{E5B102FC-ABD5-4A4C-A6A8-706F28EF6A31}"/>
              </a:ext>
            </a:extLst>
          </p:cNvPr>
          <p:cNvSpPr txBox="1"/>
          <p:nvPr/>
        </p:nvSpPr>
        <p:spPr>
          <a:xfrm>
            <a:off x="1114000" y="375508"/>
            <a:ext cx="6096000" cy="369332"/>
          </a:xfrm>
          <a:prstGeom prst="rect">
            <a:avLst/>
          </a:prstGeom>
          <a:noFill/>
        </p:spPr>
        <p:txBody>
          <a:bodyPr wrap="square">
            <a:spAutoFit/>
          </a:bodyPr>
          <a:lstStyle/>
          <a:p>
            <a:r>
              <a:rPr lang="zh-CN" altLang="en-US" sz="1800" dirty="0">
                <a:solidFill>
                  <a:srgbClr val="C00000"/>
                </a:solidFill>
                <a:latin typeface="汉仪雅酷黑 85W" panose="020B0904020202020204" pitchFamily="34" charset="-122"/>
                <a:ea typeface="汉仪雅酷黑 85W" panose="020B0904020202020204" pitchFamily="34" charset="-122"/>
                <a:sym typeface="思源黑体" panose="020B0500000000000000" pitchFamily="34" charset="-122"/>
              </a:rPr>
              <a:t>全民抗日战争</a:t>
            </a:r>
          </a:p>
        </p:txBody>
      </p:sp>
      <p:pic>
        <p:nvPicPr>
          <p:cNvPr id="40" name="图片 13">
            <a:extLst>
              <a:ext uri="{FF2B5EF4-FFF2-40B4-BE49-F238E27FC236}">
                <a16:creationId xmlns="" xmlns:a16="http://schemas.microsoft.com/office/drawing/2014/main" id="{8F5A8AB7-08C8-4A4F-98B4-B87A4046B493}"/>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bwMode="auto">
          <a:xfrm>
            <a:off x="263122" y="213359"/>
            <a:ext cx="850878" cy="693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 name="组合 3">
            <a:extLst>
              <a:ext uri="{FF2B5EF4-FFF2-40B4-BE49-F238E27FC236}">
                <a16:creationId xmlns="" xmlns:a16="http://schemas.microsoft.com/office/drawing/2014/main" id="{352F659B-AF00-42F1-936F-3B2B076BED64}"/>
              </a:ext>
            </a:extLst>
          </p:cNvPr>
          <p:cNvGrpSpPr/>
          <p:nvPr/>
        </p:nvGrpSpPr>
        <p:grpSpPr>
          <a:xfrm>
            <a:off x="1715440" y="1295401"/>
            <a:ext cx="9870156" cy="646284"/>
            <a:chOff x="1651" y="3520"/>
            <a:chExt cx="1541" cy="1284"/>
          </a:xfrm>
        </p:grpSpPr>
        <p:sp>
          <p:nvSpPr>
            <p:cNvPr id="5" name="圆角矩形 8">
              <a:extLst>
                <a:ext uri="{FF2B5EF4-FFF2-40B4-BE49-F238E27FC236}">
                  <a16:creationId xmlns="" xmlns:a16="http://schemas.microsoft.com/office/drawing/2014/main" id="{3E3E394C-27CA-4CDE-BC96-B895FF8DF991}"/>
                </a:ext>
              </a:extLst>
            </p:cNvPr>
            <p:cNvSpPr/>
            <p:nvPr/>
          </p:nvSpPr>
          <p:spPr>
            <a:xfrm>
              <a:off x="1708" y="3520"/>
              <a:ext cx="1449" cy="1282"/>
            </a:xfrm>
            <a:prstGeom prst="roundRect">
              <a:avLst/>
            </a:prstGeom>
            <a:solidFill>
              <a:srgbClr val="C00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solidFill>
                  <a:srgbClr val="C00000"/>
                </a:solidFill>
                <a:cs typeface="+mn-ea"/>
                <a:sym typeface="+mn-lt"/>
              </a:endParaRPr>
            </a:p>
          </p:txBody>
        </p:sp>
        <p:sp>
          <p:nvSpPr>
            <p:cNvPr id="6" name="文本框 5">
              <a:extLst>
                <a:ext uri="{FF2B5EF4-FFF2-40B4-BE49-F238E27FC236}">
                  <a16:creationId xmlns="" xmlns:a16="http://schemas.microsoft.com/office/drawing/2014/main" id="{FC0431AC-AB28-4D7A-B2D2-A53530560FBE}"/>
                </a:ext>
              </a:extLst>
            </p:cNvPr>
            <p:cNvSpPr txBox="1"/>
            <p:nvPr/>
          </p:nvSpPr>
          <p:spPr>
            <a:xfrm>
              <a:off x="1651" y="3520"/>
              <a:ext cx="1541" cy="1284"/>
            </a:xfrm>
            <a:prstGeom prst="rect">
              <a:avLst/>
            </a:prstGeom>
            <a:noFill/>
          </p:spPr>
          <p:txBody>
            <a:bodyPr wrap="square" rtlCol="0">
              <a:spAutoFit/>
            </a:bodyPr>
            <a:lstStyle/>
            <a:p>
              <a:pPr algn="ctr" eaLnBrk="1" hangingPunct="1"/>
              <a:r>
                <a:rPr lang="zh-CN" altLang="en-US" sz="3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敌后抗日民主根据地</a:t>
              </a:r>
              <a:endParaRPr lang="en-US" altLang="zh-CN" sz="3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sp>
        <p:nvSpPr>
          <p:cNvPr id="7" name="文本框 6">
            <a:extLst>
              <a:ext uri="{FF2B5EF4-FFF2-40B4-BE49-F238E27FC236}">
                <a16:creationId xmlns="" xmlns:a16="http://schemas.microsoft.com/office/drawing/2014/main" id="{87325170-A440-4DFF-B1F9-00505456E433}"/>
              </a:ext>
            </a:extLst>
          </p:cNvPr>
          <p:cNvSpPr txBox="1"/>
          <p:nvPr/>
        </p:nvSpPr>
        <p:spPr>
          <a:xfrm>
            <a:off x="885719" y="1113958"/>
            <a:ext cx="958215" cy="923330"/>
          </a:xfrm>
          <a:prstGeom prst="rect">
            <a:avLst/>
          </a:prstGeom>
          <a:solidFill>
            <a:srgbClr val="C00000"/>
          </a:solidFill>
          <a:effectLst>
            <a:outerShdw blurRad="50800" dist="38100" dir="5400000" algn="t" rotWithShape="0">
              <a:prstClr val="black">
                <a:alpha val="40000"/>
              </a:prstClr>
            </a:outerShdw>
          </a:effectLst>
        </p:spPr>
        <p:txBody>
          <a:bodyPr wrap="square" rtlCol="0">
            <a:spAutoFit/>
          </a:bodyPr>
          <a:lstStyle/>
          <a:p>
            <a:pPr algn="ctr"/>
            <a:r>
              <a:rPr lang="en-US" altLang="zh-CN" sz="5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3</a:t>
            </a:r>
            <a:endParaRPr lang="zh-CN" altLang="en-US" sz="5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endParaRPr>
          </a:p>
        </p:txBody>
      </p:sp>
      <p:sp>
        <p:nvSpPr>
          <p:cNvPr id="8" name="文本框 7">
            <a:extLst>
              <a:ext uri="{FF2B5EF4-FFF2-40B4-BE49-F238E27FC236}">
                <a16:creationId xmlns="" xmlns:a16="http://schemas.microsoft.com/office/drawing/2014/main" id="{7DFA7160-6EC8-41F1-9A45-83A49BBE6EB7}"/>
              </a:ext>
            </a:extLst>
          </p:cNvPr>
          <p:cNvSpPr txBox="1"/>
          <p:nvPr/>
        </p:nvSpPr>
        <p:spPr>
          <a:xfrm>
            <a:off x="885719" y="2213972"/>
            <a:ext cx="10475701" cy="777457"/>
          </a:xfrm>
          <a:prstGeom prst="rect">
            <a:avLst/>
          </a:prstGeom>
          <a:noFill/>
          <a:ln w="6350">
            <a:noFill/>
            <a:prstDash val="sysDash"/>
          </a:ln>
        </p:spPr>
        <p:txBody>
          <a:bodyPr wrap="square" rtlCol="0" anchor="t">
            <a:spAutoFit/>
          </a:bodyPr>
          <a:lstStyle/>
          <a:p>
            <a:pPr>
              <a:lnSpc>
                <a:spcPct val="130000"/>
              </a:lnSpc>
            </a:pPr>
            <a:r>
              <a:rPr lang="en-US" altLang="zh-CN" dirty="0">
                <a:latin typeface="微软雅黑" panose="020B0503020204020204" pitchFamily="34" charset="-122"/>
                <a:ea typeface="微软雅黑" panose="020B0503020204020204" pitchFamily="34" charset="-122"/>
              </a:rPr>
              <a:t>1938</a:t>
            </a:r>
            <a:r>
              <a:rPr lang="zh-CN" altLang="en-US" dirty="0">
                <a:latin typeface="微软雅黑" panose="020B0503020204020204" pitchFamily="34" charset="-122"/>
                <a:ea typeface="微软雅黑" panose="020B0503020204020204" pitchFamily="34" charset="-122"/>
              </a:rPr>
              <a:t>年</a:t>
            </a:r>
            <a:r>
              <a:rPr lang="en-US" altLang="zh-CN" dirty="0">
                <a:latin typeface="微软雅黑" panose="020B0503020204020204" pitchFamily="34" charset="-122"/>
                <a:ea typeface="微软雅黑" panose="020B0503020204020204" pitchFamily="34" charset="-122"/>
              </a:rPr>
              <a:t>4</a:t>
            </a:r>
            <a:r>
              <a:rPr lang="zh-CN" altLang="en-US" dirty="0">
                <a:latin typeface="微软雅黑" panose="020B0503020204020204" pitchFamily="34" charset="-122"/>
                <a:ea typeface="微软雅黑" panose="020B0503020204020204" pitchFamily="34" charset="-122"/>
              </a:rPr>
              <a:t>月以后，八路军实行大幅度分头向华北广大敌后区域发动游击战争，开辟敌后战场，开辟了许多抗日根据地</a:t>
            </a:r>
          </a:p>
        </p:txBody>
      </p:sp>
      <p:grpSp>
        <p:nvGrpSpPr>
          <p:cNvPr id="26" name="组合 25">
            <a:extLst>
              <a:ext uri="{FF2B5EF4-FFF2-40B4-BE49-F238E27FC236}">
                <a16:creationId xmlns="" xmlns:a16="http://schemas.microsoft.com/office/drawing/2014/main" id="{1810B5EE-9DCA-41D1-A573-FB2993A93C1D}"/>
              </a:ext>
            </a:extLst>
          </p:cNvPr>
          <p:cNvGrpSpPr/>
          <p:nvPr/>
        </p:nvGrpSpPr>
        <p:grpSpPr bwMode="auto">
          <a:xfrm>
            <a:off x="898633" y="3037497"/>
            <a:ext cx="2363788" cy="452438"/>
            <a:chOff x="4564280" y="2918807"/>
            <a:chExt cx="2364840" cy="452432"/>
          </a:xfrm>
        </p:grpSpPr>
        <p:sp>
          <p:nvSpPr>
            <p:cNvPr id="27" name="矩形 26">
              <a:extLst>
                <a:ext uri="{FF2B5EF4-FFF2-40B4-BE49-F238E27FC236}">
                  <a16:creationId xmlns="" xmlns:a16="http://schemas.microsoft.com/office/drawing/2014/main" id="{0BD5E398-2122-42DC-90AD-3FFB9B9F4003}"/>
                </a:ext>
              </a:extLst>
            </p:cNvPr>
            <p:cNvSpPr/>
            <p:nvPr/>
          </p:nvSpPr>
          <p:spPr>
            <a:xfrm>
              <a:off x="4564280" y="3047393"/>
              <a:ext cx="193761" cy="195259"/>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文本框 39">
              <a:extLst>
                <a:ext uri="{FF2B5EF4-FFF2-40B4-BE49-F238E27FC236}">
                  <a16:creationId xmlns="" xmlns:a16="http://schemas.microsoft.com/office/drawing/2014/main" id="{86C5C255-F5A1-4FD6-AF34-214BB9512EDC}"/>
                </a:ext>
              </a:extLst>
            </p:cNvPr>
            <p:cNvSpPr txBox="1">
              <a:spLocks noChangeArrowheads="1"/>
            </p:cNvSpPr>
            <p:nvPr/>
          </p:nvSpPr>
          <p:spPr bwMode="auto">
            <a:xfrm>
              <a:off x="4758831" y="2918807"/>
              <a:ext cx="2170289" cy="452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等线" panose="02010600030101010101" pitchFamily="2" charset="-122"/>
                  <a:ea typeface="宋体" panose="02010600030101010101" pitchFamily="2" charset="-122"/>
                </a:defRPr>
              </a:lvl1pPr>
              <a:lvl2pPr marL="742950" indent="-285750" eaLnBrk="0" hangingPunct="0">
                <a:defRPr>
                  <a:solidFill>
                    <a:schemeClr val="tx1"/>
                  </a:solidFill>
                  <a:latin typeface="等线" panose="02010600030101010101" pitchFamily="2" charset="-122"/>
                  <a:ea typeface="宋体" panose="02010600030101010101" pitchFamily="2" charset="-122"/>
                </a:defRPr>
              </a:lvl2pPr>
              <a:lvl3pPr marL="1143000" indent="-228600" eaLnBrk="0" hangingPunct="0">
                <a:defRPr>
                  <a:solidFill>
                    <a:schemeClr val="tx1"/>
                  </a:solidFill>
                  <a:latin typeface="等线" panose="02010600030101010101" pitchFamily="2" charset="-122"/>
                  <a:ea typeface="宋体" panose="02010600030101010101" pitchFamily="2" charset="-122"/>
                </a:defRPr>
              </a:lvl3pPr>
              <a:lvl4pPr marL="1600200" indent="-228600" eaLnBrk="0" hangingPunct="0">
                <a:defRPr>
                  <a:solidFill>
                    <a:schemeClr val="tx1"/>
                  </a:solidFill>
                  <a:latin typeface="等线" panose="02010600030101010101" pitchFamily="2" charset="-122"/>
                  <a:ea typeface="宋体" panose="02010600030101010101" pitchFamily="2" charset="-122"/>
                </a:defRPr>
              </a:lvl4pPr>
              <a:lvl5pPr marL="2057400" indent="-228600" eaLnBrk="0" hangingPunct="0">
                <a:defRPr>
                  <a:solidFill>
                    <a:schemeClr val="tx1"/>
                  </a:solidFill>
                  <a:latin typeface="等线" panose="02010600030101010101" pitchFamily="2" charset="-122"/>
                  <a:ea typeface="宋体"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9pPr>
            </a:lstStyle>
            <a:p>
              <a:pPr eaLnBrk="1" hangingPunct="1">
                <a:lnSpc>
                  <a:spcPct val="130000"/>
                </a:lnSpc>
              </a:pPr>
              <a:r>
                <a:rPr lang="zh-CN" altLang="en-US" dirty="0">
                  <a:latin typeface="微软雅黑" panose="020B0503020204020204" pitchFamily="34" charset="-122"/>
                  <a:ea typeface="微软雅黑" panose="020B0503020204020204" pitchFamily="34" charset="-122"/>
                </a:rPr>
                <a:t>晋察冀抗日根据地</a:t>
              </a:r>
              <a:endParaRPr lang="en-US" altLang="zh-CN" dirty="0">
                <a:latin typeface="微软雅黑" panose="020B0503020204020204" pitchFamily="34" charset="-122"/>
                <a:ea typeface="微软雅黑" panose="020B0503020204020204" pitchFamily="34" charset="-122"/>
              </a:endParaRPr>
            </a:p>
          </p:txBody>
        </p:sp>
      </p:grpSp>
      <p:grpSp>
        <p:nvGrpSpPr>
          <p:cNvPr id="29" name="组合 40">
            <a:extLst>
              <a:ext uri="{FF2B5EF4-FFF2-40B4-BE49-F238E27FC236}">
                <a16:creationId xmlns="" xmlns:a16="http://schemas.microsoft.com/office/drawing/2014/main" id="{03723C5D-3AFF-480B-AEF2-15880F477427}"/>
              </a:ext>
            </a:extLst>
          </p:cNvPr>
          <p:cNvGrpSpPr/>
          <p:nvPr/>
        </p:nvGrpSpPr>
        <p:grpSpPr bwMode="auto">
          <a:xfrm>
            <a:off x="898633" y="3518510"/>
            <a:ext cx="3379788" cy="452437"/>
            <a:chOff x="4564280" y="2918807"/>
            <a:chExt cx="3380840" cy="452432"/>
          </a:xfrm>
        </p:grpSpPr>
        <p:sp>
          <p:nvSpPr>
            <p:cNvPr id="30" name="矩形 29">
              <a:extLst>
                <a:ext uri="{FF2B5EF4-FFF2-40B4-BE49-F238E27FC236}">
                  <a16:creationId xmlns="" xmlns:a16="http://schemas.microsoft.com/office/drawing/2014/main" id="{AB8C974F-95D9-46E1-BB43-D629022322BE}"/>
                </a:ext>
              </a:extLst>
            </p:cNvPr>
            <p:cNvSpPr/>
            <p:nvPr/>
          </p:nvSpPr>
          <p:spPr>
            <a:xfrm>
              <a:off x="4564280" y="3047393"/>
              <a:ext cx="195324" cy="195261"/>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31" name="文本框 42">
              <a:extLst>
                <a:ext uri="{FF2B5EF4-FFF2-40B4-BE49-F238E27FC236}">
                  <a16:creationId xmlns="" xmlns:a16="http://schemas.microsoft.com/office/drawing/2014/main" id="{BF21CF21-9739-4D54-BD4D-34A7A98C0799}"/>
                </a:ext>
              </a:extLst>
            </p:cNvPr>
            <p:cNvSpPr txBox="1">
              <a:spLocks noChangeArrowheads="1"/>
            </p:cNvSpPr>
            <p:nvPr/>
          </p:nvSpPr>
          <p:spPr bwMode="auto">
            <a:xfrm>
              <a:off x="4758831" y="2918807"/>
              <a:ext cx="3186289" cy="452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等线" panose="02010600030101010101" pitchFamily="2" charset="-122"/>
                  <a:ea typeface="宋体" panose="02010600030101010101" pitchFamily="2" charset="-122"/>
                </a:defRPr>
              </a:lvl1pPr>
              <a:lvl2pPr marL="742950" indent="-285750" eaLnBrk="0" hangingPunct="0">
                <a:defRPr>
                  <a:solidFill>
                    <a:schemeClr val="tx1"/>
                  </a:solidFill>
                  <a:latin typeface="等线" panose="02010600030101010101" pitchFamily="2" charset="-122"/>
                  <a:ea typeface="宋体" panose="02010600030101010101" pitchFamily="2" charset="-122"/>
                </a:defRPr>
              </a:lvl2pPr>
              <a:lvl3pPr marL="1143000" indent="-228600" eaLnBrk="0" hangingPunct="0">
                <a:defRPr>
                  <a:solidFill>
                    <a:schemeClr val="tx1"/>
                  </a:solidFill>
                  <a:latin typeface="等线" panose="02010600030101010101" pitchFamily="2" charset="-122"/>
                  <a:ea typeface="宋体" panose="02010600030101010101" pitchFamily="2" charset="-122"/>
                </a:defRPr>
              </a:lvl3pPr>
              <a:lvl4pPr marL="1600200" indent="-228600" eaLnBrk="0" hangingPunct="0">
                <a:defRPr>
                  <a:solidFill>
                    <a:schemeClr val="tx1"/>
                  </a:solidFill>
                  <a:latin typeface="等线" panose="02010600030101010101" pitchFamily="2" charset="-122"/>
                  <a:ea typeface="宋体" panose="02010600030101010101" pitchFamily="2" charset="-122"/>
                </a:defRPr>
              </a:lvl4pPr>
              <a:lvl5pPr marL="2057400" indent="-228600" eaLnBrk="0" hangingPunct="0">
                <a:defRPr>
                  <a:solidFill>
                    <a:schemeClr val="tx1"/>
                  </a:solidFill>
                  <a:latin typeface="等线" panose="02010600030101010101" pitchFamily="2" charset="-122"/>
                  <a:ea typeface="宋体"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9pPr>
            </a:lstStyle>
            <a:p>
              <a:pPr eaLnBrk="1" hangingPunct="1">
                <a:lnSpc>
                  <a:spcPct val="130000"/>
                </a:lnSpc>
              </a:pPr>
              <a:r>
                <a:rPr lang="zh-CN" altLang="en-US">
                  <a:latin typeface="微软雅黑" panose="020B0503020204020204" pitchFamily="34" charset="-122"/>
                  <a:ea typeface="微软雅黑" panose="020B0503020204020204" pitchFamily="34" charset="-122"/>
                </a:rPr>
                <a:t>晋西北和大青山抗日根据地</a:t>
              </a:r>
              <a:endParaRPr lang="en-US" altLang="zh-CN">
                <a:latin typeface="微软雅黑" panose="020B0503020204020204" pitchFamily="34" charset="-122"/>
                <a:ea typeface="微软雅黑" panose="020B0503020204020204" pitchFamily="34" charset="-122"/>
              </a:endParaRPr>
            </a:p>
          </p:txBody>
        </p:sp>
      </p:grpSp>
      <p:grpSp>
        <p:nvGrpSpPr>
          <p:cNvPr id="32" name="组合 43">
            <a:extLst>
              <a:ext uri="{FF2B5EF4-FFF2-40B4-BE49-F238E27FC236}">
                <a16:creationId xmlns="" xmlns:a16="http://schemas.microsoft.com/office/drawing/2014/main" id="{D6DFD8B8-680E-4322-88EB-C3AF364D9D9D}"/>
              </a:ext>
            </a:extLst>
          </p:cNvPr>
          <p:cNvGrpSpPr/>
          <p:nvPr/>
        </p:nvGrpSpPr>
        <p:grpSpPr bwMode="auto">
          <a:xfrm>
            <a:off x="898633" y="4011372"/>
            <a:ext cx="2363788" cy="417513"/>
            <a:chOff x="4564280" y="2918807"/>
            <a:chExt cx="2364840" cy="417358"/>
          </a:xfrm>
        </p:grpSpPr>
        <p:sp>
          <p:nvSpPr>
            <p:cNvPr id="33" name="矩形 32">
              <a:extLst>
                <a:ext uri="{FF2B5EF4-FFF2-40B4-BE49-F238E27FC236}">
                  <a16:creationId xmlns="" xmlns:a16="http://schemas.microsoft.com/office/drawing/2014/main" id="{9D780613-6FDF-4434-B689-B1F040BBDEB6}"/>
                </a:ext>
              </a:extLst>
            </p:cNvPr>
            <p:cNvSpPr/>
            <p:nvPr/>
          </p:nvSpPr>
          <p:spPr>
            <a:xfrm>
              <a:off x="4564280" y="3047347"/>
              <a:ext cx="193761" cy="195190"/>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34" name="文本框 45">
              <a:extLst>
                <a:ext uri="{FF2B5EF4-FFF2-40B4-BE49-F238E27FC236}">
                  <a16:creationId xmlns="" xmlns:a16="http://schemas.microsoft.com/office/drawing/2014/main" id="{E0A7CEE0-ACAA-4CF9-A239-0B55843AD5E0}"/>
                </a:ext>
              </a:extLst>
            </p:cNvPr>
            <p:cNvSpPr txBox="1">
              <a:spLocks noChangeArrowheads="1"/>
            </p:cNvSpPr>
            <p:nvPr/>
          </p:nvSpPr>
          <p:spPr bwMode="auto">
            <a:xfrm>
              <a:off x="4758831" y="2918807"/>
              <a:ext cx="2170289" cy="417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等线" panose="02010600030101010101" pitchFamily="2" charset="-122"/>
                  <a:ea typeface="宋体" panose="02010600030101010101" pitchFamily="2" charset="-122"/>
                </a:defRPr>
              </a:lvl1pPr>
              <a:lvl2pPr marL="742950" indent="-285750" eaLnBrk="0" hangingPunct="0">
                <a:defRPr>
                  <a:solidFill>
                    <a:schemeClr val="tx1"/>
                  </a:solidFill>
                  <a:latin typeface="等线" panose="02010600030101010101" pitchFamily="2" charset="-122"/>
                  <a:ea typeface="宋体" panose="02010600030101010101" pitchFamily="2" charset="-122"/>
                </a:defRPr>
              </a:lvl2pPr>
              <a:lvl3pPr marL="1143000" indent="-228600" eaLnBrk="0" hangingPunct="0">
                <a:defRPr>
                  <a:solidFill>
                    <a:schemeClr val="tx1"/>
                  </a:solidFill>
                  <a:latin typeface="等线" panose="02010600030101010101" pitchFamily="2" charset="-122"/>
                  <a:ea typeface="宋体" panose="02010600030101010101" pitchFamily="2" charset="-122"/>
                </a:defRPr>
              </a:lvl3pPr>
              <a:lvl4pPr marL="1600200" indent="-228600" eaLnBrk="0" hangingPunct="0">
                <a:defRPr>
                  <a:solidFill>
                    <a:schemeClr val="tx1"/>
                  </a:solidFill>
                  <a:latin typeface="等线" panose="02010600030101010101" pitchFamily="2" charset="-122"/>
                  <a:ea typeface="宋体" panose="02010600030101010101" pitchFamily="2" charset="-122"/>
                </a:defRPr>
              </a:lvl4pPr>
              <a:lvl5pPr marL="2057400" indent="-228600" eaLnBrk="0" hangingPunct="0">
                <a:defRPr>
                  <a:solidFill>
                    <a:schemeClr val="tx1"/>
                  </a:solidFill>
                  <a:latin typeface="等线" panose="02010600030101010101" pitchFamily="2" charset="-122"/>
                  <a:ea typeface="宋体"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9pPr>
            </a:lstStyle>
            <a:p>
              <a:pPr eaLnBrk="1" hangingPunct="1">
                <a:lnSpc>
                  <a:spcPct val="130000"/>
                </a:lnSpc>
              </a:pPr>
              <a:r>
                <a:rPr lang="zh-CN" altLang="en-US">
                  <a:latin typeface="微软雅黑" panose="020B0503020204020204" pitchFamily="34" charset="-122"/>
                  <a:ea typeface="微软雅黑" panose="020B0503020204020204" pitchFamily="34" charset="-122"/>
                </a:rPr>
                <a:t>晋冀豫抗日根据地</a:t>
              </a:r>
              <a:endParaRPr lang="en-US" altLang="zh-CN">
                <a:latin typeface="微软雅黑" panose="020B0503020204020204" pitchFamily="34" charset="-122"/>
                <a:ea typeface="微软雅黑" panose="020B0503020204020204" pitchFamily="34" charset="-122"/>
              </a:endParaRPr>
            </a:p>
          </p:txBody>
        </p:sp>
      </p:grpSp>
      <p:grpSp>
        <p:nvGrpSpPr>
          <p:cNvPr id="35" name="组合 46">
            <a:extLst>
              <a:ext uri="{FF2B5EF4-FFF2-40B4-BE49-F238E27FC236}">
                <a16:creationId xmlns="" xmlns:a16="http://schemas.microsoft.com/office/drawing/2014/main" id="{D84BFB0D-B996-474C-8B3E-01156AFAB755}"/>
              </a:ext>
            </a:extLst>
          </p:cNvPr>
          <p:cNvGrpSpPr/>
          <p:nvPr/>
        </p:nvGrpSpPr>
        <p:grpSpPr bwMode="auto">
          <a:xfrm>
            <a:off x="898633" y="4480535"/>
            <a:ext cx="2363788" cy="417512"/>
            <a:chOff x="4564280" y="2918807"/>
            <a:chExt cx="2364840" cy="417358"/>
          </a:xfrm>
        </p:grpSpPr>
        <p:sp>
          <p:nvSpPr>
            <p:cNvPr id="36" name="矩形 35">
              <a:extLst>
                <a:ext uri="{FF2B5EF4-FFF2-40B4-BE49-F238E27FC236}">
                  <a16:creationId xmlns="" xmlns:a16="http://schemas.microsoft.com/office/drawing/2014/main" id="{AE8B1EB5-D6AC-4816-B1AC-AB965E6B6E17}"/>
                </a:ext>
              </a:extLst>
            </p:cNvPr>
            <p:cNvSpPr/>
            <p:nvPr/>
          </p:nvSpPr>
          <p:spPr>
            <a:xfrm>
              <a:off x="4564280" y="3047347"/>
              <a:ext cx="193761" cy="195191"/>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37" name="文本框 48">
              <a:extLst>
                <a:ext uri="{FF2B5EF4-FFF2-40B4-BE49-F238E27FC236}">
                  <a16:creationId xmlns="" xmlns:a16="http://schemas.microsoft.com/office/drawing/2014/main" id="{3BEFEA4B-1100-4C7E-BA98-0798F152DD09}"/>
                </a:ext>
              </a:extLst>
            </p:cNvPr>
            <p:cNvSpPr txBox="1">
              <a:spLocks noChangeArrowheads="1"/>
            </p:cNvSpPr>
            <p:nvPr/>
          </p:nvSpPr>
          <p:spPr bwMode="auto">
            <a:xfrm>
              <a:off x="4758831" y="2918807"/>
              <a:ext cx="2170289" cy="417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等线" panose="02010600030101010101" pitchFamily="2" charset="-122"/>
                  <a:ea typeface="宋体" panose="02010600030101010101" pitchFamily="2" charset="-122"/>
                </a:defRPr>
              </a:lvl1pPr>
              <a:lvl2pPr marL="742950" indent="-285750" eaLnBrk="0" hangingPunct="0">
                <a:defRPr>
                  <a:solidFill>
                    <a:schemeClr val="tx1"/>
                  </a:solidFill>
                  <a:latin typeface="等线" panose="02010600030101010101" pitchFamily="2" charset="-122"/>
                  <a:ea typeface="宋体" panose="02010600030101010101" pitchFamily="2" charset="-122"/>
                </a:defRPr>
              </a:lvl2pPr>
              <a:lvl3pPr marL="1143000" indent="-228600" eaLnBrk="0" hangingPunct="0">
                <a:defRPr>
                  <a:solidFill>
                    <a:schemeClr val="tx1"/>
                  </a:solidFill>
                  <a:latin typeface="等线" panose="02010600030101010101" pitchFamily="2" charset="-122"/>
                  <a:ea typeface="宋体" panose="02010600030101010101" pitchFamily="2" charset="-122"/>
                </a:defRPr>
              </a:lvl3pPr>
              <a:lvl4pPr marL="1600200" indent="-228600" eaLnBrk="0" hangingPunct="0">
                <a:defRPr>
                  <a:solidFill>
                    <a:schemeClr val="tx1"/>
                  </a:solidFill>
                  <a:latin typeface="等线" panose="02010600030101010101" pitchFamily="2" charset="-122"/>
                  <a:ea typeface="宋体" panose="02010600030101010101" pitchFamily="2" charset="-122"/>
                </a:defRPr>
              </a:lvl4pPr>
              <a:lvl5pPr marL="2057400" indent="-228600" eaLnBrk="0" hangingPunct="0">
                <a:defRPr>
                  <a:solidFill>
                    <a:schemeClr val="tx1"/>
                  </a:solidFill>
                  <a:latin typeface="等线" panose="02010600030101010101" pitchFamily="2" charset="-122"/>
                  <a:ea typeface="宋体"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9pPr>
            </a:lstStyle>
            <a:p>
              <a:pPr eaLnBrk="1" hangingPunct="1">
                <a:lnSpc>
                  <a:spcPct val="130000"/>
                </a:lnSpc>
              </a:pPr>
              <a:r>
                <a:rPr lang="zh-CN" altLang="en-US">
                  <a:latin typeface="微软雅黑" panose="020B0503020204020204" pitchFamily="34" charset="-122"/>
                  <a:ea typeface="微软雅黑" panose="020B0503020204020204" pitchFamily="34" charset="-122"/>
                </a:rPr>
                <a:t>晋西南抗日根据地</a:t>
              </a:r>
              <a:endParaRPr lang="en-US" altLang="zh-CN">
                <a:latin typeface="微软雅黑" panose="020B0503020204020204" pitchFamily="34" charset="-122"/>
                <a:ea typeface="微软雅黑" panose="020B0503020204020204" pitchFamily="34" charset="-122"/>
              </a:endParaRPr>
            </a:p>
          </p:txBody>
        </p:sp>
      </p:grpSp>
      <p:grpSp>
        <p:nvGrpSpPr>
          <p:cNvPr id="38" name="组合 49">
            <a:extLst>
              <a:ext uri="{FF2B5EF4-FFF2-40B4-BE49-F238E27FC236}">
                <a16:creationId xmlns="" xmlns:a16="http://schemas.microsoft.com/office/drawing/2014/main" id="{F34931A8-CAF4-4562-A9FE-DD3235409661}"/>
              </a:ext>
            </a:extLst>
          </p:cNvPr>
          <p:cNvGrpSpPr/>
          <p:nvPr/>
        </p:nvGrpSpPr>
        <p:grpSpPr bwMode="auto">
          <a:xfrm>
            <a:off x="898633" y="4961547"/>
            <a:ext cx="2363788" cy="417513"/>
            <a:chOff x="4564280" y="2918807"/>
            <a:chExt cx="2364840" cy="417358"/>
          </a:xfrm>
        </p:grpSpPr>
        <p:sp>
          <p:nvSpPr>
            <p:cNvPr id="41" name="矩形 40">
              <a:extLst>
                <a:ext uri="{FF2B5EF4-FFF2-40B4-BE49-F238E27FC236}">
                  <a16:creationId xmlns="" xmlns:a16="http://schemas.microsoft.com/office/drawing/2014/main" id="{A7F4E7D2-4816-479E-A5D1-201191739481}"/>
                </a:ext>
              </a:extLst>
            </p:cNvPr>
            <p:cNvSpPr/>
            <p:nvPr/>
          </p:nvSpPr>
          <p:spPr>
            <a:xfrm>
              <a:off x="4564280" y="3047347"/>
              <a:ext cx="193761" cy="195190"/>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2" name="文本框 52">
              <a:extLst>
                <a:ext uri="{FF2B5EF4-FFF2-40B4-BE49-F238E27FC236}">
                  <a16:creationId xmlns="" xmlns:a16="http://schemas.microsoft.com/office/drawing/2014/main" id="{08B2E211-2E5B-47DA-B569-225148EAA657}"/>
                </a:ext>
              </a:extLst>
            </p:cNvPr>
            <p:cNvSpPr txBox="1">
              <a:spLocks noChangeArrowheads="1"/>
            </p:cNvSpPr>
            <p:nvPr/>
          </p:nvSpPr>
          <p:spPr bwMode="auto">
            <a:xfrm>
              <a:off x="4758831" y="2918807"/>
              <a:ext cx="2170289" cy="417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等线" panose="02010600030101010101" pitchFamily="2" charset="-122"/>
                  <a:ea typeface="宋体" panose="02010600030101010101" pitchFamily="2" charset="-122"/>
                </a:defRPr>
              </a:lvl1pPr>
              <a:lvl2pPr marL="742950" indent="-285750" eaLnBrk="0" hangingPunct="0">
                <a:defRPr>
                  <a:solidFill>
                    <a:schemeClr val="tx1"/>
                  </a:solidFill>
                  <a:latin typeface="等线" panose="02010600030101010101" pitchFamily="2" charset="-122"/>
                  <a:ea typeface="宋体" panose="02010600030101010101" pitchFamily="2" charset="-122"/>
                </a:defRPr>
              </a:lvl2pPr>
              <a:lvl3pPr marL="1143000" indent="-228600" eaLnBrk="0" hangingPunct="0">
                <a:defRPr>
                  <a:solidFill>
                    <a:schemeClr val="tx1"/>
                  </a:solidFill>
                  <a:latin typeface="等线" panose="02010600030101010101" pitchFamily="2" charset="-122"/>
                  <a:ea typeface="宋体" panose="02010600030101010101" pitchFamily="2" charset="-122"/>
                </a:defRPr>
              </a:lvl3pPr>
              <a:lvl4pPr marL="1600200" indent="-228600" eaLnBrk="0" hangingPunct="0">
                <a:defRPr>
                  <a:solidFill>
                    <a:schemeClr val="tx1"/>
                  </a:solidFill>
                  <a:latin typeface="等线" panose="02010600030101010101" pitchFamily="2" charset="-122"/>
                  <a:ea typeface="宋体" panose="02010600030101010101" pitchFamily="2" charset="-122"/>
                </a:defRPr>
              </a:lvl4pPr>
              <a:lvl5pPr marL="2057400" indent="-228600" eaLnBrk="0" hangingPunct="0">
                <a:defRPr>
                  <a:solidFill>
                    <a:schemeClr val="tx1"/>
                  </a:solidFill>
                  <a:latin typeface="等线" panose="02010600030101010101" pitchFamily="2" charset="-122"/>
                  <a:ea typeface="宋体"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9pPr>
            </a:lstStyle>
            <a:p>
              <a:pPr eaLnBrk="1" hangingPunct="1">
                <a:lnSpc>
                  <a:spcPct val="130000"/>
                </a:lnSpc>
              </a:pPr>
              <a:r>
                <a:rPr lang="zh-CN" altLang="en-US">
                  <a:latin typeface="微软雅黑" panose="020B0503020204020204" pitchFamily="34" charset="-122"/>
                  <a:ea typeface="微软雅黑" panose="020B0503020204020204" pitchFamily="34" charset="-122"/>
                </a:rPr>
                <a:t>山东抗日根据地</a:t>
              </a:r>
              <a:endParaRPr lang="en-US" altLang="zh-CN">
                <a:latin typeface="微软雅黑" panose="020B0503020204020204" pitchFamily="34" charset="-122"/>
                <a:ea typeface="微软雅黑" panose="020B0503020204020204" pitchFamily="34" charset="-122"/>
              </a:endParaRPr>
            </a:p>
          </p:txBody>
        </p:sp>
      </p:grpSp>
      <p:grpSp>
        <p:nvGrpSpPr>
          <p:cNvPr id="43" name="组合 53">
            <a:extLst>
              <a:ext uri="{FF2B5EF4-FFF2-40B4-BE49-F238E27FC236}">
                <a16:creationId xmlns="" xmlns:a16="http://schemas.microsoft.com/office/drawing/2014/main" id="{50D5E246-FAC9-409F-A042-0C0D52670DC2}"/>
              </a:ext>
            </a:extLst>
          </p:cNvPr>
          <p:cNvGrpSpPr/>
          <p:nvPr/>
        </p:nvGrpSpPr>
        <p:grpSpPr bwMode="auto">
          <a:xfrm>
            <a:off x="898633" y="5442560"/>
            <a:ext cx="2363788" cy="417512"/>
            <a:chOff x="4564280" y="2918807"/>
            <a:chExt cx="2364840" cy="417358"/>
          </a:xfrm>
        </p:grpSpPr>
        <p:sp>
          <p:nvSpPr>
            <p:cNvPr id="44" name="矩形 43">
              <a:extLst>
                <a:ext uri="{FF2B5EF4-FFF2-40B4-BE49-F238E27FC236}">
                  <a16:creationId xmlns="" xmlns:a16="http://schemas.microsoft.com/office/drawing/2014/main" id="{29DF9609-02E1-406F-82A9-08A75737718D}"/>
                </a:ext>
              </a:extLst>
            </p:cNvPr>
            <p:cNvSpPr/>
            <p:nvPr/>
          </p:nvSpPr>
          <p:spPr>
            <a:xfrm>
              <a:off x="4564280" y="3047347"/>
              <a:ext cx="193761" cy="195191"/>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5" name="文本框 55">
              <a:extLst>
                <a:ext uri="{FF2B5EF4-FFF2-40B4-BE49-F238E27FC236}">
                  <a16:creationId xmlns="" xmlns:a16="http://schemas.microsoft.com/office/drawing/2014/main" id="{FC26F9D4-B990-431A-9E19-EA9F825F5034}"/>
                </a:ext>
              </a:extLst>
            </p:cNvPr>
            <p:cNvSpPr txBox="1">
              <a:spLocks noChangeArrowheads="1"/>
            </p:cNvSpPr>
            <p:nvPr/>
          </p:nvSpPr>
          <p:spPr bwMode="auto">
            <a:xfrm>
              <a:off x="4758831" y="2918807"/>
              <a:ext cx="2170289" cy="417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等线" panose="02010600030101010101" pitchFamily="2" charset="-122"/>
                  <a:ea typeface="宋体" panose="02010600030101010101" pitchFamily="2" charset="-122"/>
                </a:defRPr>
              </a:lvl1pPr>
              <a:lvl2pPr marL="742950" indent="-285750" eaLnBrk="0" hangingPunct="0">
                <a:defRPr>
                  <a:solidFill>
                    <a:schemeClr val="tx1"/>
                  </a:solidFill>
                  <a:latin typeface="等线" panose="02010600030101010101" pitchFamily="2" charset="-122"/>
                  <a:ea typeface="宋体" panose="02010600030101010101" pitchFamily="2" charset="-122"/>
                </a:defRPr>
              </a:lvl2pPr>
              <a:lvl3pPr marL="1143000" indent="-228600" eaLnBrk="0" hangingPunct="0">
                <a:defRPr>
                  <a:solidFill>
                    <a:schemeClr val="tx1"/>
                  </a:solidFill>
                  <a:latin typeface="等线" panose="02010600030101010101" pitchFamily="2" charset="-122"/>
                  <a:ea typeface="宋体" panose="02010600030101010101" pitchFamily="2" charset="-122"/>
                </a:defRPr>
              </a:lvl3pPr>
              <a:lvl4pPr marL="1600200" indent="-228600" eaLnBrk="0" hangingPunct="0">
                <a:defRPr>
                  <a:solidFill>
                    <a:schemeClr val="tx1"/>
                  </a:solidFill>
                  <a:latin typeface="等线" panose="02010600030101010101" pitchFamily="2" charset="-122"/>
                  <a:ea typeface="宋体" panose="02010600030101010101" pitchFamily="2" charset="-122"/>
                </a:defRPr>
              </a:lvl4pPr>
              <a:lvl5pPr marL="2057400" indent="-228600" eaLnBrk="0" hangingPunct="0">
                <a:defRPr>
                  <a:solidFill>
                    <a:schemeClr val="tx1"/>
                  </a:solidFill>
                  <a:latin typeface="等线" panose="02010600030101010101" pitchFamily="2" charset="-122"/>
                  <a:ea typeface="宋体"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9pPr>
            </a:lstStyle>
            <a:p>
              <a:pPr eaLnBrk="1" hangingPunct="1">
                <a:lnSpc>
                  <a:spcPct val="130000"/>
                </a:lnSpc>
              </a:pPr>
              <a:r>
                <a:rPr lang="zh-CN" altLang="en-US">
                  <a:latin typeface="微软雅黑" panose="020B0503020204020204" pitchFamily="34" charset="-122"/>
                  <a:ea typeface="微软雅黑" panose="020B0503020204020204" pitchFamily="34" charset="-122"/>
                </a:rPr>
                <a:t>华中抗日根据地</a:t>
              </a:r>
              <a:endParaRPr lang="en-US" altLang="zh-CN">
                <a:latin typeface="微软雅黑" panose="020B0503020204020204" pitchFamily="34" charset="-122"/>
                <a:ea typeface="微软雅黑" panose="020B0503020204020204" pitchFamily="34" charset="-122"/>
              </a:endParaRPr>
            </a:p>
          </p:txBody>
        </p:sp>
      </p:grpSp>
      <p:grpSp>
        <p:nvGrpSpPr>
          <p:cNvPr id="46" name="组合 56">
            <a:extLst>
              <a:ext uri="{FF2B5EF4-FFF2-40B4-BE49-F238E27FC236}">
                <a16:creationId xmlns="" xmlns:a16="http://schemas.microsoft.com/office/drawing/2014/main" id="{05140D39-2F00-4136-B027-28763F759332}"/>
              </a:ext>
            </a:extLst>
          </p:cNvPr>
          <p:cNvGrpSpPr/>
          <p:nvPr/>
        </p:nvGrpSpPr>
        <p:grpSpPr bwMode="auto">
          <a:xfrm>
            <a:off x="898633" y="5923572"/>
            <a:ext cx="2363788" cy="417513"/>
            <a:chOff x="4564280" y="2918807"/>
            <a:chExt cx="2364840" cy="417358"/>
          </a:xfrm>
        </p:grpSpPr>
        <p:sp>
          <p:nvSpPr>
            <p:cNvPr id="47" name="矩形 46">
              <a:extLst>
                <a:ext uri="{FF2B5EF4-FFF2-40B4-BE49-F238E27FC236}">
                  <a16:creationId xmlns="" xmlns:a16="http://schemas.microsoft.com/office/drawing/2014/main" id="{9D081973-08D6-4B21-8F4A-AE85297CBD49}"/>
                </a:ext>
              </a:extLst>
            </p:cNvPr>
            <p:cNvSpPr/>
            <p:nvPr/>
          </p:nvSpPr>
          <p:spPr>
            <a:xfrm>
              <a:off x="4564280" y="3047347"/>
              <a:ext cx="193761" cy="195190"/>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48" name="文本框 58">
              <a:extLst>
                <a:ext uri="{FF2B5EF4-FFF2-40B4-BE49-F238E27FC236}">
                  <a16:creationId xmlns="" xmlns:a16="http://schemas.microsoft.com/office/drawing/2014/main" id="{D57CDEEA-690F-491D-A6D3-5C02EDE05994}"/>
                </a:ext>
              </a:extLst>
            </p:cNvPr>
            <p:cNvSpPr txBox="1">
              <a:spLocks noChangeArrowheads="1"/>
            </p:cNvSpPr>
            <p:nvPr/>
          </p:nvSpPr>
          <p:spPr bwMode="auto">
            <a:xfrm>
              <a:off x="4758831" y="2918807"/>
              <a:ext cx="2170289" cy="417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等线" panose="02010600030101010101" pitchFamily="2" charset="-122"/>
                  <a:ea typeface="宋体" panose="02010600030101010101" pitchFamily="2" charset="-122"/>
                </a:defRPr>
              </a:lvl1pPr>
              <a:lvl2pPr marL="742950" indent="-285750" eaLnBrk="0" hangingPunct="0">
                <a:defRPr>
                  <a:solidFill>
                    <a:schemeClr val="tx1"/>
                  </a:solidFill>
                  <a:latin typeface="等线" panose="02010600030101010101" pitchFamily="2" charset="-122"/>
                  <a:ea typeface="宋体" panose="02010600030101010101" pitchFamily="2" charset="-122"/>
                </a:defRPr>
              </a:lvl2pPr>
              <a:lvl3pPr marL="1143000" indent="-228600" eaLnBrk="0" hangingPunct="0">
                <a:defRPr>
                  <a:solidFill>
                    <a:schemeClr val="tx1"/>
                  </a:solidFill>
                  <a:latin typeface="等线" panose="02010600030101010101" pitchFamily="2" charset="-122"/>
                  <a:ea typeface="宋体" panose="02010600030101010101" pitchFamily="2" charset="-122"/>
                </a:defRPr>
              </a:lvl3pPr>
              <a:lvl4pPr marL="1600200" indent="-228600" eaLnBrk="0" hangingPunct="0">
                <a:defRPr>
                  <a:solidFill>
                    <a:schemeClr val="tx1"/>
                  </a:solidFill>
                  <a:latin typeface="等线" panose="02010600030101010101" pitchFamily="2" charset="-122"/>
                  <a:ea typeface="宋体" panose="02010600030101010101" pitchFamily="2" charset="-122"/>
                </a:defRPr>
              </a:lvl4pPr>
              <a:lvl5pPr marL="2057400" indent="-228600" eaLnBrk="0" hangingPunct="0">
                <a:defRPr>
                  <a:solidFill>
                    <a:schemeClr val="tx1"/>
                  </a:solidFill>
                  <a:latin typeface="等线" panose="02010600030101010101" pitchFamily="2" charset="-122"/>
                  <a:ea typeface="宋体"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9pPr>
            </a:lstStyle>
            <a:p>
              <a:pPr eaLnBrk="1" hangingPunct="1">
                <a:lnSpc>
                  <a:spcPct val="130000"/>
                </a:lnSpc>
              </a:pPr>
              <a:r>
                <a:rPr lang="zh-CN" altLang="en-US">
                  <a:latin typeface="微软雅黑" panose="020B0503020204020204" pitchFamily="34" charset="-122"/>
                  <a:ea typeface="微软雅黑" panose="020B0503020204020204" pitchFamily="34" charset="-122"/>
                </a:rPr>
                <a:t>陕甘宁边区</a:t>
              </a:r>
              <a:endParaRPr lang="en-US" altLang="zh-CN">
                <a:latin typeface="微软雅黑" panose="020B0503020204020204" pitchFamily="34" charset="-122"/>
                <a:ea typeface="微软雅黑" panose="020B0503020204020204" pitchFamily="34" charset="-122"/>
              </a:endParaRPr>
            </a:p>
          </p:txBody>
        </p:sp>
      </p:grpSp>
      <p:sp>
        <p:nvSpPr>
          <p:cNvPr id="49" name="文本框 48">
            <a:extLst>
              <a:ext uri="{FF2B5EF4-FFF2-40B4-BE49-F238E27FC236}">
                <a16:creationId xmlns="" xmlns:a16="http://schemas.microsoft.com/office/drawing/2014/main" id="{80314440-ACD1-4BAF-B593-3B5DC5BA6CF1}"/>
              </a:ext>
            </a:extLst>
          </p:cNvPr>
          <p:cNvSpPr txBox="1">
            <a:spLocks noChangeArrowheads="1"/>
          </p:cNvSpPr>
          <p:nvPr/>
        </p:nvSpPr>
        <p:spPr bwMode="auto">
          <a:xfrm>
            <a:off x="4846638" y="3581979"/>
            <a:ext cx="6514782" cy="1173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等线" panose="02010600030101010101" pitchFamily="2" charset="-122"/>
                <a:ea typeface="宋体" panose="02010600030101010101" pitchFamily="2" charset="-122"/>
              </a:defRPr>
            </a:lvl1pPr>
            <a:lvl2pPr marL="742950" indent="-285750" eaLnBrk="0" hangingPunct="0">
              <a:defRPr>
                <a:solidFill>
                  <a:schemeClr val="tx1"/>
                </a:solidFill>
                <a:latin typeface="等线" panose="02010600030101010101" pitchFamily="2" charset="-122"/>
                <a:ea typeface="宋体" panose="02010600030101010101" pitchFamily="2" charset="-122"/>
              </a:defRPr>
            </a:lvl2pPr>
            <a:lvl3pPr marL="1143000" indent="-228600" eaLnBrk="0" hangingPunct="0">
              <a:defRPr>
                <a:solidFill>
                  <a:schemeClr val="tx1"/>
                </a:solidFill>
                <a:latin typeface="等线" panose="02010600030101010101" pitchFamily="2" charset="-122"/>
                <a:ea typeface="宋体" panose="02010600030101010101" pitchFamily="2" charset="-122"/>
              </a:defRPr>
            </a:lvl3pPr>
            <a:lvl4pPr marL="1600200" indent="-228600" eaLnBrk="0" hangingPunct="0">
              <a:defRPr>
                <a:solidFill>
                  <a:schemeClr val="tx1"/>
                </a:solidFill>
                <a:latin typeface="等线" panose="02010600030101010101" pitchFamily="2" charset="-122"/>
                <a:ea typeface="宋体" panose="02010600030101010101" pitchFamily="2" charset="-122"/>
              </a:defRPr>
            </a:lvl4pPr>
            <a:lvl5pPr marL="2057400" indent="-228600" eaLnBrk="0" hangingPunct="0">
              <a:defRPr>
                <a:solidFill>
                  <a:schemeClr val="tx1"/>
                </a:solidFill>
                <a:latin typeface="等线" panose="02010600030101010101" pitchFamily="2" charset="-122"/>
                <a:ea typeface="宋体"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9pPr>
          </a:lstStyle>
          <a:p>
            <a:pPr algn="just" eaLnBrk="1" hangingPunct="1">
              <a:lnSpc>
                <a:spcPct val="130000"/>
              </a:lnSpc>
            </a:pPr>
            <a:r>
              <a:rPr lang="en-US" altLang="zh-CN" dirty="0">
                <a:latin typeface="微软雅黑" panose="020B0503020204020204" pitchFamily="34" charset="-122"/>
                <a:ea typeface="微软雅黑" panose="020B0503020204020204" pitchFamily="34" charset="-122"/>
              </a:rPr>
              <a:t>1938</a:t>
            </a:r>
            <a:r>
              <a:rPr lang="zh-CN" altLang="en-US" dirty="0">
                <a:latin typeface="微软雅黑" panose="020B0503020204020204" pitchFamily="34" charset="-122"/>
                <a:ea typeface="微软雅黑" panose="020B0503020204020204" pitchFamily="34" charset="-122"/>
              </a:rPr>
              <a:t>年</a:t>
            </a:r>
            <a:r>
              <a:rPr lang="en-US" altLang="zh-CN" dirty="0">
                <a:latin typeface="微软雅黑" panose="020B0503020204020204" pitchFamily="34" charset="-122"/>
                <a:ea typeface="微软雅黑" panose="020B0503020204020204" pitchFamily="34" charset="-122"/>
              </a:rPr>
              <a:t>5</a:t>
            </a:r>
            <a:r>
              <a:rPr lang="zh-CN" altLang="en-US" dirty="0">
                <a:latin typeface="微软雅黑" panose="020B0503020204020204" pitchFamily="34" charset="-122"/>
                <a:ea typeface="微软雅黑" panose="020B0503020204020204" pitchFamily="34" charset="-122"/>
              </a:rPr>
              <a:t>月，毛泽东写了</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论持久战</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和</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抗日游击战争的战略问题</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两篇重要著作。这两篇著作是指导全国抗战的军事理论纲领</a:t>
            </a:r>
          </a:p>
        </p:txBody>
      </p:sp>
      <p:sp>
        <p:nvSpPr>
          <p:cNvPr id="50" name="矩形 49">
            <a:extLst>
              <a:ext uri="{FF2B5EF4-FFF2-40B4-BE49-F238E27FC236}">
                <a16:creationId xmlns="" xmlns:a16="http://schemas.microsoft.com/office/drawing/2014/main" id="{2F7C8FB2-EEF7-442D-9476-CDD5E4D563ED}"/>
              </a:ext>
            </a:extLst>
          </p:cNvPr>
          <p:cNvSpPr/>
          <p:nvPr/>
        </p:nvSpPr>
        <p:spPr>
          <a:xfrm>
            <a:off x="4951413" y="2991429"/>
            <a:ext cx="2801937" cy="509587"/>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b="1" spc="600" dirty="0">
                <a:latin typeface="微软雅黑" panose="020B0503020204020204" pitchFamily="34" charset="-122"/>
                <a:ea typeface="微软雅黑" panose="020B0503020204020204" pitchFamily="34" charset="-122"/>
              </a:rPr>
              <a:t>军事理论纲领</a:t>
            </a:r>
          </a:p>
        </p:txBody>
      </p:sp>
      <p:sp>
        <p:nvSpPr>
          <p:cNvPr id="51" name="文本框 50">
            <a:extLst>
              <a:ext uri="{FF2B5EF4-FFF2-40B4-BE49-F238E27FC236}">
                <a16:creationId xmlns="" xmlns:a16="http://schemas.microsoft.com/office/drawing/2014/main" id="{BFA8E86C-978B-45A4-828D-87F6F19209B7}"/>
              </a:ext>
            </a:extLst>
          </p:cNvPr>
          <p:cNvSpPr txBox="1">
            <a:spLocks noChangeArrowheads="1"/>
          </p:cNvSpPr>
          <p:nvPr/>
        </p:nvSpPr>
        <p:spPr bwMode="auto">
          <a:xfrm>
            <a:off x="4846638" y="5042510"/>
            <a:ext cx="21732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等线" panose="02010600030101010101" pitchFamily="2" charset="-122"/>
                <a:ea typeface="宋体" panose="02010600030101010101" pitchFamily="2" charset="-122"/>
              </a:defRPr>
            </a:lvl1pPr>
            <a:lvl2pPr marL="742950" indent="-285750" eaLnBrk="0" hangingPunct="0">
              <a:defRPr>
                <a:solidFill>
                  <a:schemeClr val="tx1"/>
                </a:solidFill>
                <a:latin typeface="等线" panose="02010600030101010101" pitchFamily="2" charset="-122"/>
                <a:ea typeface="宋体" panose="02010600030101010101" pitchFamily="2" charset="-122"/>
              </a:defRPr>
            </a:lvl2pPr>
            <a:lvl3pPr marL="1143000" indent="-228600" eaLnBrk="0" hangingPunct="0">
              <a:defRPr>
                <a:solidFill>
                  <a:schemeClr val="tx1"/>
                </a:solidFill>
                <a:latin typeface="等线" panose="02010600030101010101" pitchFamily="2" charset="-122"/>
                <a:ea typeface="宋体" panose="02010600030101010101" pitchFamily="2" charset="-122"/>
              </a:defRPr>
            </a:lvl3pPr>
            <a:lvl4pPr marL="1600200" indent="-228600" eaLnBrk="0" hangingPunct="0">
              <a:defRPr>
                <a:solidFill>
                  <a:schemeClr val="tx1"/>
                </a:solidFill>
                <a:latin typeface="等线" panose="02010600030101010101" pitchFamily="2" charset="-122"/>
                <a:ea typeface="宋体" panose="02010600030101010101" pitchFamily="2" charset="-122"/>
              </a:defRPr>
            </a:lvl4pPr>
            <a:lvl5pPr marL="2057400" indent="-228600" eaLnBrk="0" hangingPunct="0">
              <a:defRPr>
                <a:solidFill>
                  <a:schemeClr val="tx1"/>
                </a:solidFill>
                <a:latin typeface="等线" panose="02010600030101010101" pitchFamily="2" charset="-122"/>
                <a:ea typeface="宋体"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9pPr>
          </a:lstStyle>
          <a:p>
            <a:pPr marL="342900" indent="-342900" eaLnBrk="1" hangingPunct="1">
              <a:buFont typeface="Wingdings" panose="05000000000000000000" pitchFamily="2" charset="2"/>
              <a:buChar char="ü"/>
            </a:pPr>
            <a:r>
              <a:rPr lang="en-US" altLang="zh-CN" sz="2000" b="1">
                <a:solidFill>
                  <a:srgbClr val="C00000"/>
                </a:solidFill>
                <a:latin typeface="微软雅黑" panose="020B0503020204020204" pitchFamily="34" charset="-122"/>
                <a:ea typeface="微软雅黑" panose="020B0503020204020204" pitchFamily="34" charset="-122"/>
              </a:rPr>
              <a:t>《</a:t>
            </a:r>
            <a:r>
              <a:rPr lang="zh-CN" altLang="en-US" sz="2000" b="1">
                <a:solidFill>
                  <a:srgbClr val="C00000"/>
                </a:solidFill>
                <a:latin typeface="微软雅黑" panose="020B0503020204020204" pitchFamily="34" charset="-122"/>
                <a:ea typeface="微软雅黑" panose="020B0503020204020204" pitchFamily="34" charset="-122"/>
              </a:rPr>
              <a:t>论持久战</a:t>
            </a:r>
            <a:r>
              <a:rPr lang="en-US" altLang="zh-CN" sz="2000" b="1">
                <a:solidFill>
                  <a:srgbClr val="C00000"/>
                </a:solidFill>
                <a:latin typeface="微软雅黑" panose="020B0503020204020204" pitchFamily="34" charset="-122"/>
                <a:ea typeface="微软雅黑" panose="020B0503020204020204" pitchFamily="34" charset="-122"/>
              </a:rPr>
              <a:t>》</a:t>
            </a:r>
            <a:endParaRPr lang="zh-CN" altLang="en-US" sz="2000" b="1">
              <a:solidFill>
                <a:srgbClr val="C00000"/>
              </a:solidFill>
              <a:latin typeface="微软雅黑" panose="020B0503020204020204" pitchFamily="34" charset="-122"/>
              <a:ea typeface="微软雅黑" panose="020B0503020204020204" pitchFamily="34" charset="-122"/>
            </a:endParaRPr>
          </a:p>
        </p:txBody>
      </p:sp>
      <p:sp>
        <p:nvSpPr>
          <p:cNvPr id="52" name="文本框 51">
            <a:extLst>
              <a:ext uri="{FF2B5EF4-FFF2-40B4-BE49-F238E27FC236}">
                <a16:creationId xmlns="" xmlns:a16="http://schemas.microsoft.com/office/drawing/2014/main" id="{78A2950D-89DF-4A4F-9DFA-98C8129A385B}"/>
              </a:ext>
            </a:extLst>
          </p:cNvPr>
          <p:cNvSpPr txBox="1">
            <a:spLocks noChangeArrowheads="1"/>
          </p:cNvSpPr>
          <p:nvPr/>
        </p:nvSpPr>
        <p:spPr bwMode="auto">
          <a:xfrm>
            <a:off x="4846638" y="5877535"/>
            <a:ext cx="38100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等线" panose="02010600030101010101" pitchFamily="2" charset="-122"/>
                <a:ea typeface="宋体" panose="02010600030101010101" pitchFamily="2" charset="-122"/>
              </a:defRPr>
            </a:lvl1pPr>
            <a:lvl2pPr marL="742950" indent="-285750" eaLnBrk="0" hangingPunct="0">
              <a:defRPr>
                <a:solidFill>
                  <a:schemeClr val="tx1"/>
                </a:solidFill>
                <a:latin typeface="等线" panose="02010600030101010101" pitchFamily="2" charset="-122"/>
                <a:ea typeface="宋体" panose="02010600030101010101" pitchFamily="2" charset="-122"/>
              </a:defRPr>
            </a:lvl2pPr>
            <a:lvl3pPr marL="1143000" indent="-228600" eaLnBrk="0" hangingPunct="0">
              <a:defRPr>
                <a:solidFill>
                  <a:schemeClr val="tx1"/>
                </a:solidFill>
                <a:latin typeface="等线" panose="02010600030101010101" pitchFamily="2" charset="-122"/>
                <a:ea typeface="宋体" panose="02010600030101010101" pitchFamily="2" charset="-122"/>
              </a:defRPr>
            </a:lvl3pPr>
            <a:lvl4pPr marL="1600200" indent="-228600" eaLnBrk="0" hangingPunct="0">
              <a:defRPr>
                <a:solidFill>
                  <a:schemeClr val="tx1"/>
                </a:solidFill>
                <a:latin typeface="等线" panose="02010600030101010101" pitchFamily="2" charset="-122"/>
                <a:ea typeface="宋体" panose="02010600030101010101" pitchFamily="2" charset="-122"/>
              </a:defRPr>
            </a:lvl4pPr>
            <a:lvl5pPr marL="2057400" indent="-228600" eaLnBrk="0" hangingPunct="0">
              <a:defRPr>
                <a:solidFill>
                  <a:schemeClr val="tx1"/>
                </a:solidFill>
                <a:latin typeface="等线" panose="02010600030101010101" pitchFamily="2" charset="-122"/>
                <a:ea typeface="宋体"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9pPr>
          </a:lstStyle>
          <a:p>
            <a:pPr marL="342900" indent="-342900" eaLnBrk="1" hangingPunct="1">
              <a:buFont typeface="Wingdings" panose="05000000000000000000" pitchFamily="2" charset="2"/>
              <a:buChar char="ü"/>
            </a:pPr>
            <a:r>
              <a:rPr lang="en-US" altLang="zh-CN" sz="2000" b="1">
                <a:solidFill>
                  <a:srgbClr val="C00000"/>
                </a:solidFill>
                <a:latin typeface="微软雅黑" panose="020B0503020204020204" pitchFamily="34" charset="-122"/>
                <a:ea typeface="微软雅黑" panose="020B0503020204020204" pitchFamily="34" charset="-122"/>
              </a:rPr>
              <a:t>《</a:t>
            </a:r>
            <a:r>
              <a:rPr lang="zh-CN" altLang="en-US" sz="2000" b="1">
                <a:solidFill>
                  <a:srgbClr val="C00000"/>
                </a:solidFill>
                <a:latin typeface="微软雅黑" panose="020B0503020204020204" pitchFamily="34" charset="-122"/>
                <a:ea typeface="微软雅黑" panose="020B0503020204020204" pitchFamily="34" charset="-122"/>
              </a:rPr>
              <a:t>抗日游击战争的战略问题</a:t>
            </a:r>
            <a:r>
              <a:rPr lang="en-US" altLang="zh-CN" sz="2000" b="1">
                <a:solidFill>
                  <a:srgbClr val="C00000"/>
                </a:solidFill>
                <a:latin typeface="微软雅黑" panose="020B0503020204020204" pitchFamily="34" charset="-122"/>
                <a:ea typeface="微软雅黑" panose="020B0503020204020204" pitchFamily="34" charset="-122"/>
              </a:rPr>
              <a:t>》</a:t>
            </a:r>
            <a:endParaRPr lang="zh-CN" altLang="en-US" sz="2000" b="1">
              <a:solidFill>
                <a:srgbClr val="C00000"/>
              </a:solidFill>
              <a:latin typeface="微软雅黑" panose="020B0503020204020204" pitchFamily="34" charset="-122"/>
              <a:ea typeface="微软雅黑" panose="020B0503020204020204" pitchFamily="34" charset="-122"/>
            </a:endParaRPr>
          </a:p>
        </p:txBody>
      </p:sp>
      <p:pic>
        <p:nvPicPr>
          <p:cNvPr id="9" name="图片 8">
            <a:extLst>
              <a:ext uri="{FF2B5EF4-FFF2-40B4-BE49-F238E27FC236}">
                <a16:creationId xmlns="" xmlns:a16="http://schemas.microsoft.com/office/drawing/2014/main" id="{75209F5D-4906-4AF7-8CBC-17B9E9AB5B9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34752" y="4924232"/>
            <a:ext cx="1826668" cy="1489091"/>
          </a:xfrm>
          <a:prstGeom prst="rect">
            <a:avLst/>
          </a:prstGeom>
        </p:spPr>
      </p:pic>
    </p:spTree>
    <p:extLst>
      <p:ext uri="{BB962C8B-B14F-4D97-AF65-F5344CB8AC3E}">
        <p14:creationId xmlns:p14="http://schemas.microsoft.com/office/powerpoint/2010/main" val="41803930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12" presetClass="entr" presetSubtype="8"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p:tgtEl>
                                          <p:spTgt spid="4"/>
                                        </p:tgtEl>
                                        <p:attrNameLst>
                                          <p:attrName>ppt_x</p:attrName>
                                        </p:attrNameLst>
                                      </p:cBhvr>
                                      <p:tavLst>
                                        <p:tav tm="0">
                                          <p:val>
                                            <p:strVal val="#ppt_x-#ppt_w*1.125000"/>
                                          </p:val>
                                        </p:tav>
                                        <p:tav tm="100000">
                                          <p:val>
                                            <p:strVal val="#ppt_x"/>
                                          </p:val>
                                        </p:tav>
                                      </p:tavLst>
                                    </p:anim>
                                    <p:animEffect transition="in" filter="wipe(right)">
                                      <p:cBhvr>
                                        <p:cTn id="14" dur="500"/>
                                        <p:tgtEl>
                                          <p:spTgt spid="4"/>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500"/>
                                        <p:tgtEl>
                                          <p:spTgt spid="26"/>
                                        </p:tgtEl>
                                      </p:cBhvr>
                                    </p:animEffect>
                                  </p:childTnLst>
                                </p:cTn>
                              </p:par>
                            </p:childTnLst>
                          </p:cTn>
                        </p:par>
                        <p:par>
                          <p:cTn id="23" fill="hold">
                            <p:stCondLst>
                              <p:cond delay="2000"/>
                            </p:stCondLst>
                            <p:childTnLst>
                              <p:par>
                                <p:cTn id="24" presetID="10" presetClass="entr" presetSubtype="0" fill="hold" nodeType="after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fade">
                                      <p:cBhvr>
                                        <p:cTn id="26" dur="500"/>
                                        <p:tgtEl>
                                          <p:spTgt spid="29"/>
                                        </p:tgtEl>
                                      </p:cBhvr>
                                    </p:animEffect>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32"/>
                                        </p:tgtEl>
                                        <p:attrNameLst>
                                          <p:attrName>style.visibility</p:attrName>
                                        </p:attrNameLst>
                                      </p:cBhvr>
                                      <p:to>
                                        <p:strVal val="visible"/>
                                      </p:to>
                                    </p:set>
                                    <p:animEffect transition="in" filter="fade">
                                      <p:cBhvr>
                                        <p:cTn id="30" dur="500"/>
                                        <p:tgtEl>
                                          <p:spTgt spid="32"/>
                                        </p:tgtEl>
                                      </p:cBhvr>
                                    </p:animEffect>
                                  </p:childTnLst>
                                </p:cTn>
                              </p:par>
                            </p:childTnLst>
                          </p:cTn>
                        </p:par>
                        <p:par>
                          <p:cTn id="31" fill="hold">
                            <p:stCondLst>
                              <p:cond delay="3000"/>
                            </p:stCondLst>
                            <p:childTnLst>
                              <p:par>
                                <p:cTn id="32" presetID="10" presetClass="entr" presetSubtype="0" fill="hold" nodeType="after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fade">
                                      <p:cBhvr>
                                        <p:cTn id="34" dur="500"/>
                                        <p:tgtEl>
                                          <p:spTgt spid="35"/>
                                        </p:tgtEl>
                                      </p:cBhvr>
                                    </p:animEffect>
                                  </p:childTnLst>
                                </p:cTn>
                              </p:par>
                            </p:childTnLst>
                          </p:cTn>
                        </p:par>
                        <p:par>
                          <p:cTn id="35" fill="hold">
                            <p:stCondLst>
                              <p:cond delay="3500"/>
                            </p:stCondLst>
                            <p:childTnLst>
                              <p:par>
                                <p:cTn id="36" presetID="10" presetClass="entr" presetSubtype="0" fill="hold" nodeType="afterEffect">
                                  <p:stCondLst>
                                    <p:cond delay="0"/>
                                  </p:stCondLst>
                                  <p:childTnLst>
                                    <p:set>
                                      <p:cBhvr>
                                        <p:cTn id="37" dur="1" fill="hold">
                                          <p:stCondLst>
                                            <p:cond delay="0"/>
                                          </p:stCondLst>
                                        </p:cTn>
                                        <p:tgtEl>
                                          <p:spTgt spid="38"/>
                                        </p:tgtEl>
                                        <p:attrNameLst>
                                          <p:attrName>style.visibility</p:attrName>
                                        </p:attrNameLst>
                                      </p:cBhvr>
                                      <p:to>
                                        <p:strVal val="visible"/>
                                      </p:to>
                                    </p:set>
                                    <p:animEffect transition="in" filter="fade">
                                      <p:cBhvr>
                                        <p:cTn id="38" dur="500"/>
                                        <p:tgtEl>
                                          <p:spTgt spid="38"/>
                                        </p:tgtEl>
                                      </p:cBhvr>
                                    </p:animEffect>
                                  </p:childTnLst>
                                </p:cTn>
                              </p:par>
                            </p:childTnLst>
                          </p:cTn>
                        </p:par>
                        <p:par>
                          <p:cTn id="39" fill="hold">
                            <p:stCondLst>
                              <p:cond delay="4000"/>
                            </p:stCondLst>
                            <p:childTnLst>
                              <p:par>
                                <p:cTn id="40" presetID="10" presetClass="entr" presetSubtype="0" fill="hold" nodeType="afterEffect">
                                  <p:stCondLst>
                                    <p:cond delay="0"/>
                                  </p:stCondLst>
                                  <p:childTnLst>
                                    <p:set>
                                      <p:cBhvr>
                                        <p:cTn id="41" dur="1" fill="hold">
                                          <p:stCondLst>
                                            <p:cond delay="0"/>
                                          </p:stCondLst>
                                        </p:cTn>
                                        <p:tgtEl>
                                          <p:spTgt spid="43"/>
                                        </p:tgtEl>
                                        <p:attrNameLst>
                                          <p:attrName>style.visibility</p:attrName>
                                        </p:attrNameLst>
                                      </p:cBhvr>
                                      <p:to>
                                        <p:strVal val="visible"/>
                                      </p:to>
                                    </p:set>
                                    <p:animEffect transition="in" filter="fade">
                                      <p:cBhvr>
                                        <p:cTn id="42" dur="500"/>
                                        <p:tgtEl>
                                          <p:spTgt spid="43"/>
                                        </p:tgtEl>
                                      </p:cBhvr>
                                    </p:animEffect>
                                  </p:childTnLst>
                                </p:cTn>
                              </p:par>
                            </p:childTnLst>
                          </p:cTn>
                        </p:par>
                        <p:par>
                          <p:cTn id="43" fill="hold">
                            <p:stCondLst>
                              <p:cond delay="4500"/>
                            </p:stCondLst>
                            <p:childTnLst>
                              <p:par>
                                <p:cTn id="44" presetID="10" presetClass="entr" presetSubtype="0" fill="hold" nodeType="afterEffect">
                                  <p:stCondLst>
                                    <p:cond delay="0"/>
                                  </p:stCondLst>
                                  <p:childTnLst>
                                    <p:set>
                                      <p:cBhvr>
                                        <p:cTn id="45" dur="1" fill="hold">
                                          <p:stCondLst>
                                            <p:cond delay="0"/>
                                          </p:stCondLst>
                                        </p:cTn>
                                        <p:tgtEl>
                                          <p:spTgt spid="46"/>
                                        </p:tgtEl>
                                        <p:attrNameLst>
                                          <p:attrName>style.visibility</p:attrName>
                                        </p:attrNameLst>
                                      </p:cBhvr>
                                      <p:to>
                                        <p:strVal val="visible"/>
                                      </p:to>
                                    </p:set>
                                    <p:animEffect transition="in" filter="fade">
                                      <p:cBhvr>
                                        <p:cTn id="46" dur="500"/>
                                        <p:tgtEl>
                                          <p:spTgt spid="46"/>
                                        </p:tgtEl>
                                      </p:cBhvr>
                                    </p:animEffect>
                                  </p:childTnLst>
                                </p:cTn>
                              </p:par>
                            </p:childTnLst>
                          </p:cTn>
                        </p:par>
                        <p:par>
                          <p:cTn id="47" fill="hold">
                            <p:stCondLst>
                              <p:cond delay="5000"/>
                            </p:stCondLst>
                            <p:childTnLst>
                              <p:par>
                                <p:cTn id="48" presetID="12" presetClass="entr" presetSubtype="8" fill="hold" grpId="0" nodeType="afterEffect">
                                  <p:stCondLst>
                                    <p:cond delay="0"/>
                                  </p:stCondLst>
                                  <p:childTnLst>
                                    <p:set>
                                      <p:cBhvr>
                                        <p:cTn id="49" dur="1" fill="hold">
                                          <p:stCondLst>
                                            <p:cond delay="0"/>
                                          </p:stCondLst>
                                        </p:cTn>
                                        <p:tgtEl>
                                          <p:spTgt spid="50"/>
                                        </p:tgtEl>
                                        <p:attrNameLst>
                                          <p:attrName>style.visibility</p:attrName>
                                        </p:attrNameLst>
                                      </p:cBhvr>
                                      <p:to>
                                        <p:strVal val="visible"/>
                                      </p:to>
                                    </p:set>
                                    <p:anim calcmode="lin" valueType="num">
                                      <p:cBhvr additive="base">
                                        <p:cTn id="50" dur="500"/>
                                        <p:tgtEl>
                                          <p:spTgt spid="50"/>
                                        </p:tgtEl>
                                        <p:attrNameLst>
                                          <p:attrName>ppt_x</p:attrName>
                                        </p:attrNameLst>
                                      </p:cBhvr>
                                      <p:tavLst>
                                        <p:tav tm="0">
                                          <p:val>
                                            <p:strVal val="#ppt_x-#ppt_w*1.125000"/>
                                          </p:val>
                                        </p:tav>
                                        <p:tav tm="100000">
                                          <p:val>
                                            <p:strVal val="#ppt_x"/>
                                          </p:val>
                                        </p:tav>
                                      </p:tavLst>
                                    </p:anim>
                                    <p:animEffect transition="in" filter="wipe(right)">
                                      <p:cBhvr>
                                        <p:cTn id="51" dur="500"/>
                                        <p:tgtEl>
                                          <p:spTgt spid="50"/>
                                        </p:tgtEl>
                                      </p:cBhvr>
                                    </p:animEffect>
                                  </p:childTnLst>
                                </p:cTn>
                              </p:par>
                            </p:childTnLst>
                          </p:cTn>
                        </p:par>
                        <p:par>
                          <p:cTn id="52" fill="hold">
                            <p:stCondLst>
                              <p:cond delay="5500"/>
                            </p:stCondLst>
                            <p:childTnLst>
                              <p:par>
                                <p:cTn id="53" presetID="10" presetClass="entr" presetSubtype="0" fill="hold" grpId="0" nodeType="afterEffect">
                                  <p:stCondLst>
                                    <p:cond delay="0"/>
                                  </p:stCondLst>
                                  <p:childTnLst>
                                    <p:set>
                                      <p:cBhvr>
                                        <p:cTn id="54" dur="1" fill="hold">
                                          <p:stCondLst>
                                            <p:cond delay="0"/>
                                          </p:stCondLst>
                                        </p:cTn>
                                        <p:tgtEl>
                                          <p:spTgt spid="49"/>
                                        </p:tgtEl>
                                        <p:attrNameLst>
                                          <p:attrName>style.visibility</p:attrName>
                                        </p:attrNameLst>
                                      </p:cBhvr>
                                      <p:to>
                                        <p:strVal val="visible"/>
                                      </p:to>
                                    </p:set>
                                    <p:animEffect transition="in" filter="fade">
                                      <p:cBhvr>
                                        <p:cTn id="55" dur="500"/>
                                        <p:tgtEl>
                                          <p:spTgt spid="49"/>
                                        </p:tgtEl>
                                      </p:cBhvr>
                                    </p:animEffect>
                                  </p:childTnLst>
                                </p:cTn>
                              </p:par>
                            </p:childTnLst>
                          </p:cTn>
                        </p:par>
                        <p:par>
                          <p:cTn id="56" fill="hold">
                            <p:stCondLst>
                              <p:cond delay="6000"/>
                            </p:stCondLst>
                            <p:childTnLst>
                              <p:par>
                                <p:cTn id="57" presetID="10" presetClass="entr" presetSubtype="0" fill="hold" grpId="0" nodeType="afterEffect">
                                  <p:stCondLst>
                                    <p:cond delay="0"/>
                                  </p:stCondLst>
                                  <p:childTnLst>
                                    <p:set>
                                      <p:cBhvr>
                                        <p:cTn id="58" dur="1" fill="hold">
                                          <p:stCondLst>
                                            <p:cond delay="0"/>
                                          </p:stCondLst>
                                        </p:cTn>
                                        <p:tgtEl>
                                          <p:spTgt spid="51"/>
                                        </p:tgtEl>
                                        <p:attrNameLst>
                                          <p:attrName>style.visibility</p:attrName>
                                        </p:attrNameLst>
                                      </p:cBhvr>
                                      <p:to>
                                        <p:strVal val="visible"/>
                                      </p:to>
                                    </p:set>
                                    <p:animEffect transition="in" filter="fade">
                                      <p:cBhvr>
                                        <p:cTn id="59" dur="500"/>
                                        <p:tgtEl>
                                          <p:spTgt spid="51"/>
                                        </p:tgtEl>
                                      </p:cBhvr>
                                    </p:animEffect>
                                  </p:childTnLst>
                                </p:cTn>
                              </p:par>
                            </p:childTnLst>
                          </p:cTn>
                        </p:par>
                        <p:par>
                          <p:cTn id="60" fill="hold">
                            <p:stCondLst>
                              <p:cond delay="6500"/>
                            </p:stCondLst>
                            <p:childTnLst>
                              <p:par>
                                <p:cTn id="61" presetID="10" presetClass="entr" presetSubtype="0" fill="hold" grpId="0" nodeType="afterEffect">
                                  <p:stCondLst>
                                    <p:cond delay="0"/>
                                  </p:stCondLst>
                                  <p:childTnLst>
                                    <p:set>
                                      <p:cBhvr>
                                        <p:cTn id="62" dur="1" fill="hold">
                                          <p:stCondLst>
                                            <p:cond delay="0"/>
                                          </p:stCondLst>
                                        </p:cTn>
                                        <p:tgtEl>
                                          <p:spTgt spid="52"/>
                                        </p:tgtEl>
                                        <p:attrNameLst>
                                          <p:attrName>style.visibility</p:attrName>
                                        </p:attrNameLst>
                                      </p:cBhvr>
                                      <p:to>
                                        <p:strVal val="visible"/>
                                      </p:to>
                                    </p:set>
                                    <p:animEffect transition="in" filter="fade">
                                      <p:cBhvr>
                                        <p:cTn id="63" dur="500"/>
                                        <p:tgtEl>
                                          <p:spTgt spid="52"/>
                                        </p:tgtEl>
                                      </p:cBhvr>
                                    </p:animEffect>
                                  </p:childTnLst>
                                </p:cTn>
                              </p:par>
                            </p:childTnLst>
                          </p:cTn>
                        </p:par>
                        <p:par>
                          <p:cTn id="64" fill="hold">
                            <p:stCondLst>
                              <p:cond delay="7000"/>
                            </p:stCondLst>
                            <p:childTnLst>
                              <p:par>
                                <p:cTn id="65" presetID="31" presetClass="entr" presetSubtype="0" fill="hold" nodeType="afterEffect">
                                  <p:stCondLst>
                                    <p:cond delay="0"/>
                                  </p:stCondLst>
                                  <p:childTnLst>
                                    <p:set>
                                      <p:cBhvr>
                                        <p:cTn id="66" dur="1" fill="hold">
                                          <p:stCondLst>
                                            <p:cond delay="0"/>
                                          </p:stCondLst>
                                        </p:cTn>
                                        <p:tgtEl>
                                          <p:spTgt spid="9"/>
                                        </p:tgtEl>
                                        <p:attrNameLst>
                                          <p:attrName>style.visibility</p:attrName>
                                        </p:attrNameLst>
                                      </p:cBhvr>
                                      <p:to>
                                        <p:strVal val="visible"/>
                                      </p:to>
                                    </p:set>
                                    <p:anim calcmode="lin" valueType="num">
                                      <p:cBhvr>
                                        <p:cTn id="67" dur="1000" fill="hold"/>
                                        <p:tgtEl>
                                          <p:spTgt spid="9"/>
                                        </p:tgtEl>
                                        <p:attrNameLst>
                                          <p:attrName>ppt_w</p:attrName>
                                        </p:attrNameLst>
                                      </p:cBhvr>
                                      <p:tavLst>
                                        <p:tav tm="0">
                                          <p:val>
                                            <p:fltVal val="0"/>
                                          </p:val>
                                        </p:tav>
                                        <p:tav tm="100000">
                                          <p:val>
                                            <p:strVal val="#ppt_w"/>
                                          </p:val>
                                        </p:tav>
                                      </p:tavLst>
                                    </p:anim>
                                    <p:anim calcmode="lin" valueType="num">
                                      <p:cBhvr>
                                        <p:cTn id="68" dur="1000" fill="hold"/>
                                        <p:tgtEl>
                                          <p:spTgt spid="9"/>
                                        </p:tgtEl>
                                        <p:attrNameLst>
                                          <p:attrName>ppt_h</p:attrName>
                                        </p:attrNameLst>
                                      </p:cBhvr>
                                      <p:tavLst>
                                        <p:tav tm="0">
                                          <p:val>
                                            <p:fltVal val="0"/>
                                          </p:val>
                                        </p:tav>
                                        <p:tav tm="100000">
                                          <p:val>
                                            <p:strVal val="#ppt_h"/>
                                          </p:val>
                                        </p:tav>
                                      </p:tavLst>
                                    </p:anim>
                                    <p:anim calcmode="lin" valueType="num">
                                      <p:cBhvr>
                                        <p:cTn id="69" dur="1000" fill="hold"/>
                                        <p:tgtEl>
                                          <p:spTgt spid="9"/>
                                        </p:tgtEl>
                                        <p:attrNameLst>
                                          <p:attrName>style.rotation</p:attrName>
                                        </p:attrNameLst>
                                      </p:cBhvr>
                                      <p:tavLst>
                                        <p:tav tm="0">
                                          <p:val>
                                            <p:fltVal val="90"/>
                                          </p:val>
                                        </p:tav>
                                        <p:tav tm="100000">
                                          <p:val>
                                            <p:fltVal val="0"/>
                                          </p:val>
                                        </p:tav>
                                      </p:tavLst>
                                    </p:anim>
                                    <p:animEffect transition="in" filter="fade">
                                      <p:cBhvr>
                                        <p:cTn id="70"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7" grpId="1" animBg="1"/>
      <p:bldP spid="8" grpId="0" bldLvl="0" animBg="1"/>
      <p:bldP spid="8" grpId="1" animBg="1"/>
      <p:bldP spid="49" grpId="0"/>
      <p:bldP spid="50" grpId="0" animBg="1"/>
      <p:bldP spid="51" grpId="0"/>
      <p:bldP spid="5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文本框 38">
            <a:extLst>
              <a:ext uri="{FF2B5EF4-FFF2-40B4-BE49-F238E27FC236}">
                <a16:creationId xmlns="" xmlns:a16="http://schemas.microsoft.com/office/drawing/2014/main" id="{E5B102FC-ABD5-4A4C-A6A8-706F28EF6A31}"/>
              </a:ext>
            </a:extLst>
          </p:cNvPr>
          <p:cNvSpPr txBox="1"/>
          <p:nvPr/>
        </p:nvSpPr>
        <p:spPr>
          <a:xfrm>
            <a:off x="1114000" y="375508"/>
            <a:ext cx="6096000" cy="369332"/>
          </a:xfrm>
          <a:prstGeom prst="rect">
            <a:avLst/>
          </a:prstGeom>
          <a:noFill/>
        </p:spPr>
        <p:txBody>
          <a:bodyPr wrap="square">
            <a:spAutoFit/>
          </a:bodyPr>
          <a:lstStyle/>
          <a:p>
            <a:r>
              <a:rPr lang="zh-CN" altLang="en-US" sz="1800" dirty="0">
                <a:solidFill>
                  <a:srgbClr val="C00000"/>
                </a:solidFill>
                <a:latin typeface="汉仪雅酷黑 85W" panose="020B0904020202020204" pitchFamily="34" charset="-122"/>
                <a:ea typeface="汉仪雅酷黑 85W" panose="020B0904020202020204" pitchFamily="34" charset="-122"/>
                <a:sym typeface="思源黑体" panose="020B0500000000000000" pitchFamily="34" charset="-122"/>
              </a:rPr>
              <a:t>全民抗日战争</a:t>
            </a:r>
          </a:p>
        </p:txBody>
      </p:sp>
      <p:pic>
        <p:nvPicPr>
          <p:cNvPr id="40" name="图片 13">
            <a:extLst>
              <a:ext uri="{FF2B5EF4-FFF2-40B4-BE49-F238E27FC236}">
                <a16:creationId xmlns="" xmlns:a16="http://schemas.microsoft.com/office/drawing/2014/main" id="{8F5A8AB7-08C8-4A4F-98B4-B87A4046B493}"/>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bwMode="auto">
          <a:xfrm>
            <a:off x="263122" y="213359"/>
            <a:ext cx="850878" cy="693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 name="组合 3">
            <a:extLst>
              <a:ext uri="{FF2B5EF4-FFF2-40B4-BE49-F238E27FC236}">
                <a16:creationId xmlns="" xmlns:a16="http://schemas.microsoft.com/office/drawing/2014/main" id="{352F659B-AF00-42F1-936F-3B2B076BED64}"/>
              </a:ext>
            </a:extLst>
          </p:cNvPr>
          <p:cNvGrpSpPr/>
          <p:nvPr/>
        </p:nvGrpSpPr>
        <p:grpSpPr>
          <a:xfrm>
            <a:off x="1715440" y="1295401"/>
            <a:ext cx="9870156" cy="646284"/>
            <a:chOff x="1651" y="3520"/>
            <a:chExt cx="1541" cy="1284"/>
          </a:xfrm>
        </p:grpSpPr>
        <p:sp>
          <p:nvSpPr>
            <p:cNvPr id="5" name="圆角矩形 8">
              <a:extLst>
                <a:ext uri="{FF2B5EF4-FFF2-40B4-BE49-F238E27FC236}">
                  <a16:creationId xmlns="" xmlns:a16="http://schemas.microsoft.com/office/drawing/2014/main" id="{3E3E394C-27CA-4CDE-BC96-B895FF8DF991}"/>
                </a:ext>
              </a:extLst>
            </p:cNvPr>
            <p:cNvSpPr/>
            <p:nvPr/>
          </p:nvSpPr>
          <p:spPr>
            <a:xfrm>
              <a:off x="1708" y="3520"/>
              <a:ext cx="1449" cy="1282"/>
            </a:xfrm>
            <a:prstGeom prst="roundRect">
              <a:avLst/>
            </a:prstGeom>
            <a:solidFill>
              <a:srgbClr val="C00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solidFill>
                  <a:srgbClr val="C00000"/>
                </a:solidFill>
                <a:cs typeface="+mn-ea"/>
                <a:sym typeface="+mn-lt"/>
              </a:endParaRPr>
            </a:p>
          </p:txBody>
        </p:sp>
        <p:sp>
          <p:nvSpPr>
            <p:cNvPr id="6" name="文本框 5">
              <a:extLst>
                <a:ext uri="{FF2B5EF4-FFF2-40B4-BE49-F238E27FC236}">
                  <a16:creationId xmlns="" xmlns:a16="http://schemas.microsoft.com/office/drawing/2014/main" id="{FC0431AC-AB28-4D7A-B2D2-A53530560FBE}"/>
                </a:ext>
              </a:extLst>
            </p:cNvPr>
            <p:cNvSpPr txBox="1"/>
            <p:nvPr/>
          </p:nvSpPr>
          <p:spPr>
            <a:xfrm>
              <a:off x="1651" y="3520"/>
              <a:ext cx="1541" cy="1284"/>
            </a:xfrm>
            <a:prstGeom prst="rect">
              <a:avLst/>
            </a:prstGeom>
            <a:noFill/>
          </p:spPr>
          <p:txBody>
            <a:bodyPr wrap="square" rtlCol="0">
              <a:spAutoFit/>
            </a:bodyPr>
            <a:lstStyle/>
            <a:p>
              <a:pPr algn="ctr" eaLnBrk="1" hangingPunct="1"/>
              <a:r>
                <a:rPr lang="zh-CN" altLang="en-US" sz="3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抗日战争的持久战理论</a:t>
              </a:r>
              <a:endParaRPr lang="en-US" altLang="zh-CN" sz="3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sp>
        <p:nvSpPr>
          <p:cNvPr id="7" name="文本框 6">
            <a:extLst>
              <a:ext uri="{FF2B5EF4-FFF2-40B4-BE49-F238E27FC236}">
                <a16:creationId xmlns="" xmlns:a16="http://schemas.microsoft.com/office/drawing/2014/main" id="{87325170-A440-4DFF-B1F9-00505456E433}"/>
              </a:ext>
            </a:extLst>
          </p:cNvPr>
          <p:cNvSpPr txBox="1"/>
          <p:nvPr/>
        </p:nvSpPr>
        <p:spPr>
          <a:xfrm>
            <a:off x="885719" y="1113958"/>
            <a:ext cx="958215" cy="923330"/>
          </a:xfrm>
          <a:prstGeom prst="rect">
            <a:avLst/>
          </a:prstGeom>
          <a:solidFill>
            <a:srgbClr val="C00000"/>
          </a:solidFill>
          <a:effectLst>
            <a:outerShdw blurRad="50800" dist="38100" dir="5400000" algn="t" rotWithShape="0">
              <a:prstClr val="black">
                <a:alpha val="40000"/>
              </a:prstClr>
            </a:outerShdw>
          </a:effectLst>
        </p:spPr>
        <p:txBody>
          <a:bodyPr wrap="square" rtlCol="0">
            <a:spAutoFit/>
          </a:bodyPr>
          <a:lstStyle/>
          <a:p>
            <a:pPr algn="ctr"/>
            <a:r>
              <a:rPr lang="en-US" altLang="zh-CN" sz="5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4</a:t>
            </a:r>
            <a:endParaRPr lang="zh-CN" altLang="en-US" sz="5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endParaRPr>
          </a:p>
        </p:txBody>
      </p:sp>
      <p:sp>
        <p:nvSpPr>
          <p:cNvPr id="8" name="文本框 7">
            <a:extLst>
              <a:ext uri="{FF2B5EF4-FFF2-40B4-BE49-F238E27FC236}">
                <a16:creationId xmlns="" xmlns:a16="http://schemas.microsoft.com/office/drawing/2014/main" id="{7DFA7160-6EC8-41F1-9A45-83A49BBE6EB7}"/>
              </a:ext>
            </a:extLst>
          </p:cNvPr>
          <p:cNvSpPr txBox="1"/>
          <p:nvPr/>
        </p:nvSpPr>
        <p:spPr>
          <a:xfrm>
            <a:off x="885719" y="2213972"/>
            <a:ext cx="10475701" cy="1137556"/>
          </a:xfrm>
          <a:prstGeom prst="rect">
            <a:avLst/>
          </a:prstGeom>
          <a:noFill/>
          <a:ln w="6350">
            <a:noFill/>
            <a:prstDash val="sysDash"/>
          </a:ln>
        </p:spPr>
        <p:txBody>
          <a:bodyPr wrap="square" rtlCol="0" anchor="t">
            <a:spAutoFit/>
          </a:bodyPr>
          <a:lstStyle/>
          <a:p>
            <a:pPr>
              <a:lnSpc>
                <a:spcPct val="130000"/>
              </a:lnSpc>
            </a:pPr>
            <a:r>
              <a:rPr lang="en-US" altLang="zh-CN" dirty="0">
                <a:latin typeface="微软雅黑" panose="020B0503020204020204" pitchFamily="34" charset="-122"/>
                <a:ea typeface="微软雅黑" panose="020B0503020204020204" pitchFamily="34" charset="-122"/>
              </a:rPr>
              <a:t>1938</a:t>
            </a:r>
            <a:r>
              <a:rPr lang="zh-CN" altLang="en-US" dirty="0">
                <a:latin typeface="微软雅黑" panose="020B0503020204020204" pitchFamily="34" charset="-122"/>
                <a:ea typeface="微软雅黑" panose="020B0503020204020204" pitchFamily="34" charset="-122"/>
              </a:rPr>
              <a:t>年</a:t>
            </a:r>
            <a:r>
              <a:rPr lang="en-US" altLang="zh-CN" dirty="0">
                <a:latin typeface="微软雅黑" panose="020B0503020204020204" pitchFamily="34" charset="-122"/>
                <a:ea typeface="微软雅黑" panose="020B0503020204020204" pitchFamily="34" charset="-122"/>
              </a:rPr>
              <a:t>9</a:t>
            </a:r>
            <a:r>
              <a:rPr lang="zh-CN" altLang="en-US" dirty="0">
                <a:latin typeface="微软雅黑" panose="020B0503020204020204" pitchFamily="34" charset="-122"/>
                <a:ea typeface="微软雅黑" panose="020B0503020204020204" pitchFamily="34" charset="-122"/>
              </a:rPr>
              <a:t>月</a:t>
            </a:r>
            <a:r>
              <a:rPr lang="en-US" altLang="zh-CN" dirty="0">
                <a:latin typeface="微软雅黑" panose="020B0503020204020204" pitchFamily="34" charset="-122"/>
                <a:ea typeface="微软雅黑" panose="020B0503020204020204" pitchFamily="34" charset="-122"/>
              </a:rPr>
              <a:t>29</a:t>
            </a:r>
            <a:r>
              <a:rPr lang="zh-CN" altLang="en-US" dirty="0">
                <a:latin typeface="微软雅黑" panose="020B0503020204020204" pitchFamily="34" charset="-122"/>
                <a:ea typeface="微软雅黑" panose="020B0503020204020204" pitchFamily="34" charset="-122"/>
              </a:rPr>
              <a:t>日至</a:t>
            </a:r>
            <a:r>
              <a:rPr lang="en-US" altLang="zh-CN" dirty="0">
                <a:latin typeface="微软雅黑" panose="020B0503020204020204" pitchFamily="34" charset="-122"/>
                <a:ea typeface="微软雅黑" panose="020B0503020204020204" pitchFamily="34" charset="-122"/>
              </a:rPr>
              <a:t>11</a:t>
            </a:r>
            <a:r>
              <a:rPr lang="zh-CN" altLang="en-US" dirty="0">
                <a:latin typeface="微软雅黑" panose="020B0503020204020204" pitchFamily="34" charset="-122"/>
                <a:ea typeface="微软雅黑" panose="020B0503020204020204" pitchFamily="34" charset="-122"/>
              </a:rPr>
              <a:t>月</a:t>
            </a:r>
            <a:r>
              <a:rPr lang="en-US" altLang="zh-CN" dirty="0">
                <a:latin typeface="微软雅黑" panose="020B0503020204020204" pitchFamily="34" charset="-122"/>
                <a:ea typeface="微软雅黑" panose="020B0503020204020204" pitchFamily="34" charset="-122"/>
              </a:rPr>
              <a:t>6</a:t>
            </a:r>
            <a:r>
              <a:rPr lang="zh-CN" altLang="en-US" dirty="0">
                <a:latin typeface="微软雅黑" panose="020B0503020204020204" pitchFamily="34" charset="-122"/>
                <a:ea typeface="微软雅黑" panose="020B0503020204020204" pitchFamily="34" charset="-122"/>
              </a:rPr>
              <a:t>日，中国共产党在延安召开了六届六中全会，正确分析了抗战形势，确定了党在抗战新阶段的任务，基本上克服了王明在统一战线问题上的右倾错误，进一步确定了毛泽东在全党的领导地位</a:t>
            </a:r>
          </a:p>
        </p:txBody>
      </p:sp>
      <p:pic>
        <p:nvPicPr>
          <p:cNvPr id="71" name="图片 70">
            <a:extLst>
              <a:ext uri="{FF2B5EF4-FFF2-40B4-BE49-F238E27FC236}">
                <a16:creationId xmlns="" xmlns:a16="http://schemas.microsoft.com/office/drawing/2014/main" id="{A265E0C5-C56C-40AA-A414-1500937842D6}"/>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688560" y="3572697"/>
            <a:ext cx="6128799" cy="2856718"/>
          </a:xfrm>
          <a:prstGeom prst="rect">
            <a:avLst/>
          </a:prstGeom>
        </p:spPr>
      </p:pic>
      <p:grpSp>
        <p:nvGrpSpPr>
          <p:cNvPr id="72" name="组合 71">
            <a:extLst>
              <a:ext uri="{FF2B5EF4-FFF2-40B4-BE49-F238E27FC236}">
                <a16:creationId xmlns="" xmlns:a16="http://schemas.microsoft.com/office/drawing/2014/main" id="{8838B9E7-3377-49AE-9B8B-BC95ABE27D81}"/>
              </a:ext>
            </a:extLst>
          </p:cNvPr>
          <p:cNvGrpSpPr/>
          <p:nvPr/>
        </p:nvGrpSpPr>
        <p:grpSpPr bwMode="auto">
          <a:xfrm>
            <a:off x="3793812" y="3261678"/>
            <a:ext cx="5713412" cy="835792"/>
            <a:chOff x="5320366" y="3731977"/>
            <a:chExt cx="5713393" cy="836995"/>
          </a:xfrm>
        </p:grpSpPr>
        <p:sp>
          <p:nvSpPr>
            <p:cNvPr id="73" name="文本框 16">
              <a:extLst>
                <a:ext uri="{FF2B5EF4-FFF2-40B4-BE49-F238E27FC236}">
                  <a16:creationId xmlns="" xmlns:a16="http://schemas.microsoft.com/office/drawing/2014/main" id="{10C20F0C-CC6A-4A7A-BF5B-F1D53E29A97E}"/>
                </a:ext>
              </a:extLst>
            </p:cNvPr>
            <p:cNvSpPr txBox="1">
              <a:spLocks noChangeArrowheads="1"/>
            </p:cNvSpPr>
            <p:nvPr/>
          </p:nvSpPr>
          <p:spPr bwMode="auto">
            <a:xfrm>
              <a:off x="5320366" y="3731977"/>
              <a:ext cx="1700194" cy="369332"/>
            </a:xfrm>
            <a:prstGeom prst="rect">
              <a:avLst/>
            </a:prstGeom>
            <a:solidFill>
              <a:srgbClr val="C00000"/>
            </a:solidFill>
            <a:ln w="9525">
              <a:solidFill>
                <a:srgbClr val="C00000"/>
              </a:solidFill>
              <a:miter lim="800000"/>
              <a:headEnd/>
              <a:tailEnd/>
            </a:ln>
          </p:spPr>
          <p:txBody>
            <a:bodyPr>
              <a:spAutoFit/>
            </a:bodyPr>
            <a:lstStyle>
              <a:lvl1pPr eaLnBrk="0" hangingPunct="0">
                <a:defRPr>
                  <a:solidFill>
                    <a:schemeClr val="tx1"/>
                  </a:solidFill>
                  <a:latin typeface="等线" panose="02010600030101010101" pitchFamily="2" charset="-122"/>
                  <a:ea typeface="宋体" panose="02010600030101010101" pitchFamily="2" charset="-122"/>
                </a:defRPr>
              </a:lvl1pPr>
              <a:lvl2pPr marL="742950" indent="-285750" eaLnBrk="0" hangingPunct="0">
                <a:defRPr>
                  <a:solidFill>
                    <a:schemeClr val="tx1"/>
                  </a:solidFill>
                  <a:latin typeface="等线" panose="02010600030101010101" pitchFamily="2" charset="-122"/>
                  <a:ea typeface="宋体" panose="02010600030101010101" pitchFamily="2" charset="-122"/>
                </a:defRPr>
              </a:lvl2pPr>
              <a:lvl3pPr marL="1143000" indent="-228600" eaLnBrk="0" hangingPunct="0">
                <a:defRPr>
                  <a:solidFill>
                    <a:schemeClr val="tx1"/>
                  </a:solidFill>
                  <a:latin typeface="等线" panose="02010600030101010101" pitchFamily="2" charset="-122"/>
                  <a:ea typeface="宋体" panose="02010600030101010101" pitchFamily="2" charset="-122"/>
                </a:defRPr>
              </a:lvl3pPr>
              <a:lvl4pPr marL="1600200" indent="-228600" eaLnBrk="0" hangingPunct="0">
                <a:defRPr>
                  <a:solidFill>
                    <a:schemeClr val="tx1"/>
                  </a:solidFill>
                  <a:latin typeface="等线" panose="02010600030101010101" pitchFamily="2" charset="-122"/>
                  <a:ea typeface="宋体" panose="02010600030101010101" pitchFamily="2" charset="-122"/>
                </a:defRPr>
              </a:lvl4pPr>
              <a:lvl5pPr marL="2057400" indent="-228600" eaLnBrk="0" hangingPunct="0">
                <a:defRPr>
                  <a:solidFill>
                    <a:schemeClr val="tx1"/>
                  </a:solidFill>
                  <a:latin typeface="等线" panose="02010600030101010101" pitchFamily="2" charset="-122"/>
                  <a:ea typeface="宋体"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9pPr>
            </a:lstStyle>
            <a:p>
              <a:pPr eaLnBrk="1" hangingPunct="1"/>
              <a:r>
                <a:rPr lang="zh-CN" altLang="en-US" b="1" dirty="0">
                  <a:solidFill>
                    <a:schemeClr val="bg1"/>
                  </a:solidFill>
                  <a:latin typeface="微软雅黑" panose="020B0503020204020204" pitchFamily="34" charset="-122"/>
                  <a:ea typeface="微软雅黑" panose="020B0503020204020204" pitchFamily="34" charset="-122"/>
                </a:rPr>
                <a:t>1939-1940年</a:t>
              </a:r>
            </a:p>
          </p:txBody>
        </p:sp>
        <p:sp>
          <p:nvSpPr>
            <p:cNvPr id="74" name="文本框 17">
              <a:extLst>
                <a:ext uri="{FF2B5EF4-FFF2-40B4-BE49-F238E27FC236}">
                  <a16:creationId xmlns="" xmlns:a16="http://schemas.microsoft.com/office/drawing/2014/main" id="{E330CA4C-C849-47A8-AA7E-143EE51649FE}"/>
                </a:ext>
              </a:extLst>
            </p:cNvPr>
            <p:cNvSpPr txBox="1">
              <a:spLocks noChangeArrowheads="1"/>
            </p:cNvSpPr>
            <p:nvPr/>
          </p:nvSpPr>
          <p:spPr bwMode="auto">
            <a:xfrm>
              <a:off x="5320366" y="4156551"/>
              <a:ext cx="5713393" cy="412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等线" panose="02010600030101010101" pitchFamily="2" charset="-122"/>
                  <a:ea typeface="宋体" panose="02010600030101010101" pitchFamily="2" charset="-122"/>
                </a:defRPr>
              </a:lvl1pPr>
              <a:lvl2pPr marL="742950" indent="-285750" eaLnBrk="0" hangingPunct="0">
                <a:defRPr>
                  <a:solidFill>
                    <a:schemeClr val="tx1"/>
                  </a:solidFill>
                  <a:latin typeface="等线" panose="02010600030101010101" pitchFamily="2" charset="-122"/>
                  <a:ea typeface="宋体" panose="02010600030101010101" pitchFamily="2" charset="-122"/>
                </a:defRPr>
              </a:lvl2pPr>
              <a:lvl3pPr marL="1143000" indent="-228600" eaLnBrk="0" hangingPunct="0">
                <a:defRPr>
                  <a:solidFill>
                    <a:schemeClr val="tx1"/>
                  </a:solidFill>
                  <a:latin typeface="等线" panose="02010600030101010101" pitchFamily="2" charset="-122"/>
                  <a:ea typeface="宋体" panose="02010600030101010101" pitchFamily="2" charset="-122"/>
                </a:defRPr>
              </a:lvl3pPr>
              <a:lvl4pPr marL="1600200" indent="-228600" eaLnBrk="0" hangingPunct="0">
                <a:defRPr>
                  <a:solidFill>
                    <a:schemeClr val="tx1"/>
                  </a:solidFill>
                  <a:latin typeface="等线" panose="02010600030101010101" pitchFamily="2" charset="-122"/>
                  <a:ea typeface="宋体" panose="02010600030101010101" pitchFamily="2" charset="-122"/>
                </a:defRPr>
              </a:lvl4pPr>
              <a:lvl5pPr marL="2057400" indent="-228600" eaLnBrk="0" hangingPunct="0">
                <a:defRPr>
                  <a:solidFill>
                    <a:schemeClr val="tx1"/>
                  </a:solidFill>
                  <a:latin typeface="等线" panose="02010600030101010101" pitchFamily="2" charset="-122"/>
                  <a:ea typeface="宋体"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9pPr>
            </a:lstStyle>
            <a:p>
              <a:pPr eaLnBrk="1" hangingPunct="1">
                <a:lnSpc>
                  <a:spcPct val="130000"/>
                </a:lnSpc>
              </a:pPr>
              <a:r>
                <a:rPr lang="zh-CN" altLang="en-US" sz="1600" dirty="0">
                  <a:latin typeface="微软雅黑" panose="020B0503020204020204" pitchFamily="34" charset="-122"/>
                  <a:ea typeface="微软雅黑" panose="020B0503020204020204" pitchFamily="34" charset="-122"/>
                </a:rPr>
                <a:t>国民党顽固派向根据地军民发动进攻，掀起第一次反共高潮</a:t>
              </a:r>
            </a:p>
          </p:txBody>
        </p:sp>
      </p:grpSp>
      <p:grpSp>
        <p:nvGrpSpPr>
          <p:cNvPr id="75" name="组合 74">
            <a:extLst>
              <a:ext uri="{FF2B5EF4-FFF2-40B4-BE49-F238E27FC236}">
                <a16:creationId xmlns="" xmlns:a16="http://schemas.microsoft.com/office/drawing/2014/main" id="{3C524E37-4397-44EC-99A8-C0CB78DD3598}"/>
              </a:ext>
            </a:extLst>
          </p:cNvPr>
          <p:cNvGrpSpPr/>
          <p:nvPr/>
        </p:nvGrpSpPr>
        <p:grpSpPr bwMode="auto">
          <a:xfrm>
            <a:off x="6240926" y="4463975"/>
            <a:ext cx="5713412" cy="845924"/>
            <a:chOff x="5320366" y="4869897"/>
            <a:chExt cx="5713393" cy="845949"/>
          </a:xfrm>
        </p:grpSpPr>
        <p:sp>
          <p:nvSpPr>
            <p:cNvPr id="76" name="文本框 18">
              <a:extLst>
                <a:ext uri="{FF2B5EF4-FFF2-40B4-BE49-F238E27FC236}">
                  <a16:creationId xmlns="" xmlns:a16="http://schemas.microsoft.com/office/drawing/2014/main" id="{250886A7-8F8E-4013-806D-BE1BD75759EE}"/>
                </a:ext>
              </a:extLst>
            </p:cNvPr>
            <p:cNvSpPr txBox="1">
              <a:spLocks noChangeArrowheads="1"/>
            </p:cNvSpPr>
            <p:nvPr/>
          </p:nvSpPr>
          <p:spPr bwMode="auto">
            <a:xfrm>
              <a:off x="5320366" y="4869897"/>
              <a:ext cx="1700194" cy="369332"/>
            </a:xfrm>
            <a:prstGeom prst="rect">
              <a:avLst/>
            </a:prstGeom>
            <a:solidFill>
              <a:srgbClr val="C00000"/>
            </a:solidFill>
            <a:ln w="9525">
              <a:solidFill>
                <a:srgbClr val="C00000"/>
              </a:solidFill>
              <a:miter lim="800000"/>
              <a:headEnd/>
              <a:tailEnd/>
            </a:ln>
          </p:spPr>
          <p:txBody>
            <a:bodyPr>
              <a:spAutoFit/>
            </a:bodyPr>
            <a:lstStyle>
              <a:lvl1pPr eaLnBrk="0" hangingPunct="0">
                <a:defRPr>
                  <a:solidFill>
                    <a:schemeClr val="tx1"/>
                  </a:solidFill>
                  <a:latin typeface="等线" panose="02010600030101010101" pitchFamily="2" charset="-122"/>
                  <a:ea typeface="宋体" panose="02010600030101010101" pitchFamily="2" charset="-122"/>
                </a:defRPr>
              </a:lvl1pPr>
              <a:lvl2pPr marL="742950" indent="-285750" eaLnBrk="0" hangingPunct="0">
                <a:defRPr>
                  <a:solidFill>
                    <a:schemeClr val="tx1"/>
                  </a:solidFill>
                  <a:latin typeface="等线" panose="02010600030101010101" pitchFamily="2" charset="-122"/>
                  <a:ea typeface="宋体" panose="02010600030101010101" pitchFamily="2" charset="-122"/>
                </a:defRPr>
              </a:lvl2pPr>
              <a:lvl3pPr marL="1143000" indent="-228600" eaLnBrk="0" hangingPunct="0">
                <a:defRPr>
                  <a:solidFill>
                    <a:schemeClr val="tx1"/>
                  </a:solidFill>
                  <a:latin typeface="等线" panose="02010600030101010101" pitchFamily="2" charset="-122"/>
                  <a:ea typeface="宋体" panose="02010600030101010101" pitchFamily="2" charset="-122"/>
                </a:defRPr>
              </a:lvl3pPr>
              <a:lvl4pPr marL="1600200" indent="-228600" eaLnBrk="0" hangingPunct="0">
                <a:defRPr>
                  <a:solidFill>
                    <a:schemeClr val="tx1"/>
                  </a:solidFill>
                  <a:latin typeface="等线" panose="02010600030101010101" pitchFamily="2" charset="-122"/>
                  <a:ea typeface="宋体" panose="02010600030101010101" pitchFamily="2" charset="-122"/>
                </a:defRPr>
              </a:lvl4pPr>
              <a:lvl5pPr marL="2057400" indent="-228600" eaLnBrk="0" hangingPunct="0">
                <a:defRPr>
                  <a:solidFill>
                    <a:schemeClr val="tx1"/>
                  </a:solidFill>
                  <a:latin typeface="等线" panose="02010600030101010101" pitchFamily="2" charset="-122"/>
                  <a:ea typeface="宋体"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9pPr>
            </a:lstStyle>
            <a:p>
              <a:pPr eaLnBrk="1" hangingPunct="1"/>
              <a:r>
                <a:rPr lang="zh-CN" altLang="en-US" b="1" dirty="0">
                  <a:solidFill>
                    <a:schemeClr val="bg1"/>
                  </a:solidFill>
                  <a:latin typeface="微软雅黑" panose="020B0503020204020204" pitchFamily="34" charset="-122"/>
                  <a:ea typeface="微软雅黑" panose="020B0503020204020204" pitchFamily="34" charset="-122"/>
                </a:rPr>
                <a:t>1941年1月</a:t>
              </a:r>
            </a:p>
          </p:txBody>
        </p:sp>
        <p:sp>
          <p:nvSpPr>
            <p:cNvPr id="77" name="文本框 20">
              <a:extLst>
                <a:ext uri="{FF2B5EF4-FFF2-40B4-BE49-F238E27FC236}">
                  <a16:creationId xmlns="" xmlns:a16="http://schemas.microsoft.com/office/drawing/2014/main" id="{4F7845C2-A0F3-47D5-B51B-5C23BA17EF92}"/>
                </a:ext>
              </a:extLst>
            </p:cNvPr>
            <p:cNvSpPr txBox="1">
              <a:spLocks noChangeArrowheads="1"/>
            </p:cNvSpPr>
            <p:nvPr/>
          </p:nvSpPr>
          <p:spPr bwMode="auto">
            <a:xfrm>
              <a:off x="5320366" y="5334588"/>
              <a:ext cx="5713393" cy="381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等线" panose="02010600030101010101" pitchFamily="2" charset="-122"/>
                  <a:ea typeface="宋体" panose="02010600030101010101" pitchFamily="2" charset="-122"/>
                </a:defRPr>
              </a:lvl1pPr>
              <a:lvl2pPr marL="742950" indent="-285750" eaLnBrk="0" hangingPunct="0">
                <a:defRPr>
                  <a:solidFill>
                    <a:schemeClr val="tx1"/>
                  </a:solidFill>
                  <a:latin typeface="等线" panose="02010600030101010101" pitchFamily="2" charset="-122"/>
                  <a:ea typeface="宋体" panose="02010600030101010101" pitchFamily="2" charset="-122"/>
                </a:defRPr>
              </a:lvl2pPr>
              <a:lvl3pPr marL="1143000" indent="-228600" eaLnBrk="0" hangingPunct="0">
                <a:defRPr>
                  <a:solidFill>
                    <a:schemeClr val="tx1"/>
                  </a:solidFill>
                  <a:latin typeface="等线" panose="02010600030101010101" pitchFamily="2" charset="-122"/>
                  <a:ea typeface="宋体" panose="02010600030101010101" pitchFamily="2" charset="-122"/>
                </a:defRPr>
              </a:lvl3pPr>
              <a:lvl4pPr marL="1600200" indent="-228600" eaLnBrk="0" hangingPunct="0">
                <a:defRPr>
                  <a:solidFill>
                    <a:schemeClr val="tx1"/>
                  </a:solidFill>
                  <a:latin typeface="等线" panose="02010600030101010101" pitchFamily="2" charset="-122"/>
                  <a:ea typeface="宋体" panose="02010600030101010101" pitchFamily="2" charset="-122"/>
                </a:defRPr>
              </a:lvl4pPr>
              <a:lvl5pPr marL="2057400" indent="-228600" eaLnBrk="0" hangingPunct="0">
                <a:defRPr>
                  <a:solidFill>
                    <a:schemeClr val="tx1"/>
                  </a:solidFill>
                  <a:latin typeface="等线" panose="02010600030101010101" pitchFamily="2" charset="-122"/>
                  <a:ea typeface="宋体"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9pPr>
            </a:lstStyle>
            <a:p>
              <a:pPr eaLnBrk="1" hangingPunct="1">
                <a:lnSpc>
                  <a:spcPct val="130000"/>
                </a:lnSpc>
              </a:pPr>
              <a:r>
                <a:rPr lang="zh-CN" altLang="en-US" sz="1600" dirty="0">
                  <a:latin typeface="微软雅黑" panose="020B0503020204020204" pitchFamily="34" charset="-122"/>
                  <a:ea typeface="微软雅黑" panose="020B0503020204020204" pitchFamily="34" charset="-122"/>
                </a:rPr>
                <a:t>“皖南事变”标志着第二次反共高潮</a:t>
              </a:r>
            </a:p>
          </p:txBody>
        </p:sp>
      </p:grpSp>
    </p:spTree>
    <p:extLst>
      <p:ext uri="{BB962C8B-B14F-4D97-AF65-F5344CB8AC3E}">
        <p14:creationId xmlns:p14="http://schemas.microsoft.com/office/powerpoint/2010/main" val="53180680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12" presetClass="entr" presetSubtype="8"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p:tgtEl>
                                          <p:spTgt spid="4"/>
                                        </p:tgtEl>
                                        <p:attrNameLst>
                                          <p:attrName>ppt_x</p:attrName>
                                        </p:attrNameLst>
                                      </p:cBhvr>
                                      <p:tavLst>
                                        <p:tav tm="0">
                                          <p:val>
                                            <p:strVal val="#ppt_x-#ppt_w*1.125000"/>
                                          </p:val>
                                        </p:tav>
                                        <p:tav tm="100000">
                                          <p:val>
                                            <p:strVal val="#ppt_x"/>
                                          </p:val>
                                        </p:tav>
                                      </p:tavLst>
                                    </p:anim>
                                    <p:animEffect transition="in" filter="wipe(right)">
                                      <p:cBhvr>
                                        <p:cTn id="14" dur="500"/>
                                        <p:tgtEl>
                                          <p:spTgt spid="4"/>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par>
                          <p:cTn id="19" fill="hold">
                            <p:stCondLst>
                              <p:cond delay="1500"/>
                            </p:stCondLst>
                            <p:childTnLst>
                              <p:par>
                                <p:cTn id="20" presetID="22" presetClass="entr" presetSubtype="4" fill="hold" nodeType="afterEffect">
                                  <p:stCondLst>
                                    <p:cond delay="0"/>
                                  </p:stCondLst>
                                  <p:childTnLst>
                                    <p:set>
                                      <p:cBhvr>
                                        <p:cTn id="21" dur="1" fill="hold">
                                          <p:stCondLst>
                                            <p:cond delay="0"/>
                                          </p:stCondLst>
                                        </p:cTn>
                                        <p:tgtEl>
                                          <p:spTgt spid="71"/>
                                        </p:tgtEl>
                                        <p:attrNameLst>
                                          <p:attrName>style.visibility</p:attrName>
                                        </p:attrNameLst>
                                      </p:cBhvr>
                                      <p:to>
                                        <p:strVal val="visible"/>
                                      </p:to>
                                    </p:set>
                                    <p:animEffect transition="in" filter="wipe(down)">
                                      <p:cBhvr>
                                        <p:cTn id="22" dur="500"/>
                                        <p:tgtEl>
                                          <p:spTgt spid="71"/>
                                        </p:tgtEl>
                                      </p:cBhvr>
                                    </p:animEffect>
                                  </p:childTnLst>
                                </p:cTn>
                              </p:par>
                            </p:childTnLst>
                          </p:cTn>
                        </p:par>
                        <p:par>
                          <p:cTn id="23" fill="hold">
                            <p:stCondLst>
                              <p:cond delay="2000"/>
                            </p:stCondLst>
                            <p:childTnLst>
                              <p:par>
                                <p:cTn id="24" presetID="12" presetClass="entr" presetSubtype="8" fill="hold" nodeType="afterEffect">
                                  <p:stCondLst>
                                    <p:cond delay="0"/>
                                  </p:stCondLst>
                                  <p:childTnLst>
                                    <p:set>
                                      <p:cBhvr>
                                        <p:cTn id="25" dur="1" fill="hold">
                                          <p:stCondLst>
                                            <p:cond delay="0"/>
                                          </p:stCondLst>
                                        </p:cTn>
                                        <p:tgtEl>
                                          <p:spTgt spid="72"/>
                                        </p:tgtEl>
                                        <p:attrNameLst>
                                          <p:attrName>style.visibility</p:attrName>
                                        </p:attrNameLst>
                                      </p:cBhvr>
                                      <p:to>
                                        <p:strVal val="visible"/>
                                      </p:to>
                                    </p:set>
                                    <p:anim calcmode="lin" valueType="num">
                                      <p:cBhvr additive="base">
                                        <p:cTn id="26" dur="750"/>
                                        <p:tgtEl>
                                          <p:spTgt spid="72"/>
                                        </p:tgtEl>
                                        <p:attrNameLst>
                                          <p:attrName>ppt_x</p:attrName>
                                        </p:attrNameLst>
                                      </p:cBhvr>
                                      <p:tavLst>
                                        <p:tav tm="0">
                                          <p:val>
                                            <p:strVal val="#ppt_x-#ppt_w*1.125000"/>
                                          </p:val>
                                        </p:tav>
                                        <p:tav tm="100000">
                                          <p:val>
                                            <p:strVal val="#ppt_x"/>
                                          </p:val>
                                        </p:tav>
                                      </p:tavLst>
                                    </p:anim>
                                    <p:animEffect transition="in" filter="wipe(right)">
                                      <p:cBhvr>
                                        <p:cTn id="27" dur="750"/>
                                        <p:tgtEl>
                                          <p:spTgt spid="72"/>
                                        </p:tgtEl>
                                      </p:cBhvr>
                                    </p:animEffect>
                                  </p:childTnLst>
                                </p:cTn>
                              </p:par>
                            </p:childTnLst>
                          </p:cTn>
                        </p:par>
                        <p:par>
                          <p:cTn id="28" fill="hold">
                            <p:stCondLst>
                              <p:cond delay="2750"/>
                            </p:stCondLst>
                            <p:childTnLst>
                              <p:par>
                                <p:cTn id="29" presetID="12" presetClass="entr" presetSubtype="8" fill="hold" nodeType="afterEffect">
                                  <p:stCondLst>
                                    <p:cond delay="0"/>
                                  </p:stCondLst>
                                  <p:childTnLst>
                                    <p:set>
                                      <p:cBhvr>
                                        <p:cTn id="30" dur="1" fill="hold">
                                          <p:stCondLst>
                                            <p:cond delay="0"/>
                                          </p:stCondLst>
                                        </p:cTn>
                                        <p:tgtEl>
                                          <p:spTgt spid="75"/>
                                        </p:tgtEl>
                                        <p:attrNameLst>
                                          <p:attrName>style.visibility</p:attrName>
                                        </p:attrNameLst>
                                      </p:cBhvr>
                                      <p:to>
                                        <p:strVal val="visible"/>
                                      </p:to>
                                    </p:set>
                                    <p:anim calcmode="lin" valueType="num">
                                      <p:cBhvr additive="base">
                                        <p:cTn id="31" dur="750"/>
                                        <p:tgtEl>
                                          <p:spTgt spid="75"/>
                                        </p:tgtEl>
                                        <p:attrNameLst>
                                          <p:attrName>ppt_x</p:attrName>
                                        </p:attrNameLst>
                                      </p:cBhvr>
                                      <p:tavLst>
                                        <p:tav tm="0">
                                          <p:val>
                                            <p:strVal val="#ppt_x-#ppt_w*1.125000"/>
                                          </p:val>
                                        </p:tav>
                                        <p:tav tm="100000">
                                          <p:val>
                                            <p:strVal val="#ppt_x"/>
                                          </p:val>
                                        </p:tav>
                                      </p:tavLst>
                                    </p:anim>
                                    <p:animEffect transition="in" filter="wipe(right)">
                                      <p:cBhvr>
                                        <p:cTn id="32" dur="75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7" grpId="1" animBg="1"/>
      <p:bldP spid="8" grpId="0" bldLvl="0" animBg="1"/>
      <p:bldP spid="8" grpId="1"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文本框 38">
            <a:extLst>
              <a:ext uri="{FF2B5EF4-FFF2-40B4-BE49-F238E27FC236}">
                <a16:creationId xmlns="" xmlns:a16="http://schemas.microsoft.com/office/drawing/2014/main" id="{E5B102FC-ABD5-4A4C-A6A8-706F28EF6A31}"/>
              </a:ext>
            </a:extLst>
          </p:cNvPr>
          <p:cNvSpPr txBox="1"/>
          <p:nvPr/>
        </p:nvSpPr>
        <p:spPr>
          <a:xfrm>
            <a:off x="1114000" y="375508"/>
            <a:ext cx="6096000" cy="369332"/>
          </a:xfrm>
          <a:prstGeom prst="rect">
            <a:avLst/>
          </a:prstGeom>
          <a:noFill/>
        </p:spPr>
        <p:txBody>
          <a:bodyPr wrap="square">
            <a:spAutoFit/>
          </a:bodyPr>
          <a:lstStyle/>
          <a:p>
            <a:r>
              <a:rPr lang="zh-CN" altLang="en-US" sz="1800" dirty="0">
                <a:solidFill>
                  <a:srgbClr val="C00000"/>
                </a:solidFill>
                <a:latin typeface="汉仪雅酷黑 85W" panose="020B0904020202020204" pitchFamily="34" charset="-122"/>
                <a:ea typeface="汉仪雅酷黑 85W" panose="020B0904020202020204" pitchFamily="34" charset="-122"/>
                <a:sym typeface="思源黑体" panose="020B0500000000000000" pitchFamily="34" charset="-122"/>
              </a:rPr>
              <a:t>全民抗日战争</a:t>
            </a:r>
          </a:p>
        </p:txBody>
      </p:sp>
      <p:pic>
        <p:nvPicPr>
          <p:cNvPr id="40" name="图片 13">
            <a:extLst>
              <a:ext uri="{FF2B5EF4-FFF2-40B4-BE49-F238E27FC236}">
                <a16:creationId xmlns="" xmlns:a16="http://schemas.microsoft.com/office/drawing/2014/main" id="{8F5A8AB7-08C8-4A4F-98B4-B87A4046B493}"/>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bwMode="auto">
          <a:xfrm>
            <a:off x="263122" y="213359"/>
            <a:ext cx="850878" cy="693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 name="组合 3">
            <a:extLst>
              <a:ext uri="{FF2B5EF4-FFF2-40B4-BE49-F238E27FC236}">
                <a16:creationId xmlns="" xmlns:a16="http://schemas.microsoft.com/office/drawing/2014/main" id="{352F659B-AF00-42F1-936F-3B2B076BED64}"/>
              </a:ext>
            </a:extLst>
          </p:cNvPr>
          <p:cNvGrpSpPr/>
          <p:nvPr/>
        </p:nvGrpSpPr>
        <p:grpSpPr>
          <a:xfrm>
            <a:off x="1715440" y="1295401"/>
            <a:ext cx="9870156" cy="646284"/>
            <a:chOff x="1651" y="3520"/>
            <a:chExt cx="1541" cy="1284"/>
          </a:xfrm>
        </p:grpSpPr>
        <p:sp>
          <p:nvSpPr>
            <p:cNvPr id="5" name="圆角矩形 8">
              <a:extLst>
                <a:ext uri="{FF2B5EF4-FFF2-40B4-BE49-F238E27FC236}">
                  <a16:creationId xmlns="" xmlns:a16="http://schemas.microsoft.com/office/drawing/2014/main" id="{3E3E394C-27CA-4CDE-BC96-B895FF8DF991}"/>
                </a:ext>
              </a:extLst>
            </p:cNvPr>
            <p:cNvSpPr/>
            <p:nvPr/>
          </p:nvSpPr>
          <p:spPr>
            <a:xfrm>
              <a:off x="1708" y="3520"/>
              <a:ext cx="1449" cy="1282"/>
            </a:xfrm>
            <a:prstGeom prst="roundRect">
              <a:avLst/>
            </a:prstGeom>
            <a:solidFill>
              <a:srgbClr val="C00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solidFill>
                  <a:srgbClr val="C00000"/>
                </a:solidFill>
                <a:cs typeface="+mn-ea"/>
                <a:sym typeface="+mn-lt"/>
              </a:endParaRPr>
            </a:p>
          </p:txBody>
        </p:sp>
        <p:sp>
          <p:nvSpPr>
            <p:cNvPr id="6" name="文本框 5">
              <a:extLst>
                <a:ext uri="{FF2B5EF4-FFF2-40B4-BE49-F238E27FC236}">
                  <a16:creationId xmlns="" xmlns:a16="http://schemas.microsoft.com/office/drawing/2014/main" id="{FC0431AC-AB28-4D7A-B2D2-A53530560FBE}"/>
                </a:ext>
              </a:extLst>
            </p:cNvPr>
            <p:cNvSpPr txBox="1"/>
            <p:nvPr/>
          </p:nvSpPr>
          <p:spPr>
            <a:xfrm>
              <a:off x="1651" y="3520"/>
              <a:ext cx="1541" cy="1284"/>
            </a:xfrm>
            <a:prstGeom prst="rect">
              <a:avLst/>
            </a:prstGeom>
            <a:noFill/>
          </p:spPr>
          <p:txBody>
            <a:bodyPr wrap="square" rtlCol="0">
              <a:spAutoFit/>
            </a:bodyPr>
            <a:lstStyle/>
            <a:p>
              <a:pPr algn="ctr" eaLnBrk="1" hangingPunct="1"/>
              <a:r>
                <a:rPr lang="zh-CN" altLang="en-US" sz="3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抗战局势新变化</a:t>
              </a:r>
              <a:endParaRPr lang="en-US" altLang="zh-CN" sz="3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sp>
        <p:nvSpPr>
          <p:cNvPr id="7" name="文本框 6">
            <a:extLst>
              <a:ext uri="{FF2B5EF4-FFF2-40B4-BE49-F238E27FC236}">
                <a16:creationId xmlns="" xmlns:a16="http://schemas.microsoft.com/office/drawing/2014/main" id="{87325170-A440-4DFF-B1F9-00505456E433}"/>
              </a:ext>
            </a:extLst>
          </p:cNvPr>
          <p:cNvSpPr txBox="1"/>
          <p:nvPr/>
        </p:nvSpPr>
        <p:spPr>
          <a:xfrm>
            <a:off x="885719" y="1113958"/>
            <a:ext cx="958215" cy="923330"/>
          </a:xfrm>
          <a:prstGeom prst="rect">
            <a:avLst/>
          </a:prstGeom>
          <a:solidFill>
            <a:srgbClr val="C00000"/>
          </a:solidFill>
          <a:effectLst>
            <a:outerShdw blurRad="50800" dist="38100" dir="5400000" algn="t" rotWithShape="0">
              <a:prstClr val="black">
                <a:alpha val="40000"/>
              </a:prstClr>
            </a:outerShdw>
          </a:effectLst>
        </p:spPr>
        <p:txBody>
          <a:bodyPr wrap="square" rtlCol="0">
            <a:spAutoFit/>
          </a:bodyPr>
          <a:lstStyle/>
          <a:p>
            <a:pPr algn="ctr"/>
            <a:r>
              <a:rPr lang="en-US" altLang="zh-CN" sz="5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5</a:t>
            </a:r>
            <a:endParaRPr lang="zh-CN" altLang="en-US" sz="5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endParaRPr>
          </a:p>
        </p:txBody>
      </p:sp>
      <p:sp>
        <p:nvSpPr>
          <p:cNvPr id="8" name="文本框 7">
            <a:extLst>
              <a:ext uri="{FF2B5EF4-FFF2-40B4-BE49-F238E27FC236}">
                <a16:creationId xmlns="" xmlns:a16="http://schemas.microsoft.com/office/drawing/2014/main" id="{7DFA7160-6EC8-41F1-9A45-83A49BBE6EB7}"/>
              </a:ext>
            </a:extLst>
          </p:cNvPr>
          <p:cNvSpPr txBox="1"/>
          <p:nvPr/>
        </p:nvSpPr>
        <p:spPr>
          <a:xfrm>
            <a:off x="885719" y="2213972"/>
            <a:ext cx="10475701" cy="1497654"/>
          </a:xfrm>
          <a:prstGeom prst="rect">
            <a:avLst/>
          </a:prstGeom>
          <a:noFill/>
          <a:ln w="6350">
            <a:noFill/>
            <a:prstDash val="sysDash"/>
          </a:ln>
        </p:spPr>
        <p:txBody>
          <a:bodyPr wrap="square" rtlCol="0" anchor="t">
            <a:spAutoFit/>
          </a:bodyPr>
          <a:lstStyle/>
          <a:p>
            <a:pPr marL="285750" indent="-285750">
              <a:lnSpc>
                <a:spcPct val="13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世界反法西斯战争</a:t>
            </a:r>
            <a:endParaRPr lang="en-US" altLang="zh-CN" dirty="0">
              <a:latin typeface="微软雅黑" panose="020B0503020204020204" pitchFamily="34" charset="-122"/>
              <a:ea typeface="微软雅黑" panose="020B0503020204020204" pitchFamily="34" charset="-122"/>
            </a:endParaRPr>
          </a:p>
          <a:p>
            <a:pPr marL="285750" indent="-285750">
              <a:lnSpc>
                <a:spcPct val="13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中国共产党领导的敌后解放区战场扭转困难局面，对日寇开始攻势作战</a:t>
            </a:r>
            <a:endParaRPr lang="en-US" altLang="zh-CN" dirty="0">
              <a:latin typeface="微软雅黑" panose="020B0503020204020204" pitchFamily="34" charset="-122"/>
              <a:ea typeface="微软雅黑" panose="020B0503020204020204" pitchFamily="34" charset="-122"/>
            </a:endParaRPr>
          </a:p>
          <a:p>
            <a:pPr marL="285750" lvl="1" indent="-285750">
              <a:lnSpc>
                <a:spcPct val="13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1944年解放区军民已开始了局部反攻</a:t>
            </a:r>
            <a:endParaRPr lang="en-US" altLang="zh-CN" dirty="0">
              <a:latin typeface="微软雅黑" panose="020B0503020204020204" pitchFamily="34" charset="-122"/>
              <a:ea typeface="微软雅黑" panose="020B0503020204020204" pitchFamily="34" charset="-122"/>
            </a:endParaRPr>
          </a:p>
          <a:p>
            <a:pPr marL="285750" indent="-285750">
              <a:lnSpc>
                <a:spcPct val="130000"/>
              </a:lnSpc>
              <a:buFont typeface="Wingdings" panose="05000000000000000000" pitchFamily="2" charset="2"/>
              <a:buChar char="u"/>
            </a:pPr>
            <a:r>
              <a:rPr lang="en-US" altLang="zh-CN" dirty="0">
                <a:latin typeface="微软雅黑" panose="020B0503020204020204" pitchFamily="34" charset="-122"/>
                <a:ea typeface="微软雅黑" panose="020B0503020204020204" pitchFamily="34" charset="-122"/>
              </a:rPr>
              <a:t>1945</a:t>
            </a:r>
            <a:r>
              <a:rPr lang="zh-CN" altLang="en-US" dirty="0">
                <a:latin typeface="微软雅黑" panose="020B0503020204020204" pitchFamily="34" charset="-122"/>
                <a:ea typeface="微软雅黑" panose="020B0503020204020204" pitchFamily="34" charset="-122"/>
              </a:rPr>
              <a:t>年春，全国已有</a:t>
            </a:r>
            <a:r>
              <a:rPr lang="en-US" altLang="zh-CN" dirty="0">
                <a:latin typeface="微软雅黑" panose="020B0503020204020204" pitchFamily="34" charset="-122"/>
                <a:ea typeface="微软雅黑" panose="020B0503020204020204" pitchFamily="34" charset="-122"/>
              </a:rPr>
              <a:t>18</a:t>
            </a:r>
            <a:r>
              <a:rPr lang="zh-CN" altLang="en-US" dirty="0">
                <a:latin typeface="微软雅黑" panose="020B0503020204020204" pitchFamily="34" charset="-122"/>
                <a:ea typeface="微软雅黑" panose="020B0503020204020204" pitchFamily="34" charset="-122"/>
              </a:rPr>
              <a:t>个解放区</a:t>
            </a:r>
            <a:endParaRPr lang="en-US" altLang="zh-CN" dirty="0">
              <a:latin typeface="微软雅黑" panose="020B0503020204020204" pitchFamily="34" charset="-122"/>
              <a:ea typeface="微软雅黑" panose="020B0503020204020204" pitchFamily="34" charset="-122"/>
            </a:endParaRPr>
          </a:p>
        </p:txBody>
      </p:sp>
      <p:sp>
        <p:nvSpPr>
          <p:cNvPr id="16" name="文本框 15">
            <a:extLst>
              <a:ext uri="{FF2B5EF4-FFF2-40B4-BE49-F238E27FC236}">
                <a16:creationId xmlns="" xmlns:a16="http://schemas.microsoft.com/office/drawing/2014/main" id="{4DCA2884-0FBA-4049-9A4B-341A7E801F3B}"/>
              </a:ext>
            </a:extLst>
          </p:cNvPr>
          <p:cNvSpPr txBox="1">
            <a:spLocks noChangeArrowheads="1"/>
          </p:cNvSpPr>
          <p:nvPr/>
        </p:nvSpPr>
        <p:spPr bwMode="auto">
          <a:xfrm>
            <a:off x="885719" y="4574581"/>
            <a:ext cx="6514782" cy="417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等线" panose="02010600030101010101" pitchFamily="2" charset="-122"/>
                <a:ea typeface="宋体" panose="02010600030101010101" pitchFamily="2" charset="-122"/>
              </a:defRPr>
            </a:lvl1pPr>
            <a:lvl2pPr marL="742950" indent="-285750" eaLnBrk="0" hangingPunct="0">
              <a:defRPr>
                <a:solidFill>
                  <a:schemeClr val="tx1"/>
                </a:solidFill>
                <a:latin typeface="等线" panose="02010600030101010101" pitchFamily="2" charset="-122"/>
                <a:ea typeface="宋体" panose="02010600030101010101" pitchFamily="2" charset="-122"/>
              </a:defRPr>
            </a:lvl2pPr>
            <a:lvl3pPr marL="1143000" indent="-228600" eaLnBrk="0" hangingPunct="0">
              <a:defRPr>
                <a:solidFill>
                  <a:schemeClr val="tx1"/>
                </a:solidFill>
                <a:latin typeface="等线" panose="02010600030101010101" pitchFamily="2" charset="-122"/>
                <a:ea typeface="宋体" panose="02010600030101010101" pitchFamily="2" charset="-122"/>
              </a:defRPr>
            </a:lvl3pPr>
            <a:lvl4pPr marL="1600200" indent="-228600" eaLnBrk="0" hangingPunct="0">
              <a:defRPr>
                <a:solidFill>
                  <a:schemeClr val="tx1"/>
                </a:solidFill>
                <a:latin typeface="等线" panose="02010600030101010101" pitchFamily="2" charset="-122"/>
                <a:ea typeface="宋体" panose="02010600030101010101" pitchFamily="2" charset="-122"/>
              </a:defRPr>
            </a:lvl4pPr>
            <a:lvl5pPr marL="2057400" indent="-228600" eaLnBrk="0" hangingPunct="0">
              <a:defRPr>
                <a:solidFill>
                  <a:schemeClr val="tx1"/>
                </a:solidFill>
                <a:latin typeface="等线" panose="02010600030101010101" pitchFamily="2" charset="-122"/>
                <a:ea typeface="宋体"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9pPr>
          </a:lstStyle>
          <a:p>
            <a:pPr marL="285750" indent="-285750" eaLnBrk="1" hangingPunct="1">
              <a:lnSpc>
                <a:spcPct val="130000"/>
              </a:lnSpc>
              <a:buFont typeface="Arial" panose="020B0604020202020204" pitchFamily="34" charset="0"/>
              <a:buChar char="•"/>
            </a:pPr>
            <a:r>
              <a:rPr lang="zh-CN" altLang="en-US" b="1" dirty="0">
                <a:solidFill>
                  <a:srgbClr val="C00000"/>
                </a:solidFill>
                <a:latin typeface="微软雅黑" panose="020B0503020204020204" pitchFamily="34" charset="-122"/>
                <a:ea typeface="微软雅黑" panose="020B0503020204020204" pitchFamily="34" charset="-122"/>
              </a:rPr>
              <a:t>地点</a:t>
            </a:r>
            <a:r>
              <a:rPr lang="zh-CN" altLang="en-US" b="1" dirty="0">
                <a:latin typeface="微软雅黑" panose="020B0503020204020204" pitchFamily="34" charset="-122"/>
                <a:ea typeface="微软雅黑" panose="020B0503020204020204" pitchFamily="34" charset="-122"/>
              </a:rPr>
              <a:t>：延安杨家岭礼堂</a:t>
            </a:r>
          </a:p>
        </p:txBody>
      </p:sp>
      <p:sp>
        <p:nvSpPr>
          <p:cNvPr id="17" name="矩形 16">
            <a:extLst>
              <a:ext uri="{FF2B5EF4-FFF2-40B4-BE49-F238E27FC236}">
                <a16:creationId xmlns="" xmlns:a16="http://schemas.microsoft.com/office/drawing/2014/main" id="{6D7FB655-7C50-4E0B-9B34-F4E9C61C522B}"/>
              </a:ext>
            </a:extLst>
          </p:cNvPr>
          <p:cNvSpPr/>
          <p:nvPr/>
        </p:nvSpPr>
        <p:spPr>
          <a:xfrm>
            <a:off x="990494" y="3888310"/>
            <a:ext cx="3459586" cy="509587"/>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b="1" spc="300" dirty="0">
                <a:latin typeface="微软雅黑" panose="020B0503020204020204" pitchFamily="34" charset="-122"/>
                <a:ea typeface="微软雅黑" panose="020B0503020204020204" pitchFamily="34" charset="-122"/>
              </a:rPr>
              <a:t>1945</a:t>
            </a:r>
            <a:r>
              <a:rPr lang="zh-CN" altLang="en-US" b="1" spc="300" dirty="0">
                <a:latin typeface="微软雅黑" panose="020B0503020204020204" pitchFamily="34" charset="-122"/>
                <a:ea typeface="微软雅黑" panose="020B0503020204020204" pitchFamily="34" charset="-122"/>
              </a:rPr>
              <a:t>年</a:t>
            </a:r>
            <a:r>
              <a:rPr lang="en-US" altLang="zh-CN" b="1" spc="300" dirty="0">
                <a:latin typeface="微软雅黑" panose="020B0503020204020204" pitchFamily="34" charset="-122"/>
                <a:ea typeface="微软雅黑" panose="020B0503020204020204" pitchFamily="34" charset="-122"/>
              </a:rPr>
              <a:t>4</a:t>
            </a:r>
            <a:r>
              <a:rPr lang="zh-CN" altLang="en-US" b="1" spc="300" dirty="0">
                <a:latin typeface="微软雅黑" panose="020B0503020204020204" pitchFamily="34" charset="-122"/>
                <a:ea typeface="微软雅黑" panose="020B0503020204020204" pitchFamily="34" charset="-122"/>
              </a:rPr>
              <a:t>月</a:t>
            </a:r>
            <a:r>
              <a:rPr lang="en-US" altLang="zh-CN" b="1" spc="300" dirty="0">
                <a:latin typeface="微软雅黑" panose="020B0503020204020204" pitchFamily="34" charset="-122"/>
                <a:ea typeface="微软雅黑" panose="020B0503020204020204" pitchFamily="34" charset="-122"/>
              </a:rPr>
              <a:t>31</a:t>
            </a:r>
            <a:r>
              <a:rPr lang="zh-CN" altLang="en-US" b="1" spc="300" dirty="0">
                <a:latin typeface="微软雅黑" panose="020B0503020204020204" pitchFamily="34" charset="-122"/>
                <a:ea typeface="微软雅黑" panose="020B0503020204020204" pitchFamily="34" charset="-122"/>
              </a:rPr>
              <a:t>日中共七大</a:t>
            </a:r>
          </a:p>
        </p:txBody>
      </p:sp>
      <p:sp>
        <p:nvSpPr>
          <p:cNvPr id="18" name="文本框 17">
            <a:extLst>
              <a:ext uri="{FF2B5EF4-FFF2-40B4-BE49-F238E27FC236}">
                <a16:creationId xmlns="" xmlns:a16="http://schemas.microsoft.com/office/drawing/2014/main" id="{09722C01-1BE7-447F-AF53-2114DCC06E3C}"/>
              </a:ext>
            </a:extLst>
          </p:cNvPr>
          <p:cNvSpPr txBox="1">
            <a:spLocks noChangeArrowheads="1"/>
          </p:cNvSpPr>
          <p:nvPr/>
        </p:nvSpPr>
        <p:spPr bwMode="auto">
          <a:xfrm>
            <a:off x="885719" y="5006759"/>
            <a:ext cx="6514782" cy="777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等线" panose="02010600030101010101" pitchFamily="2" charset="-122"/>
                <a:ea typeface="宋体" panose="02010600030101010101" pitchFamily="2" charset="-122"/>
              </a:defRPr>
            </a:lvl1pPr>
            <a:lvl2pPr marL="742950" indent="-285750" eaLnBrk="0" hangingPunct="0">
              <a:defRPr>
                <a:solidFill>
                  <a:schemeClr val="tx1"/>
                </a:solidFill>
                <a:latin typeface="等线" panose="02010600030101010101" pitchFamily="2" charset="-122"/>
                <a:ea typeface="宋体" panose="02010600030101010101" pitchFamily="2" charset="-122"/>
              </a:defRPr>
            </a:lvl2pPr>
            <a:lvl3pPr marL="1143000" indent="-228600" eaLnBrk="0" hangingPunct="0">
              <a:defRPr>
                <a:solidFill>
                  <a:schemeClr val="tx1"/>
                </a:solidFill>
                <a:latin typeface="等线" panose="02010600030101010101" pitchFamily="2" charset="-122"/>
                <a:ea typeface="宋体" panose="02010600030101010101" pitchFamily="2" charset="-122"/>
              </a:defRPr>
            </a:lvl3pPr>
            <a:lvl4pPr marL="1600200" indent="-228600" eaLnBrk="0" hangingPunct="0">
              <a:defRPr>
                <a:solidFill>
                  <a:schemeClr val="tx1"/>
                </a:solidFill>
                <a:latin typeface="等线" panose="02010600030101010101" pitchFamily="2" charset="-122"/>
                <a:ea typeface="宋体" panose="02010600030101010101" pitchFamily="2" charset="-122"/>
              </a:defRPr>
            </a:lvl4pPr>
            <a:lvl5pPr marL="2057400" indent="-228600" eaLnBrk="0" hangingPunct="0">
              <a:defRPr>
                <a:solidFill>
                  <a:schemeClr val="tx1"/>
                </a:solidFill>
                <a:latin typeface="等线" panose="02010600030101010101" pitchFamily="2" charset="-122"/>
                <a:ea typeface="宋体"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9pPr>
          </a:lstStyle>
          <a:p>
            <a:pPr eaLnBrk="1" hangingPunct="1">
              <a:lnSpc>
                <a:spcPct val="130000"/>
              </a:lnSpc>
            </a:pPr>
            <a:r>
              <a:rPr lang="zh-CN" altLang="en-US" dirty="0">
                <a:latin typeface="微软雅黑" panose="020B0503020204020204" pitchFamily="34" charset="-122"/>
                <a:ea typeface="微软雅黑" panose="020B0503020204020204" pitchFamily="34" charset="-122"/>
              </a:rPr>
              <a:t>大会一个最重要、最有历史意义的成果就是把毛泽东思想为全党的指导思想明确下来</a:t>
            </a:r>
          </a:p>
        </p:txBody>
      </p:sp>
      <p:pic>
        <p:nvPicPr>
          <p:cNvPr id="19" name="图片 18">
            <a:extLst>
              <a:ext uri="{FF2B5EF4-FFF2-40B4-BE49-F238E27FC236}">
                <a16:creationId xmlns="" xmlns:a16="http://schemas.microsoft.com/office/drawing/2014/main" id="{A93C698C-4A7D-4CEC-8C09-281DE6C25C1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88202" y="2675884"/>
            <a:ext cx="3797394" cy="3797394"/>
          </a:xfrm>
          <a:prstGeom prst="rect">
            <a:avLst/>
          </a:prstGeom>
        </p:spPr>
      </p:pic>
    </p:spTree>
    <p:extLst>
      <p:ext uri="{BB962C8B-B14F-4D97-AF65-F5344CB8AC3E}">
        <p14:creationId xmlns:p14="http://schemas.microsoft.com/office/powerpoint/2010/main" val="346934370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12" presetClass="entr" presetSubtype="8"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p:tgtEl>
                                          <p:spTgt spid="4"/>
                                        </p:tgtEl>
                                        <p:attrNameLst>
                                          <p:attrName>ppt_x</p:attrName>
                                        </p:attrNameLst>
                                      </p:cBhvr>
                                      <p:tavLst>
                                        <p:tav tm="0">
                                          <p:val>
                                            <p:strVal val="#ppt_x-#ppt_w*1.125000"/>
                                          </p:val>
                                        </p:tav>
                                        <p:tav tm="100000">
                                          <p:val>
                                            <p:strVal val="#ppt_x"/>
                                          </p:val>
                                        </p:tav>
                                      </p:tavLst>
                                    </p:anim>
                                    <p:animEffect transition="in" filter="wipe(right)">
                                      <p:cBhvr>
                                        <p:cTn id="14" dur="500"/>
                                        <p:tgtEl>
                                          <p:spTgt spid="4"/>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par>
                          <p:cTn id="19" fill="hold">
                            <p:stCondLst>
                              <p:cond delay="1500"/>
                            </p:stCondLst>
                            <p:childTnLst>
                              <p:par>
                                <p:cTn id="20" presetID="12" presetClass="entr" presetSubtype="8" fill="hold" grpId="0" nodeType="after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500"/>
                                        <p:tgtEl>
                                          <p:spTgt spid="17"/>
                                        </p:tgtEl>
                                        <p:attrNameLst>
                                          <p:attrName>ppt_x</p:attrName>
                                        </p:attrNameLst>
                                      </p:cBhvr>
                                      <p:tavLst>
                                        <p:tav tm="0">
                                          <p:val>
                                            <p:strVal val="#ppt_x-#ppt_w*1.125000"/>
                                          </p:val>
                                        </p:tav>
                                        <p:tav tm="100000">
                                          <p:val>
                                            <p:strVal val="#ppt_x"/>
                                          </p:val>
                                        </p:tav>
                                      </p:tavLst>
                                    </p:anim>
                                    <p:animEffect transition="in" filter="wipe(right)">
                                      <p:cBhvr>
                                        <p:cTn id="23" dur="500"/>
                                        <p:tgtEl>
                                          <p:spTgt spid="17"/>
                                        </p:tgtEl>
                                      </p:cBhvr>
                                    </p:animEffect>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childTnLst>
                                </p:cTn>
                              </p:par>
                            </p:childTnLst>
                          </p:cTn>
                        </p:par>
                        <p:par>
                          <p:cTn id="28" fill="hold">
                            <p:stCondLst>
                              <p:cond delay="2500"/>
                            </p:stCondLst>
                            <p:childTnLst>
                              <p:par>
                                <p:cTn id="29" presetID="10" presetClass="entr" presetSubtype="0"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childTnLst>
                                </p:cTn>
                              </p:par>
                            </p:childTnLst>
                          </p:cTn>
                        </p:par>
                        <p:par>
                          <p:cTn id="32" fill="hold">
                            <p:stCondLst>
                              <p:cond delay="3000"/>
                            </p:stCondLst>
                            <p:childTnLst>
                              <p:par>
                                <p:cTn id="33" presetID="22" presetClass="entr" presetSubtype="4" fill="hold"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wipe(down)">
                                      <p:cBhvr>
                                        <p:cTn id="3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7" grpId="1" animBg="1"/>
      <p:bldP spid="8" grpId="0" bldLvl="0" animBg="1"/>
      <p:bldP spid="8" grpId="1" animBg="1"/>
      <p:bldP spid="16" grpId="0"/>
      <p:bldP spid="17" grpId="0" animBg="1"/>
      <p:bldP spid="1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 xmlns:a16="http://schemas.microsoft.com/office/drawing/2014/main" id="{7427BC4D-5512-44DC-9DC5-188194D442DD}"/>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33026" y="5156380"/>
            <a:ext cx="12191999" cy="1739501"/>
          </a:xfrm>
          <a:prstGeom prst="rect">
            <a:avLst/>
          </a:prstGeom>
        </p:spPr>
      </p:pic>
      <p:pic>
        <p:nvPicPr>
          <p:cNvPr id="7" name="图片 6">
            <a:extLst>
              <a:ext uri="{FF2B5EF4-FFF2-40B4-BE49-F238E27FC236}">
                <a16:creationId xmlns="" xmlns:a16="http://schemas.microsoft.com/office/drawing/2014/main" id="{FB8E2559-11F8-4DD9-9081-54272C06E34F}"/>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 y="3910620"/>
            <a:ext cx="4757196" cy="2985261"/>
          </a:xfrm>
          <a:prstGeom prst="rect">
            <a:avLst/>
          </a:prstGeom>
        </p:spPr>
      </p:pic>
      <p:pic>
        <p:nvPicPr>
          <p:cNvPr id="8" name="图片 7">
            <a:extLst>
              <a:ext uri="{FF2B5EF4-FFF2-40B4-BE49-F238E27FC236}">
                <a16:creationId xmlns="" xmlns:a16="http://schemas.microsoft.com/office/drawing/2014/main" id="{6B8E2F22-FC70-4123-BF2A-C1D33D4845C6}"/>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8656785" y="-17777"/>
            <a:ext cx="3535214" cy="1451739"/>
          </a:xfrm>
          <a:prstGeom prst="rect">
            <a:avLst/>
          </a:prstGeom>
        </p:spPr>
      </p:pic>
      <p:pic>
        <p:nvPicPr>
          <p:cNvPr id="9" name="图片 8">
            <a:extLst>
              <a:ext uri="{FF2B5EF4-FFF2-40B4-BE49-F238E27FC236}">
                <a16:creationId xmlns="" xmlns:a16="http://schemas.microsoft.com/office/drawing/2014/main" id="{9614E3DB-189A-4356-8F0B-9E4DB47483F3}"/>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33028" y="5587853"/>
            <a:ext cx="12225028" cy="1308028"/>
          </a:xfrm>
          <a:prstGeom prst="rect">
            <a:avLst/>
          </a:prstGeom>
        </p:spPr>
      </p:pic>
      <p:pic>
        <p:nvPicPr>
          <p:cNvPr id="10" name="图片 9">
            <a:extLst>
              <a:ext uri="{FF2B5EF4-FFF2-40B4-BE49-F238E27FC236}">
                <a16:creationId xmlns="" xmlns:a16="http://schemas.microsoft.com/office/drawing/2014/main" id="{C65BCCBF-3319-4785-B068-60ED45BF2AC1}"/>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8130367" y="3283913"/>
            <a:ext cx="4045120" cy="3611968"/>
          </a:xfrm>
          <a:prstGeom prst="rect">
            <a:avLst/>
          </a:prstGeom>
        </p:spPr>
      </p:pic>
      <p:grpSp>
        <p:nvGrpSpPr>
          <p:cNvPr id="19" name="Aitds4">
            <a:extLst>
              <a:ext uri="{FF2B5EF4-FFF2-40B4-BE49-F238E27FC236}">
                <a16:creationId xmlns="" xmlns:a16="http://schemas.microsoft.com/office/drawing/2014/main" id="{6AFF02A5-8F03-4B11-B06D-2EFFA04D00E1}"/>
              </a:ext>
            </a:extLst>
          </p:cNvPr>
          <p:cNvGrpSpPr/>
          <p:nvPr/>
        </p:nvGrpSpPr>
        <p:grpSpPr>
          <a:xfrm>
            <a:off x="7961903" y="2233900"/>
            <a:ext cx="1230917" cy="252000"/>
            <a:chOff x="1993305" y="2363731"/>
            <a:chExt cx="1480438" cy="290589"/>
          </a:xfrm>
          <a:solidFill>
            <a:srgbClr val="C00000"/>
          </a:solidFill>
        </p:grpSpPr>
        <p:sp>
          <p:nvSpPr>
            <p:cNvPr id="20" name="星形: 五角 28">
              <a:extLst>
                <a:ext uri="{FF2B5EF4-FFF2-40B4-BE49-F238E27FC236}">
                  <a16:creationId xmlns="" xmlns:a16="http://schemas.microsoft.com/office/drawing/2014/main" id="{C06ACFF7-18CF-47D8-ADB1-5D862A375408}"/>
                </a:ext>
              </a:extLst>
            </p:cNvPr>
            <p:cNvSpPr/>
            <p:nvPr/>
          </p:nvSpPr>
          <p:spPr>
            <a:xfrm>
              <a:off x="2875998" y="2363731"/>
              <a:ext cx="303513" cy="290589"/>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C9110E"/>
                </a:solidFill>
                <a:effectLst/>
                <a:uLnTx/>
                <a:uFillTx/>
                <a:latin typeface="汉仪综艺体简" panose="02010600000101010101" pitchFamily="2" charset="-122"/>
                <a:ea typeface="汉仪综艺体简" panose="02010600000101010101" pitchFamily="2" charset="-122"/>
                <a:cs typeface="+mn-ea"/>
                <a:sym typeface="思源黑体" panose="020B0500000000000000" pitchFamily="34" charset="-122"/>
              </a:endParaRPr>
            </a:p>
          </p:txBody>
        </p:sp>
        <p:sp>
          <p:nvSpPr>
            <p:cNvPr id="21" name="星形: 五角 20">
              <a:extLst>
                <a:ext uri="{FF2B5EF4-FFF2-40B4-BE49-F238E27FC236}">
                  <a16:creationId xmlns="" xmlns:a16="http://schemas.microsoft.com/office/drawing/2014/main" id="{911E146F-F3EA-4E68-ABEB-927B563FB333}"/>
                </a:ext>
              </a:extLst>
            </p:cNvPr>
            <p:cNvSpPr/>
            <p:nvPr/>
          </p:nvSpPr>
          <p:spPr>
            <a:xfrm>
              <a:off x="3170230" y="2363731"/>
              <a:ext cx="303513" cy="290589"/>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C9110E"/>
                </a:solidFill>
                <a:effectLst/>
                <a:uLnTx/>
                <a:uFillTx/>
                <a:latin typeface="汉仪综艺体简" panose="02010600000101010101" pitchFamily="2" charset="-122"/>
                <a:ea typeface="汉仪综艺体简" panose="02010600000101010101" pitchFamily="2" charset="-122"/>
                <a:cs typeface="+mn-ea"/>
                <a:sym typeface="思源黑体" panose="020B0500000000000000" pitchFamily="34" charset="-122"/>
              </a:endParaRPr>
            </a:p>
          </p:txBody>
        </p:sp>
        <p:sp>
          <p:nvSpPr>
            <p:cNvPr id="22" name="星形: 五角 21">
              <a:extLst>
                <a:ext uri="{FF2B5EF4-FFF2-40B4-BE49-F238E27FC236}">
                  <a16:creationId xmlns="" xmlns:a16="http://schemas.microsoft.com/office/drawing/2014/main" id="{EB402873-27A2-438F-B347-C59A5F80EEEA}"/>
                </a:ext>
              </a:extLst>
            </p:cNvPr>
            <p:cNvSpPr/>
            <p:nvPr/>
          </p:nvSpPr>
          <p:spPr>
            <a:xfrm>
              <a:off x="2287536" y="2363731"/>
              <a:ext cx="303513" cy="290589"/>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C9110E"/>
                </a:solidFill>
                <a:effectLst/>
                <a:uLnTx/>
                <a:uFillTx/>
                <a:latin typeface="汉仪综艺体简" panose="02010600000101010101" pitchFamily="2" charset="-122"/>
                <a:ea typeface="汉仪综艺体简" panose="02010600000101010101" pitchFamily="2" charset="-122"/>
                <a:cs typeface="+mn-ea"/>
                <a:sym typeface="思源黑体" panose="020B0500000000000000" pitchFamily="34" charset="-122"/>
              </a:endParaRPr>
            </a:p>
          </p:txBody>
        </p:sp>
        <p:sp>
          <p:nvSpPr>
            <p:cNvPr id="23" name="星形: 五角 28">
              <a:extLst>
                <a:ext uri="{FF2B5EF4-FFF2-40B4-BE49-F238E27FC236}">
                  <a16:creationId xmlns="" xmlns:a16="http://schemas.microsoft.com/office/drawing/2014/main" id="{D2EDBDA0-7B08-44B7-A3CD-321D700DF4C9}"/>
                </a:ext>
              </a:extLst>
            </p:cNvPr>
            <p:cNvSpPr/>
            <p:nvPr/>
          </p:nvSpPr>
          <p:spPr>
            <a:xfrm>
              <a:off x="2581767" y="2363731"/>
              <a:ext cx="303513" cy="290589"/>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C9110E"/>
                </a:solidFill>
                <a:effectLst/>
                <a:uLnTx/>
                <a:uFillTx/>
                <a:latin typeface="汉仪综艺体简" panose="02010600000101010101" pitchFamily="2" charset="-122"/>
                <a:ea typeface="汉仪综艺体简" panose="02010600000101010101" pitchFamily="2" charset="-122"/>
                <a:cs typeface="+mn-ea"/>
                <a:sym typeface="思源黑体" panose="020B0500000000000000" pitchFamily="34" charset="-122"/>
              </a:endParaRPr>
            </a:p>
          </p:txBody>
        </p:sp>
        <p:sp>
          <p:nvSpPr>
            <p:cNvPr id="24" name="星形: 五角 28">
              <a:extLst>
                <a:ext uri="{FF2B5EF4-FFF2-40B4-BE49-F238E27FC236}">
                  <a16:creationId xmlns="" xmlns:a16="http://schemas.microsoft.com/office/drawing/2014/main" id="{15DC8A69-0A6F-491A-9407-8AD4BF290541}"/>
                </a:ext>
              </a:extLst>
            </p:cNvPr>
            <p:cNvSpPr/>
            <p:nvPr/>
          </p:nvSpPr>
          <p:spPr>
            <a:xfrm>
              <a:off x="1993305" y="2363731"/>
              <a:ext cx="303513" cy="290589"/>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C9110E"/>
                </a:solidFill>
                <a:effectLst/>
                <a:uLnTx/>
                <a:uFillTx/>
                <a:latin typeface="汉仪综艺体简" panose="02010600000101010101" pitchFamily="2" charset="-122"/>
                <a:ea typeface="汉仪综艺体简" panose="02010600000101010101" pitchFamily="2" charset="-122"/>
                <a:cs typeface="+mn-ea"/>
                <a:sym typeface="思源黑体" panose="020B0500000000000000" pitchFamily="34" charset="-122"/>
              </a:endParaRPr>
            </a:p>
          </p:txBody>
        </p:sp>
      </p:grpSp>
      <p:sp>
        <p:nvSpPr>
          <p:cNvPr id="25" name="Aitds5">
            <a:extLst>
              <a:ext uri="{FF2B5EF4-FFF2-40B4-BE49-F238E27FC236}">
                <a16:creationId xmlns="" xmlns:a16="http://schemas.microsoft.com/office/drawing/2014/main" id="{E7C14495-8EE9-436B-AF54-ACBF5E44F6DC}"/>
              </a:ext>
            </a:extLst>
          </p:cNvPr>
          <p:cNvSpPr/>
          <p:nvPr/>
        </p:nvSpPr>
        <p:spPr>
          <a:xfrm>
            <a:off x="4942237" y="2080687"/>
            <a:ext cx="2676562" cy="558426"/>
          </a:xfrm>
          <a:prstGeom prst="roundRect">
            <a:avLst>
              <a:gd name="adj" fmla="val 50000"/>
            </a:avLst>
          </a:prstGeom>
          <a:solidFill>
            <a:srgbClr val="C00000"/>
          </a:solidFill>
          <a:ln w="12700" cap="flat" cmpd="sng" algn="ctr">
            <a:noFill/>
            <a:prstDash val="solid"/>
            <a:miter lim="800000"/>
          </a:ln>
          <a:effectLst/>
        </p:spPr>
        <p:txBody>
          <a:bodyPr rtlCol="0" anchor="ctr"/>
          <a:lstStyle/>
          <a:p>
            <a:pPr lvl="0" algn="ctr"/>
            <a:r>
              <a:rPr lang="zh-CN" altLang="en-US" sz="3200" dirty="0">
                <a:solidFill>
                  <a:srgbClr val="FFFFFF"/>
                </a:solidFill>
                <a:latin typeface="汉仪综艺体简" panose="02010600000101010101" pitchFamily="2" charset="-122"/>
                <a:ea typeface="汉仪综艺体简" panose="02010600000101010101" pitchFamily="2" charset="-122"/>
                <a:cs typeface="阿里巴巴普惠体 Light" panose="00020600040101010101" pitchFamily="18" charset="-122"/>
                <a:sym typeface="思源黑体" panose="020B0500000000000000" pitchFamily="34" charset="-122"/>
              </a:rPr>
              <a:t>第一部分</a:t>
            </a:r>
          </a:p>
        </p:txBody>
      </p:sp>
      <p:sp>
        <p:nvSpPr>
          <p:cNvPr id="26" name="Aitds6">
            <a:extLst>
              <a:ext uri="{FF2B5EF4-FFF2-40B4-BE49-F238E27FC236}">
                <a16:creationId xmlns="" xmlns:a16="http://schemas.microsoft.com/office/drawing/2014/main" id="{11F307CE-CEFA-44F4-BFA0-949235B3A350}"/>
              </a:ext>
            </a:extLst>
          </p:cNvPr>
          <p:cNvSpPr txBox="1"/>
          <p:nvPr/>
        </p:nvSpPr>
        <p:spPr>
          <a:xfrm>
            <a:off x="3088060" y="2810912"/>
            <a:ext cx="6328428" cy="1200329"/>
          </a:xfrm>
          <a:prstGeom prst="rect">
            <a:avLst/>
          </a:prstGeom>
          <a:noFill/>
        </p:spPr>
        <p:txBody>
          <a:bodyPr wrap="square" rtlCol="0">
            <a:spAutoFit/>
          </a:bodyPr>
          <a:lstStyle>
            <a:defPPr>
              <a:defRPr lang="zh-CN"/>
            </a:defPPr>
            <a:lvl1pPr algn="ctr">
              <a:defRPr kumimoji="1" sz="6000" b="1">
                <a:solidFill>
                  <a:srgbClr val="C73018"/>
                </a:solidFill>
                <a:effectLst>
                  <a:outerShdw blurRad="50800" dist="38100" dir="2700000" algn="tl" rotWithShape="0">
                    <a:prstClr val="black">
                      <a:alpha val="6000"/>
                    </a:prstClr>
                  </a:outerShdw>
                </a:effectLst>
                <a:latin typeface="字魂35号-经典雅黑" panose="00000500000000000000" pitchFamily="2" charset="-122"/>
                <a:ea typeface="字魂35号-经典雅黑" panose="00000500000000000000" pitchFamily="2" charset="-122"/>
              </a:defRPr>
            </a:lvl1pPr>
          </a:lstStyle>
          <a:p>
            <a:pPr algn="dist" fontAlgn="auto">
              <a:spcBef>
                <a:spcPts val="0"/>
              </a:spcBef>
              <a:spcAft>
                <a:spcPts val="0"/>
              </a:spcAft>
              <a:defRPr/>
            </a:pPr>
            <a:r>
              <a:rPr lang="zh-CN" altLang="en-US" sz="7200" spc="600" dirty="0">
                <a:solidFill>
                  <a:srgbClr val="C00000"/>
                </a:solidFill>
                <a:latin typeface="汉仪综艺体简" panose="02010600000101010101" pitchFamily="2" charset="-122"/>
                <a:ea typeface="汉仪综艺体简" panose="02010600000101010101" pitchFamily="2" charset="-122"/>
              </a:rPr>
              <a:t>建党初期</a:t>
            </a:r>
          </a:p>
        </p:txBody>
      </p:sp>
      <p:grpSp>
        <p:nvGrpSpPr>
          <p:cNvPr id="27" name="Aitds8">
            <a:extLst>
              <a:ext uri="{FF2B5EF4-FFF2-40B4-BE49-F238E27FC236}">
                <a16:creationId xmlns="" xmlns:a16="http://schemas.microsoft.com/office/drawing/2014/main" id="{30BFE782-7431-4229-816D-1A3623DAC420}"/>
              </a:ext>
            </a:extLst>
          </p:cNvPr>
          <p:cNvGrpSpPr/>
          <p:nvPr/>
        </p:nvGrpSpPr>
        <p:grpSpPr>
          <a:xfrm>
            <a:off x="3368217" y="2233900"/>
            <a:ext cx="1230917" cy="252000"/>
            <a:chOff x="1993305" y="2363731"/>
            <a:chExt cx="1480438" cy="290589"/>
          </a:xfrm>
          <a:solidFill>
            <a:srgbClr val="C00000"/>
          </a:solidFill>
        </p:grpSpPr>
        <p:sp>
          <p:nvSpPr>
            <p:cNvPr id="28" name="星形: 五角 28">
              <a:extLst>
                <a:ext uri="{FF2B5EF4-FFF2-40B4-BE49-F238E27FC236}">
                  <a16:creationId xmlns="" xmlns:a16="http://schemas.microsoft.com/office/drawing/2014/main" id="{14BBE591-0DC8-4340-91DF-C97AA2145A03}"/>
                </a:ext>
              </a:extLst>
            </p:cNvPr>
            <p:cNvSpPr/>
            <p:nvPr/>
          </p:nvSpPr>
          <p:spPr>
            <a:xfrm>
              <a:off x="2875998" y="2363731"/>
              <a:ext cx="303513" cy="290589"/>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C9110E"/>
                </a:solidFill>
                <a:effectLst/>
                <a:uLnTx/>
                <a:uFillTx/>
                <a:latin typeface="汉仪综艺体简" panose="02010600000101010101" pitchFamily="2" charset="-122"/>
                <a:ea typeface="汉仪综艺体简" panose="02010600000101010101" pitchFamily="2" charset="-122"/>
                <a:cs typeface="+mn-ea"/>
                <a:sym typeface="思源黑体" panose="020B0500000000000000" pitchFamily="34" charset="-122"/>
              </a:endParaRPr>
            </a:p>
          </p:txBody>
        </p:sp>
        <p:sp>
          <p:nvSpPr>
            <p:cNvPr id="29" name="星形: 五角 30">
              <a:extLst>
                <a:ext uri="{FF2B5EF4-FFF2-40B4-BE49-F238E27FC236}">
                  <a16:creationId xmlns="" xmlns:a16="http://schemas.microsoft.com/office/drawing/2014/main" id="{67DC70A0-07D2-47DA-847A-ADE2FF1C740F}"/>
                </a:ext>
              </a:extLst>
            </p:cNvPr>
            <p:cNvSpPr/>
            <p:nvPr/>
          </p:nvSpPr>
          <p:spPr>
            <a:xfrm>
              <a:off x="3170230" y="2363731"/>
              <a:ext cx="303513" cy="290589"/>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C9110E"/>
                </a:solidFill>
                <a:effectLst/>
                <a:uLnTx/>
                <a:uFillTx/>
                <a:latin typeface="汉仪综艺体简" panose="02010600000101010101" pitchFamily="2" charset="-122"/>
                <a:ea typeface="汉仪综艺体简" panose="02010600000101010101" pitchFamily="2" charset="-122"/>
                <a:cs typeface="+mn-ea"/>
                <a:sym typeface="思源黑体" panose="020B0500000000000000" pitchFamily="34" charset="-122"/>
              </a:endParaRPr>
            </a:p>
          </p:txBody>
        </p:sp>
        <p:sp>
          <p:nvSpPr>
            <p:cNvPr id="30" name="星形: 五角 31">
              <a:extLst>
                <a:ext uri="{FF2B5EF4-FFF2-40B4-BE49-F238E27FC236}">
                  <a16:creationId xmlns="" xmlns:a16="http://schemas.microsoft.com/office/drawing/2014/main" id="{51E274F5-F52E-4125-9C4A-E7D8FE1E47C9}"/>
                </a:ext>
              </a:extLst>
            </p:cNvPr>
            <p:cNvSpPr/>
            <p:nvPr/>
          </p:nvSpPr>
          <p:spPr>
            <a:xfrm>
              <a:off x="2287536" y="2363731"/>
              <a:ext cx="303513" cy="290589"/>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C9110E"/>
                </a:solidFill>
                <a:effectLst/>
                <a:uLnTx/>
                <a:uFillTx/>
                <a:latin typeface="汉仪综艺体简" panose="02010600000101010101" pitchFamily="2" charset="-122"/>
                <a:ea typeface="汉仪综艺体简" panose="02010600000101010101" pitchFamily="2" charset="-122"/>
                <a:cs typeface="+mn-ea"/>
                <a:sym typeface="思源黑体" panose="020B0500000000000000" pitchFamily="34" charset="-122"/>
              </a:endParaRPr>
            </a:p>
          </p:txBody>
        </p:sp>
        <p:sp>
          <p:nvSpPr>
            <p:cNvPr id="31" name="星形: 五角 28">
              <a:extLst>
                <a:ext uri="{FF2B5EF4-FFF2-40B4-BE49-F238E27FC236}">
                  <a16:creationId xmlns="" xmlns:a16="http://schemas.microsoft.com/office/drawing/2014/main" id="{356F771C-44CB-4CB5-8503-ED0ED48BAF89}"/>
                </a:ext>
              </a:extLst>
            </p:cNvPr>
            <p:cNvSpPr/>
            <p:nvPr/>
          </p:nvSpPr>
          <p:spPr>
            <a:xfrm>
              <a:off x="2581767" y="2363731"/>
              <a:ext cx="303513" cy="290589"/>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C9110E"/>
                </a:solidFill>
                <a:effectLst/>
                <a:uLnTx/>
                <a:uFillTx/>
                <a:latin typeface="汉仪综艺体简" panose="02010600000101010101" pitchFamily="2" charset="-122"/>
                <a:ea typeface="汉仪综艺体简" panose="02010600000101010101" pitchFamily="2" charset="-122"/>
                <a:cs typeface="+mn-ea"/>
                <a:sym typeface="思源黑体" panose="020B0500000000000000" pitchFamily="34" charset="-122"/>
              </a:endParaRPr>
            </a:p>
          </p:txBody>
        </p:sp>
        <p:sp>
          <p:nvSpPr>
            <p:cNvPr id="32" name="星形: 五角 31">
              <a:extLst>
                <a:ext uri="{FF2B5EF4-FFF2-40B4-BE49-F238E27FC236}">
                  <a16:creationId xmlns="" xmlns:a16="http://schemas.microsoft.com/office/drawing/2014/main" id="{E1FBD7F5-E7AA-4BEC-AFE3-2F985DC9E749}"/>
                </a:ext>
              </a:extLst>
            </p:cNvPr>
            <p:cNvSpPr/>
            <p:nvPr/>
          </p:nvSpPr>
          <p:spPr>
            <a:xfrm>
              <a:off x="1993305" y="2363731"/>
              <a:ext cx="303513" cy="290589"/>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C9110E"/>
                </a:solidFill>
                <a:effectLst/>
                <a:uLnTx/>
                <a:uFillTx/>
                <a:latin typeface="汉仪综艺体简" panose="02010600000101010101" pitchFamily="2" charset="-122"/>
                <a:ea typeface="汉仪综艺体简" panose="02010600000101010101" pitchFamily="2" charset="-122"/>
                <a:cs typeface="+mn-ea"/>
                <a:sym typeface="思源黑体" panose="020B0500000000000000" pitchFamily="34" charset="-122"/>
              </a:endParaRPr>
            </a:p>
          </p:txBody>
        </p:sp>
      </p:grpSp>
      <p:grpSp>
        <p:nvGrpSpPr>
          <p:cNvPr id="33" name="组合 32">
            <a:extLst>
              <a:ext uri="{FF2B5EF4-FFF2-40B4-BE49-F238E27FC236}">
                <a16:creationId xmlns="" xmlns:a16="http://schemas.microsoft.com/office/drawing/2014/main" id="{D722F857-C5DA-40E6-90EB-80829B48AB0C}"/>
              </a:ext>
            </a:extLst>
          </p:cNvPr>
          <p:cNvGrpSpPr/>
          <p:nvPr/>
        </p:nvGrpSpPr>
        <p:grpSpPr>
          <a:xfrm>
            <a:off x="2779256" y="4183040"/>
            <a:ext cx="6946035" cy="584775"/>
            <a:chOff x="2608033" y="4354330"/>
            <a:chExt cx="6946035" cy="584775"/>
          </a:xfrm>
        </p:grpSpPr>
        <p:sp>
          <p:nvSpPr>
            <p:cNvPr id="34" name="Aitds7">
              <a:extLst>
                <a:ext uri="{FF2B5EF4-FFF2-40B4-BE49-F238E27FC236}">
                  <a16:creationId xmlns="" xmlns:a16="http://schemas.microsoft.com/office/drawing/2014/main" id="{4B799A16-B5F8-477D-9B90-3B3A5067FB73}"/>
                </a:ext>
              </a:extLst>
            </p:cNvPr>
            <p:cNvSpPr txBox="1"/>
            <p:nvPr/>
          </p:nvSpPr>
          <p:spPr>
            <a:xfrm>
              <a:off x="2714005" y="4354330"/>
              <a:ext cx="6740198" cy="584775"/>
            </a:xfrm>
            <a:prstGeom prst="rect">
              <a:avLst/>
            </a:prstGeom>
            <a:noFill/>
          </p:spPr>
          <p:txBody>
            <a:bodyPr wrap="square" rtlCol="0">
              <a:spAutoFit/>
            </a:bodyPr>
            <a:lstStyle>
              <a:defPPr>
                <a:defRPr lang="zh-CN"/>
              </a:defPPr>
              <a:lvl1pPr algn="ctr">
                <a:defRPr kumimoji="1" sz="5000" b="1">
                  <a:solidFill>
                    <a:srgbClr val="C73018"/>
                  </a:solidFill>
                  <a:effectLst>
                    <a:outerShdw blurRad="50800" dist="38100" dir="2700000" algn="tl" rotWithShape="0">
                      <a:prstClr val="black">
                        <a:alpha val="6000"/>
                      </a:prstClr>
                    </a:outerShdw>
                  </a:effectLst>
                  <a:latin typeface="字魂35号-经典雅黑" panose="00000500000000000000" pitchFamily="2" charset="-122"/>
                  <a:ea typeface="字魂35号-经典雅黑" panose="00000500000000000000" pitchFamily="2" charset="-122"/>
                </a:defRPr>
              </a:lvl1pPr>
            </a:lstStyle>
            <a:p>
              <a:r>
                <a:rPr kumimoji="0" lang="zh-CN" altLang="en-US" sz="3200" b="0" i="0" u="none" strike="noStrike" kern="0" cap="none" spc="0" normalizeH="0" baseline="0" noProof="0" dirty="0">
                  <a:ln>
                    <a:noFill/>
                  </a:ln>
                  <a:solidFill>
                    <a:srgbClr val="C00000"/>
                  </a:solidFill>
                  <a:effectLst/>
                  <a:uLnTx/>
                  <a:uFillTx/>
                  <a:latin typeface="汉仪综艺体简" panose="02010600000101010101" pitchFamily="2" charset="-122"/>
                  <a:ea typeface="汉仪综艺体简" panose="02010600000101010101" pitchFamily="2" charset="-122"/>
                  <a:cs typeface="+mn-ea"/>
                  <a:sym typeface="思源黑体" panose="020B0500000000000000" pitchFamily="34" charset="-122"/>
                </a:rPr>
                <a:t>回顾百年辉煌党史献礼</a:t>
              </a:r>
              <a:endParaRPr lang="zh-CN" altLang="en-US" sz="3000" dirty="0">
                <a:solidFill>
                  <a:srgbClr val="C00000"/>
                </a:solidFill>
                <a:latin typeface="汉仪综艺体简" panose="02010600000101010101" pitchFamily="2" charset="-122"/>
                <a:ea typeface="汉仪综艺体简" panose="02010600000101010101" pitchFamily="2" charset="-122"/>
                <a:sym typeface="思源黑体" panose="020B0500000000000000" pitchFamily="34" charset="-122"/>
              </a:endParaRPr>
            </a:p>
          </p:txBody>
        </p:sp>
        <p:pic>
          <p:nvPicPr>
            <p:cNvPr id="35" name="Aitds3">
              <a:extLst>
                <a:ext uri="{FF2B5EF4-FFF2-40B4-BE49-F238E27FC236}">
                  <a16:creationId xmlns="" xmlns:a16="http://schemas.microsoft.com/office/drawing/2014/main" id="{3E68B48A-8BFE-4593-902F-FAE3FFE8264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585210" y="4593863"/>
              <a:ext cx="968858" cy="133160"/>
            </a:xfrm>
            <a:prstGeom prst="rect">
              <a:avLst/>
            </a:prstGeom>
          </p:spPr>
        </p:pic>
        <p:pic>
          <p:nvPicPr>
            <p:cNvPr id="36" name="Aitds3">
              <a:extLst>
                <a:ext uri="{FF2B5EF4-FFF2-40B4-BE49-F238E27FC236}">
                  <a16:creationId xmlns="" xmlns:a16="http://schemas.microsoft.com/office/drawing/2014/main" id="{4E4B092B-4101-41E8-A7C3-C4A8168BDF2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10800000">
              <a:off x="2608033" y="4605922"/>
              <a:ext cx="968858" cy="133160"/>
            </a:xfrm>
            <a:prstGeom prst="rect">
              <a:avLst/>
            </a:prstGeom>
          </p:spPr>
        </p:pic>
      </p:grpSp>
      <p:pic>
        <p:nvPicPr>
          <p:cNvPr id="37" name="图片 13">
            <a:extLst>
              <a:ext uri="{FF2B5EF4-FFF2-40B4-BE49-F238E27FC236}">
                <a16:creationId xmlns="" xmlns:a16="http://schemas.microsoft.com/office/drawing/2014/main" id="{3D5749F5-71B5-4B03-A221-3BAB8C3A6637}"/>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p:blipFill>
        <p:spPr bwMode="auto">
          <a:xfrm>
            <a:off x="5353281" y="596855"/>
            <a:ext cx="1950817" cy="1590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 name="图片 37">
            <a:extLst>
              <a:ext uri="{FF2B5EF4-FFF2-40B4-BE49-F238E27FC236}">
                <a16:creationId xmlns="" xmlns:a16="http://schemas.microsoft.com/office/drawing/2014/main" id="{68F7BD08-6E78-4FA3-B660-D200492E6771}"/>
              </a:ext>
            </a:extLst>
          </p:cNvPr>
          <p:cNvPicPr>
            <a:picLocks noChangeAspect="1"/>
          </p:cNvPicPr>
          <p:nvPr/>
        </p:nvPicPr>
        <p:blipFill>
          <a:blip r:embed="rId9">
            <a:extLst>
              <a:ext uri="{BEBA8EAE-BF5A-486C-A8C5-ECC9F3942E4B}">
                <a14:imgProps xmlns:a14="http://schemas.microsoft.com/office/drawing/2010/main">
                  <a14:imgLayer>
                    <a14:imgEffect>
                      <a14:brightnessContrast bright="-20000" contrast="40000"/>
                    </a14:imgEffect>
                  </a14:imgLayer>
                </a14:imgProps>
              </a:ext>
              <a:ext uri="{28A0092B-C50C-407E-A947-70E740481C1C}">
                <a14:useLocalDpi xmlns:a14="http://schemas.microsoft.com/office/drawing/2010/main" val="0"/>
              </a:ext>
            </a:extLst>
          </a:blip>
          <a:srcRect/>
          <a:stretch/>
        </p:blipFill>
        <p:spPr>
          <a:xfrm>
            <a:off x="948177" y="867010"/>
            <a:ext cx="1460761" cy="1012063"/>
          </a:xfrm>
          <a:prstGeom prst="rect">
            <a:avLst/>
          </a:prstGeom>
        </p:spPr>
      </p:pic>
    </p:spTree>
    <p:extLst>
      <p:ext uri="{BB962C8B-B14F-4D97-AF65-F5344CB8AC3E}">
        <p14:creationId xmlns:p14="http://schemas.microsoft.com/office/powerpoint/2010/main" val="273846909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prestig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right)">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anim calcmode="lin" valueType="num">
                                      <p:cBhvr>
                                        <p:cTn id="12" dur="1000" fill="hold"/>
                                        <p:tgtEl>
                                          <p:spTgt spid="9"/>
                                        </p:tgtEl>
                                        <p:attrNameLst>
                                          <p:attrName>ppt_x</p:attrName>
                                        </p:attrNameLst>
                                      </p:cBhvr>
                                      <p:tavLst>
                                        <p:tav tm="0">
                                          <p:val>
                                            <p:strVal val="#ppt_x"/>
                                          </p:val>
                                        </p:tav>
                                        <p:tav tm="100000">
                                          <p:val>
                                            <p:strVal val="#ppt_x"/>
                                          </p:val>
                                        </p:tav>
                                      </p:tavLst>
                                    </p:anim>
                                    <p:anim calcmode="lin" valueType="num">
                                      <p:cBhvr>
                                        <p:cTn id="13" dur="1000" fill="hold"/>
                                        <p:tgtEl>
                                          <p:spTgt spid="9"/>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4"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par>
                          <p:cTn id="18" fill="hold">
                            <p:stCondLst>
                              <p:cond delay="2000"/>
                            </p:stCondLst>
                            <p:childTnLst>
                              <p:par>
                                <p:cTn id="19" presetID="42" presetClass="entr" presetSubtype="0" fill="hold"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22" presetClass="entr" presetSubtype="4"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500"/>
                                        <p:tgtEl>
                                          <p:spTgt spid="7"/>
                                        </p:tgtEl>
                                      </p:cBhvr>
                                    </p:animEffect>
                                  </p:childTnLst>
                                </p:cTn>
                              </p:par>
                            </p:childTnLst>
                          </p:cTn>
                        </p:par>
                        <p:par>
                          <p:cTn id="28" fill="hold">
                            <p:stCondLst>
                              <p:cond delay="3500"/>
                            </p:stCondLst>
                            <p:childTnLst>
                              <p:par>
                                <p:cTn id="29" presetID="53" presetClass="entr" presetSubtype="16" fill="hold" nodeType="afterEffect">
                                  <p:stCondLst>
                                    <p:cond delay="0"/>
                                  </p:stCondLst>
                                  <p:childTnLst>
                                    <p:set>
                                      <p:cBhvr>
                                        <p:cTn id="30" dur="1" fill="hold">
                                          <p:stCondLst>
                                            <p:cond delay="0"/>
                                          </p:stCondLst>
                                        </p:cTn>
                                        <p:tgtEl>
                                          <p:spTgt spid="37"/>
                                        </p:tgtEl>
                                        <p:attrNameLst>
                                          <p:attrName>style.visibility</p:attrName>
                                        </p:attrNameLst>
                                      </p:cBhvr>
                                      <p:to>
                                        <p:strVal val="visible"/>
                                      </p:to>
                                    </p:set>
                                    <p:anim calcmode="lin" valueType="num">
                                      <p:cBhvr>
                                        <p:cTn id="31" dur="500" fill="hold"/>
                                        <p:tgtEl>
                                          <p:spTgt spid="37"/>
                                        </p:tgtEl>
                                        <p:attrNameLst>
                                          <p:attrName>ppt_w</p:attrName>
                                        </p:attrNameLst>
                                      </p:cBhvr>
                                      <p:tavLst>
                                        <p:tav tm="0">
                                          <p:val>
                                            <p:fltVal val="0"/>
                                          </p:val>
                                        </p:tav>
                                        <p:tav tm="100000">
                                          <p:val>
                                            <p:strVal val="#ppt_w"/>
                                          </p:val>
                                        </p:tav>
                                      </p:tavLst>
                                    </p:anim>
                                    <p:anim calcmode="lin" valueType="num">
                                      <p:cBhvr>
                                        <p:cTn id="32" dur="500" fill="hold"/>
                                        <p:tgtEl>
                                          <p:spTgt spid="37"/>
                                        </p:tgtEl>
                                        <p:attrNameLst>
                                          <p:attrName>ppt_h</p:attrName>
                                        </p:attrNameLst>
                                      </p:cBhvr>
                                      <p:tavLst>
                                        <p:tav tm="0">
                                          <p:val>
                                            <p:fltVal val="0"/>
                                          </p:val>
                                        </p:tav>
                                        <p:tav tm="100000">
                                          <p:val>
                                            <p:strVal val="#ppt_h"/>
                                          </p:val>
                                        </p:tav>
                                      </p:tavLst>
                                    </p:anim>
                                    <p:animEffect transition="in" filter="fade">
                                      <p:cBhvr>
                                        <p:cTn id="33" dur="500"/>
                                        <p:tgtEl>
                                          <p:spTgt spid="37"/>
                                        </p:tgtEl>
                                      </p:cBhvr>
                                    </p:animEffect>
                                  </p:childTnLst>
                                </p:cTn>
                              </p:par>
                            </p:childTnLst>
                          </p:cTn>
                        </p:par>
                        <p:par>
                          <p:cTn id="34" fill="hold">
                            <p:stCondLst>
                              <p:cond delay="4000"/>
                            </p:stCondLst>
                            <p:childTnLst>
                              <p:par>
                                <p:cTn id="35" presetID="10" presetClass="entr" presetSubtype="0" fill="hold"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700"/>
                                        <p:tgtEl>
                                          <p:spTgt spid="19"/>
                                        </p:tgtEl>
                                      </p:cBhvr>
                                    </p:animEffect>
                                  </p:childTnLst>
                                </p:cTn>
                              </p:par>
                              <p:par>
                                <p:cTn id="38" presetID="10" presetClass="entr" presetSubtype="0" fill="hold" nodeType="withEffect">
                                  <p:stCondLst>
                                    <p:cond delay="0"/>
                                  </p:stCondLst>
                                  <p:childTnLst>
                                    <p:set>
                                      <p:cBhvr>
                                        <p:cTn id="39" dur="1" fill="hold">
                                          <p:stCondLst>
                                            <p:cond delay="0"/>
                                          </p:stCondLst>
                                        </p:cTn>
                                        <p:tgtEl>
                                          <p:spTgt spid="27"/>
                                        </p:tgtEl>
                                        <p:attrNameLst>
                                          <p:attrName>style.visibility</p:attrName>
                                        </p:attrNameLst>
                                      </p:cBhvr>
                                      <p:to>
                                        <p:strVal val="visible"/>
                                      </p:to>
                                    </p:set>
                                    <p:animEffect transition="in" filter="fade">
                                      <p:cBhvr>
                                        <p:cTn id="40" dur="700"/>
                                        <p:tgtEl>
                                          <p:spTgt spid="27"/>
                                        </p:tgtEl>
                                      </p:cBhvr>
                                    </p:animEffect>
                                  </p:childTnLst>
                                </p:cTn>
                              </p:par>
                            </p:childTnLst>
                          </p:cTn>
                        </p:par>
                        <p:par>
                          <p:cTn id="41" fill="hold">
                            <p:stCondLst>
                              <p:cond delay="4700"/>
                            </p:stCondLst>
                            <p:childTnLst>
                              <p:par>
                                <p:cTn id="42" presetID="53" presetClass="entr" presetSubtype="16" fill="hold" grpId="0" nodeType="afterEffect">
                                  <p:stCondLst>
                                    <p:cond delay="0"/>
                                  </p:stCondLst>
                                  <p:childTnLst>
                                    <p:set>
                                      <p:cBhvr>
                                        <p:cTn id="43" dur="1" fill="hold">
                                          <p:stCondLst>
                                            <p:cond delay="0"/>
                                          </p:stCondLst>
                                        </p:cTn>
                                        <p:tgtEl>
                                          <p:spTgt spid="25"/>
                                        </p:tgtEl>
                                        <p:attrNameLst>
                                          <p:attrName>style.visibility</p:attrName>
                                        </p:attrNameLst>
                                      </p:cBhvr>
                                      <p:to>
                                        <p:strVal val="visible"/>
                                      </p:to>
                                    </p:set>
                                    <p:anim calcmode="lin" valueType="num">
                                      <p:cBhvr>
                                        <p:cTn id="44" dur="500" fill="hold"/>
                                        <p:tgtEl>
                                          <p:spTgt spid="25"/>
                                        </p:tgtEl>
                                        <p:attrNameLst>
                                          <p:attrName>ppt_w</p:attrName>
                                        </p:attrNameLst>
                                      </p:cBhvr>
                                      <p:tavLst>
                                        <p:tav tm="0">
                                          <p:val>
                                            <p:fltVal val="0"/>
                                          </p:val>
                                        </p:tav>
                                        <p:tav tm="100000">
                                          <p:val>
                                            <p:strVal val="#ppt_w"/>
                                          </p:val>
                                        </p:tav>
                                      </p:tavLst>
                                    </p:anim>
                                    <p:anim calcmode="lin" valueType="num">
                                      <p:cBhvr>
                                        <p:cTn id="45" dur="500" fill="hold"/>
                                        <p:tgtEl>
                                          <p:spTgt spid="25"/>
                                        </p:tgtEl>
                                        <p:attrNameLst>
                                          <p:attrName>ppt_h</p:attrName>
                                        </p:attrNameLst>
                                      </p:cBhvr>
                                      <p:tavLst>
                                        <p:tav tm="0">
                                          <p:val>
                                            <p:fltVal val="0"/>
                                          </p:val>
                                        </p:tav>
                                        <p:tav tm="100000">
                                          <p:val>
                                            <p:strVal val="#ppt_h"/>
                                          </p:val>
                                        </p:tav>
                                      </p:tavLst>
                                    </p:anim>
                                    <p:animEffect transition="in" filter="fade">
                                      <p:cBhvr>
                                        <p:cTn id="46" dur="500"/>
                                        <p:tgtEl>
                                          <p:spTgt spid="25"/>
                                        </p:tgtEl>
                                      </p:cBhvr>
                                    </p:animEffect>
                                  </p:childTnLst>
                                </p:cTn>
                              </p:par>
                            </p:childTnLst>
                          </p:cTn>
                        </p:par>
                        <p:par>
                          <p:cTn id="47" fill="hold">
                            <p:stCondLst>
                              <p:cond delay="5200"/>
                            </p:stCondLst>
                            <p:childTnLst>
                              <p:par>
                                <p:cTn id="48" presetID="52" presetClass="entr" presetSubtype="0" fill="hold" grpId="0" nodeType="afterEffect">
                                  <p:stCondLst>
                                    <p:cond delay="0"/>
                                  </p:stCondLst>
                                  <p:childTnLst>
                                    <p:set>
                                      <p:cBhvr>
                                        <p:cTn id="49" dur="1" fill="hold">
                                          <p:stCondLst>
                                            <p:cond delay="0"/>
                                          </p:stCondLst>
                                        </p:cTn>
                                        <p:tgtEl>
                                          <p:spTgt spid="26"/>
                                        </p:tgtEl>
                                        <p:attrNameLst>
                                          <p:attrName>style.visibility</p:attrName>
                                        </p:attrNameLst>
                                      </p:cBhvr>
                                      <p:to>
                                        <p:strVal val="visible"/>
                                      </p:to>
                                    </p:set>
                                    <p:animScale>
                                      <p:cBhvr>
                                        <p:cTn id="50"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1" dur="1000" decel="50000" fill="hold">
                                          <p:stCondLst>
                                            <p:cond delay="0"/>
                                          </p:stCondLst>
                                        </p:cTn>
                                        <p:tgtEl>
                                          <p:spTgt spid="26"/>
                                        </p:tgtEl>
                                        <p:attrNameLst>
                                          <p:attrName>ppt_x</p:attrName>
                                          <p:attrName>ppt_y</p:attrName>
                                        </p:attrNameLst>
                                      </p:cBhvr>
                                    </p:animMotion>
                                    <p:animEffect transition="in" filter="fade">
                                      <p:cBhvr>
                                        <p:cTn id="52" dur="1000"/>
                                        <p:tgtEl>
                                          <p:spTgt spid="26"/>
                                        </p:tgtEl>
                                      </p:cBhvr>
                                    </p:animEffect>
                                  </p:childTnLst>
                                </p:cTn>
                              </p:par>
                            </p:childTnLst>
                          </p:cTn>
                        </p:par>
                        <p:par>
                          <p:cTn id="53" fill="hold">
                            <p:stCondLst>
                              <p:cond delay="6200"/>
                            </p:stCondLst>
                            <p:childTnLst>
                              <p:par>
                                <p:cTn id="54" presetID="42" presetClass="entr" presetSubtype="0" fill="hold" nodeType="afterEffect">
                                  <p:stCondLst>
                                    <p:cond delay="0"/>
                                  </p:stCondLst>
                                  <p:childTnLst>
                                    <p:set>
                                      <p:cBhvr>
                                        <p:cTn id="55" dur="1" fill="hold">
                                          <p:stCondLst>
                                            <p:cond delay="0"/>
                                          </p:stCondLst>
                                        </p:cTn>
                                        <p:tgtEl>
                                          <p:spTgt spid="33"/>
                                        </p:tgtEl>
                                        <p:attrNameLst>
                                          <p:attrName>style.visibility</p:attrName>
                                        </p:attrNameLst>
                                      </p:cBhvr>
                                      <p:to>
                                        <p:strVal val="visible"/>
                                      </p:to>
                                    </p:set>
                                    <p:animEffect transition="in" filter="fade">
                                      <p:cBhvr>
                                        <p:cTn id="56" dur="1000"/>
                                        <p:tgtEl>
                                          <p:spTgt spid="33"/>
                                        </p:tgtEl>
                                      </p:cBhvr>
                                    </p:animEffect>
                                    <p:anim calcmode="lin" valueType="num">
                                      <p:cBhvr>
                                        <p:cTn id="57" dur="1000" fill="hold"/>
                                        <p:tgtEl>
                                          <p:spTgt spid="33"/>
                                        </p:tgtEl>
                                        <p:attrNameLst>
                                          <p:attrName>ppt_x</p:attrName>
                                        </p:attrNameLst>
                                      </p:cBhvr>
                                      <p:tavLst>
                                        <p:tav tm="0">
                                          <p:val>
                                            <p:strVal val="#ppt_x"/>
                                          </p:val>
                                        </p:tav>
                                        <p:tav tm="100000">
                                          <p:val>
                                            <p:strVal val="#ppt_x"/>
                                          </p:val>
                                        </p:tav>
                                      </p:tavLst>
                                    </p:anim>
                                    <p:anim calcmode="lin" valueType="num">
                                      <p:cBhvr>
                                        <p:cTn id="58" dur="1000" fill="hold"/>
                                        <p:tgtEl>
                                          <p:spTgt spid="33"/>
                                        </p:tgtEl>
                                        <p:attrNameLst>
                                          <p:attrName>ppt_y</p:attrName>
                                        </p:attrNameLst>
                                      </p:cBhvr>
                                      <p:tavLst>
                                        <p:tav tm="0">
                                          <p:val>
                                            <p:strVal val="#ppt_y+.1"/>
                                          </p:val>
                                        </p:tav>
                                        <p:tav tm="100000">
                                          <p:val>
                                            <p:strVal val="#ppt_y"/>
                                          </p:val>
                                        </p:tav>
                                      </p:tavLst>
                                    </p:anim>
                                  </p:childTnLst>
                                </p:cTn>
                              </p:par>
                            </p:childTnLst>
                          </p:cTn>
                        </p:par>
                        <p:par>
                          <p:cTn id="59" fill="hold">
                            <p:stCondLst>
                              <p:cond delay="7200"/>
                            </p:stCondLst>
                            <p:childTnLst>
                              <p:par>
                                <p:cTn id="60" presetID="2" presetClass="entr" presetSubtype="12" fill="hold" nodeType="afterEffect">
                                  <p:stCondLst>
                                    <p:cond delay="0"/>
                                  </p:stCondLst>
                                  <p:childTnLst>
                                    <p:set>
                                      <p:cBhvr>
                                        <p:cTn id="61" dur="1" fill="hold">
                                          <p:stCondLst>
                                            <p:cond delay="0"/>
                                          </p:stCondLst>
                                        </p:cTn>
                                        <p:tgtEl>
                                          <p:spTgt spid="38"/>
                                        </p:tgtEl>
                                        <p:attrNameLst>
                                          <p:attrName>style.visibility</p:attrName>
                                        </p:attrNameLst>
                                      </p:cBhvr>
                                      <p:to>
                                        <p:strVal val="visible"/>
                                      </p:to>
                                    </p:set>
                                    <p:anim calcmode="lin" valueType="num">
                                      <p:cBhvr additive="base">
                                        <p:cTn id="62" dur="500" fill="hold"/>
                                        <p:tgtEl>
                                          <p:spTgt spid="38"/>
                                        </p:tgtEl>
                                        <p:attrNameLst>
                                          <p:attrName>ppt_x</p:attrName>
                                        </p:attrNameLst>
                                      </p:cBhvr>
                                      <p:tavLst>
                                        <p:tav tm="0">
                                          <p:val>
                                            <p:strVal val="0-#ppt_w/2"/>
                                          </p:val>
                                        </p:tav>
                                        <p:tav tm="100000">
                                          <p:val>
                                            <p:strVal val="#ppt_x"/>
                                          </p:val>
                                        </p:tav>
                                      </p:tavLst>
                                    </p:anim>
                                    <p:anim calcmode="lin" valueType="num">
                                      <p:cBhvr additive="base">
                                        <p:cTn id="63"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文本框 38">
            <a:extLst>
              <a:ext uri="{FF2B5EF4-FFF2-40B4-BE49-F238E27FC236}">
                <a16:creationId xmlns="" xmlns:a16="http://schemas.microsoft.com/office/drawing/2014/main" id="{E5B102FC-ABD5-4A4C-A6A8-706F28EF6A31}"/>
              </a:ext>
            </a:extLst>
          </p:cNvPr>
          <p:cNvSpPr txBox="1"/>
          <p:nvPr/>
        </p:nvSpPr>
        <p:spPr>
          <a:xfrm>
            <a:off x="1114000" y="375508"/>
            <a:ext cx="6096000" cy="369332"/>
          </a:xfrm>
          <a:prstGeom prst="rect">
            <a:avLst/>
          </a:prstGeom>
          <a:noFill/>
        </p:spPr>
        <p:txBody>
          <a:bodyPr wrap="square">
            <a:spAutoFit/>
          </a:bodyPr>
          <a:lstStyle/>
          <a:p>
            <a:r>
              <a:rPr lang="zh-CN" altLang="en-US" sz="1800" dirty="0">
                <a:solidFill>
                  <a:srgbClr val="C00000"/>
                </a:solidFill>
                <a:latin typeface="汉仪雅酷黑 85W" panose="020B0904020202020204" pitchFamily="34" charset="-122"/>
                <a:ea typeface="汉仪雅酷黑 85W" panose="020B0904020202020204" pitchFamily="34" charset="-122"/>
                <a:sym typeface="思源黑体" panose="020B0500000000000000" pitchFamily="34" charset="-122"/>
              </a:rPr>
              <a:t>全民抗日战争</a:t>
            </a:r>
          </a:p>
        </p:txBody>
      </p:sp>
      <p:pic>
        <p:nvPicPr>
          <p:cNvPr id="40" name="图片 13">
            <a:extLst>
              <a:ext uri="{FF2B5EF4-FFF2-40B4-BE49-F238E27FC236}">
                <a16:creationId xmlns="" xmlns:a16="http://schemas.microsoft.com/office/drawing/2014/main" id="{8F5A8AB7-08C8-4A4F-98B4-B87A4046B493}"/>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bwMode="auto">
          <a:xfrm>
            <a:off x="263122" y="213359"/>
            <a:ext cx="850878" cy="693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 name="组合 3">
            <a:extLst>
              <a:ext uri="{FF2B5EF4-FFF2-40B4-BE49-F238E27FC236}">
                <a16:creationId xmlns="" xmlns:a16="http://schemas.microsoft.com/office/drawing/2014/main" id="{352F659B-AF00-42F1-936F-3B2B076BED64}"/>
              </a:ext>
            </a:extLst>
          </p:cNvPr>
          <p:cNvGrpSpPr/>
          <p:nvPr/>
        </p:nvGrpSpPr>
        <p:grpSpPr>
          <a:xfrm>
            <a:off x="1715440" y="1295401"/>
            <a:ext cx="9870156" cy="646284"/>
            <a:chOff x="1651" y="3520"/>
            <a:chExt cx="1541" cy="1284"/>
          </a:xfrm>
        </p:grpSpPr>
        <p:sp>
          <p:nvSpPr>
            <p:cNvPr id="5" name="圆角矩形 8">
              <a:extLst>
                <a:ext uri="{FF2B5EF4-FFF2-40B4-BE49-F238E27FC236}">
                  <a16:creationId xmlns="" xmlns:a16="http://schemas.microsoft.com/office/drawing/2014/main" id="{3E3E394C-27CA-4CDE-BC96-B895FF8DF991}"/>
                </a:ext>
              </a:extLst>
            </p:cNvPr>
            <p:cNvSpPr/>
            <p:nvPr/>
          </p:nvSpPr>
          <p:spPr>
            <a:xfrm>
              <a:off x="1708" y="3520"/>
              <a:ext cx="1449" cy="1282"/>
            </a:xfrm>
            <a:prstGeom prst="roundRect">
              <a:avLst/>
            </a:prstGeom>
            <a:solidFill>
              <a:srgbClr val="C00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solidFill>
                  <a:srgbClr val="C00000"/>
                </a:solidFill>
                <a:cs typeface="+mn-ea"/>
                <a:sym typeface="+mn-lt"/>
              </a:endParaRPr>
            </a:p>
          </p:txBody>
        </p:sp>
        <p:sp>
          <p:nvSpPr>
            <p:cNvPr id="6" name="文本框 5">
              <a:extLst>
                <a:ext uri="{FF2B5EF4-FFF2-40B4-BE49-F238E27FC236}">
                  <a16:creationId xmlns="" xmlns:a16="http://schemas.microsoft.com/office/drawing/2014/main" id="{FC0431AC-AB28-4D7A-B2D2-A53530560FBE}"/>
                </a:ext>
              </a:extLst>
            </p:cNvPr>
            <p:cNvSpPr txBox="1"/>
            <p:nvPr/>
          </p:nvSpPr>
          <p:spPr>
            <a:xfrm>
              <a:off x="1651" y="3520"/>
              <a:ext cx="1541" cy="1284"/>
            </a:xfrm>
            <a:prstGeom prst="rect">
              <a:avLst/>
            </a:prstGeom>
            <a:noFill/>
          </p:spPr>
          <p:txBody>
            <a:bodyPr wrap="square" rtlCol="0">
              <a:spAutoFit/>
            </a:bodyPr>
            <a:lstStyle/>
            <a:p>
              <a:pPr algn="ctr" eaLnBrk="1" hangingPunct="1"/>
              <a:r>
                <a:rPr lang="zh-CN" altLang="en-US" sz="3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抗日战争的胜利</a:t>
              </a:r>
              <a:endParaRPr lang="en-US" altLang="zh-CN" sz="3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sp>
        <p:nvSpPr>
          <p:cNvPr id="7" name="文本框 6">
            <a:extLst>
              <a:ext uri="{FF2B5EF4-FFF2-40B4-BE49-F238E27FC236}">
                <a16:creationId xmlns="" xmlns:a16="http://schemas.microsoft.com/office/drawing/2014/main" id="{87325170-A440-4DFF-B1F9-00505456E433}"/>
              </a:ext>
            </a:extLst>
          </p:cNvPr>
          <p:cNvSpPr txBox="1"/>
          <p:nvPr/>
        </p:nvSpPr>
        <p:spPr>
          <a:xfrm>
            <a:off x="885719" y="1113958"/>
            <a:ext cx="958215" cy="923330"/>
          </a:xfrm>
          <a:prstGeom prst="rect">
            <a:avLst/>
          </a:prstGeom>
          <a:solidFill>
            <a:srgbClr val="C00000"/>
          </a:solidFill>
          <a:effectLst>
            <a:outerShdw blurRad="50800" dist="38100" dir="5400000" algn="t" rotWithShape="0">
              <a:prstClr val="black">
                <a:alpha val="40000"/>
              </a:prstClr>
            </a:outerShdw>
          </a:effectLst>
        </p:spPr>
        <p:txBody>
          <a:bodyPr wrap="square" rtlCol="0">
            <a:spAutoFit/>
          </a:bodyPr>
          <a:lstStyle/>
          <a:p>
            <a:pPr algn="ctr"/>
            <a:r>
              <a:rPr lang="en-US" altLang="zh-CN" sz="5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6</a:t>
            </a:r>
            <a:endParaRPr lang="zh-CN" altLang="en-US" sz="5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endParaRPr>
          </a:p>
        </p:txBody>
      </p:sp>
      <p:sp>
        <p:nvSpPr>
          <p:cNvPr id="8" name="文本框 7">
            <a:extLst>
              <a:ext uri="{FF2B5EF4-FFF2-40B4-BE49-F238E27FC236}">
                <a16:creationId xmlns="" xmlns:a16="http://schemas.microsoft.com/office/drawing/2014/main" id="{7DFA7160-6EC8-41F1-9A45-83A49BBE6EB7}"/>
              </a:ext>
            </a:extLst>
          </p:cNvPr>
          <p:cNvSpPr txBox="1"/>
          <p:nvPr/>
        </p:nvSpPr>
        <p:spPr>
          <a:xfrm>
            <a:off x="885719" y="2213972"/>
            <a:ext cx="10475701" cy="453457"/>
          </a:xfrm>
          <a:prstGeom prst="rect">
            <a:avLst/>
          </a:prstGeom>
          <a:noFill/>
          <a:ln w="6350">
            <a:noFill/>
            <a:prstDash val="sysDash"/>
          </a:ln>
        </p:spPr>
        <p:txBody>
          <a:bodyPr wrap="square" rtlCol="0" anchor="t">
            <a:spAutoFit/>
          </a:bodyPr>
          <a:lstStyle/>
          <a:p>
            <a:pPr>
              <a:lnSpc>
                <a:spcPct val="130000"/>
              </a:lnSpc>
            </a:pPr>
            <a:r>
              <a:rPr lang="en-US" altLang="zh-CN" sz="2000" dirty="0">
                <a:latin typeface="微软雅黑" panose="020B0503020204020204" pitchFamily="34" charset="-122"/>
                <a:ea typeface="微软雅黑" panose="020B0503020204020204" pitchFamily="34" charset="-122"/>
              </a:rPr>
              <a:t>1945</a:t>
            </a:r>
            <a:r>
              <a:rPr lang="zh-CN" altLang="en-US" sz="2000" dirty="0">
                <a:latin typeface="微软雅黑" panose="020B0503020204020204" pitchFamily="34" charset="-122"/>
                <a:ea typeface="微软雅黑" panose="020B0503020204020204" pitchFamily="34" charset="-122"/>
              </a:rPr>
              <a:t>年</a:t>
            </a:r>
            <a:r>
              <a:rPr lang="en-US" altLang="zh-CN" sz="2000" dirty="0">
                <a:latin typeface="微软雅黑" panose="020B0503020204020204" pitchFamily="34" charset="-122"/>
                <a:ea typeface="微软雅黑" panose="020B0503020204020204" pitchFamily="34" charset="-122"/>
              </a:rPr>
              <a:t>9</a:t>
            </a:r>
            <a:r>
              <a:rPr lang="zh-CN" altLang="en-US" sz="2000" dirty="0">
                <a:latin typeface="微软雅黑" panose="020B0503020204020204" pitchFamily="34" charset="-122"/>
                <a:ea typeface="微软雅黑" panose="020B0503020204020204" pitchFamily="34" charset="-122"/>
              </a:rPr>
              <a:t>月</a:t>
            </a:r>
            <a:r>
              <a:rPr lang="en-US" altLang="zh-CN" sz="2000" dirty="0">
                <a:latin typeface="微软雅黑" panose="020B0503020204020204" pitchFamily="34" charset="-122"/>
                <a:ea typeface="微软雅黑" panose="020B0503020204020204" pitchFamily="34" charset="-122"/>
              </a:rPr>
              <a:t>9</a:t>
            </a:r>
            <a:r>
              <a:rPr lang="zh-CN" altLang="en-US" sz="2000" dirty="0">
                <a:latin typeface="微软雅黑" panose="020B0503020204020204" pitchFamily="34" charset="-122"/>
                <a:ea typeface="微软雅黑" panose="020B0503020204020204" pitchFamily="34" charset="-122"/>
              </a:rPr>
              <a:t>日，中国战区日军投降仪式在南京举行，标志中国的抗日战争胜利结束</a:t>
            </a:r>
          </a:p>
        </p:txBody>
      </p:sp>
      <p:sp>
        <p:nvSpPr>
          <p:cNvPr id="10" name="矩形 9">
            <a:extLst>
              <a:ext uri="{FF2B5EF4-FFF2-40B4-BE49-F238E27FC236}">
                <a16:creationId xmlns="" xmlns:a16="http://schemas.microsoft.com/office/drawing/2014/main" id="{0810E42E-3B98-4931-A3C2-D7EC516EECC7}"/>
              </a:ext>
            </a:extLst>
          </p:cNvPr>
          <p:cNvSpPr/>
          <p:nvPr/>
        </p:nvSpPr>
        <p:spPr>
          <a:xfrm>
            <a:off x="885719" y="2833004"/>
            <a:ext cx="2801937" cy="50958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800" b="1" spc="600" dirty="0">
                <a:latin typeface="微软雅黑" panose="020B0503020204020204" pitchFamily="34" charset="-122"/>
                <a:ea typeface="微软雅黑" panose="020B0503020204020204" pitchFamily="34" charset="-122"/>
              </a:rPr>
              <a:t>八年抗战</a:t>
            </a:r>
          </a:p>
        </p:txBody>
      </p:sp>
      <p:cxnSp>
        <p:nvCxnSpPr>
          <p:cNvPr id="11" name="直接连接符 10">
            <a:extLst>
              <a:ext uri="{FF2B5EF4-FFF2-40B4-BE49-F238E27FC236}">
                <a16:creationId xmlns="" xmlns:a16="http://schemas.microsoft.com/office/drawing/2014/main" id="{D55B9F63-B41D-4859-9AE1-884DA94C3E29}"/>
              </a:ext>
            </a:extLst>
          </p:cNvPr>
          <p:cNvCxnSpPr>
            <a:cxnSpLocks/>
          </p:cNvCxnSpPr>
          <p:nvPr/>
        </p:nvCxnSpPr>
        <p:spPr>
          <a:xfrm>
            <a:off x="1033356" y="3667760"/>
            <a:ext cx="0" cy="2638324"/>
          </a:xfrm>
          <a:prstGeom prst="line">
            <a:avLst/>
          </a:prstGeom>
          <a:ln>
            <a:solidFill>
              <a:srgbClr val="C00000"/>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25" name="文本框 24">
            <a:extLst>
              <a:ext uri="{FF2B5EF4-FFF2-40B4-BE49-F238E27FC236}">
                <a16:creationId xmlns="" xmlns:a16="http://schemas.microsoft.com/office/drawing/2014/main" id="{DC342ACF-FCCB-4687-AD04-1DD4F9CDE61D}"/>
              </a:ext>
            </a:extLst>
          </p:cNvPr>
          <p:cNvSpPr txBox="1"/>
          <p:nvPr/>
        </p:nvSpPr>
        <p:spPr>
          <a:xfrm>
            <a:off x="1229359" y="3667760"/>
            <a:ext cx="6959597" cy="2577950"/>
          </a:xfrm>
          <a:prstGeom prst="rect">
            <a:avLst/>
          </a:prstGeom>
          <a:noFill/>
        </p:spPr>
        <p:txBody>
          <a:bodyPr wrap="square">
            <a:spAutoFit/>
          </a:bodyPr>
          <a:lstStyle/>
          <a:p>
            <a:pPr marL="285750" indent="-285750" eaLnBrk="1" hangingPunct="1">
              <a:lnSpc>
                <a:spcPct val="130000"/>
              </a:lnSpc>
              <a:buFont typeface="Wingdings" panose="05000000000000000000" pitchFamily="2" charset="2"/>
              <a:buChar char="Ø"/>
            </a:pPr>
            <a:r>
              <a:rPr lang="zh-CN" altLang="en-US" dirty="0">
                <a:latin typeface="微软雅黑" panose="020B0503020204020204" pitchFamily="34" charset="-122"/>
                <a:ea typeface="微软雅黑" panose="020B0503020204020204" pitchFamily="34" charset="-122"/>
              </a:rPr>
              <a:t>中国军民伤亡总数在</a:t>
            </a:r>
            <a:r>
              <a:rPr lang="en-US" altLang="zh-CN" dirty="0">
                <a:latin typeface="微软雅黑" panose="020B0503020204020204" pitchFamily="34" charset="-122"/>
                <a:ea typeface="微软雅黑" panose="020B0503020204020204" pitchFamily="34" charset="-122"/>
              </a:rPr>
              <a:t>3500</a:t>
            </a:r>
            <a:r>
              <a:rPr lang="zh-CN" altLang="en-US" dirty="0">
                <a:latin typeface="微软雅黑" panose="020B0503020204020204" pitchFamily="34" charset="-122"/>
                <a:ea typeface="微软雅黑" panose="020B0503020204020204" pitchFamily="34" charset="-122"/>
              </a:rPr>
              <a:t>万人以上</a:t>
            </a:r>
            <a:endParaRPr lang="en-US" altLang="zh-CN" dirty="0">
              <a:latin typeface="微软雅黑" panose="020B0503020204020204" pitchFamily="34" charset="-122"/>
              <a:ea typeface="微软雅黑" panose="020B0503020204020204" pitchFamily="34" charset="-122"/>
            </a:endParaRPr>
          </a:p>
          <a:p>
            <a:pPr marL="285750" indent="-285750" eaLnBrk="1" hangingPunct="1">
              <a:lnSpc>
                <a:spcPct val="130000"/>
              </a:lnSpc>
              <a:buFont typeface="Wingdings" panose="05000000000000000000" pitchFamily="2" charset="2"/>
              <a:buChar char="Ø"/>
            </a:pPr>
            <a:r>
              <a:rPr lang="zh-CN" altLang="en-US" dirty="0">
                <a:latin typeface="微软雅黑" panose="020B0503020204020204" pitchFamily="34" charset="-122"/>
                <a:ea typeface="微软雅黑" panose="020B0503020204020204" pitchFamily="34" charset="-122"/>
              </a:rPr>
              <a:t>直接经济损失</a:t>
            </a:r>
            <a:r>
              <a:rPr lang="en-US" altLang="zh-CN" dirty="0">
                <a:latin typeface="微软雅黑" panose="020B0503020204020204" pitchFamily="34" charset="-122"/>
                <a:ea typeface="微软雅黑" panose="020B0503020204020204" pitchFamily="34" charset="-122"/>
              </a:rPr>
              <a:t>1000</a:t>
            </a:r>
            <a:r>
              <a:rPr lang="zh-CN" altLang="en-US" dirty="0">
                <a:latin typeface="微软雅黑" panose="020B0503020204020204" pitchFamily="34" charset="-122"/>
                <a:ea typeface="微软雅黑" panose="020B0503020204020204" pitchFamily="34" charset="-122"/>
              </a:rPr>
              <a:t>亿美元，间接经济损失</a:t>
            </a:r>
            <a:r>
              <a:rPr lang="en-US" altLang="zh-CN" dirty="0">
                <a:latin typeface="微软雅黑" panose="020B0503020204020204" pitchFamily="34" charset="-122"/>
                <a:ea typeface="微软雅黑" panose="020B0503020204020204" pitchFamily="34" charset="-122"/>
              </a:rPr>
              <a:t>5000</a:t>
            </a:r>
            <a:r>
              <a:rPr lang="zh-CN" altLang="en-US" dirty="0">
                <a:latin typeface="微软雅黑" panose="020B0503020204020204" pitchFamily="34" charset="-122"/>
                <a:ea typeface="微软雅黑" panose="020B0503020204020204" pitchFamily="34" charset="-122"/>
              </a:rPr>
              <a:t>亿美元</a:t>
            </a:r>
            <a:endParaRPr lang="en-US" altLang="zh-CN" dirty="0">
              <a:latin typeface="微软雅黑" panose="020B0503020204020204" pitchFamily="34" charset="-122"/>
              <a:ea typeface="微软雅黑" panose="020B0503020204020204" pitchFamily="34" charset="-122"/>
            </a:endParaRPr>
          </a:p>
          <a:p>
            <a:pPr marL="285750" indent="-285750" eaLnBrk="1" hangingPunct="1">
              <a:lnSpc>
                <a:spcPct val="130000"/>
              </a:lnSpc>
              <a:buFont typeface="Wingdings" panose="05000000000000000000" pitchFamily="2" charset="2"/>
              <a:buChar char="Ø"/>
            </a:pPr>
            <a:r>
              <a:rPr lang="zh-CN" altLang="en-US" dirty="0">
                <a:latin typeface="微软雅黑" panose="020B0503020204020204" pitchFamily="34" charset="-122"/>
                <a:ea typeface="微软雅黑" panose="020B0503020204020204" pitchFamily="34" charset="-122"/>
              </a:rPr>
              <a:t>党领导的人民军队对敌作战</a:t>
            </a:r>
            <a:r>
              <a:rPr lang="en-US" altLang="zh-CN" dirty="0">
                <a:latin typeface="微软雅黑" panose="020B0503020204020204" pitchFamily="34" charset="-122"/>
                <a:ea typeface="微软雅黑" panose="020B0503020204020204" pitchFamily="34" charset="-122"/>
              </a:rPr>
              <a:t>12.5</a:t>
            </a:r>
            <a:r>
              <a:rPr lang="zh-CN" altLang="en-US" dirty="0">
                <a:latin typeface="微软雅黑" panose="020B0503020204020204" pitchFamily="34" charset="-122"/>
                <a:ea typeface="微软雅黑" panose="020B0503020204020204" pitchFamily="34" charset="-122"/>
              </a:rPr>
              <a:t>万次，消灭日、伪军</a:t>
            </a:r>
            <a:r>
              <a:rPr lang="en-US" altLang="zh-CN" dirty="0">
                <a:latin typeface="微软雅黑" panose="020B0503020204020204" pitchFamily="34" charset="-122"/>
                <a:ea typeface="微软雅黑" panose="020B0503020204020204" pitchFamily="34" charset="-122"/>
              </a:rPr>
              <a:t>171.4</a:t>
            </a:r>
            <a:r>
              <a:rPr lang="zh-CN" altLang="en-US" dirty="0">
                <a:latin typeface="微软雅黑" panose="020B0503020204020204" pitchFamily="34" charset="-122"/>
                <a:ea typeface="微软雅黑" panose="020B0503020204020204" pitchFamily="34" charset="-122"/>
              </a:rPr>
              <a:t>万人，其中日军</a:t>
            </a:r>
            <a:r>
              <a:rPr lang="en-US" altLang="zh-CN" dirty="0">
                <a:latin typeface="微软雅黑" panose="020B0503020204020204" pitchFamily="34" charset="-122"/>
                <a:ea typeface="微软雅黑" panose="020B0503020204020204" pitchFamily="34" charset="-122"/>
              </a:rPr>
              <a:t>52.7</a:t>
            </a:r>
            <a:r>
              <a:rPr lang="zh-CN" altLang="en-US" dirty="0">
                <a:latin typeface="微软雅黑" panose="020B0503020204020204" pitchFamily="34" charset="-122"/>
                <a:ea typeface="微软雅黑" panose="020B0503020204020204" pitchFamily="34" charset="-122"/>
              </a:rPr>
              <a:t>万人</a:t>
            </a:r>
            <a:endParaRPr lang="en-US" altLang="zh-CN" dirty="0">
              <a:latin typeface="微软雅黑" panose="020B0503020204020204" pitchFamily="34" charset="-122"/>
              <a:ea typeface="微软雅黑" panose="020B0503020204020204" pitchFamily="34" charset="-122"/>
            </a:endParaRPr>
          </a:p>
          <a:p>
            <a:pPr marL="285750" indent="-285750" eaLnBrk="1" hangingPunct="1">
              <a:lnSpc>
                <a:spcPct val="130000"/>
              </a:lnSpc>
              <a:buFont typeface="Wingdings" panose="05000000000000000000" pitchFamily="2" charset="2"/>
              <a:buChar char="Ø"/>
            </a:pPr>
            <a:r>
              <a:rPr lang="zh-CN" altLang="en-US" dirty="0">
                <a:latin typeface="微软雅黑" panose="020B0503020204020204" pitchFamily="34" charset="-122"/>
                <a:ea typeface="微软雅黑" panose="020B0503020204020204" pitchFamily="34" charset="-122"/>
              </a:rPr>
              <a:t>党员发展到</a:t>
            </a:r>
            <a:r>
              <a:rPr lang="en-US" altLang="zh-CN" dirty="0">
                <a:latin typeface="微软雅黑" panose="020B0503020204020204" pitchFamily="34" charset="-122"/>
                <a:ea typeface="微软雅黑" panose="020B0503020204020204" pitchFamily="34" charset="-122"/>
              </a:rPr>
              <a:t>120</a:t>
            </a:r>
            <a:r>
              <a:rPr lang="zh-CN" altLang="en-US" dirty="0">
                <a:latin typeface="微软雅黑" panose="020B0503020204020204" pitchFamily="34" charset="-122"/>
                <a:ea typeface="微软雅黑" panose="020B0503020204020204" pitchFamily="34" charset="-122"/>
              </a:rPr>
              <a:t>多万人</a:t>
            </a:r>
            <a:endParaRPr lang="en-US" altLang="zh-CN" dirty="0">
              <a:latin typeface="微软雅黑" panose="020B0503020204020204" pitchFamily="34" charset="-122"/>
              <a:ea typeface="微软雅黑" panose="020B0503020204020204" pitchFamily="34" charset="-122"/>
            </a:endParaRPr>
          </a:p>
          <a:p>
            <a:pPr marL="285750" indent="-285750" eaLnBrk="1" hangingPunct="1">
              <a:lnSpc>
                <a:spcPct val="130000"/>
              </a:lnSpc>
              <a:buFont typeface="Wingdings" panose="05000000000000000000" pitchFamily="2" charset="2"/>
              <a:buChar char="Ø"/>
            </a:pPr>
            <a:r>
              <a:rPr lang="zh-CN" altLang="en-US" dirty="0">
                <a:latin typeface="微软雅黑" panose="020B0503020204020204" pitchFamily="34" charset="-122"/>
                <a:ea typeface="微软雅黑" panose="020B0503020204020204" pitchFamily="34" charset="-122"/>
              </a:rPr>
              <a:t>人民军队发展到</a:t>
            </a:r>
            <a:r>
              <a:rPr lang="en-US" altLang="zh-CN" dirty="0">
                <a:latin typeface="微软雅黑" panose="020B0503020204020204" pitchFamily="34" charset="-122"/>
                <a:ea typeface="微软雅黑" panose="020B0503020204020204" pitchFamily="34" charset="-122"/>
              </a:rPr>
              <a:t>120</a:t>
            </a:r>
            <a:r>
              <a:rPr lang="zh-CN" altLang="en-US" dirty="0">
                <a:latin typeface="微软雅黑" panose="020B0503020204020204" pitchFamily="34" charset="-122"/>
                <a:ea typeface="微软雅黑" panose="020B0503020204020204" pitchFamily="34" charset="-122"/>
              </a:rPr>
              <a:t>余万人，民兵</a:t>
            </a:r>
            <a:r>
              <a:rPr lang="en-US" altLang="zh-CN" dirty="0">
                <a:latin typeface="微软雅黑" panose="020B0503020204020204" pitchFamily="34" charset="-122"/>
                <a:ea typeface="微软雅黑" panose="020B0503020204020204" pitchFamily="34" charset="-122"/>
              </a:rPr>
              <a:t>260</a:t>
            </a:r>
            <a:r>
              <a:rPr lang="zh-CN" altLang="en-US" dirty="0">
                <a:latin typeface="微软雅黑" panose="020B0503020204020204" pitchFamily="34" charset="-122"/>
                <a:ea typeface="微软雅黑" panose="020B0503020204020204" pitchFamily="34" charset="-122"/>
              </a:rPr>
              <a:t>万人</a:t>
            </a:r>
            <a:endParaRPr lang="en-US" altLang="zh-CN" dirty="0">
              <a:latin typeface="微软雅黑" panose="020B0503020204020204" pitchFamily="34" charset="-122"/>
              <a:ea typeface="微软雅黑" panose="020B0503020204020204" pitchFamily="34" charset="-122"/>
            </a:endParaRPr>
          </a:p>
          <a:p>
            <a:pPr marL="285750" indent="-285750" eaLnBrk="1" hangingPunct="1">
              <a:lnSpc>
                <a:spcPct val="130000"/>
              </a:lnSpc>
              <a:buFont typeface="Wingdings" panose="05000000000000000000" pitchFamily="2" charset="2"/>
              <a:buChar char="Ø"/>
            </a:pPr>
            <a:r>
              <a:rPr lang="zh-CN" altLang="en-US" dirty="0">
                <a:latin typeface="微软雅黑" panose="020B0503020204020204" pitchFamily="34" charset="-122"/>
                <a:ea typeface="微软雅黑" panose="020B0503020204020204" pitchFamily="34" charset="-122"/>
              </a:rPr>
              <a:t>根据地</a:t>
            </a:r>
            <a:r>
              <a:rPr lang="en-US" altLang="zh-CN" dirty="0">
                <a:latin typeface="微软雅黑" panose="020B0503020204020204" pitchFamily="34" charset="-122"/>
                <a:ea typeface="微软雅黑" panose="020B0503020204020204" pitchFamily="34" charset="-122"/>
              </a:rPr>
              <a:t>100</a:t>
            </a:r>
            <a:r>
              <a:rPr lang="zh-CN" altLang="en-US" dirty="0">
                <a:latin typeface="微软雅黑" panose="020B0503020204020204" pitchFamily="34" charset="-122"/>
                <a:ea typeface="微软雅黑" panose="020B0503020204020204" pitchFamily="34" charset="-122"/>
              </a:rPr>
              <a:t>万平方公里，人口近</a:t>
            </a:r>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亿</a:t>
            </a:r>
            <a:endParaRPr lang="en-US" altLang="zh-CN" dirty="0">
              <a:latin typeface="微软雅黑" panose="020B0503020204020204" pitchFamily="34" charset="-122"/>
              <a:ea typeface="微软雅黑" panose="020B0503020204020204" pitchFamily="34" charset="-122"/>
            </a:endParaRPr>
          </a:p>
        </p:txBody>
      </p:sp>
      <p:pic>
        <p:nvPicPr>
          <p:cNvPr id="26" name="图片 25">
            <a:extLst>
              <a:ext uri="{FF2B5EF4-FFF2-40B4-BE49-F238E27FC236}">
                <a16:creationId xmlns="" xmlns:a16="http://schemas.microsoft.com/office/drawing/2014/main" id="{3CE32F78-5E4F-440E-80C5-4E894CE17612}"/>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8219820" y="3190240"/>
            <a:ext cx="3113395" cy="3113395"/>
          </a:xfrm>
          <a:prstGeom prst="rect">
            <a:avLst/>
          </a:prstGeom>
        </p:spPr>
      </p:pic>
    </p:spTree>
    <p:extLst>
      <p:ext uri="{BB962C8B-B14F-4D97-AF65-F5344CB8AC3E}">
        <p14:creationId xmlns:p14="http://schemas.microsoft.com/office/powerpoint/2010/main" val="144288136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12" presetClass="entr" presetSubtype="8"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p:tgtEl>
                                          <p:spTgt spid="4"/>
                                        </p:tgtEl>
                                        <p:attrNameLst>
                                          <p:attrName>ppt_x</p:attrName>
                                        </p:attrNameLst>
                                      </p:cBhvr>
                                      <p:tavLst>
                                        <p:tav tm="0">
                                          <p:val>
                                            <p:strVal val="#ppt_x-#ppt_w*1.125000"/>
                                          </p:val>
                                        </p:tav>
                                        <p:tav tm="100000">
                                          <p:val>
                                            <p:strVal val="#ppt_x"/>
                                          </p:val>
                                        </p:tav>
                                      </p:tavLst>
                                    </p:anim>
                                    <p:animEffect transition="in" filter="wipe(right)">
                                      <p:cBhvr>
                                        <p:cTn id="14" dur="500"/>
                                        <p:tgtEl>
                                          <p:spTgt spid="4"/>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par>
                          <p:cTn id="19" fill="hold">
                            <p:stCondLst>
                              <p:cond delay="1500"/>
                            </p:stCondLst>
                            <p:childTnLst>
                              <p:par>
                                <p:cTn id="20" presetID="12" presetClass="entr" presetSubtype="8"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p:tgtEl>
                                          <p:spTgt spid="10"/>
                                        </p:tgtEl>
                                        <p:attrNameLst>
                                          <p:attrName>ppt_x</p:attrName>
                                        </p:attrNameLst>
                                      </p:cBhvr>
                                      <p:tavLst>
                                        <p:tav tm="0">
                                          <p:val>
                                            <p:strVal val="#ppt_x-#ppt_w*1.125000"/>
                                          </p:val>
                                        </p:tav>
                                        <p:tav tm="100000">
                                          <p:val>
                                            <p:strVal val="#ppt_x"/>
                                          </p:val>
                                        </p:tav>
                                      </p:tavLst>
                                    </p:anim>
                                    <p:animEffect transition="in" filter="wipe(right)">
                                      <p:cBhvr>
                                        <p:cTn id="23" dur="500"/>
                                        <p:tgtEl>
                                          <p:spTgt spid="10"/>
                                        </p:tgtEl>
                                      </p:cBhvr>
                                    </p:animEffect>
                                  </p:childTnLst>
                                </p:cTn>
                              </p:par>
                            </p:childTnLst>
                          </p:cTn>
                        </p:par>
                        <p:par>
                          <p:cTn id="24" fill="hold">
                            <p:stCondLst>
                              <p:cond delay="2000"/>
                            </p:stCondLst>
                            <p:childTnLst>
                              <p:par>
                                <p:cTn id="25" presetID="16" presetClass="entr" presetSubtype="42"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arn(outHorizontal)">
                                      <p:cBhvr>
                                        <p:cTn id="27" dur="500"/>
                                        <p:tgtEl>
                                          <p:spTgt spid="11"/>
                                        </p:tgtEl>
                                      </p:cBhvr>
                                    </p:animEffect>
                                  </p:childTnLst>
                                </p:cTn>
                              </p:par>
                            </p:childTnLst>
                          </p:cTn>
                        </p:par>
                        <p:par>
                          <p:cTn id="28" fill="hold">
                            <p:stCondLst>
                              <p:cond delay="2500"/>
                            </p:stCondLst>
                            <p:childTnLst>
                              <p:par>
                                <p:cTn id="29" presetID="22" presetClass="entr" presetSubtype="8" fill="hold" grpId="0"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wipe(left)">
                                      <p:cBhvr>
                                        <p:cTn id="31" dur="500"/>
                                        <p:tgtEl>
                                          <p:spTgt spid="25"/>
                                        </p:tgtEl>
                                      </p:cBhvr>
                                    </p:animEffect>
                                  </p:childTnLst>
                                </p:cTn>
                              </p:par>
                            </p:childTnLst>
                          </p:cTn>
                        </p:par>
                        <p:par>
                          <p:cTn id="32" fill="hold">
                            <p:stCondLst>
                              <p:cond delay="3000"/>
                            </p:stCondLst>
                            <p:childTnLst>
                              <p:par>
                                <p:cTn id="33" presetID="22" presetClass="entr" presetSubtype="4" fill="hold"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wipe(down)">
                                      <p:cBhvr>
                                        <p:cTn id="35"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7" grpId="1" animBg="1"/>
      <p:bldP spid="8" grpId="0" bldLvl="0" animBg="1"/>
      <p:bldP spid="8" grpId="1" animBg="1"/>
      <p:bldP spid="10" grpId="0" animBg="1"/>
      <p:bldP spid="2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 xmlns:a16="http://schemas.microsoft.com/office/drawing/2014/main" id="{7427BC4D-5512-44DC-9DC5-188194D442DD}"/>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33026" y="5156380"/>
            <a:ext cx="12191999" cy="1739501"/>
          </a:xfrm>
          <a:prstGeom prst="rect">
            <a:avLst/>
          </a:prstGeom>
        </p:spPr>
      </p:pic>
      <p:pic>
        <p:nvPicPr>
          <p:cNvPr id="7" name="图片 6">
            <a:extLst>
              <a:ext uri="{FF2B5EF4-FFF2-40B4-BE49-F238E27FC236}">
                <a16:creationId xmlns="" xmlns:a16="http://schemas.microsoft.com/office/drawing/2014/main" id="{FB8E2559-11F8-4DD9-9081-54272C06E34F}"/>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 y="3910620"/>
            <a:ext cx="4757196" cy="2985261"/>
          </a:xfrm>
          <a:prstGeom prst="rect">
            <a:avLst/>
          </a:prstGeom>
        </p:spPr>
      </p:pic>
      <p:pic>
        <p:nvPicPr>
          <p:cNvPr id="8" name="图片 7">
            <a:extLst>
              <a:ext uri="{FF2B5EF4-FFF2-40B4-BE49-F238E27FC236}">
                <a16:creationId xmlns="" xmlns:a16="http://schemas.microsoft.com/office/drawing/2014/main" id="{6B8E2F22-FC70-4123-BF2A-C1D33D4845C6}"/>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8656785" y="-17777"/>
            <a:ext cx="3535214" cy="1451739"/>
          </a:xfrm>
          <a:prstGeom prst="rect">
            <a:avLst/>
          </a:prstGeom>
        </p:spPr>
      </p:pic>
      <p:pic>
        <p:nvPicPr>
          <p:cNvPr id="9" name="图片 8">
            <a:extLst>
              <a:ext uri="{FF2B5EF4-FFF2-40B4-BE49-F238E27FC236}">
                <a16:creationId xmlns="" xmlns:a16="http://schemas.microsoft.com/office/drawing/2014/main" id="{9614E3DB-189A-4356-8F0B-9E4DB47483F3}"/>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33028" y="5587853"/>
            <a:ext cx="12225028" cy="1308028"/>
          </a:xfrm>
          <a:prstGeom prst="rect">
            <a:avLst/>
          </a:prstGeom>
        </p:spPr>
      </p:pic>
      <p:pic>
        <p:nvPicPr>
          <p:cNvPr id="10" name="图片 9">
            <a:extLst>
              <a:ext uri="{FF2B5EF4-FFF2-40B4-BE49-F238E27FC236}">
                <a16:creationId xmlns="" xmlns:a16="http://schemas.microsoft.com/office/drawing/2014/main" id="{C65BCCBF-3319-4785-B068-60ED45BF2AC1}"/>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8130367" y="3283913"/>
            <a:ext cx="4045120" cy="3611968"/>
          </a:xfrm>
          <a:prstGeom prst="rect">
            <a:avLst/>
          </a:prstGeom>
        </p:spPr>
      </p:pic>
      <p:grpSp>
        <p:nvGrpSpPr>
          <p:cNvPr id="19" name="Aitds4">
            <a:extLst>
              <a:ext uri="{FF2B5EF4-FFF2-40B4-BE49-F238E27FC236}">
                <a16:creationId xmlns="" xmlns:a16="http://schemas.microsoft.com/office/drawing/2014/main" id="{6AFF02A5-8F03-4B11-B06D-2EFFA04D00E1}"/>
              </a:ext>
            </a:extLst>
          </p:cNvPr>
          <p:cNvGrpSpPr/>
          <p:nvPr/>
        </p:nvGrpSpPr>
        <p:grpSpPr>
          <a:xfrm>
            <a:off x="7961903" y="2233900"/>
            <a:ext cx="1230917" cy="252000"/>
            <a:chOff x="1993305" y="2363731"/>
            <a:chExt cx="1480438" cy="290589"/>
          </a:xfrm>
          <a:solidFill>
            <a:srgbClr val="C00000"/>
          </a:solidFill>
        </p:grpSpPr>
        <p:sp>
          <p:nvSpPr>
            <p:cNvPr id="20" name="星形: 五角 28">
              <a:extLst>
                <a:ext uri="{FF2B5EF4-FFF2-40B4-BE49-F238E27FC236}">
                  <a16:creationId xmlns="" xmlns:a16="http://schemas.microsoft.com/office/drawing/2014/main" id="{C06ACFF7-18CF-47D8-ADB1-5D862A375408}"/>
                </a:ext>
              </a:extLst>
            </p:cNvPr>
            <p:cNvSpPr/>
            <p:nvPr/>
          </p:nvSpPr>
          <p:spPr>
            <a:xfrm>
              <a:off x="2875998" y="2363731"/>
              <a:ext cx="303513" cy="290589"/>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C9110E"/>
                </a:solidFill>
                <a:effectLst/>
                <a:uLnTx/>
                <a:uFillTx/>
                <a:latin typeface="汉仪综艺体简" panose="02010600000101010101" pitchFamily="2" charset="-122"/>
                <a:ea typeface="汉仪综艺体简" panose="02010600000101010101" pitchFamily="2" charset="-122"/>
                <a:cs typeface="+mn-ea"/>
                <a:sym typeface="思源黑体" panose="020B0500000000000000" pitchFamily="34" charset="-122"/>
              </a:endParaRPr>
            </a:p>
          </p:txBody>
        </p:sp>
        <p:sp>
          <p:nvSpPr>
            <p:cNvPr id="21" name="星形: 五角 20">
              <a:extLst>
                <a:ext uri="{FF2B5EF4-FFF2-40B4-BE49-F238E27FC236}">
                  <a16:creationId xmlns="" xmlns:a16="http://schemas.microsoft.com/office/drawing/2014/main" id="{911E146F-F3EA-4E68-ABEB-927B563FB333}"/>
                </a:ext>
              </a:extLst>
            </p:cNvPr>
            <p:cNvSpPr/>
            <p:nvPr/>
          </p:nvSpPr>
          <p:spPr>
            <a:xfrm>
              <a:off x="3170230" y="2363731"/>
              <a:ext cx="303513" cy="290589"/>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C9110E"/>
                </a:solidFill>
                <a:effectLst/>
                <a:uLnTx/>
                <a:uFillTx/>
                <a:latin typeface="汉仪综艺体简" panose="02010600000101010101" pitchFamily="2" charset="-122"/>
                <a:ea typeface="汉仪综艺体简" panose="02010600000101010101" pitchFamily="2" charset="-122"/>
                <a:cs typeface="+mn-ea"/>
                <a:sym typeface="思源黑体" panose="020B0500000000000000" pitchFamily="34" charset="-122"/>
              </a:endParaRPr>
            </a:p>
          </p:txBody>
        </p:sp>
        <p:sp>
          <p:nvSpPr>
            <p:cNvPr id="22" name="星形: 五角 21">
              <a:extLst>
                <a:ext uri="{FF2B5EF4-FFF2-40B4-BE49-F238E27FC236}">
                  <a16:creationId xmlns="" xmlns:a16="http://schemas.microsoft.com/office/drawing/2014/main" id="{EB402873-27A2-438F-B347-C59A5F80EEEA}"/>
                </a:ext>
              </a:extLst>
            </p:cNvPr>
            <p:cNvSpPr/>
            <p:nvPr/>
          </p:nvSpPr>
          <p:spPr>
            <a:xfrm>
              <a:off x="2287536" y="2363731"/>
              <a:ext cx="303513" cy="290589"/>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C9110E"/>
                </a:solidFill>
                <a:effectLst/>
                <a:uLnTx/>
                <a:uFillTx/>
                <a:latin typeface="汉仪综艺体简" panose="02010600000101010101" pitchFamily="2" charset="-122"/>
                <a:ea typeface="汉仪综艺体简" panose="02010600000101010101" pitchFamily="2" charset="-122"/>
                <a:cs typeface="+mn-ea"/>
                <a:sym typeface="思源黑体" panose="020B0500000000000000" pitchFamily="34" charset="-122"/>
              </a:endParaRPr>
            </a:p>
          </p:txBody>
        </p:sp>
        <p:sp>
          <p:nvSpPr>
            <p:cNvPr id="23" name="星形: 五角 28">
              <a:extLst>
                <a:ext uri="{FF2B5EF4-FFF2-40B4-BE49-F238E27FC236}">
                  <a16:creationId xmlns="" xmlns:a16="http://schemas.microsoft.com/office/drawing/2014/main" id="{D2EDBDA0-7B08-44B7-A3CD-321D700DF4C9}"/>
                </a:ext>
              </a:extLst>
            </p:cNvPr>
            <p:cNvSpPr/>
            <p:nvPr/>
          </p:nvSpPr>
          <p:spPr>
            <a:xfrm>
              <a:off x="2581767" y="2363731"/>
              <a:ext cx="303513" cy="290589"/>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C9110E"/>
                </a:solidFill>
                <a:effectLst/>
                <a:uLnTx/>
                <a:uFillTx/>
                <a:latin typeface="汉仪综艺体简" panose="02010600000101010101" pitchFamily="2" charset="-122"/>
                <a:ea typeface="汉仪综艺体简" panose="02010600000101010101" pitchFamily="2" charset="-122"/>
                <a:cs typeface="+mn-ea"/>
                <a:sym typeface="思源黑体" panose="020B0500000000000000" pitchFamily="34" charset="-122"/>
              </a:endParaRPr>
            </a:p>
          </p:txBody>
        </p:sp>
        <p:sp>
          <p:nvSpPr>
            <p:cNvPr id="24" name="星形: 五角 28">
              <a:extLst>
                <a:ext uri="{FF2B5EF4-FFF2-40B4-BE49-F238E27FC236}">
                  <a16:creationId xmlns="" xmlns:a16="http://schemas.microsoft.com/office/drawing/2014/main" id="{15DC8A69-0A6F-491A-9407-8AD4BF290541}"/>
                </a:ext>
              </a:extLst>
            </p:cNvPr>
            <p:cNvSpPr/>
            <p:nvPr/>
          </p:nvSpPr>
          <p:spPr>
            <a:xfrm>
              <a:off x="1993305" y="2363731"/>
              <a:ext cx="303513" cy="290589"/>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C9110E"/>
                </a:solidFill>
                <a:effectLst/>
                <a:uLnTx/>
                <a:uFillTx/>
                <a:latin typeface="汉仪综艺体简" panose="02010600000101010101" pitchFamily="2" charset="-122"/>
                <a:ea typeface="汉仪综艺体简" panose="02010600000101010101" pitchFamily="2" charset="-122"/>
                <a:cs typeface="+mn-ea"/>
                <a:sym typeface="思源黑体" panose="020B0500000000000000" pitchFamily="34" charset="-122"/>
              </a:endParaRPr>
            </a:p>
          </p:txBody>
        </p:sp>
      </p:grpSp>
      <p:sp>
        <p:nvSpPr>
          <p:cNvPr id="25" name="Aitds5">
            <a:extLst>
              <a:ext uri="{FF2B5EF4-FFF2-40B4-BE49-F238E27FC236}">
                <a16:creationId xmlns="" xmlns:a16="http://schemas.microsoft.com/office/drawing/2014/main" id="{E7C14495-8EE9-436B-AF54-ACBF5E44F6DC}"/>
              </a:ext>
            </a:extLst>
          </p:cNvPr>
          <p:cNvSpPr/>
          <p:nvPr/>
        </p:nvSpPr>
        <p:spPr>
          <a:xfrm>
            <a:off x="4942237" y="2080687"/>
            <a:ext cx="2676562" cy="558426"/>
          </a:xfrm>
          <a:prstGeom prst="roundRect">
            <a:avLst>
              <a:gd name="adj" fmla="val 50000"/>
            </a:avLst>
          </a:prstGeom>
          <a:solidFill>
            <a:srgbClr val="C00000"/>
          </a:solidFill>
          <a:ln w="12700" cap="flat" cmpd="sng" algn="ctr">
            <a:noFill/>
            <a:prstDash val="solid"/>
            <a:miter lim="800000"/>
          </a:ln>
          <a:effectLst/>
        </p:spPr>
        <p:txBody>
          <a:bodyPr rtlCol="0" anchor="ctr"/>
          <a:lstStyle/>
          <a:p>
            <a:pPr lvl="0" algn="ctr"/>
            <a:r>
              <a:rPr lang="zh-CN" altLang="en-US" sz="3200" dirty="0">
                <a:solidFill>
                  <a:srgbClr val="FFFFFF"/>
                </a:solidFill>
                <a:latin typeface="汉仪综艺体简" panose="02010600000101010101" pitchFamily="2" charset="-122"/>
                <a:ea typeface="汉仪综艺体简" panose="02010600000101010101" pitchFamily="2" charset="-122"/>
                <a:cs typeface="阿里巴巴普惠体 Light" panose="00020600040101010101" pitchFamily="18" charset="-122"/>
                <a:sym typeface="思源黑体" panose="020B0500000000000000" pitchFamily="34" charset="-122"/>
              </a:rPr>
              <a:t>第五部分</a:t>
            </a:r>
          </a:p>
        </p:txBody>
      </p:sp>
      <p:sp>
        <p:nvSpPr>
          <p:cNvPr id="26" name="Aitds6">
            <a:extLst>
              <a:ext uri="{FF2B5EF4-FFF2-40B4-BE49-F238E27FC236}">
                <a16:creationId xmlns="" xmlns:a16="http://schemas.microsoft.com/office/drawing/2014/main" id="{11F307CE-CEFA-44F4-BFA0-949235B3A350}"/>
              </a:ext>
            </a:extLst>
          </p:cNvPr>
          <p:cNvSpPr txBox="1"/>
          <p:nvPr/>
        </p:nvSpPr>
        <p:spPr>
          <a:xfrm>
            <a:off x="3032567" y="2897433"/>
            <a:ext cx="6481823" cy="1200329"/>
          </a:xfrm>
          <a:prstGeom prst="rect">
            <a:avLst/>
          </a:prstGeom>
          <a:noFill/>
        </p:spPr>
        <p:txBody>
          <a:bodyPr wrap="square" rtlCol="0">
            <a:spAutoFit/>
          </a:bodyPr>
          <a:lstStyle>
            <a:defPPr>
              <a:defRPr lang="zh-CN"/>
            </a:defPPr>
            <a:lvl1pPr algn="ctr">
              <a:defRPr kumimoji="1" sz="6000" b="1">
                <a:solidFill>
                  <a:srgbClr val="C73018"/>
                </a:solidFill>
                <a:effectLst>
                  <a:outerShdw blurRad="50800" dist="38100" dir="2700000" algn="tl" rotWithShape="0">
                    <a:prstClr val="black">
                      <a:alpha val="6000"/>
                    </a:prstClr>
                  </a:outerShdw>
                </a:effectLst>
                <a:latin typeface="字魂35号-经典雅黑" panose="00000500000000000000" pitchFamily="2" charset="-122"/>
                <a:ea typeface="字魂35号-经典雅黑" panose="00000500000000000000" pitchFamily="2" charset="-122"/>
              </a:defRPr>
            </a:lvl1pPr>
          </a:lstStyle>
          <a:p>
            <a:pPr algn="dist" fontAlgn="auto">
              <a:spcBef>
                <a:spcPts val="0"/>
              </a:spcBef>
              <a:spcAft>
                <a:spcPts val="0"/>
              </a:spcAft>
              <a:defRPr/>
            </a:pPr>
            <a:r>
              <a:rPr lang="zh-CN" altLang="en-US" sz="7200" spc="600" dirty="0">
                <a:solidFill>
                  <a:srgbClr val="C00000"/>
                </a:solidFill>
                <a:latin typeface="汉仪综艺体简" panose="02010600000101010101" pitchFamily="2" charset="-122"/>
                <a:ea typeface="汉仪综艺体简" panose="02010600000101010101" pitchFamily="2" charset="-122"/>
              </a:rPr>
              <a:t>国共和谈</a:t>
            </a:r>
          </a:p>
        </p:txBody>
      </p:sp>
      <p:grpSp>
        <p:nvGrpSpPr>
          <p:cNvPr id="27" name="Aitds8">
            <a:extLst>
              <a:ext uri="{FF2B5EF4-FFF2-40B4-BE49-F238E27FC236}">
                <a16:creationId xmlns="" xmlns:a16="http://schemas.microsoft.com/office/drawing/2014/main" id="{30BFE782-7431-4229-816D-1A3623DAC420}"/>
              </a:ext>
            </a:extLst>
          </p:cNvPr>
          <p:cNvGrpSpPr/>
          <p:nvPr/>
        </p:nvGrpSpPr>
        <p:grpSpPr>
          <a:xfrm>
            <a:off x="3368217" y="2233900"/>
            <a:ext cx="1230917" cy="252000"/>
            <a:chOff x="1993305" y="2363731"/>
            <a:chExt cx="1480438" cy="290589"/>
          </a:xfrm>
          <a:solidFill>
            <a:srgbClr val="C00000"/>
          </a:solidFill>
        </p:grpSpPr>
        <p:sp>
          <p:nvSpPr>
            <p:cNvPr id="28" name="星形: 五角 28">
              <a:extLst>
                <a:ext uri="{FF2B5EF4-FFF2-40B4-BE49-F238E27FC236}">
                  <a16:creationId xmlns="" xmlns:a16="http://schemas.microsoft.com/office/drawing/2014/main" id="{14BBE591-0DC8-4340-91DF-C97AA2145A03}"/>
                </a:ext>
              </a:extLst>
            </p:cNvPr>
            <p:cNvSpPr/>
            <p:nvPr/>
          </p:nvSpPr>
          <p:spPr>
            <a:xfrm>
              <a:off x="2875998" y="2363731"/>
              <a:ext cx="303513" cy="290589"/>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C9110E"/>
                </a:solidFill>
                <a:effectLst/>
                <a:uLnTx/>
                <a:uFillTx/>
                <a:latin typeface="汉仪综艺体简" panose="02010600000101010101" pitchFamily="2" charset="-122"/>
                <a:ea typeface="汉仪综艺体简" panose="02010600000101010101" pitchFamily="2" charset="-122"/>
                <a:cs typeface="+mn-ea"/>
                <a:sym typeface="思源黑体" panose="020B0500000000000000" pitchFamily="34" charset="-122"/>
              </a:endParaRPr>
            </a:p>
          </p:txBody>
        </p:sp>
        <p:sp>
          <p:nvSpPr>
            <p:cNvPr id="29" name="星形: 五角 30">
              <a:extLst>
                <a:ext uri="{FF2B5EF4-FFF2-40B4-BE49-F238E27FC236}">
                  <a16:creationId xmlns="" xmlns:a16="http://schemas.microsoft.com/office/drawing/2014/main" id="{67DC70A0-07D2-47DA-847A-ADE2FF1C740F}"/>
                </a:ext>
              </a:extLst>
            </p:cNvPr>
            <p:cNvSpPr/>
            <p:nvPr/>
          </p:nvSpPr>
          <p:spPr>
            <a:xfrm>
              <a:off x="3170230" y="2363731"/>
              <a:ext cx="303513" cy="290589"/>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C9110E"/>
                </a:solidFill>
                <a:effectLst/>
                <a:uLnTx/>
                <a:uFillTx/>
                <a:latin typeface="汉仪综艺体简" panose="02010600000101010101" pitchFamily="2" charset="-122"/>
                <a:ea typeface="汉仪综艺体简" panose="02010600000101010101" pitchFamily="2" charset="-122"/>
                <a:cs typeface="+mn-ea"/>
                <a:sym typeface="思源黑体" panose="020B0500000000000000" pitchFamily="34" charset="-122"/>
              </a:endParaRPr>
            </a:p>
          </p:txBody>
        </p:sp>
        <p:sp>
          <p:nvSpPr>
            <p:cNvPr id="30" name="星形: 五角 31">
              <a:extLst>
                <a:ext uri="{FF2B5EF4-FFF2-40B4-BE49-F238E27FC236}">
                  <a16:creationId xmlns="" xmlns:a16="http://schemas.microsoft.com/office/drawing/2014/main" id="{51E274F5-F52E-4125-9C4A-E7D8FE1E47C9}"/>
                </a:ext>
              </a:extLst>
            </p:cNvPr>
            <p:cNvSpPr/>
            <p:nvPr/>
          </p:nvSpPr>
          <p:spPr>
            <a:xfrm>
              <a:off x="2287536" y="2363731"/>
              <a:ext cx="303513" cy="290589"/>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C9110E"/>
                </a:solidFill>
                <a:effectLst/>
                <a:uLnTx/>
                <a:uFillTx/>
                <a:latin typeface="汉仪综艺体简" panose="02010600000101010101" pitchFamily="2" charset="-122"/>
                <a:ea typeface="汉仪综艺体简" panose="02010600000101010101" pitchFamily="2" charset="-122"/>
                <a:cs typeface="+mn-ea"/>
                <a:sym typeface="思源黑体" panose="020B0500000000000000" pitchFamily="34" charset="-122"/>
              </a:endParaRPr>
            </a:p>
          </p:txBody>
        </p:sp>
        <p:sp>
          <p:nvSpPr>
            <p:cNvPr id="31" name="星形: 五角 28">
              <a:extLst>
                <a:ext uri="{FF2B5EF4-FFF2-40B4-BE49-F238E27FC236}">
                  <a16:creationId xmlns="" xmlns:a16="http://schemas.microsoft.com/office/drawing/2014/main" id="{356F771C-44CB-4CB5-8503-ED0ED48BAF89}"/>
                </a:ext>
              </a:extLst>
            </p:cNvPr>
            <p:cNvSpPr/>
            <p:nvPr/>
          </p:nvSpPr>
          <p:spPr>
            <a:xfrm>
              <a:off x="2581767" y="2363731"/>
              <a:ext cx="303513" cy="290589"/>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C9110E"/>
                </a:solidFill>
                <a:effectLst/>
                <a:uLnTx/>
                <a:uFillTx/>
                <a:latin typeface="汉仪综艺体简" panose="02010600000101010101" pitchFamily="2" charset="-122"/>
                <a:ea typeface="汉仪综艺体简" panose="02010600000101010101" pitchFamily="2" charset="-122"/>
                <a:cs typeface="+mn-ea"/>
                <a:sym typeface="思源黑体" panose="020B0500000000000000" pitchFamily="34" charset="-122"/>
              </a:endParaRPr>
            </a:p>
          </p:txBody>
        </p:sp>
        <p:sp>
          <p:nvSpPr>
            <p:cNvPr id="32" name="星形: 五角 31">
              <a:extLst>
                <a:ext uri="{FF2B5EF4-FFF2-40B4-BE49-F238E27FC236}">
                  <a16:creationId xmlns="" xmlns:a16="http://schemas.microsoft.com/office/drawing/2014/main" id="{E1FBD7F5-E7AA-4BEC-AFE3-2F985DC9E749}"/>
                </a:ext>
              </a:extLst>
            </p:cNvPr>
            <p:cNvSpPr/>
            <p:nvPr/>
          </p:nvSpPr>
          <p:spPr>
            <a:xfrm>
              <a:off x="1993305" y="2363731"/>
              <a:ext cx="303513" cy="290589"/>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C9110E"/>
                </a:solidFill>
                <a:effectLst/>
                <a:uLnTx/>
                <a:uFillTx/>
                <a:latin typeface="汉仪综艺体简" panose="02010600000101010101" pitchFamily="2" charset="-122"/>
                <a:ea typeface="汉仪综艺体简" panose="02010600000101010101" pitchFamily="2" charset="-122"/>
                <a:cs typeface="+mn-ea"/>
                <a:sym typeface="思源黑体" panose="020B0500000000000000" pitchFamily="34" charset="-122"/>
              </a:endParaRPr>
            </a:p>
          </p:txBody>
        </p:sp>
      </p:grpSp>
      <p:grpSp>
        <p:nvGrpSpPr>
          <p:cNvPr id="33" name="组合 32">
            <a:extLst>
              <a:ext uri="{FF2B5EF4-FFF2-40B4-BE49-F238E27FC236}">
                <a16:creationId xmlns="" xmlns:a16="http://schemas.microsoft.com/office/drawing/2014/main" id="{D722F857-C5DA-40E6-90EB-80829B48AB0C}"/>
              </a:ext>
            </a:extLst>
          </p:cNvPr>
          <p:cNvGrpSpPr/>
          <p:nvPr/>
        </p:nvGrpSpPr>
        <p:grpSpPr>
          <a:xfrm>
            <a:off x="2779256" y="4183040"/>
            <a:ext cx="6946035" cy="584775"/>
            <a:chOff x="2608033" y="4354330"/>
            <a:chExt cx="6946035" cy="584775"/>
          </a:xfrm>
        </p:grpSpPr>
        <p:sp>
          <p:nvSpPr>
            <p:cNvPr id="34" name="Aitds7">
              <a:extLst>
                <a:ext uri="{FF2B5EF4-FFF2-40B4-BE49-F238E27FC236}">
                  <a16:creationId xmlns="" xmlns:a16="http://schemas.microsoft.com/office/drawing/2014/main" id="{4B799A16-B5F8-477D-9B90-3B3A5067FB73}"/>
                </a:ext>
              </a:extLst>
            </p:cNvPr>
            <p:cNvSpPr txBox="1"/>
            <p:nvPr/>
          </p:nvSpPr>
          <p:spPr>
            <a:xfrm>
              <a:off x="2714005" y="4354330"/>
              <a:ext cx="6740198" cy="584775"/>
            </a:xfrm>
            <a:prstGeom prst="rect">
              <a:avLst/>
            </a:prstGeom>
            <a:noFill/>
          </p:spPr>
          <p:txBody>
            <a:bodyPr wrap="square" rtlCol="0">
              <a:spAutoFit/>
            </a:bodyPr>
            <a:lstStyle>
              <a:defPPr>
                <a:defRPr lang="zh-CN"/>
              </a:defPPr>
              <a:lvl1pPr algn="ctr">
                <a:defRPr kumimoji="1" sz="5000" b="1">
                  <a:solidFill>
                    <a:srgbClr val="C73018"/>
                  </a:solidFill>
                  <a:effectLst>
                    <a:outerShdw blurRad="50800" dist="38100" dir="2700000" algn="tl" rotWithShape="0">
                      <a:prstClr val="black">
                        <a:alpha val="6000"/>
                      </a:prstClr>
                    </a:outerShdw>
                  </a:effectLst>
                  <a:latin typeface="字魂35号-经典雅黑" panose="00000500000000000000" pitchFamily="2" charset="-122"/>
                  <a:ea typeface="字魂35号-经典雅黑" panose="00000500000000000000" pitchFamily="2" charset="-122"/>
                </a:defRPr>
              </a:lvl1pPr>
            </a:lstStyle>
            <a:p>
              <a:r>
                <a:rPr kumimoji="0" lang="zh-CN" altLang="en-US" sz="3200" b="0" i="0" u="none" strike="noStrike" kern="0" cap="none" spc="0" normalizeH="0" baseline="0" noProof="0" dirty="0">
                  <a:ln>
                    <a:noFill/>
                  </a:ln>
                  <a:solidFill>
                    <a:srgbClr val="C00000"/>
                  </a:solidFill>
                  <a:effectLst/>
                  <a:uLnTx/>
                  <a:uFillTx/>
                  <a:latin typeface="汉仪综艺体简" panose="02010600000101010101" pitchFamily="2" charset="-122"/>
                  <a:ea typeface="汉仪综艺体简" panose="02010600000101010101" pitchFamily="2" charset="-122"/>
                  <a:cs typeface="+mn-ea"/>
                  <a:sym typeface="思源黑体" panose="020B0500000000000000" pitchFamily="34" charset="-122"/>
                </a:rPr>
                <a:t>回顾百年辉煌党史献礼</a:t>
              </a:r>
              <a:endParaRPr lang="zh-CN" altLang="en-US" sz="3000" dirty="0">
                <a:solidFill>
                  <a:srgbClr val="C00000"/>
                </a:solidFill>
                <a:latin typeface="汉仪综艺体简" panose="02010600000101010101" pitchFamily="2" charset="-122"/>
                <a:ea typeface="汉仪综艺体简" panose="02010600000101010101" pitchFamily="2" charset="-122"/>
                <a:sym typeface="思源黑体" panose="020B0500000000000000" pitchFamily="34" charset="-122"/>
              </a:endParaRPr>
            </a:p>
          </p:txBody>
        </p:sp>
        <p:pic>
          <p:nvPicPr>
            <p:cNvPr id="35" name="Aitds3">
              <a:extLst>
                <a:ext uri="{FF2B5EF4-FFF2-40B4-BE49-F238E27FC236}">
                  <a16:creationId xmlns="" xmlns:a16="http://schemas.microsoft.com/office/drawing/2014/main" id="{3E68B48A-8BFE-4593-902F-FAE3FFE8264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585210" y="4593863"/>
              <a:ext cx="968858" cy="133160"/>
            </a:xfrm>
            <a:prstGeom prst="rect">
              <a:avLst/>
            </a:prstGeom>
          </p:spPr>
        </p:pic>
        <p:pic>
          <p:nvPicPr>
            <p:cNvPr id="36" name="Aitds3">
              <a:extLst>
                <a:ext uri="{FF2B5EF4-FFF2-40B4-BE49-F238E27FC236}">
                  <a16:creationId xmlns="" xmlns:a16="http://schemas.microsoft.com/office/drawing/2014/main" id="{4E4B092B-4101-41E8-A7C3-C4A8168BDF2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10800000">
              <a:off x="2608033" y="4605922"/>
              <a:ext cx="968858" cy="133160"/>
            </a:xfrm>
            <a:prstGeom prst="rect">
              <a:avLst/>
            </a:prstGeom>
          </p:spPr>
        </p:pic>
      </p:grpSp>
      <p:pic>
        <p:nvPicPr>
          <p:cNvPr id="37" name="图片 13">
            <a:extLst>
              <a:ext uri="{FF2B5EF4-FFF2-40B4-BE49-F238E27FC236}">
                <a16:creationId xmlns="" xmlns:a16="http://schemas.microsoft.com/office/drawing/2014/main" id="{3D5749F5-71B5-4B03-A221-3BAB8C3A6637}"/>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p:blipFill>
        <p:spPr bwMode="auto">
          <a:xfrm>
            <a:off x="5353281" y="596855"/>
            <a:ext cx="1950817" cy="1590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 name="图片 37">
            <a:extLst>
              <a:ext uri="{FF2B5EF4-FFF2-40B4-BE49-F238E27FC236}">
                <a16:creationId xmlns="" xmlns:a16="http://schemas.microsoft.com/office/drawing/2014/main" id="{68F7BD08-6E78-4FA3-B660-D200492E6771}"/>
              </a:ext>
            </a:extLst>
          </p:cNvPr>
          <p:cNvPicPr>
            <a:picLocks noChangeAspect="1"/>
          </p:cNvPicPr>
          <p:nvPr/>
        </p:nvPicPr>
        <p:blipFill>
          <a:blip r:embed="rId9">
            <a:extLst>
              <a:ext uri="{BEBA8EAE-BF5A-486C-A8C5-ECC9F3942E4B}">
                <a14:imgProps xmlns:a14="http://schemas.microsoft.com/office/drawing/2010/main">
                  <a14:imgLayer>
                    <a14:imgEffect>
                      <a14:brightnessContrast bright="-20000" contrast="40000"/>
                    </a14:imgEffect>
                  </a14:imgLayer>
                </a14:imgProps>
              </a:ext>
              <a:ext uri="{28A0092B-C50C-407E-A947-70E740481C1C}">
                <a14:useLocalDpi xmlns:a14="http://schemas.microsoft.com/office/drawing/2010/main" val="0"/>
              </a:ext>
            </a:extLst>
          </a:blip>
          <a:srcRect/>
          <a:stretch/>
        </p:blipFill>
        <p:spPr>
          <a:xfrm>
            <a:off x="948177" y="867010"/>
            <a:ext cx="1460761" cy="1012063"/>
          </a:xfrm>
          <a:prstGeom prst="rect">
            <a:avLst/>
          </a:prstGeom>
        </p:spPr>
      </p:pic>
    </p:spTree>
    <p:extLst>
      <p:ext uri="{BB962C8B-B14F-4D97-AF65-F5344CB8AC3E}">
        <p14:creationId xmlns:p14="http://schemas.microsoft.com/office/powerpoint/2010/main" val="72353840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prestig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right)">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anim calcmode="lin" valueType="num">
                                      <p:cBhvr>
                                        <p:cTn id="12" dur="1000" fill="hold"/>
                                        <p:tgtEl>
                                          <p:spTgt spid="9"/>
                                        </p:tgtEl>
                                        <p:attrNameLst>
                                          <p:attrName>ppt_x</p:attrName>
                                        </p:attrNameLst>
                                      </p:cBhvr>
                                      <p:tavLst>
                                        <p:tav tm="0">
                                          <p:val>
                                            <p:strVal val="#ppt_x"/>
                                          </p:val>
                                        </p:tav>
                                        <p:tav tm="100000">
                                          <p:val>
                                            <p:strVal val="#ppt_x"/>
                                          </p:val>
                                        </p:tav>
                                      </p:tavLst>
                                    </p:anim>
                                    <p:anim calcmode="lin" valueType="num">
                                      <p:cBhvr>
                                        <p:cTn id="13" dur="1000" fill="hold"/>
                                        <p:tgtEl>
                                          <p:spTgt spid="9"/>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4"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par>
                          <p:cTn id="18" fill="hold">
                            <p:stCondLst>
                              <p:cond delay="2000"/>
                            </p:stCondLst>
                            <p:childTnLst>
                              <p:par>
                                <p:cTn id="19" presetID="42" presetClass="entr" presetSubtype="0" fill="hold"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22" presetClass="entr" presetSubtype="4"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500"/>
                                        <p:tgtEl>
                                          <p:spTgt spid="7"/>
                                        </p:tgtEl>
                                      </p:cBhvr>
                                    </p:animEffect>
                                  </p:childTnLst>
                                </p:cTn>
                              </p:par>
                            </p:childTnLst>
                          </p:cTn>
                        </p:par>
                        <p:par>
                          <p:cTn id="28" fill="hold">
                            <p:stCondLst>
                              <p:cond delay="3500"/>
                            </p:stCondLst>
                            <p:childTnLst>
                              <p:par>
                                <p:cTn id="29" presetID="53" presetClass="entr" presetSubtype="16" fill="hold" nodeType="afterEffect">
                                  <p:stCondLst>
                                    <p:cond delay="0"/>
                                  </p:stCondLst>
                                  <p:childTnLst>
                                    <p:set>
                                      <p:cBhvr>
                                        <p:cTn id="30" dur="1" fill="hold">
                                          <p:stCondLst>
                                            <p:cond delay="0"/>
                                          </p:stCondLst>
                                        </p:cTn>
                                        <p:tgtEl>
                                          <p:spTgt spid="37"/>
                                        </p:tgtEl>
                                        <p:attrNameLst>
                                          <p:attrName>style.visibility</p:attrName>
                                        </p:attrNameLst>
                                      </p:cBhvr>
                                      <p:to>
                                        <p:strVal val="visible"/>
                                      </p:to>
                                    </p:set>
                                    <p:anim calcmode="lin" valueType="num">
                                      <p:cBhvr>
                                        <p:cTn id="31" dur="500" fill="hold"/>
                                        <p:tgtEl>
                                          <p:spTgt spid="37"/>
                                        </p:tgtEl>
                                        <p:attrNameLst>
                                          <p:attrName>ppt_w</p:attrName>
                                        </p:attrNameLst>
                                      </p:cBhvr>
                                      <p:tavLst>
                                        <p:tav tm="0">
                                          <p:val>
                                            <p:fltVal val="0"/>
                                          </p:val>
                                        </p:tav>
                                        <p:tav tm="100000">
                                          <p:val>
                                            <p:strVal val="#ppt_w"/>
                                          </p:val>
                                        </p:tav>
                                      </p:tavLst>
                                    </p:anim>
                                    <p:anim calcmode="lin" valueType="num">
                                      <p:cBhvr>
                                        <p:cTn id="32" dur="500" fill="hold"/>
                                        <p:tgtEl>
                                          <p:spTgt spid="37"/>
                                        </p:tgtEl>
                                        <p:attrNameLst>
                                          <p:attrName>ppt_h</p:attrName>
                                        </p:attrNameLst>
                                      </p:cBhvr>
                                      <p:tavLst>
                                        <p:tav tm="0">
                                          <p:val>
                                            <p:fltVal val="0"/>
                                          </p:val>
                                        </p:tav>
                                        <p:tav tm="100000">
                                          <p:val>
                                            <p:strVal val="#ppt_h"/>
                                          </p:val>
                                        </p:tav>
                                      </p:tavLst>
                                    </p:anim>
                                    <p:animEffect transition="in" filter="fade">
                                      <p:cBhvr>
                                        <p:cTn id="33" dur="500"/>
                                        <p:tgtEl>
                                          <p:spTgt spid="37"/>
                                        </p:tgtEl>
                                      </p:cBhvr>
                                    </p:animEffect>
                                  </p:childTnLst>
                                </p:cTn>
                              </p:par>
                            </p:childTnLst>
                          </p:cTn>
                        </p:par>
                        <p:par>
                          <p:cTn id="34" fill="hold">
                            <p:stCondLst>
                              <p:cond delay="4000"/>
                            </p:stCondLst>
                            <p:childTnLst>
                              <p:par>
                                <p:cTn id="35" presetID="10" presetClass="entr" presetSubtype="0" fill="hold"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700"/>
                                        <p:tgtEl>
                                          <p:spTgt spid="19"/>
                                        </p:tgtEl>
                                      </p:cBhvr>
                                    </p:animEffect>
                                  </p:childTnLst>
                                </p:cTn>
                              </p:par>
                              <p:par>
                                <p:cTn id="38" presetID="10" presetClass="entr" presetSubtype="0" fill="hold" nodeType="withEffect">
                                  <p:stCondLst>
                                    <p:cond delay="0"/>
                                  </p:stCondLst>
                                  <p:childTnLst>
                                    <p:set>
                                      <p:cBhvr>
                                        <p:cTn id="39" dur="1" fill="hold">
                                          <p:stCondLst>
                                            <p:cond delay="0"/>
                                          </p:stCondLst>
                                        </p:cTn>
                                        <p:tgtEl>
                                          <p:spTgt spid="27"/>
                                        </p:tgtEl>
                                        <p:attrNameLst>
                                          <p:attrName>style.visibility</p:attrName>
                                        </p:attrNameLst>
                                      </p:cBhvr>
                                      <p:to>
                                        <p:strVal val="visible"/>
                                      </p:to>
                                    </p:set>
                                    <p:animEffect transition="in" filter="fade">
                                      <p:cBhvr>
                                        <p:cTn id="40" dur="700"/>
                                        <p:tgtEl>
                                          <p:spTgt spid="27"/>
                                        </p:tgtEl>
                                      </p:cBhvr>
                                    </p:animEffect>
                                  </p:childTnLst>
                                </p:cTn>
                              </p:par>
                            </p:childTnLst>
                          </p:cTn>
                        </p:par>
                        <p:par>
                          <p:cTn id="41" fill="hold">
                            <p:stCondLst>
                              <p:cond delay="4700"/>
                            </p:stCondLst>
                            <p:childTnLst>
                              <p:par>
                                <p:cTn id="42" presetID="53" presetClass="entr" presetSubtype="16" fill="hold" grpId="0" nodeType="afterEffect">
                                  <p:stCondLst>
                                    <p:cond delay="0"/>
                                  </p:stCondLst>
                                  <p:childTnLst>
                                    <p:set>
                                      <p:cBhvr>
                                        <p:cTn id="43" dur="1" fill="hold">
                                          <p:stCondLst>
                                            <p:cond delay="0"/>
                                          </p:stCondLst>
                                        </p:cTn>
                                        <p:tgtEl>
                                          <p:spTgt spid="25"/>
                                        </p:tgtEl>
                                        <p:attrNameLst>
                                          <p:attrName>style.visibility</p:attrName>
                                        </p:attrNameLst>
                                      </p:cBhvr>
                                      <p:to>
                                        <p:strVal val="visible"/>
                                      </p:to>
                                    </p:set>
                                    <p:anim calcmode="lin" valueType="num">
                                      <p:cBhvr>
                                        <p:cTn id="44" dur="500" fill="hold"/>
                                        <p:tgtEl>
                                          <p:spTgt spid="25"/>
                                        </p:tgtEl>
                                        <p:attrNameLst>
                                          <p:attrName>ppt_w</p:attrName>
                                        </p:attrNameLst>
                                      </p:cBhvr>
                                      <p:tavLst>
                                        <p:tav tm="0">
                                          <p:val>
                                            <p:fltVal val="0"/>
                                          </p:val>
                                        </p:tav>
                                        <p:tav tm="100000">
                                          <p:val>
                                            <p:strVal val="#ppt_w"/>
                                          </p:val>
                                        </p:tav>
                                      </p:tavLst>
                                    </p:anim>
                                    <p:anim calcmode="lin" valueType="num">
                                      <p:cBhvr>
                                        <p:cTn id="45" dur="500" fill="hold"/>
                                        <p:tgtEl>
                                          <p:spTgt spid="25"/>
                                        </p:tgtEl>
                                        <p:attrNameLst>
                                          <p:attrName>ppt_h</p:attrName>
                                        </p:attrNameLst>
                                      </p:cBhvr>
                                      <p:tavLst>
                                        <p:tav tm="0">
                                          <p:val>
                                            <p:fltVal val="0"/>
                                          </p:val>
                                        </p:tav>
                                        <p:tav tm="100000">
                                          <p:val>
                                            <p:strVal val="#ppt_h"/>
                                          </p:val>
                                        </p:tav>
                                      </p:tavLst>
                                    </p:anim>
                                    <p:animEffect transition="in" filter="fade">
                                      <p:cBhvr>
                                        <p:cTn id="46" dur="500"/>
                                        <p:tgtEl>
                                          <p:spTgt spid="25"/>
                                        </p:tgtEl>
                                      </p:cBhvr>
                                    </p:animEffect>
                                  </p:childTnLst>
                                </p:cTn>
                              </p:par>
                            </p:childTnLst>
                          </p:cTn>
                        </p:par>
                        <p:par>
                          <p:cTn id="47" fill="hold">
                            <p:stCondLst>
                              <p:cond delay="5200"/>
                            </p:stCondLst>
                            <p:childTnLst>
                              <p:par>
                                <p:cTn id="48" presetID="52" presetClass="entr" presetSubtype="0" fill="hold" grpId="0" nodeType="afterEffect">
                                  <p:stCondLst>
                                    <p:cond delay="0"/>
                                  </p:stCondLst>
                                  <p:childTnLst>
                                    <p:set>
                                      <p:cBhvr>
                                        <p:cTn id="49" dur="1" fill="hold">
                                          <p:stCondLst>
                                            <p:cond delay="0"/>
                                          </p:stCondLst>
                                        </p:cTn>
                                        <p:tgtEl>
                                          <p:spTgt spid="26"/>
                                        </p:tgtEl>
                                        <p:attrNameLst>
                                          <p:attrName>style.visibility</p:attrName>
                                        </p:attrNameLst>
                                      </p:cBhvr>
                                      <p:to>
                                        <p:strVal val="visible"/>
                                      </p:to>
                                    </p:set>
                                    <p:animScale>
                                      <p:cBhvr>
                                        <p:cTn id="50"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1" dur="1000" decel="50000" fill="hold">
                                          <p:stCondLst>
                                            <p:cond delay="0"/>
                                          </p:stCondLst>
                                        </p:cTn>
                                        <p:tgtEl>
                                          <p:spTgt spid="26"/>
                                        </p:tgtEl>
                                        <p:attrNameLst>
                                          <p:attrName>ppt_x</p:attrName>
                                          <p:attrName>ppt_y</p:attrName>
                                        </p:attrNameLst>
                                      </p:cBhvr>
                                    </p:animMotion>
                                    <p:animEffect transition="in" filter="fade">
                                      <p:cBhvr>
                                        <p:cTn id="52" dur="1000"/>
                                        <p:tgtEl>
                                          <p:spTgt spid="26"/>
                                        </p:tgtEl>
                                      </p:cBhvr>
                                    </p:animEffect>
                                  </p:childTnLst>
                                </p:cTn>
                              </p:par>
                            </p:childTnLst>
                          </p:cTn>
                        </p:par>
                        <p:par>
                          <p:cTn id="53" fill="hold">
                            <p:stCondLst>
                              <p:cond delay="6200"/>
                            </p:stCondLst>
                            <p:childTnLst>
                              <p:par>
                                <p:cTn id="54" presetID="42" presetClass="entr" presetSubtype="0" fill="hold" nodeType="afterEffect">
                                  <p:stCondLst>
                                    <p:cond delay="0"/>
                                  </p:stCondLst>
                                  <p:childTnLst>
                                    <p:set>
                                      <p:cBhvr>
                                        <p:cTn id="55" dur="1" fill="hold">
                                          <p:stCondLst>
                                            <p:cond delay="0"/>
                                          </p:stCondLst>
                                        </p:cTn>
                                        <p:tgtEl>
                                          <p:spTgt spid="33"/>
                                        </p:tgtEl>
                                        <p:attrNameLst>
                                          <p:attrName>style.visibility</p:attrName>
                                        </p:attrNameLst>
                                      </p:cBhvr>
                                      <p:to>
                                        <p:strVal val="visible"/>
                                      </p:to>
                                    </p:set>
                                    <p:animEffect transition="in" filter="fade">
                                      <p:cBhvr>
                                        <p:cTn id="56" dur="1000"/>
                                        <p:tgtEl>
                                          <p:spTgt spid="33"/>
                                        </p:tgtEl>
                                      </p:cBhvr>
                                    </p:animEffect>
                                    <p:anim calcmode="lin" valueType="num">
                                      <p:cBhvr>
                                        <p:cTn id="57" dur="1000" fill="hold"/>
                                        <p:tgtEl>
                                          <p:spTgt spid="33"/>
                                        </p:tgtEl>
                                        <p:attrNameLst>
                                          <p:attrName>ppt_x</p:attrName>
                                        </p:attrNameLst>
                                      </p:cBhvr>
                                      <p:tavLst>
                                        <p:tav tm="0">
                                          <p:val>
                                            <p:strVal val="#ppt_x"/>
                                          </p:val>
                                        </p:tav>
                                        <p:tav tm="100000">
                                          <p:val>
                                            <p:strVal val="#ppt_x"/>
                                          </p:val>
                                        </p:tav>
                                      </p:tavLst>
                                    </p:anim>
                                    <p:anim calcmode="lin" valueType="num">
                                      <p:cBhvr>
                                        <p:cTn id="58" dur="1000" fill="hold"/>
                                        <p:tgtEl>
                                          <p:spTgt spid="33"/>
                                        </p:tgtEl>
                                        <p:attrNameLst>
                                          <p:attrName>ppt_y</p:attrName>
                                        </p:attrNameLst>
                                      </p:cBhvr>
                                      <p:tavLst>
                                        <p:tav tm="0">
                                          <p:val>
                                            <p:strVal val="#ppt_y+.1"/>
                                          </p:val>
                                        </p:tav>
                                        <p:tav tm="100000">
                                          <p:val>
                                            <p:strVal val="#ppt_y"/>
                                          </p:val>
                                        </p:tav>
                                      </p:tavLst>
                                    </p:anim>
                                  </p:childTnLst>
                                </p:cTn>
                              </p:par>
                            </p:childTnLst>
                          </p:cTn>
                        </p:par>
                        <p:par>
                          <p:cTn id="59" fill="hold">
                            <p:stCondLst>
                              <p:cond delay="7200"/>
                            </p:stCondLst>
                            <p:childTnLst>
                              <p:par>
                                <p:cTn id="60" presetID="2" presetClass="entr" presetSubtype="12" fill="hold" nodeType="afterEffect">
                                  <p:stCondLst>
                                    <p:cond delay="0"/>
                                  </p:stCondLst>
                                  <p:childTnLst>
                                    <p:set>
                                      <p:cBhvr>
                                        <p:cTn id="61" dur="1" fill="hold">
                                          <p:stCondLst>
                                            <p:cond delay="0"/>
                                          </p:stCondLst>
                                        </p:cTn>
                                        <p:tgtEl>
                                          <p:spTgt spid="38"/>
                                        </p:tgtEl>
                                        <p:attrNameLst>
                                          <p:attrName>style.visibility</p:attrName>
                                        </p:attrNameLst>
                                      </p:cBhvr>
                                      <p:to>
                                        <p:strVal val="visible"/>
                                      </p:to>
                                    </p:set>
                                    <p:anim calcmode="lin" valueType="num">
                                      <p:cBhvr additive="base">
                                        <p:cTn id="62" dur="500" fill="hold"/>
                                        <p:tgtEl>
                                          <p:spTgt spid="38"/>
                                        </p:tgtEl>
                                        <p:attrNameLst>
                                          <p:attrName>ppt_x</p:attrName>
                                        </p:attrNameLst>
                                      </p:cBhvr>
                                      <p:tavLst>
                                        <p:tav tm="0">
                                          <p:val>
                                            <p:strVal val="0-#ppt_w/2"/>
                                          </p:val>
                                        </p:tav>
                                        <p:tav tm="100000">
                                          <p:val>
                                            <p:strVal val="#ppt_x"/>
                                          </p:val>
                                        </p:tav>
                                      </p:tavLst>
                                    </p:anim>
                                    <p:anim calcmode="lin" valueType="num">
                                      <p:cBhvr additive="base">
                                        <p:cTn id="63"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文本框 38">
            <a:extLst>
              <a:ext uri="{FF2B5EF4-FFF2-40B4-BE49-F238E27FC236}">
                <a16:creationId xmlns="" xmlns:a16="http://schemas.microsoft.com/office/drawing/2014/main" id="{E5B102FC-ABD5-4A4C-A6A8-706F28EF6A31}"/>
              </a:ext>
            </a:extLst>
          </p:cNvPr>
          <p:cNvSpPr txBox="1"/>
          <p:nvPr/>
        </p:nvSpPr>
        <p:spPr>
          <a:xfrm>
            <a:off x="1114000" y="375508"/>
            <a:ext cx="6096000" cy="369332"/>
          </a:xfrm>
          <a:prstGeom prst="rect">
            <a:avLst/>
          </a:prstGeom>
          <a:noFill/>
        </p:spPr>
        <p:txBody>
          <a:bodyPr wrap="square">
            <a:spAutoFit/>
          </a:bodyPr>
          <a:lstStyle/>
          <a:p>
            <a:r>
              <a:rPr lang="zh-CN" altLang="en-US" sz="1800" dirty="0">
                <a:solidFill>
                  <a:srgbClr val="C00000"/>
                </a:solidFill>
                <a:latin typeface="汉仪雅酷黑 85W" panose="020B0904020202020204" pitchFamily="34" charset="-122"/>
                <a:ea typeface="汉仪雅酷黑 85W" panose="020B0904020202020204" pitchFamily="34" charset="-122"/>
                <a:sym typeface="思源黑体" panose="020B0500000000000000" pitchFamily="34" charset="-122"/>
              </a:rPr>
              <a:t>国共和谈</a:t>
            </a:r>
          </a:p>
        </p:txBody>
      </p:sp>
      <p:pic>
        <p:nvPicPr>
          <p:cNvPr id="40" name="图片 13">
            <a:extLst>
              <a:ext uri="{FF2B5EF4-FFF2-40B4-BE49-F238E27FC236}">
                <a16:creationId xmlns="" xmlns:a16="http://schemas.microsoft.com/office/drawing/2014/main" id="{8F5A8AB7-08C8-4A4F-98B4-B87A4046B493}"/>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bwMode="auto">
          <a:xfrm>
            <a:off x="263122" y="213359"/>
            <a:ext cx="850878" cy="693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组合 1">
            <a:extLst>
              <a:ext uri="{FF2B5EF4-FFF2-40B4-BE49-F238E27FC236}">
                <a16:creationId xmlns="" xmlns:a16="http://schemas.microsoft.com/office/drawing/2014/main" id="{C089968A-DF59-411B-A9AC-A48986C283F4}"/>
              </a:ext>
            </a:extLst>
          </p:cNvPr>
          <p:cNvGrpSpPr/>
          <p:nvPr/>
        </p:nvGrpSpPr>
        <p:grpSpPr>
          <a:xfrm>
            <a:off x="475863" y="744840"/>
            <a:ext cx="5142858" cy="1884035"/>
            <a:chOff x="374262" y="1265758"/>
            <a:chExt cx="5142858" cy="1884035"/>
          </a:xfrm>
        </p:grpSpPr>
        <p:pic>
          <p:nvPicPr>
            <p:cNvPr id="8" name="图片 7">
              <a:extLst>
                <a:ext uri="{FF2B5EF4-FFF2-40B4-BE49-F238E27FC236}">
                  <a16:creationId xmlns="" xmlns:a16="http://schemas.microsoft.com/office/drawing/2014/main" id="{FCC67053-32FD-4281-A746-C398A2DD8724}"/>
                </a:ext>
              </a:extLst>
            </p:cNvPr>
            <p:cNvPicPr>
              <a:picLocks noChangeAspect="1"/>
            </p:cNvPicPr>
            <p:nvPr/>
          </p:nvPicPr>
          <p:blipFill>
            <a:blip r:embed="rId3" cstate="print">
              <a:extLst>
                <a:ext uri="{BEBA8EAE-BF5A-486C-A8C5-ECC9F3942E4B}">
                  <a14:imgProps xmlns:a14="http://schemas.microsoft.com/office/drawing/2010/main">
                    <a14:imgLayer>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552344" y="1265758"/>
              <a:ext cx="4800600" cy="1772022"/>
            </a:xfrm>
            <a:prstGeom prst="rect">
              <a:avLst/>
            </a:prstGeom>
          </p:spPr>
        </p:pic>
        <p:cxnSp>
          <p:nvCxnSpPr>
            <p:cNvPr id="4" name="直接连接符 3">
              <a:extLst>
                <a:ext uri="{FF2B5EF4-FFF2-40B4-BE49-F238E27FC236}">
                  <a16:creationId xmlns="" xmlns:a16="http://schemas.microsoft.com/office/drawing/2014/main" id="{9484F9A5-03BC-4470-8050-455EFB21E81A}"/>
                </a:ext>
              </a:extLst>
            </p:cNvPr>
            <p:cNvCxnSpPr/>
            <p:nvPr/>
          </p:nvCxnSpPr>
          <p:spPr>
            <a:xfrm>
              <a:off x="374263" y="2710758"/>
              <a:ext cx="514285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 name="直接连接符 4">
              <a:extLst>
                <a:ext uri="{FF2B5EF4-FFF2-40B4-BE49-F238E27FC236}">
                  <a16:creationId xmlns="" xmlns:a16="http://schemas.microsoft.com/office/drawing/2014/main" id="{FCC9BCE5-4855-40C2-81B6-033E5B783FA7}"/>
                </a:ext>
              </a:extLst>
            </p:cNvPr>
            <p:cNvCxnSpPr/>
            <p:nvPr/>
          </p:nvCxnSpPr>
          <p:spPr>
            <a:xfrm>
              <a:off x="374262" y="3149793"/>
              <a:ext cx="514285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 xmlns:a16="http://schemas.microsoft.com/office/drawing/2014/main" id="{8981CE76-AE20-4C84-84C1-F36AC409E0F4}"/>
                </a:ext>
              </a:extLst>
            </p:cNvPr>
            <p:cNvSpPr/>
            <p:nvPr/>
          </p:nvSpPr>
          <p:spPr>
            <a:xfrm>
              <a:off x="1419445" y="2626573"/>
              <a:ext cx="2899189" cy="523220"/>
            </a:xfrm>
            <a:prstGeom prst="rect">
              <a:avLst/>
            </a:prstGeom>
          </p:spPr>
          <p:txBody>
            <a:bodyPr wrap="square">
              <a:spAutoFit/>
            </a:bodyPr>
            <a:lstStyle/>
            <a:p>
              <a:pPr algn="dist" fontAlgn="auto">
                <a:spcBef>
                  <a:spcPts val="0"/>
                </a:spcBef>
                <a:spcAft>
                  <a:spcPts val="0"/>
                </a:spcAft>
                <a:defRPr/>
              </a:pPr>
              <a:r>
                <a:rPr lang="zh-CN" altLang="en-US" sz="2800" b="1" dirty="0">
                  <a:solidFill>
                    <a:srgbClr val="C00000"/>
                  </a:solidFill>
                  <a:latin typeface="微软雅黑" panose="020B0503020204020204" pitchFamily="34" charset="-122"/>
                  <a:ea typeface="微软雅黑" panose="020B0503020204020204" pitchFamily="34" charset="-122"/>
                </a:rPr>
                <a:t>重庆谈判</a:t>
              </a:r>
            </a:p>
          </p:txBody>
        </p:sp>
      </p:grpSp>
      <p:sp>
        <p:nvSpPr>
          <p:cNvPr id="7" name="TextBox 20">
            <a:extLst>
              <a:ext uri="{FF2B5EF4-FFF2-40B4-BE49-F238E27FC236}">
                <a16:creationId xmlns="" xmlns:a16="http://schemas.microsoft.com/office/drawing/2014/main" id="{46365020-4ED8-4233-BF7B-D8CD2FF1B461}"/>
              </a:ext>
            </a:extLst>
          </p:cNvPr>
          <p:cNvSpPr txBox="1"/>
          <p:nvPr/>
        </p:nvSpPr>
        <p:spPr>
          <a:xfrm>
            <a:off x="5776479" y="1705545"/>
            <a:ext cx="5939657" cy="923330"/>
          </a:xfrm>
          <a:prstGeom prst="rect">
            <a:avLst/>
          </a:prstGeom>
          <a:noFill/>
          <a:ln>
            <a:solidFill>
              <a:srgbClr val="C00000"/>
            </a:solidFill>
          </a:ln>
          <a:effectLst/>
        </p:spPr>
        <p:txBody>
          <a:bodyPr wrap="square" rtlCol="0">
            <a:spAutoFit/>
          </a:bodyPr>
          <a:lstStyle/>
          <a:p>
            <a:r>
              <a:rPr lang="zh-CN" altLang="en-US" dirty="0">
                <a:latin typeface="微软雅黑" panose="020B0503020204020204" pitchFamily="34" charset="-122"/>
                <a:ea typeface="微软雅黑" panose="020B0503020204020204" pitchFamily="34" charset="-122"/>
              </a:rPr>
              <a:t>1945年抗日战争胜利后，为避免内战、争取和平，中囯共产党同国民党政府在重庆进行和平谈判史称重庆谈判。国共双方签订了《政府与中共代表会谈纪要》</a:t>
            </a:r>
          </a:p>
        </p:txBody>
      </p:sp>
      <p:sp>
        <p:nvSpPr>
          <p:cNvPr id="11" name="文本框 10">
            <a:extLst>
              <a:ext uri="{FF2B5EF4-FFF2-40B4-BE49-F238E27FC236}">
                <a16:creationId xmlns="" xmlns:a16="http://schemas.microsoft.com/office/drawing/2014/main" id="{92485FA3-200D-44F5-8405-5F955B0037AA}"/>
              </a:ext>
            </a:extLst>
          </p:cNvPr>
          <p:cNvSpPr txBox="1"/>
          <p:nvPr/>
        </p:nvSpPr>
        <p:spPr>
          <a:xfrm>
            <a:off x="688561" y="2740888"/>
            <a:ext cx="6096000" cy="923330"/>
          </a:xfrm>
          <a:prstGeom prst="rect">
            <a:avLst/>
          </a:prstGeom>
          <a:noFill/>
        </p:spPr>
        <p:txBody>
          <a:bodyPr wrap="square">
            <a:spAutoFit/>
          </a:bodyPr>
          <a:lstStyle/>
          <a:p>
            <a:pPr marL="285750" indent="-285750" eaLnBrk="1" hangingPunct="1">
              <a:buFont typeface="Wingdings" panose="05000000000000000000" pitchFamily="2" charset="2"/>
              <a:buChar char="ü"/>
            </a:pPr>
            <a:r>
              <a:rPr lang="zh-CN" altLang="en-US" dirty="0">
                <a:latin typeface="微软雅黑" panose="020B0503020204020204" pitchFamily="34" charset="-122"/>
                <a:ea typeface="微软雅黑" panose="020B0503020204020204" pitchFamily="34" charset="-122"/>
              </a:rPr>
              <a:t>战后的国际国内形势</a:t>
            </a:r>
            <a:endParaRPr lang="en-US" altLang="zh-CN" dirty="0">
              <a:latin typeface="微软雅黑" panose="020B0503020204020204" pitchFamily="34" charset="-122"/>
              <a:ea typeface="微软雅黑" panose="020B0503020204020204" pitchFamily="34" charset="-122"/>
            </a:endParaRPr>
          </a:p>
          <a:p>
            <a:pPr marL="285750" indent="-285750" eaLnBrk="1" hangingPunct="1">
              <a:buFont typeface="Wingdings" panose="05000000000000000000" pitchFamily="2" charset="2"/>
              <a:buChar char="ü"/>
            </a:pPr>
            <a:r>
              <a:rPr lang="zh-CN" altLang="en-US" dirty="0">
                <a:latin typeface="微软雅黑" panose="020B0503020204020204" pitchFamily="34" charset="-122"/>
                <a:ea typeface="微软雅黑" panose="020B0503020204020204" pitchFamily="34" charset="-122"/>
              </a:rPr>
              <a:t>党提出“和平、民主、团结”的方针</a:t>
            </a:r>
            <a:endParaRPr lang="en-US" altLang="zh-CN" dirty="0">
              <a:latin typeface="微软雅黑" panose="020B0503020204020204" pitchFamily="34" charset="-122"/>
              <a:ea typeface="微软雅黑" panose="020B0503020204020204" pitchFamily="34" charset="-122"/>
            </a:endParaRPr>
          </a:p>
          <a:p>
            <a:pPr marL="285750" indent="-285750" eaLnBrk="1" hangingPunct="1">
              <a:buFont typeface="Wingdings" panose="05000000000000000000" pitchFamily="2" charset="2"/>
              <a:buChar char="ü"/>
            </a:pPr>
            <a:r>
              <a:rPr lang="zh-CN" altLang="en-US" dirty="0">
                <a:latin typeface="微软雅黑" panose="020B0503020204020204" pitchFamily="34" charset="-122"/>
                <a:ea typeface="微软雅黑" panose="020B0503020204020204" pitchFamily="34" charset="-122"/>
              </a:rPr>
              <a:t>重庆谈判</a:t>
            </a:r>
            <a:endParaRPr lang="en-US" altLang="zh-CN" dirty="0">
              <a:latin typeface="微软雅黑" panose="020B0503020204020204" pitchFamily="34" charset="-122"/>
              <a:ea typeface="微软雅黑" panose="020B0503020204020204" pitchFamily="34" charset="-122"/>
            </a:endParaRPr>
          </a:p>
        </p:txBody>
      </p:sp>
      <p:grpSp>
        <p:nvGrpSpPr>
          <p:cNvPr id="14" name="组合 13">
            <a:extLst>
              <a:ext uri="{FF2B5EF4-FFF2-40B4-BE49-F238E27FC236}">
                <a16:creationId xmlns="" xmlns:a16="http://schemas.microsoft.com/office/drawing/2014/main" id="{DE5273B1-3CC7-4A0E-B2F9-EDF44A739D73}"/>
              </a:ext>
            </a:extLst>
          </p:cNvPr>
          <p:cNvGrpSpPr/>
          <p:nvPr/>
        </p:nvGrpSpPr>
        <p:grpSpPr bwMode="auto">
          <a:xfrm>
            <a:off x="633624" y="3754890"/>
            <a:ext cx="3829050" cy="460375"/>
            <a:chOff x="632293" y="1140767"/>
            <a:chExt cx="3827947" cy="461665"/>
          </a:xfrm>
        </p:grpSpPr>
        <p:sp>
          <p:nvSpPr>
            <p:cNvPr id="15" name="矩形 14">
              <a:extLst>
                <a:ext uri="{FF2B5EF4-FFF2-40B4-BE49-F238E27FC236}">
                  <a16:creationId xmlns="" xmlns:a16="http://schemas.microsoft.com/office/drawing/2014/main" id="{0F015ED1-2B74-479C-8A95-2737383EDB19}"/>
                </a:ext>
              </a:extLst>
            </p:cNvPr>
            <p:cNvSpPr/>
            <p:nvPr/>
          </p:nvSpPr>
          <p:spPr>
            <a:xfrm>
              <a:off x="632293" y="1158278"/>
              <a:ext cx="126963" cy="426642"/>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微软雅黑" panose="020B0503020204020204" pitchFamily="34" charset="-122"/>
                <a:ea typeface="微软雅黑" panose="020B0503020204020204" pitchFamily="34" charset="-122"/>
              </a:endParaRPr>
            </a:p>
          </p:txBody>
        </p:sp>
        <p:sp>
          <p:nvSpPr>
            <p:cNvPr id="16" name="文本框 19">
              <a:extLst>
                <a:ext uri="{FF2B5EF4-FFF2-40B4-BE49-F238E27FC236}">
                  <a16:creationId xmlns="" xmlns:a16="http://schemas.microsoft.com/office/drawing/2014/main" id="{31B67C3F-1E89-429D-B839-D31DD64A006C}"/>
                </a:ext>
              </a:extLst>
            </p:cNvPr>
            <p:cNvSpPr txBox="1">
              <a:spLocks noChangeArrowheads="1"/>
            </p:cNvSpPr>
            <p:nvPr/>
          </p:nvSpPr>
          <p:spPr bwMode="auto">
            <a:xfrm>
              <a:off x="846302" y="1140767"/>
              <a:ext cx="36139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等线" panose="02010600030101010101" pitchFamily="2" charset="-122"/>
                  <a:ea typeface="宋体" panose="02010600030101010101" pitchFamily="2" charset="-122"/>
                </a:defRPr>
              </a:lvl1pPr>
              <a:lvl2pPr marL="742950" indent="-285750" eaLnBrk="0" hangingPunct="0">
                <a:defRPr>
                  <a:solidFill>
                    <a:schemeClr val="tx1"/>
                  </a:solidFill>
                  <a:latin typeface="等线" panose="02010600030101010101" pitchFamily="2" charset="-122"/>
                  <a:ea typeface="宋体" panose="02010600030101010101" pitchFamily="2" charset="-122"/>
                </a:defRPr>
              </a:lvl2pPr>
              <a:lvl3pPr marL="1143000" indent="-228600" eaLnBrk="0" hangingPunct="0">
                <a:defRPr>
                  <a:solidFill>
                    <a:schemeClr val="tx1"/>
                  </a:solidFill>
                  <a:latin typeface="等线" panose="02010600030101010101" pitchFamily="2" charset="-122"/>
                  <a:ea typeface="宋体" panose="02010600030101010101" pitchFamily="2" charset="-122"/>
                </a:defRPr>
              </a:lvl3pPr>
              <a:lvl4pPr marL="1600200" indent="-228600" eaLnBrk="0" hangingPunct="0">
                <a:defRPr>
                  <a:solidFill>
                    <a:schemeClr val="tx1"/>
                  </a:solidFill>
                  <a:latin typeface="等线" panose="02010600030101010101" pitchFamily="2" charset="-122"/>
                  <a:ea typeface="宋体" panose="02010600030101010101" pitchFamily="2" charset="-122"/>
                </a:defRPr>
              </a:lvl4pPr>
              <a:lvl5pPr marL="2057400" indent="-228600" eaLnBrk="0" hangingPunct="0">
                <a:defRPr>
                  <a:solidFill>
                    <a:schemeClr val="tx1"/>
                  </a:solidFill>
                  <a:latin typeface="等线" panose="02010600030101010101" pitchFamily="2" charset="-122"/>
                  <a:ea typeface="宋体"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9pPr>
            </a:lstStyle>
            <a:p>
              <a:pPr eaLnBrk="1" hangingPunct="1"/>
              <a:r>
                <a:rPr lang="zh-CN" altLang="en-US" sz="2400" b="1" dirty="0">
                  <a:latin typeface="微软雅黑" panose="020B0503020204020204" pitchFamily="34" charset="-122"/>
                  <a:ea typeface="微软雅黑" panose="020B0503020204020204" pitchFamily="34" charset="-122"/>
                </a:rPr>
                <a:t>从自卫战争到解放战争</a:t>
              </a:r>
              <a:endParaRPr lang="en-US" altLang="zh-CN" sz="2400" b="1" dirty="0">
                <a:latin typeface="微软雅黑" panose="020B0503020204020204" pitchFamily="34" charset="-122"/>
                <a:ea typeface="微软雅黑" panose="020B0503020204020204" pitchFamily="34" charset="-122"/>
              </a:endParaRPr>
            </a:p>
          </p:txBody>
        </p:sp>
      </p:grpSp>
      <p:grpSp>
        <p:nvGrpSpPr>
          <p:cNvPr id="17" name="组合 24">
            <a:extLst>
              <a:ext uri="{FF2B5EF4-FFF2-40B4-BE49-F238E27FC236}">
                <a16:creationId xmlns="" xmlns:a16="http://schemas.microsoft.com/office/drawing/2014/main" id="{E58BBE88-A49D-4420-AA27-017C69B3FC58}"/>
              </a:ext>
            </a:extLst>
          </p:cNvPr>
          <p:cNvGrpSpPr/>
          <p:nvPr/>
        </p:nvGrpSpPr>
        <p:grpSpPr bwMode="auto">
          <a:xfrm>
            <a:off x="633624" y="4361581"/>
            <a:ext cx="12233414" cy="381258"/>
            <a:chOff x="1408766" y="2222377"/>
            <a:chExt cx="14935358" cy="381135"/>
          </a:xfrm>
        </p:grpSpPr>
        <p:sp>
          <p:nvSpPr>
            <p:cNvPr id="18" name="文本框 22">
              <a:extLst>
                <a:ext uri="{FF2B5EF4-FFF2-40B4-BE49-F238E27FC236}">
                  <a16:creationId xmlns="" xmlns:a16="http://schemas.microsoft.com/office/drawing/2014/main" id="{10F072AC-77AA-4851-AF22-2E07CBF7295C}"/>
                </a:ext>
              </a:extLst>
            </p:cNvPr>
            <p:cNvSpPr txBox="1">
              <a:spLocks noChangeArrowheads="1"/>
            </p:cNvSpPr>
            <p:nvPr/>
          </p:nvSpPr>
          <p:spPr bwMode="auto">
            <a:xfrm>
              <a:off x="1408766" y="2241530"/>
              <a:ext cx="2590270" cy="3384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等线" panose="02010600030101010101" pitchFamily="2" charset="-122"/>
                  <a:ea typeface="宋体" panose="02010600030101010101" pitchFamily="2" charset="-122"/>
                </a:defRPr>
              </a:lvl1pPr>
              <a:lvl2pPr marL="742950" indent="-285750" eaLnBrk="0" hangingPunct="0">
                <a:defRPr>
                  <a:solidFill>
                    <a:schemeClr val="tx1"/>
                  </a:solidFill>
                  <a:latin typeface="等线" panose="02010600030101010101" pitchFamily="2" charset="-122"/>
                  <a:ea typeface="宋体" panose="02010600030101010101" pitchFamily="2" charset="-122"/>
                </a:defRPr>
              </a:lvl2pPr>
              <a:lvl3pPr marL="1143000" indent="-228600" eaLnBrk="0" hangingPunct="0">
                <a:defRPr>
                  <a:solidFill>
                    <a:schemeClr val="tx1"/>
                  </a:solidFill>
                  <a:latin typeface="等线" panose="02010600030101010101" pitchFamily="2" charset="-122"/>
                  <a:ea typeface="宋体" panose="02010600030101010101" pitchFamily="2" charset="-122"/>
                </a:defRPr>
              </a:lvl3pPr>
              <a:lvl4pPr marL="1600200" indent="-228600" eaLnBrk="0" hangingPunct="0">
                <a:defRPr>
                  <a:solidFill>
                    <a:schemeClr val="tx1"/>
                  </a:solidFill>
                  <a:latin typeface="等线" panose="02010600030101010101" pitchFamily="2" charset="-122"/>
                  <a:ea typeface="宋体" panose="02010600030101010101" pitchFamily="2" charset="-122"/>
                </a:defRPr>
              </a:lvl4pPr>
              <a:lvl5pPr marL="2057400" indent="-228600" eaLnBrk="0" hangingPunct="0">
                <a:defRPr>
                  <a:solidFill>
                    <a:schemeClr val="tx1"/>
                  </a:solidFill>
                  <a:latin typeface="等线" panose="02010600030101010101" pitchFamily="2" charset="-122"/>
                  <a:ea typeface="宋体"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9pPr>
            </a:lstStyle>
            <a:p>
              <a:pPr marL="285750" indent="-285750" eaLnBrk="1" hangingPunct="1">
                <a:buFont typeface="Arial" panose="020B0604020202020204" pitchFamily="34" charset="0"/>
                <a:buChar char="•"/>
              </a:pPr>
              <a:r>
                <a:rPr lang="en-US" altLang="zh-CN" sz="1600" b="1" dirty="0">
                  <a:solidFill>
                    <a:srgbClr val="C00000"/>
                  </a:solidFill>
                  <a:latin typeface="微软雅黑" panose="020B0503020204020204" pitchFamily="34" charset="-122"/>
                  <a:ea typeface="微软雅黑" panose="020B0503020204020204" pitchFamily="34" charset="-122"/>
                </a:rPr>
                <a:t>1946</a:t>
              </a:r>
              <a:r>
                <a:rPr lang="zh-CN" altLang="en-US" sz="1600" b="1" dirty="0">
                  <a:solidFill>
                    <a:srgbClr val="C00000"/>
                  </a:solidFill>
                  <a:latin typeface="微软雅黑" panose="020B0503020204020204" pitchFamily="34" charset="-122"/>
                  <a:ea typeface="微软雅黑" panose="020B0503020204020204" pitchFamily="34" charset="-122"/>
                </a:rPr>
                <a:t>年</a:t>
              </a:r>
              <a:r>
                <a:rPr lang="en-US" altLang="zh-CN" sz="1600" b="1" dirty="0">
                  <a:solidFill>
                    <a:srgbClr val="C00000"/>
                  </a:solidFill>
                  <a:latin typeface="微软雅黑" panose="020B0503020204020204" pitchFamily="34" charset="-122"/>
                  <a:ea typeface="微软雅黑" panose="020B0503020204020204" pitchFamily="34" charset="-122"/>
                </a:rPr>
                <a:t>6</a:t>
              </a:r>
              <a:r>
                <a:rPr lang="zh-CN" altLang="en-US" sz="1600" b="1" dirty="0">
                  <a:solidFill>
                    <a:srgbClr val="C00000"/>
                  </a:solidFill>
                  <a:latin typeface="微软雅黑" panose="020B0503020204020204" pitchFamily="34" charset="-122"/>
                  <a:ea typeface="微软雅黑" panose="020B0503020204020204" pitchFamily="34" charset="-122"/>
                </a:rPr>
                <a:t>月</a:t>
              </a:r>
              <a:r>
                <a:rPr lang="en-US" altLang="zh-CN" sz="1600" b="1" dirty="0">
                  <a:solidFill>
                    <a:srgbClr val="C00000"/>
                  </a:solidFill>
                  <a:latin typeface="微软雅黑" panose="020B0503020204020204" pitchFamily="34" charset="-122"/>
                  <a:ea typeface="微软雅黑" panose="020B0503020204020204" pitchFamily="34" charset="-122"/>
                </a:rPr>
                <a:t>26</a:t>
              </a:r>
              <a:r>
                <a:rPr lang="zh-CN" altLang="en-US" sz="1600" b="1" dirty="0">
                  <a:solidFill>
                    <a:srgbClr val="C00000"/>
                  </a:solidFill>
                  <a:latin typeface="微软雅黑" panose="020B0503020204020204" pitchFamily="34" charset="-122"/>
                  <a:ea typeface="微软雅黑" panose="020B0503020204020204" pitchFamily="34" charset="-122"/>
                </a:rPr>
                <a:t>日</a:t>
              </a:r>
            </a:p>
          </p:txBody>
        </p:sp>
        <p:sp>
          <p:nvSpPr>
            <p:cNvPr id="19" name="文本框 23">
              <a:extLst>
                <a:ext uri="{FF2B5EF4-FFF2-40B4-BE49-F238E27FC236}">
                  <a16:creationId xmlns="" xmlns:a16="http://schemas.microsoft.com/office/drawing/2014/main" id="{1378F297-378E-475B-9928-8B4DACDC0234}"/>
                </a:ext>
              </a:extLst>
            </p:cNvPr>
            <p:cNvSpPr txBox="1">
              <a:spLocks noChangeArrowheads="1"/>
            </p:cNvSpPr>
            <p:nvPr/>
          </p:nvSpPr>
          <p:spPr bwMode="auto">
            <a:xfrm>
              <a:off x="3876820" y="2222377"/>
              <a:ext cx="12467304" cy="381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等线" panose="02010600030101010101" pitchFamily="2" charset="-122"/>
                  <a:ea typeface="宋体" panose="02010600030101010101" pitchFamily="2" charset="-122"/>
                </a:defRPr>
              </a:lvl1pPr>
              <a:lvl2pPr marL="742950" indent="-285750" eaLnBrk="0" hangingPunct="0">
                <a:defRPr>
                  <a:solidFill>
                    <a:schemeClr val="tx1"/>
                  </a:solidFill>
                  <a:latin typeface="等线" panose="02010600030101010101" pitchFamily="2" charset="-122"/>
                  <a:ea typeface="宋体" panose="02010600030101010101" pitchFamily="2" charset="-122"/>
                </a:defRPr>
              </a:lvl2pPr>
              <a:lvl3pPr marL="1143000" indent="-228600" eaLnBrk="0" hangingPunct="0">
                <a:defRPr>
                  <a:solidFill>
                    <a:schemeClr val="tx1"/>
                  </a:solidFill>
                  <a:latin typeface="等线" panose="02010600030101010101" pitchFamily="2" charset="-122"/>
                  <a:ea typeface="宋体" panose="02010600030101010101" pitchFamily="2" charset="-122"/>
                </a:defRPr>
              </a:lvl3pPr>
              <a:lvl4pPr marL="1600200" indent="-228600" eaLnBrk="0" hangingPunct="0">
                <a:defRPr>
                  <a:solidFill>
                    <a:schemeClr val="tx1"/>
                  </a:solidFill>
                  <a:latin typeface="等线" panose="02010600030101010101" pitchFamily="2" charset="-122"/>
                  <a:ea typeface="宋体" panose="02010600030101010101" pitchFamily="2" charset="-122"/>
                </a:defRPr>
              </a:lvl4pPr>
              <a:lvl5pPr marL="2057400" indent="-228600" eaLnBrk="0" hangingPunct="0">
                <a:defRPr>
                  <a:solidFill>
                    <a:schemeClr val="tx1"/>
                  </a:solidFill>
                  <a:latin typeface="等线" panose="02010600030101010101" pitchFamily="2" charset="-122"/>
                  <a:ea typeface="宋体"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9pPr>
            </a:lstStyle>
            <a:p>
              <a:pPr eaLnBrk="1" hangingPunct="1">
                <a:lnSpc>
                  <a:spcPct val="130000"/>
                </a:lnSpc>
              </a:pPr>
              <a:r>
                <a:rPr lang="zh-CN" altLang="en-US" sz="1600" dirty="0">
                  <a:latin typeface="微软雅黑" panose="020B0503020204020204" pitchFamily="34" charset="-122"/>
                  <a:ea typeface="微软雅黑" panose="020B0503020204020204" pitchFamily="34" charset="-122"/>
                </a:rPr>
                <a:t>国民党不顾全国人民的强烈反对，向解放区发动大规模的进攻，这标志着全面内战爆发</a:t>
              </a:r>
            </a:p>
          </p:txBody>
        </p:sp>
      </p:grpSp>
      <p:grpSp>
        <p:nvGrpSpPr>
          <p:cNvPr id="20" name="组合 26">
            <a:extLst>
              <a:ext uri="{FF2B5EF4-FFF2-40B4-BE49-F238E27FC236}">
                <a16:creationId xmlns="" xmlns:a16="http://schemas.microsoft.com/office/drawing/2014/main" id="{F2677656-D4C3-42AE-9C86-BC691E6A2E95}"/>
              </a:ext>
            </a:extLst>
          </p:cNvPr>
          <p:cNvGrpSpPr/>
          <p:nvPr/>
        </p:nvGrpSpPr>
        <p:grpSpPr bwMode="auto">
          <a:xfrm>
            <a:off x="653945" y="5004282"/>
            <a:ext cx="10884110" cy="584775"/>
            <a:chOff x="1408765" y="2180895"/>
            <a:chExt cx="13288038" cy="584419"/>
          </a:xfrm>
        </p:grpSpPr>
        <p:sp>
          <p:nvSpPr>
            <p:cNvPr id="21" name="文本框 27">
              <a:extLst>
                <a:ext uri="{FF2B5EF4-FFF2-40B4-BE49-F238E27FC236}">
                  <a16:creationId xmlns="" xmlns:a16="http://schemas.microsoft.com/office/drawing/2014/main" id="{AF2A2EC6-B828-44B8-A62A-E51C1C5EF198}"/>
                </a:ext>
              </a:extLst>
            </p:cNvPr>
            <p:cNvSpPr txBox="1">
              <a:spLocks noChangeArrowheads="1"/>
            </p:cNvSpPr>
            <p:nvPr/>
          </p:nvSpPr>
          <p:spPr bwMode="auto">
            <a:xfrm>
              <a:off x="1408765" y="2241530"/>
              <a:ext cx="2565460" cy="338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等线" panose="02010600030101010101" pitchFamily="2" charset="-122"/>
                  <a:ea typeface="宋体" panose="02010600030101010101" pitchFamily="2" charset="-122"/>
                </a:defRPr>
              </a:lvl1pPr>
              <a:lvl2pPr marL="742950" indent="-285750" eaLnBrk="0" hangingPunct="0">
                <a:defRPr>
                  <a:solidFill>
                    <a:schemeClr val="tx1"/>
                  </a:solidFill>
                  <a:latin typeface="等线" panose="02010600030101010101" pitchFamily="2" charset="-122"/>
                  <a:ea typeface="宋体" panose="02010600030101010101" pitchFamily="2" charset="-122"/>
                </a:defRPr>
              </a:lvl2pPr>
              <a:lvl3pPr marL="1143000" indent="-228600" eaLnBrk="0" hangingPunct="0">
                <a:defRPr>
                  <a:solidFill>
                    <a:schemeClr val="tx1"/>
                  </a:solidFill>
                  <a:latin typeface="等线" panose="02010600030101010101" pitchFamily="2" charset="-122"/>
                  <a:ea typeface="宋体" panose="02010600030101010101" pitchFamily="2" charset="-122"/>
                </a:defRPr>
              </a:lvl3pPr>
              <a:lvl4pPr marL="1600200" indent="-228600" eaLnBrk="0" hangingPunct="0">
                <a:defRPr>
                  <a:solidFill>
                    <a:schemeClr val="tx1"/>
                  </a:solidFill>
                  <a:latin typeface="等线" panose="02010600030101010101" pitchFamily="2" charset="-122"/>
                  <a:ea typeface="宋体" panose="02010600030101010101" pitchFamily="2" charset="-122"/>
                </a:defRPr>
              </a:lvl4pPr>
              <a:lvl5pPr marL="2057400" indent="-228600" eaLnBrk="0" hangingPunct="0">
                <a:defRPr>
                  <a:solidFill>
                    <a:schemeClr val="tx1"/>
                  </a:solidFill>
                  <a:latin typeface="等线" panose="02010600030101010101" pitchFamily="2" charset="-122"/>
                  <a:ea typeface="宋体"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9pPr>
            </a:lstStyle>
            <a:p>
              <a:pPr marL="285750" indent="-285750" eaLnBrk="1" hangingPunct="1">
                <a:buFont typeface="Arial" panose="020B0604020202020204" pitchFamily="34" charset="0"/>
                <a:buChar char="•"/>
              </a:pPr>
              <a:r>
                <a:rPr lang="en-US" altLang="zh-CN" sz="1600" b="1" dirty="0">
                  <a:solidFill>
                    <a:srgbClr val="C00000"/>
                  </a:solidFill>
                  <a:latin typeface="微软雅黑" panose="020B0503020204020204" pitchFamily="34" charset="-122"/>
                  <a:ea typeface="微软雅黑" panose="020B0503020204020204" pitchFamily="34" charset="-122"/>
                </a:rPr>
                <a:t>1946</a:t>
              </a:r>
              <a:r>
                <a:rPr lang="zh-CN" altLang="en-US" sz="1600" b="1" dirty="0">
                  <a:solidFill>
                    <a:srgbClr val="C00000"/>
                  </a:solidFill>
                  <a:latin typeface="微软雅黑" panose="020B0503020204020204" pitchFamily="34" charset="-122"/>
                  <a:ea typeface="微软雅黑" panose="020B0503020204020204" pitchFamily="34" charset="-122"/>
                </a:rPr>
                <a:t>年</a:t>
              </a:r>
              <a:r>
                <a:rPr lang="en-US" altLang="zh-CN" sz="1600" b="1" dirty="0">
                  <a:solidFill>
                    <a:srgbClr val="C00000"/>
                  </a:solidFill>
                  <a:latin typeface="微软雅黑" panose="020B0503020204020204" pitchFamily="34" charset="-122"/>
                  <a:ea typeface="微软雅黑" panose="020B0503020204020204" pitchFamily="34" charset="-122"/>
                </a:rPr>
                <a:t>10</a:t>
              </a:r>
              <a:r>
                <a:rPr lang="zh-CN" altLang="en-US" sz="1600" b="1" dirty="0">
                  <a:solidFill>
                    <a:srgbClr val="C00000"/>
                  </a:solidFill>
                  <a:latin typeface="微软雅黑" panose="020B0503020204020204" pitchFamily="34" charset="-122"/>
                  <a:ea typeface="微软雅黑" panose="020B0503020204020204" pitchFamily="34" charset="-122"/>
                </a:rPr>
                <a:t>月</a:t>
              </a:r>
              <a:r>
                <a:rPr lang="en-US" altLang="zh-CN" sz="1600" b="1" dirty="0">
                  <a:solidFill>
                    <a:srgbClr val="C00000"/>
                  </a:solidFill>
                  <a:latin typeface="微软雅黑" panose="020B0503020204020204" pitchFamily="34" charset="-122"/>
                  <a:ea typeface="微软雅黑" panose="020B0503020204020204" pitchFamily="34" charset="-122"/>
                </a:rPr>
                <a:t>12</a:t>
              </a:r>
              <a:r>
                <a:rPr lang="zh-CN" altLang="en-US" sz="1600" b="1" dirty="0">
                  <a:solidFill>
                    <a:srgbClr val="C00000"/>
                  </a:solidFill>
                  <a:latin typeface="微软雅黑" panose="020B0503020204020204" pitchFamily="34" charset="-122"/>
                  <a:ea typeface="微软雅黑" panose="020B0503020204020204" pitchFamily="34" charset="-122"/>
                </a:rPr>
                <a:t>日</a:t>
              </a:r>
            </a:p>
          </p:txBody>
        </p:sp>
        <p:sp>
          <p:nvSpPr>
            <p:cNvPr id="22" name="文本框 28">
              <a:extLst>
                <a:ext uri="{FF2B5EF4-FFF2-40B4-BE49-F238E27FC236}">
                  <a16:creationId xmlns="" xmlns:a16="http://schemas.microsoft.com/office/drawing/2014/main" id="{6246E049-210E-40EB-B6B9-A0AAC0DE95B2}"/>
                </a:ext>
              </a:extLst>
            </p:cNvPr>
            <p:cNvSpPr txBox="1">
              <a:spLocks noChangeArrowheads="1"/>
            </p:cNvSpPr>
            <p:nvPr/>
          </p:nvSpPr>
          <p:spPr bwMode="auto">
            <a:xfrm>
              <a:off x="3852009" y="2180895"/>
              <a:ext cx="10844794" cy="584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等线" panose="02010600030101010101" pitchFamily="2" charset="-122"/>
                  <a:ea typeface="宋体" panose="02010600030101010101" pitchFamily="2" charset="-122"/>
                </a:defRPr>
              </a:lvl1pPr>
              <a:lvl2pPr marL="742950" indent="-285750" eaLnBrk="0" hangingPunct="0">
                <a:defRPr>
                  <a:solidFill>
                    <a:schemeClr val="tx1"/>
                  </a:solidFill>
                  <a:latin typeface="等线" panose="02010600030101010101" pitchFamily="2" charset="-122"/>
                  <a:ea typeface="宋体" panose="02010600030101010101" pitchFamily="2" charset="-122"/>
                </a:defRPr>
              </a:lvl2pPr>
              <a:lvl3pPr marL="1143000" indent="-228600" eaLnBrk="0" hangingPunct="0">
                <a:defRPr>
                  <a:solidFill>
                    <a:schemeClr val="tx1"/>
                  </a:solidFill>
                  <a:latin typeface="等线" panose="02010600030101010101" pitchFamily="2" charset="-122"/>
                  <a:ea typeface="宋体" panose="02010600030101010101" pitchFamily="2" charset="-122"/>
                </a:defRPr>
              </a:lvl3pPr>
              <a:lvl4pPr marL="1600200" indent="-228600" eaLnBrk="0" hangingPunct="0">
                <a:defRPr>
                  <a:solidFill>
                    <a:schemeClr val="tx1"/>
                  </a:solidFill>
                  <a:latin typeface="等线" panose="02010600030101010101" pitchFamily="2" charset="-122"/>
                  <a:ea typeface="宋体" panose="02010600030101010101" pitchFamily="2" charset="-122"/>
                </a:defRPr>
              </a:lvl4pPr>
              <a:lvl5pPr marL="2057400" indent="-228600" eaLnBrk="0" hangingPunct="0">
                <a:defRPr>
                  <a:solidFill>
                    <a:schemeClr val="tx1"/>
                  </a:solidFill>
                  <a:latin typeface="等线" panose="02010600030101010101" pitchFamily="2" charset="-122"/>
                  <a:ea typeface="宋体"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9pPr>
            </a:lstStyle>
            <a:p>
              <a:pPr eaLnBrk="1" hangingPunct="1"/>
              <a:r>
                <a:rPr lang="zh-CN" altLang="en-US" sz="1600" dirty="0">
                  <a:latin typeface="微软雅黑" panose="020B0503020204020204" pitchFamily="34" charset="-122"/>
                  <a:ea typeface="微软雅黑" panose="020B0503020204020204" pitchFamily="34" charset="-122"/>
                </a:rPr>
                <a:t>国民党召开一党包办的“国大”，这一行动充分表明国民党统治集团决心要把内战进行到底，通向和平的路被堵塞</a:t>
              </a:r>
            </a:p>
          </p:txBody>
        </p:sp>
      </p:grpSp>
      <p:grpSp>
        <p:nvGrpSpPr>
          <p:cNvPr id="23" name="组合 29">
            <a:extLst>
              <a:ext uri="{FF2B5EF4-FFF2-40B4-BE49-F238E27FC236}">
                <a16:creationId xmlns="" xmlns:a16="http://schemas.microsoft.com/office/drawing/2014/main" id="{92915EBB-DB0A-49E5-88DC-B6C0E8340858}"/>
              </a:ext>
            </a:extLst>
          </p:cNvPr>
          <p:cNvGrpSpPr/>
          <p:nvPr/>
        </p:nvGrpSpPr>
        <p:grpSpPr bwMode="auto">
          <a:xfrm>
            <a:off x="653945" y="5720543"/>
            <a:ext cx="9410631" cy="392617"/>
            <a:chOff x="1408765" y="2187376"/>
            <a:chExt cx="11489118" cy="393274"/>
          </a:xfrm>
        </p:grpSpPr>
        <p:sp>
          <p:nvSpPr>
            <p:cNvPr id="24" name="文本框 30">
              <a:extLst>
                <a:ext uri="{FF2B5EF4-FFF2-40B4-BE49-F238E27FC236}">
                  <a16:creationId xmlns="" xmlns:a16="http://schemas.microsoft.com/office/drawing/2014/main" id="{21CC929D-E305-42D6-9398-FCAE2AE1D5EA}"/>
                </a:ext>
              </a:extLst>
            </p:cNvPr>
            <p:cNvSpPr txBox="1">
              <a:spLocks noChangeArrowheads="1"/>
            </p:cNvSpPr>
            <p:nvPr/>
          </p:nvSpPr>
          <p:spPr bwMode="auto">
            <a:xfrm>
              <a:off x="1408765" y="2241530"/>
              <a:ext cx="2565460" cy="339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等线" panose="02010600030101010101" pitchFamily="2" charset="-122"/>
                  <a:ea typeface="宋体" panose="02010600030101010101" pitchFamily="2" charset="-122"/>
                </a:defRPr>
              </a:lvl1pPr>
              <a:lvl2pPr marL="742950" indent="-285750" eaLnBrk="0" hangingPunct="0">
                <a:defRPr>
                  <a:solidFill>
                    <a:schemeClr val="tx1"/>
                  </a:solidFill>
                  <a:latin typeface="等线" panose="02010600030101010101" pitchFamily="2" charset="-122"/>
                  <a:ea typeface="宋体" panose="02010600030101010101" pitchFamily="2" charset="-122"/>
                </a:defRPr>
              </a:lvl2pPr>
              <a:lvl3pPr marL="1143000" indent="-228600" eaLnBrk="0" hangingPunct="0">
                <a:defRPr>
                  <a:solidFill>
                    <a:schemeClr val="tx1"/>
                  </a:solidFill>
                  <a:latin typeface="等线" panose="02010600030101010101" pitchFamily="2" charset="-122"/>
                  <a:ea typeface="宋体" panose="02010600030101010101" pitchFamily="2" charset="-122"/>
                </a:defRPr>
              </a:lvl3pPr>
              <a:lvl4pPr marL="1600200" indent="-228600" eaLnBrk="0" hangingPunct="0">
                <a:defRPr>
                  <a:solidFill>
                    <a:schemeClr val="tx1"/>
                  </a:solidFill>
                  <a:latin typeface="等线" panose="02010600030101010101" pitchFamily="2" charset="-122"/>
                  <a:ea typeface="宋体" panose="02010600030101010101" pitchFamily="2" charset="-122"/>
                </a:defRPr>
              </a:lvl4pPr>
              <a:lvl5pPr marL="2057400" indent="-228600" eaLnBrk="0" hangingPunct="0">
                <a:defRPr>
                  <a:solidFill>
                    <a:schemeClr val="tx1"/>
                  </a:solidFill>
                  <a:latin typeface="等线" panose="02010600030101010101" pitchFamily="2" charset="-122"/>
                  <a:ea typeface="宋体"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9pPr>
            </a:lstStyle>
            <a:p>
              <a:pPr marL="285750" indent="-285750" eaLnBrk="1" hangingPunct="1">
                <a:buFont typeface="Arial" panose="020B0604020202020204" pitchFamily="34" charset="0"/>
                <a:buChar char="•"/>
              </a:pPr>
              <a:r>
                <a:rPr lang="en-US" altLang="zh-CN" sz="1600" b="1" dirty="0">
                  <a:solidFill>
                    <a:srgbClr val="C00000"/>
                  </a:solidFill>
                  <a:latin typeface="微软雅黑" panose="020B0503020204020204" pitchFamily="34" charset="-122"/>
                  <a:ea typeface="微软雅黑" panose="020B0503020204020204" pitchFamily="34" charset="-122"/>
                </a:rPr>
                <a:t>1946</a:t>
              </a:r>
              <a:r>
                <a:rPr lang="zh-CN" altLang="en-US" sz="1600" b="1" dirty="0">
                  <a:solidFill>
                    <a:srgbClr val="C00000"/>
                  </a:solidFill>
                  <a:latin typeface="微软雅黑" panose="020B0503020204020204" pitchFamily="34" charset="-122"/>
                  <a:ea typeface="微软雅黑" panose="020B0503020204020204" pitchFamily="34" charset="-122"/>
                </a:rPr>
                <a:t>年</a:t>
              </a:r>
              <a:r>
                <a:rPr lang="en-US" altLang="zh-CN" sz="1600" b="1" dirty="0">
                  <a:solidFill>
                    <a:srgbClr val="C00000"/>
                  </a:solidFill>
                  <a:latin typeface="微软雅黑" panose="020B0503020204020204" pitchFamily="34" charset="-122"/>
                  <a:ea typeface="微软雅黑" panose="020B0503020204020204" pitchFamily="34" charset="-122"/>
                </a:rPr>
                <a:t>11</a:t>
              </a:r>
              <a:r>
                <a:rPr lang="zh-CN" altLang="en-US" sz="1600" b="1" dirty="0">
                  <a:solidFill>
                    <a:srgbClr val="C00000"/>
                  </a:solidFill>
                  <a:latin typeface="微软雅黑" panose="020B0503020204020204" pitchFamily="34" charset="-122"/>
                  <a:ea typeface="微软雅黑" panose="020B0503020204020204" pitchFamily="34" charset="-122"/>
                </a:rPr>
                <a:t>月</a:t>
              </a:r>
              <a:r>
                <a:rPr lang="en-US" altLang="zh-CN" sz="1600" b="1" dirty="0">
                  <a:solidFill>
                    <a:srgbClr val="C00000"/>
                  </a:solidFill>
                  <a:latin typeface="微软雅黑" panose="020B0503020204020204" pitchFamily="34" charset="-122"/>
                  <a:ea typeface="微软雅黑" panose="020B0503020204020204" pitchFamily="34" charset="-122"/>
                </a:rPr>
                <a:t>21</a:t>
              </a:r>
              <a:r>
                <a:rPr lang="zh-CN" altLang="en-US" sz="1600" b="1" dirty="0">
                  <a:solidFill>
                    <a:srgbClr val="C00000"/>
                  </a:solidFill>
                  <a:latin typeface="微软雅黑" panose="020B0503020204020204" pitchFamily="34" charset="-122"/>
                  <a:ea typeface="微软雅黑" panose="020B0503020204020204" pitchFamily="34" charset="-122"/>
                </a:rPr>
                <a:t>日</a:t>
              </a:r>
            </a:p>
          </p:txBody>
        </p:sp>
        <p:sp>
          <p:nvSpPr>
            <p:cNvPr id="25" name="文本框 31">
              <a:extLst>
                <a:ext uri="{FF2B5EF4-FFF2-40B4-BE49-F238E27FC236}">
                  <a16:creationId xmlns="" xmlns:a16="http://schemas.microsoft.com/office/drawing/2014/main" id="{60BD0CC2-42A0-4BAA-A8FC-42B6843B78EC}"/>
                </a:ext>
              </a:extLst>
            </p:cNvPr>
            <p:cNvSpPr txBox="1">
              <a:spLocks noChangeArrowheads="1"/>
            </p:cNvSpPr>
            <p:nvPr/>
          </p:nvSpPr>
          <p:spPr bwMode="auto">
            <a:xfrm>
              <a:off x="3852009" y="2187376"/>
              <a:ext cx="9045874" cy="381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等线" panose="02010600030101010101" pitchFamily="2" charset="-122"/>
                  <a:ea typeface="宋体" panose="02010600030101010101" pitchFamily="2" charset="-122"/>
                </a:defRPr>
              </a:lvl1pPr>
              <a:lvl2pPr marL="742950" indent="-285750" eaLnBrk="0" hangingPunct="0">
                <a:defRPr>
                  <a:solidFill>
                    <a:schemeClr val="tx1"/>
                  </a:solidFill>
                  <a:latin typeface="等线" panose="02010600030101010101" pitchFamily="2" charset="-122"/>
                  <a:ea typeface="宋体" panose="02010600030101010101" pitchFamily="2" charset="-122"/>
                </a:defRPr>
              </a:lvl2pPr>
              <a:lvl3pPr marL="1143000" indent="-228600" eaLnBrk="0" hangingPunct="0">
                <a:defRPr>
                  <a:solidFill>
                    <a:schemeClr val="tx1"/>
                  </a:solidFill>
                  <a:latin typeface="等线" panose="02010600030101010101" pitchFamily="2" charset="-122"/>
                  <a:ea typeface="宋体" panose="02010600030101010101" pitchFamily="2" charset="-122"/>
                </a:defRPr>
              </a:lvl3pPr>
              <a:lvl4pPr marL="1600200" indent="-228600" eaLnBrk="0" hangingPunct="0">
                <a:defRPr>
                  <a:solidFill>
                    <a:schemeClr val="tx1"/>
                  </a:solidFill>
                  <a:latin typeface="等线" panose="02010600030101010101" pitchFamily="2" charset="-122"/>
                  <a:ea typeface="宋体" panose="02010600030101010101" pitchFamily="2" charset="-122"/>
                </a:defRPr>
              </a:lvl4pPr>
              <a:lvl5pPr marL="2057400" indent="-228600" eaLnBrk="0" hangingPunct="0">
                <a:defRPr>
                  <a:solidFill>
                    <a:schemeClr val="tx1"/>
                  </a:solidFill>
                  <a:latin typeface="等线" panose="02010600030101010101" pitchFamily="2" charset="-122"/>
                  <a:ea typeface="宋体"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9pPr>
            </a:lstStyle>
            <a:p>
              <a:pPr eaLnBrk="1" hangingPunct="1">
                <a:lnSpc>
                  <a:spcPct val="130000"/>
                </a:lnSpc>
              </a:pPr>
              <a:r>
                <a:rPr lang="zh-CN" altLang="en-US" sz="1600" dirty="0">
                  <a:latin typeface="微软雅黑" panose="020B0503020204020204" pitchFamily="34" charset="-122"/>
                  <a:ea typeface="微软雅黑" panose="020B0503020204020204" pitchFamily="34" charset="-122"/>
                </a:rPr>
                <a:t>中央召开会议，决定以“打倒蒋介石，解放全中国”来解决问题</a:t>
              </a:r>
            </a:p>
          </p:txBody>
        </p:sp>
      </p:grpSp>
    </p:spTree>
    <p:extLst>
      <p:ext uri="{BB962C8B-B14F-4D97-AF65-F5344CB8AC3E}">
        <p14:creationId xmlns:p14="http://schemas.microsoft.com/office/powerpoint/2010/main" val="3984651749"/>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2"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right)">
                                      <p:cBhvr>
                                        <p:cTn id="13" dur="500"/>
                                        <p:tgtEl>
                                          <p:spTgt spid="7"/>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par>
                                <p:cTn id="18" presetID="10" presetClass="entr" presetSubtype="0" fill="hold"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fade">
                                      <p:cBhvr>
                                        <p:cTn id="20" dur="750"/>
                                        <p:tgtEl>
                                          <p:spTgt spid="14"/>
                                        </p:tgtEl>
                                      </p:cBhvr>
                                    </p:animEffect>
                                  </p:childTnLst>
                                </p:cTn>
                              </p:par>
                            </p:childTnLst>
                          </p:cTn>
                        </p:par>
                        <p:par>
                          <p:cTn id="21" fill="hold">
                            <p:stCondLst>
                              <p:cond delay="2250"/>
                            </p:stCondLst>
                            <p:childTnLst>
                              <p:par>
                                <p:cTn id="22" presetID="12" presetClass="entr" presetSubtype="8" fill="hold" nodeType="after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additive="base">
                                        <p:cTn id="24" dur="750"/>
                                        <p:tgtEl>
                                          <p:spTgt spid="17"/>
                                        </p:tgtEl>
                                        <p:attrNameLst>
                                          <p:attrName>ppt_x</p:attrName>
                                        </p:attrNameLst>
                                      </p:cBhvr>
                                      <p:tavLst>
                                        <p:tav tm="0">
                                          <p:val>
                                            <p:strVal val="#ppt_x-#ppt_w*1.125000"/>
                                          </p:val>
                                        </p:tav>
                                        <p:tav tm="100000">
                                          <p:val>
                                            <p:strVal val="#ppt_x"/>
                                          </p:val>
                                        </p:tav>
                                      </p:tavLst>
                                    </p:anim>
                                    <p:animEffect transition="in" filter="wipe(right)">
                                      <p:cBhvr>
                                        <p:cTn id="25" dur="750"/>
                                        <p:tgtEl>
                                          <p:spTgt spid="17"/>
                                        </p:tgtEl>
                                      </p:cBhvr>
                                    </p:animEffect>
                                  </p:childTnLst>
                                </p:cTn>
                              </p:par>
                            </p:childTnLst>
                          </p:cTn>
                        </p:par>
                        <p:par>
                          <p:cTn id="26" fill="hold">
                            <p:stCondLst>
                              <p:cond delay="3000"/>
                            </p:stCondLst>
                            <p:childTnLst>
                              <p:par>
                                <p:cTn id="27" presetID="12" presetClass="entr" presetSubtype="8" fill="hold" nodeType="after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additive="base">
                                        <p:cTn id="29" dur="750"/>
                                        <p:tgtEl>
                                          <p:spTgt spid="20"/>
                                        </p:tgtEl>
                                        <p:attrNameLst>
                                          <p:attrName>ppt_x</p:attrName>
                                        </p:attrNameLst>
                                      </p:cBhvr>
                                      <p:tavLst>
                                        <p:tav tm="0">
                                          <p:val>
                                            <p:strVal val="#ppt_x-#ppt_w*1.125000"/>
                                          </p:val>
                                        </p:tav>
                                        <p:tav tm="100000">
                                          <p:val>
                                            <p:strVal val="#ppt_x"/>
                                          </p:val>
                                        </p:tav>
                                      </p:tavLst>
                                    </p:anim>
                                    <p:animEffect transition="in" filter="wipe(right)">
                                      <p:cBhvr>
                                        <p:cTn id="30" dur="750"/>
                                        <p:tgtEl>
                                          <p:spTgt spid="20"/>
                                        </p:tgtEl>
                                      </p:cBhvr>
                                    </p:animEffect>
                                  </p:childTnLst>
                                </p:cTn>
                              </p:par>
                            </p:childTnLst>
                          </p:cTn>
                        </p:par>
                        <p:par>
                          <p:cTn id="31" fill="hold">
                            <p:stCondLst>
                              <p:cond delay="3750"/>
                            </p:stCondLst>
                            <p:childTnLst>
                              <p:par>
                                <p:cTn id="32" presetID="12" presetClass="entr" presetSubtype="8" fill="hold" nodeType="afterEffect">
                                  <p:stCondLst>
                                    <p:cond delay="0"/>
                                  </p:stCondLst>
                                  <p:childTnLst>
                                    <p:set>
                                      <p:cBhvr>
                                        <p:cTn id="33" dur="1" fill="hold">
                                          <p:stCondLst>
                                            <p:cond delay="0"/>
                                          </p:stCondLst>
                                        </p:cTn>
                                        <p:tgtEl>
                                          <p:spTgt spid="23"/>
                                        </p:tgtEl>
                                        <p:attrNameLst>
                                          <p:attrName>style.visibility</p:attrName>
                                        </p:attrNameLst>
                                      </p:cBhvr>
                                      <p:to>
                                        <p:strVal val="visible"/>
                                      </p:to>
                                    </p:set>
                                    <p:anim calcmode="lin" valueType="num">
                                      <p:cBhvr additive="base">
                                        <p:cTn id="34" dur="750"/>
                                        <p:tgtEl>
                                          <p:spTgt spid="23"/>
                                        </p:tgtEl>
                                        <p:attrNameLst>
                                          <p:attrName>ppt_x</p:attrName>
                                        </p:attrNameLst>
                                      </p:cBhvr>
                                      <p:tavLst>
                                        <p:tav tm="0">
                                          <p:val>
                                            <p:strVal val="#ppt_x-#ppt_w*1.125000"/>
                                          </p:val>
                                        </p:tav>
                                        <p:tav tm="100000">
                                          <p:val>
                                            <p:strVal val="#ppt_x"/>
                                          </p:val>
                                        </p:tav>
                                      </p:tavLst>
                                    </p:anim>
                                    <p:animEffect transition="in" filter="wipe(right)">
                                      <p:cBhvr>
                                        <p:cTn id="35" dur="75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1"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 xmlns:a16="http://schemas.microsoft.com/office/drawing/2014/main" id="{BA6FF804-2F25-45ED-B637-4EAF9F5A13E9}"/>
              </a:ext>
            </a:extLst>
          </p:cNvPr>
          <p:cNvPicPr>
            <a:picLocks noChangeAspect="1"/>
          </p:cNvPicPr>
          <p:nvPr/>
        </p:nvPicPr>
        <p:blipFill>
          <a:blip cstate="print">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pic>
        <p:nvPicPr>
          <p:cNvPr id="5" name="图片 4">
            <a:extLst>
              <a:ext uri="{FF2B5EF4-FFF2-40B4-BE49-F238E27FC236}">
                <a16:creationId xmlns="" xmlns:a16="http://schemas.microsoft.com/office/drawing/2014/main" id="{7427BC4D-5512-44DC-9DC5-188194D442DD}"/>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33026" y="5156380"/>
            <a:ext cx="12191999" cy="1739501"/>
          </a:xfrm>
          <a:prstGeom prst="rect">
            <a:avLst/>
          </a:prstGeom>
        </p:spPr>
      </p:pic>
      <p:pic>
        <p:nvPicPr>
          <p:cNvPr id="7" name="图片 6">
            <a:extLst>
              <a:ext uri="{FF2B5EF4-FFF2-40B4-BE49-F238E27FC236}">
                <a16:creationId xmlns="" xmlns:a16="http://schemas.microsoft.com/office/drawing/2014/main" id="{FB8E2559-11F8-4DD9-9081-54272C06E34F}"/>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 y="3910620"/>
            <a:ext cx="4757196" cy="2985261"/>
          </a:xfrm>
          <a:prstGeom prst="rect">
            <a:avLst/>
          </a:prstGeom>
        </p:spPr>
      </p:pic>
      <p:pic>
        <p:nvPicPr>
          <p:cNvPr id="8" name="图片 7">
            <a:extLst>
              <a:ext uri="{FF2B5EF4-FFF2-40B4-BE49-F238E27FC236}">
                <a16:creationId xmlns="" xmlns:a16="http://schemas.microsoft.com/office/drawing/2014/main" id="{6B8E2F22-FC70-4123-BF2A-C1D33D4845C6}"/>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8656785" y="-17777"/>
            <a:ext cx="3535214" cy="1451739"/>
          </a:xfrm>
          <a:prstGeom prst="rect">
            <a:avLst/>
          </a:prstGeom>
        </p:spPr>
      </p:pic>
      <p:pic>
        <p:nvPicPr>
          <p:cNvPr id="9" name="图片 8">
            <a:extLst>
              <a:ext uri="{FF2B5EF4-FFF2-40B4-BE49-F238E27FC236}">
                <a16:creationId xmlns="" xmlns:a16="http://schemas.microsoft.com/office/drawing/2014/main" id="{9614E3DB-189A-4356-8F0B-9E4DB47483F3}"/>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33028" y="5587853"/>
            <a:ext cx="12225028" cy="1308028"/>
          </a:xfrm>
          <a:prstGeom prst="rect">
            <a:avLst/>
          </a:prstGeom>
        </p:spPr>
      </p:pic>
      <p:pic>
        <p:nvPicPr>
          <p:cNvPr id="10" name="图片 9">
            <a:extLst>
              <a:ext uri="{FF2B5EF4-FFF2-40B4-BE49-F238E27FC236}">
                <a16:creationId xmlns="" xmlns:a16="http://schemas.microsoft.com/office/drawing/2014/main" id="{C65BCCBF-3319-4785-B068-60ED45BF2AC1}"/>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8130367" y="3283913"/>
            <a:ext cx="4045120" cy="3611968"/>
          </a:xfrm>
          <a:prstGeom prst="rect">
            <a:avLst/>
          </a:prstGeom>
        </p:spPr>
      </p:pic>
      <p:grpSp>
        <p:nvGrpSpPr>
          <p:cNvPr id="19" name="Aitds4">
            <a:extLst>
              <a:ext uri="{FF2B5EF4-FFF2-40B4-BE49-F238E27FC236}">
                <a16:creationId xmlns="" xmlns:a16="http://schemas.microsoft.com/office/drawing/2014/main" id="{6AFF02A5-8F03-4B11-B06D-2EFFA04D00E1}"/>
              </a:ext>
            </a:extLst>
          </p:cNvPr>
          <p:cNvGrpSpPr/>
          <p:nvPr/>
        </p:nvGrpSpPr>
        <p:grpSpPr>
          <a:xfrm>
            <a:off x="7961903" y="2233900"/>
            <a:ext cx="1230917" cy="252000"/>
            <a:chOff x="1993305" y="2363731"/>
            <a:chExt cx="1480438" cy="290589"/>
          </a:xfrm>
          <a:solidFill>
            <a:srgbClr val="C00000"/>
          </a:solidFill>
        </p:grpSpPr>
        <p:sp>
          <p:nvSpPr>
            <p:cNvPr id="20" name="星形: 五角 28">
              <a:extLst>
                <a:ext uri="{FF2B5EF4-FFF2-40B4-BE49-F238E27FC236}">
                  <a16:creationId xmlns="" xmlns:a16="http://schemas.microsoft.com/office/drawing/2014/main" id="{C06ACFF7-18CF-47D8-ADB1-5D862A375408}"/>
                </a:ext>
              </a:extLst>
            </p:cNvPr>
            <p:cNvSpPr/>
            <p:nvPr/>
          </p:nvSpPr>
          <p:spPr>
            <a:xfrm>
              <a:off x="2875998" y="2363731"/>
              <a:ext cx="303513" cy="290589"/>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C9110E"/>
                </a:solidFill>
                <a:effectLst/>
                <a:uLnTx/>
                <a:uFillTx/>
                <a:latin typeface="汉仪综艺体简" panose="02010600000101010101" pitchFamily="2" charset="-122"/>
                <a:ea typeface="汉仪综艺体简" panose="02010600000101010101" pitchFamily="2" charset="-122"/>
                <a:cs typeface="+mn-ea"/>
                <a:sym typeface="思源黑体" panose="020B0500000000000000" pitchFamily="34" charset="-122"/>
              </a:endParaRPr>
            </a:p>
          </p:txBody>
        </p:sp>
        <p:sp>
          <p:nvSpPr>
            <p:cNvPr id="21" name="星形: 五角 20">
              <a:extLst>
                <a:ext uri="{FF2B5EF4-FFF2-40B4-BE49-F238E27FC236}">
                  <a16:creationId xmlns="" xmlns:a16="http://schemas.microsoft.com/office/drawing/2014/main" id="{911E146F-F3EA-4E68-ABEB-927B563FB333}"/>
                </a:ext>
              </a:extLst>
            </p:cNvPr>
            <p:cNvSpPr/>
            <p:nvPr/>
          </p:nvSpPr>
          <p:spPr>
            <a:xfrm>
              <a:off x="3170230" y="2363731"/>
              <a:ext cx="303513" cy="290589"/>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C9110E"/>
                </a:solidFill>
                <a:effectLst/>
                <a:uLnTx/>
                <a:uFillTx/>
                <a:latin typeface="汉仪综艺体简" panose="02010600000101010101" pitchFamily="2" charset="-122"/>
                <a:ea typeface="汉仪综艺体简" panose="02010600000101010101" pitchFamily="2" charset="-122"/>
                <a:cs typeface="+mn-ea"/>
                <a:sym typeface="思源黑体" panose="020B0500000000000000" pitchFamily="34" charset="-122"/>
              </a:endParaRPr>
            </a:p>
          </p:txBody>
        </p:sp>
        <p:sp>
          <p:nvSpPr>
            <p:cNvPr id="22" name="星形: 五角 21">
              <a:extLst>
                <a:ext uri="{FF2B5EF4-FFF2-40B4-BE49-F238E27FC236}">
                  <a16:creationId xmlns="" xmlns:a16="http://schemas.microsoft.com/office/drawing/2014/main" id="{EB402873-27A2-438F-B347-C59A5F80EEEA}"/>
                </a:ext>
              </a:extLst>
            </p:cNvPr>
            <p:cNvSpPr/>
            <p:nvPr/>
          </p:nvSpPr>
          <p:spPr>
            <a:xfrm>
              <a:off x="2287536" y="2363731"/>
              <a:ext cx="303513" cy="290589"/>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C9110E"/>
                </a:solidFill>
                <a:effectLst/>
                <a:uLnTx/>
                <a:uFillTx/>
                <a:latin typeface="汉仪综艺体简" panose="02010600000101010101" pitchFamily="2" charset="-122"/>
                <a:ea typeface="汉仪综艺体简" panose="02010600000101010101" pitchFamily="2" charset="-122"/>
                <a:cs typeface="+mn-ea"/>
                <a:sym typeface="思源黑体" panose="020B0500000000000000" pitchFamily="34" charset="-122"/>
              </a:endParaRPr>
            </a:p>
          </p:txBody>
        </p:sp>
        <p:sp>
          <p:nvSpPr>
            <p:cNvPr id="23" name="星形: 五角 28">
              <a:extLst>
                <a:ext uri="{FF2B5EF4-FFF2-40B4-BE49-F238E27FC236}">
                  <a16:creationId xmlns="" xmlns:a16="http://schemas.microsoft.com/office/drawing/2014/main" id="{D2EDBDA0-7B08-44B7-A3CD-321D700DF4C9}"/>
                </a:ext>
              </a:extLst>
            </p:cNvPr>
            <p:cNvSpPr/>
            <p:nvPr/>
          </p:nvSpPr>
          <p:spPr>
            <a:xfrm>
              <a:off x="2581767" y="2363731"/>
              <a:ext cx="303513" cy="290589"/>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C9110E"/>
                </a:solidFill>
                <a:effectLst/>
                <a:uLnTx/>
                <a:uFillTx/>
                <a:latin typeface="汉仪综艺体简" panose="02010600000101010101" pitchFamily="2" charset="-122"/>
                <a:ea typeface="汉仪综艺体简" panose="02010600000101010101" pitchFamily="2" charset="-122"/>
                <a:cs typeface="+mn-ea"/>
                <a:sym typeface="思源黑体" panose="020B0500000000000000" pitchFamily="34" charset="-122"/>
              </a:endParaRPr>
            </a:p>
          </p:txBody>
        </p:sp>
        <p:sp>
          <p:nvSpPr>
            <p:cNvPr id="24" name="星形: 五角 28">
              <a:extLst>
                <a:ext uri="{FF2B5EF4-FFF2-40B4-BE49-F238E27FC236}">
                  <a16:creationId xmlns="" xmlns:a16="http://schemas.microsoft.com/office/drawing/2014/main" id="{15DC8A69-0A6F-491A-9407-8AD4BF290541}"/>
                </a:ext>
              </a:extLst>
            </p:cNvPr>
            <p:cNvSpPr/>
            <p:nvPr/>
          </p:nvSpPr>
          <p:spPr>
            <a:xfrm>
              <a:off x="1993305" y="2363731"/>
              <a:ext cx="303513" cy="290589"/>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C9110E"/>
                </a:solidFill>
                <a:effectLst/>
                <a:uLnTx/>
                <a:uFillTx/>
                <a:latin typeface="汉仪综艺体简" panose="02010600000101010101" pitchFamily="2" charset="-122"/>
                <a:ea typeface="汉仪综艺体简" panose="02010600000101010101" pitchFamily="2" charset="-122"/>
                <a:cs typeface="+mn-ea"/>
                <a:sym typeface="思源黑体" panose="020B0500000000000000" pitchFamily="34" charset="-122"/>
              </a:endParaRPr>
            </a:p>
          </p:txBody>
        </p:sp>
      </p:grpSp>
      <p:sp>
        <p:nvSpPr>
          <p:cNvPr id="25" name="Aitds5">
            <a:extLst>
              <a:ext uri="{FF2B5EF4-FFF2-40B4-BE49-F238E27FC236}">
                <a16:creationId xmlns="" xmlns:a16="http://schemas.microsoft.com/office/drawing/2014/main" id="{E7C14495-8EE9-436B-AF54-ACBF5E44F6DC}"/>
              </a:ext>
            </a:extLst>
          </p:cNvPr>
          <p:cNvSpPr/>
          <p:nvPr/>
        </p:nvSpPr>
        <p:spPr>
          <a:xfrm>
            <a:off x="4942237" y="2080687"/>
            <a:ext cx="2676562" cy="558426"/>
          </a:xfrm>
          <a:prstGeom prst="roundRect">
            <a:avLst>
              <a:gd name="adj" fmla="val 50000"/>
            </a:avLst>
          </a:prstGeom>
          <a:solidFill>
            <a:srgbClr val="C00000"/>
          </a:solidFill>
          <a:ln w="12700" cap="flat" cmpd="sng" algn="ctr">
            <a:noFill/>
            <a:prstDash val="solid"/>
            <a:miter lim="800000"/>
          </a:ln>
          <a:effectLst/>
        </p:spPr>
        <p:txBody>
          <a:bodyPr rtlCol="0" anchor="ctr"/>
          <a:lstStyle/>
          <a:p>
            <a:pPr lvl="0" algn="ctr"/>
            <a:r>
              <a:rPr lang="zh-CN" altLang="en-US" sz="3200" dirty="0">
                <a:solidFill>
                  <a:srgbClr val="FFFFFF"/>
                </a:solidFill>
                <a:latin typeface="汉仪综艺体简" panose="02010600000101010101" pitchFamily="2" charset="-122"/>
                <a:ea typeface="汉仪综艺体简" panose="02010600000101010101" pitchFamily="2" charset="-122"/>
                <a:cs typeface="阿里巴巴普惠体 Light" panose="00020600040101010101" pitchFamily="18" charset="-122"/>
                <a:sym typeface="思源黑体" panose="020B0500000000000000" pitchFamily="34" charset="-122"/>
              </a:rPr>
              <a:t>第六部分</a:t>
            </a:r>
          </a:p>
        </p:txBody>
      </p:sp>
      <p:sp>
        <p:nvSpPr>
          <p:cNvPr id="26" name="Aitds6">
            <a:extLst>
              <a:ext uri="{FF2B5EF4-FFF2-40B4-BE49-F238E27FC236}">
                <a16:creationId xmlns="" xmlns:a16="http://schemas.microsoft.com/office/drawing/2014/main" id="{11F307CE-CEFA-44F4-BFA0-949235B3A350}"/>
              </a:ext>
            </a:extLst>
          </p:cNvPr>
          <p:cNvSpPr txBox="1"/>
          <p:nvPr/>
        </p:nvSpPr>
        <p:spPr>
          <a:xfrm>
            <a:off x="3032567" y="2897433"/>
            <a:ext cx="6481823" cy="1200329"/>
          </a:xfrm>
          <a:prstGeom prst="rect">
            <a:avLst/>
          </a:prstGeom>
          <a:noFill/>
        </p:spPr>
        <p:txBody>
          <a:bodyPr wrap="square" rtlCol="0">
            <a:spAutoFit/>
          </a:bodyPr>
          <a:lstStyle>
            <a:defPPr>
              <a:defRPr lang="zh-CN"/>
            </a:defPPr>
            <a:lvl1pPr algn="ctr">
              <a:defRPr kumimoji="1" sz="6000" b="1">
                <a:solidFill>
                  <a:srgbClr val="C73018"/>
                </a:solidFill>
                <a:effectLst>
                  <a:outerShdw blurRad="50800" dist="38100" dir="2700000" algn="tl" rotWithShape="0">
                    <a:prstClr val="black">
                      <a:alpha val="6000"/>
                    </a:prstClr>
                  </a:outerShdw>
                </a:effectLst>
                <a:latin typeface="字魂35号-经典雅黑" panose="00000500000000000000" pitchFamily="2" charset="-122"/>
                <a:ea typeface="字魂35号-经典雅黑" panose="00000500000000000000" pitchFamily="2" charset="-122"/>
              </a:defRPr>
            </a:lvl1pPr>
          </a:lstStyle>
          <a:p>
            <a:pPr algn="dist" fontAlgn="auto">
              <a:spcBef>
                <a:spcPts val="0"/>
              </a:spcBef>
              <a:spcAft>
                <a:spcPts val="0"/>
              </a:spcAft>
              <a:defRPr/>
            </a:pPr>
            <a:r>
              <a:rPr lang="zh-CN" altLang="en-US" sz="7200" spc="600" dirty="0">
                <a:solidFill>
                  <a:srgbClr val="C00000"/>
                </a:solidFill>
                <a:latin typeface="汉仪综艺体简" panose="02010600000101010101" pitchFamily="2" charset="-122"/>
                <a:ea typeface="汉仪综艺体简" panose="02010600000101010101" pitchFamily="2" charset="-122"/>
              </a:rPr>
              <a:t>解放战争时期</a:t>
            </a:r>
          </a:p>
        </p:txBody>
      </p:sp>
      <p:grpSp>
        <p:nvGrpSpPr>
          <p:cNvPr id="27" name="Aitds8">
            <a:extLst>
              <a:ext uri="{FF2B5EF4-FFF2-40B4-BE49-F238E27FC236}">
                <a16:creationId xmlns="" xmlns:a16="http://schemas.microsoft.com/office/drawing/2014/main" id="{30BFE782-7431-4229-816D-1A3623DAC420}"/>
              </a:ext>
            </a:extLst>
          </p:cNvPr>
          <p:cNvGrpSpPr/>
          <p:nvPr/>
        </p:nvGrpSpPr>
        <p:grpSpPr>
          <a:xfrm>
            <a:off x="3368217" y="2233900"/>
            <a:ext cx="1230917" cy="252000"/>
            <a:chOff x="1993305" y="2363731"/>
            <a:chExt cx="1480438" cy="290589"/>
          </a:xfrm>
          <a:solidFill>
            <a:srgbClr val="C00000"/>
          </a:solidFill>
        </p:grpSpPr>
        <p:sp>
          <p:nvSpPr>
            <p:cNvPr id="28" name="星形: 五角 28">
              <a:extLst>
                <a:ext uri="{FF2B5EF4-FFF2-40B4-BE49-F238E27FC236}">
                  <a16:creationId xmlns="" xmlns:a16="http://schemas.microsoft.com/office/drawing/2014/main" id="{14BBE591-0DC8-4340-91DF-C97AA2145A03}"/>
                </a:ext>
              </a:extLst>
            </p:cNvPr>
            <p:cNvSpPr/>
            <p:nvPr/>
          </p:nvSpPr>
          <p:spPr>
            <a:xfrm>
              <a:off x="2875998" y="2363731"/>
              <a:ext cx="303513" cy="290589"/>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C9110E"/>
                </a:solidFill>
                <a:effectLst/>
                <a:uLnTx/>
                <a:uFillTx/>
                <a:latin typeface="汉仪综艺体简" panose="02010600000101010101" pitchFamily="2" charset="-122"/>
                <a:ea typeface="汉仪综艺体简" panose="02010600000101010101" pitchFamily="2" charset="-122"/>
                <a:cs typeface="+mn-ea"/>
                <a:sym typeface="思源黑体" panose="020B0500000000000000" pitchFamily="34" charset="-122"/>
              </a:endParaRPr>
            </a:p>
          </p:txBody>
        </p:sp>
        <p:sp>
          <p:nvSpPr>
            <p:cNvPr id="29" name="星形: 五角 30">
              <a:extLst>
                <a:ext uri="{FF2B5EF4-FFF2-40B4-BE49-F238E27FC236}">
                  <a16:creationId xmlns="" xmlns:a16="http://schemas.microsoft.com/office/drawing/2014/main" id="{67DC70A0-07D2-47DA-847A-ADE2FF1C740F}"/>
                </a:ext>
              </a:extLst>
            </p:cNvPr>
            <p:cNvSpPr/>
            <p:nvPr/>
          </p:nvSpPr>
          <p:spPr>
            <a:xfrm>
              <a:off x="3170230" y="2363731"/>
              <a:ext cx="303513" cy="290589"/>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C9110E"/>
                </a:solidFill>
                <a:effectLst/>
                <a:uLnTx/>
                <a:uFillTx/>
                <a:latin typeface="汉仪综艺体简" panose="02010600000101010101" pitchFamily="2" charset="-122"/>
                <a:ea typeface="汉仪综艺体简" panose="02010600000101010101" pitchFamily="2" charset="-122"/>
                <a:cs typeface="+mn-ea"/>
                <a:sym typeface="思源黑体" panose="020B0500000000000000" pitchFamily="34" charset="-122"/>
              </a:endParaRPr>
            </a:p>
          </p:txBody>
        </p:sp>
        <p:sp>
          <p:nvSpPr>
            <p:cNvPr id="30" name="星形: 五角 31">
              <a:extLst>
                <a:ext uri="{FF2B5EF4-FFF2-40B4-BE49-F238E27FC236}">
                  <a16:creationId xmlns="" xmlns:a16="http://schemas.microsoft.com/office/drawing/2014/main" id="{51E274F5-F52E-4125-9C4A-E7D8FE1E47C9}"/>
                </a:ext>
              </a:extLst>
            </p:cNvPr>
            <p:cNvSpPr/>
            <p:nvPr/>
          </p:nvSpPr>
          <p:spPr>
            <a:xfrm>
              <a:off x="2287536" y="2363731"/>
              <a:ext cx="303513" cy="290589"/>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C9110E"/>
                </a:solidFill>
                <a:effectLst/>
                <a:uLnTx/>
                <a:uFillTx/>
                <a:latin typeface="汉仪综艺体简" panose="02010600000101010101" pitchFamily="2" charset="-122"/>
                <a:ea typeface="汉仪综艺体简" panose="02010600000101010101" pitchFamily="2" charset="-122"/>
                <a:cs typeface="+mn-ea"/>
                <a:sym typeface="思源黑体" panose="020B0500000000000000" pitchFamily="34" charset="-122"/>
              </a:endParaRPr>
            </a:p>
          </p:txBody>
        </p:sp>
        <p:sp>
          <p:nvSpPr>
            <p:cNvPr id="31" name="星形: 五角 28">
              <a:extLst>
                <a:ext uri="{FF2B5EF4-FFF2-40B4-BE49-F238E27FC236}">
                  <a16:creationId xmlns="" xmlns:a16="http://schemas.microsoft.com/office/drawing/2014/main" id="{356F771C-44CB-4CB5-8503-ED0ED48BAF89}"/>
                </a:ext>
              </a:extLst>
            </p:cNvPr>
            <p:cNvSpPr/>
            <p:nvPr/>
          </p:nvSpPr>
          <p:spPr>
            <a:xfrm>
              <a:off x="2581767" y="2363731"/>
              <a:ext cx="303513" cy="290589"/>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C9110E"/>
                </a:solidFill>
                <a:effectLst/>
                <a:uLnTx/>
                <a:uFillTx/>
                <a:latin typeface="汉仪综艺体简" panose="02010600000101010101" pitchFamily="2" charset="-122"/>
                <a:ea typeface="汉仪综艺体简" panose="02010600000101010101" pitchFamily="2" charset="-122"/>
                <a:cs typeface="+mn-ea"/>
                <a:sym typeface="思源黑体" panose="020B0500000000000000" pitchFamily="34" charset="-122"/>
              </a:endParaRPr>
            </a:p>
          </p:txBody>
        </p:sp>
        <p:sp>
          <p:nvSpPr>
            <p:cNvPr id="32" name="星形: 五角 31">
              <a:extLst>
                <a:ext uri="{FF2B5EF4-FFF2-40B4-BE49-F238E27FC236}">
                  <a16:creationId xmlns="" xmlns:a16="http://schemas.microsoft.com/office/drawing/2014/main" id="{E1FBD7F5-E7AA-4BEC-AFE3-2F985DC9E749}"/>
                </a:ext>
              </a:extLst>
            </p:cNvPr>
            <p:cNvSpPr/>
            <p:nvPr/>
          </p:nvSpPr>
          <p:spPr>
            <a:xfrm>
              <a:off x="1993305" y="2363731"/>
              <a:ext cx="303513" cy="290589"/>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C9110E"/>
                </a:solidFill>
                <a:effectLst/>
                <a:uLnTx/>
                <a:uFillTx/>
                <a:latin typeface="汉仪综艺体简" panose="02010600000101010101" pitchFamily="2" charset="-122"/>
                <a:ea typeface="汉仪综艺体简" panose="02010600000101010101" pitchFamily="2" charset="-122"/>
                <a:cs typeface="+mn-ea"/>
                <a:sym typeface="思源黑体" panose="020B0500000000000000" pitchFamily="34" charset="-122"/>
              </a:endParaRPr>
            </a:p>
          </p:txBody>
        </p:sp>
      </p:grpSp>
      <p:grpSp>
        <p:nvGrpSpPr>
          <p:cNvPr id="33" name="组合 32">
            <a:extLst>
              <a:ext uri="{FF2B5EF4-FFF2-40B4-BE49-F238E27FC236}">
                <a16:creationId xmlns="" xmlns:a16="http://schemas.microsoft.com/office/drawing/2014/main" id="{D722F857-C5DA-40E6-90EB-80829B48AB0C}"/>
              </a:ext>
            </a:extLst>
          </p:cNvPr>
          <p:cNvGrpSpPr/>
          <p:nvPr/>
        </p:nvGrpSpPr>
        <p:grpSpPr>
          <a:xfrm>
            <a:off x="2779256" y="4183040"/>
            <a:ext cx="6946035" cy="584775"/>
            <a:chOff x="2608033" y="4354330"/>
            <a:chExt cx="6946035" cy="584775"/>
          </a:xfrm>
        </p:grpSpPr>
        <p:sp>
          <p:nvSpPr>
            <p:cNvPr id="34" name="Aitds7">
              <a:extLst>
                <a:ext uri="{FF2B5EF4-FFF2-40B4-BE49-F238E27FC236}">
                  <a16:creationId xmlns="" xmlns:a16="http://schemas.microsoft.com/office/drawing/2014/main" id="{4B799A16-B5F8-477D-9B90-3B3A5067FB73}"/>
                </a:ext>
              </a:extLst>
            </p:cNvPr>
            <p:cNvSpPr txBox="1"/>
            <p:nvPr/>
          </p:nvSpPr>
          <p:spPr>
            <a:xfrm>
              <a:off x="2714005" y="4354330"/>
              <a:ext cx="6740198" cy="584775"/>
            </a:xfrm>
            <a:prstGeom prst="rect">
              <a:avLst/>
            </a:prstGeom>
            <a:noFill/>
          </p:spPr>
          <p:txBody>
            <a:bodyPr wrap="square" rtlCol="0">
              <a:spAutoFit/>
            </a:bodyPr>
            <a:lstStyle>
              <a:defPPr>
                <a:defRPr lang="zh-CN"/>
              </a:defPPr>
              <a:lvl1pPr algn="ctr">
                <a:defRPr kumimoji="1" sz="5000" b="1">
                  <a:solidFill>
                    <a:srgbClr val="C73018"/>
                  </a:solidFill>
                  <a:effectLst>
                    <a:outerShdw blurRad="50800" dist="38100" dir="2700000" algn="tl" rotWithShape="0">
                      <a:prstClr val="black">
                        <a:alpha val="6000"/>
                      </a:prstClr>
                    </a:outerShdw>
                  </a:effectLst>
                  <a:latin typeface="字魂35号-经典雅黑" panose="00000500000000000000" pitchFamily="2" charset="-122"/>
                  <a:ea typeface="字魂35号-经典雅黑" panose="00000500000000000000" pitchFamily="2" charset="-122"/>
                </a:defRPr>
              </a:lvl1pPr>
            </a:lstStyle>
            <a:p>
              <a:r>
                <a:rPr kumimoji="0" lang="zh-CN" altLang="en-US" sz="3200" b="0" i="0" u="none" strike="noStrike" kern="0" cap="none" spc="0" normalizeH="0" baseline="0" noProof="0" dirty="0">
                  <a:ln>
                    <a:noFill/>
                  </a:ln>
                  <a:solidFill>
                    <a:srgbClr val="C00000"/>
                  </a:solidFill>
                  <a:effectLst/>
                  <a:uLnTx/>
                  <a:uFillTx/>
                  <a:latin typeface="汉仪综艺体简" panose="02010600000101010101" pitchFamily="2" charset="-122"/>
                  <a:ea typeface="汉仪综艺体简" panose="02010600000101010101" pitchFamily="2" charset="-122"/>
                  <a:cs typeface="+mn-ea"/>
                  <a:sym typeface="思源黑体" panose="020B0500000000000000" pitchFamily="34" charset="-122"/>
                </a:rPr>
                <a:t>回顾百年辉煌党史献礼</a:t>
              </a:r>
              <a:endParaRPr lang="zh-CN" altLang="en-US" sz="3000" dirty="0">
                <a:solidFill>
                  <a:srgbClr val="C00000"/>
                </a:solidFill>
                <a:latin typeface="汉仪综艺体简" panose="02010600000101010101" pitchFamily="2" charset="-122"/>
                <a:ea typeface="汉仪综艺体简" panose="02010600000101010101" pitchFamily="2" charset="-122"/>
                <a:sym typeface="思源黑体" panose="020B0500000000000000" pitchFamily="34" charset="-122"/>
              </a:endParaRPr>
            </a:p>
          </p:txBody>
        </p:sp>
        <p:pic>
          <p:nvPicPr>
            <p:cNvPr id="35" name="Aitds3">
              <a:extLst>
                <a:ext uri="{FF2B5EF4-FFF2-40B4-BE49-F238E27FC236}">
                  <a16:creationId xmlns="" xmlns:a16="http://schemas.microsoft.com/office/drawing/2014/main" id="{3E68B48A-8BFE-4593-902F-FAE3FFE8264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585210" y="4593863"/>
              <a:ext cx="968858" cy="133160"/>
            </a:xfrm>
            <a:prstGeom prst="rect">
              <a:avLst/>
            </a:prstGeom>
          </p:spPr>
        </p:pic>
        <p:pic>
          <p:nvPicPr>
            <p:cNvPr id="36" name="Aitds3">
              <a:extLst>
                <a:ext uri="{FF2B5EF4-FFF2-40B4-BE49-F238E27FC236}">
                  <a16:creationId xmlns="" xmlns:a16="http://schemas.microsoft.com/office/drawing/2014/main" id="{4E4B092B-4101-41E8-A7C3-C4A8168BDF2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10800000">
              <a:off x="2608033" y="4605922"/>
              <a:ext cx="968858" cy="133160"/>
            </a:xfrm>
            <a:prstGeom prst="rect">
              <a:avLst/>
            </a:prstGeom>
          </p:spPr>
        </p:pic>
      </p:grpSp>
      <p:pic>
        <p:nvPicPr>
          <p:cNvPr id="37" name="图片 13">
            <a:extLst>
              <a:ext uri="{FF2B5EF4-FFF2-40B4-BE49-F238E27FC236}">
                <a16:creationId xmlns="" xmlns:a16="http://schemas.microsoft.com/office/drawing/2014/main" id="{3D5749F5-71B5-4B03-A221-3BAB8C3A6637}"/>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p:blipFill>
        <p:spPr bwMode="auto">
          <a:xfrm>
            <a:off x="5353281" y="596855"/>
            <a:ext cx="1950817" cy="1590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 name="图片 37">
            <a:extLst>
              <a:ext uri="{FF2B5EF4-FFF2-40B4-BE49-F238E27FC236}">
                <a16:creationId xmlns="" xmlns:a16="http://schemas.microsoft.com/office/drawing/2014/main" id="{68F7BD08-6E78-4FA3-B660-D200492E6771}"/>
              </a:ext>
            </a:extLst>
          </p:cNvPr>
          <p:cNvPicPr>
            <a:picLocks noChangeAspect="1"/>
          </p:cNvPicPr>
          <p:nvPr/>
        </p:nvPicPr>
        <p:blipFill>
          <a:blip r:embed="rId9">
            <a:extLst>
              <a:ext uri="{BEBA8EAE-BF5A-486C-A8C5-ECC9F3942E4B}">
                <a14:imgProps xmlns:a14="http://schemas.microsoft.com/office/drawing/2010/main">
                  <a14:imgLayer>
                    <a14:imgEffect>
                      <a14:brightnessContrast bright="-20000" contrast="40000"/>
                    </a14:imgEffect>
                  </a14:imgLayer>
                </a14:imgProps>
              </a:ext>
              <a:ext uri="{28A0092B-C50C-407E-A947-70E740481C1C}">
                <a14:useLocalDpi xmlns:a14="http://schemas.microsoft.com/office/drawing/2010/main" val="0"/>
              </a:ext>
            </a:extLst>
          </a:blip>
          <a:srcRect/>
          <a:stretch/>
        </p:blipFill>
        <p:spPr>
          <a:xfrm>
            <a:off x="948177" y="867010"/>
            <a:ext cx="1460761" cy="1012063"/>
          </a:xfrm>
          <a:prstGeom prst="rect">
            <a:avLst/>
          </a:prstGeom>
        </p:spPr>
      </p:pic>
    </p:spTree>
    <p:extLst>
      <p:ext uri="{BB962C8B-B14F-4D97-AF65-F5344CB8AC3E}">
        <p14:creationId xmlns:p14="http://schemas.microsoft.com/office/powerpoint/2010/main" val="328148460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prestig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right)">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anim calcmode="lin" valueType="num">
                                      <p:cBhvr>
                                        <p:cTn id="12" dur="1000" fill="hold"/>
                                        <p:tgtEl>
                                          <p:spTgt spid="9"/>
                                        </p:tgtEl>
                                        <p:attrNameLst>
                                          <p:attrName>ppt_x</p:attrName>
                                        </p:attrNameLst>
                                      </p:cBhvr>
                                      <p:tavLst>
                                        <p:tav tm="0">
                                          <p:val>
                                            <p:strVal val="#ppt_x"/>
                                          </p:val>
                                        </p:tav>
                                        <p:tav tm="100000">
                                          <p:val>
                                            <p:strVal val="#ppt_x"/>
                                          </p:val>
                                        </p:tav>
                                      </p:tavLst>
                                    </p:anim>
                                    <p:anim calcmode="lin" valueType="num">
                                      <p:cBhvr>
                                        <p:cTn id="13" dur="1000" fill="hold"/>
                                        <p:tgtEl>
                                          <p:spTgt spid="9"/>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4"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par>
                          <p:cTn id="18" fill="hold">
                            <p:stCondLst>
                              <p:cond delay="2000"/>
                            </p:stCondLst>
                            <p:childTnLst>
                              <p:par>
                                <p:cTn id="19" presetID="42" presetClass="entr" presetSubtype="0" fill="hold"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22" presetClass="entr" presetSubtype="4"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500"/>
                                        <p:tgtEl>
                                          <p:spTgt spid="7"/>
                                        </p:tgtEl>
                                      </p:cBhvr>
                                    </p:animEffect>
                                  </p:childTnLst>
                                </p:cTn>
                              </p:par>
                            </p:childTnLst>
                          </p:cTn>
                        </p:par>
                        <p:par>
                          <p:cTn id="28" fill="hold">
                            <p:stCondLst>
                              <p:cond delay="3500"/>
                            </p:stCondLst>
                            <p:childTnLst>
                              <p:par>
                                <p:cTn id="29" presetID="53" presetClass="entr" presetSubtype="16" fill="hold" nodeType="afterEffect">
                                  <p:stCondLst>
                                    <p:cond delay="0"/>
                                  </p:stCondLst>
                                  <p:childTnLst>
                                    <p:set>
                                      <p:cBhvr>
                                        <p:cTn id="30" dur="1" fill="hold">
                                          <p:stCondLst>
                                            <p:cond delay="0"/>
                                          </p:stCondLst>
                                        </p:cTn>
                                        <p:tgtEl>
                                          <p:spTgt spid="37"/>
                                        </p:tgtEl>
                                        <p:attrNameLst>
                                          <p:attrName>style.visibility</p:attrName>
                                        </p:attrNameLst>
                                      </p:cBhvr>
                                      <p:to>
                                        <p:strVal val="visible"/>
                                      </p:to>
                                    </p:set>
                                    <p:anim calcmode="lin" valueType="num">
                                      <p:cBhvr>
                                        <p:cTn id="31" dur="500" fill="hold"/>
                                        <p:tgtEl>
                                          <p:spTgt spid="37"/>
                                        </p:tgtEl>
                                        <p:attrNameLst>
                                          <p:attrName>ppt_w</p:attrName>
                                        </p:attrNameLst>
                                      </p:cBhvr>
                                      <p:tavLst>
                                        <p:tav tm="0">
                                          <p:val>
                                            <p:fltVal val="0"/>
                                          </p:val>
                                        </p:tav>
                                        <p:tav tm="100000">
                                          <p:val>
                                            <p:strVal val="#ppt_w"/>
                                          </p:val>
                                        </p:tav>
                                      </p:tavLst>
                                    </p:anim>
                                    <p:anim calcmode="lin" valueType="num">
                                      <p:cBhvr>
                                        <p:cTn id="32" dur="500" fill="hold"/>
                                        <p:tgtEl>
                                          <p:spTgt spid="37"/>
                                        </p:tgtEl>
                                        <p:attrNameLst>
                                          <p:attrName>ppt_h</p:attrName>
                                        </p:attrNameLst>
                                      </p:cBhvr>
                                      <p:tavLst>
                                        <p:tav tm="0">
                                          <p:val>
                                            <p:fltVal val="0"/>
                                          </p:val>
                                        </p:tav>
                                        <p:tav tm="100000">
                                          <p:val>
                                            <p:strVal val="#ppt_h"/>
                                          </p:val>
                                        </p:tav>
                                      </p:tavLst>
                                    </p:anim>
                                    <p:animEffect transition="in" filter="fade">
                                      <p:cBhvr>
                                        <p:cTn id="33" dur="500"/>
                                        <p:tgtEl>
                                          <p:spTgt spid="37"/>
                                        </p:tgtEl>
                                      </p:cBhvr>
                                    </p:animEffect>
                                  </p:childTnLst>
                                </p:cTn>
                              </p:par>
                            </p:childTnLst>
                          </p:cTn>
                        </p:par>
                        <p:par>
                          <p:cTn id="34" fill="hold">
                            <p:stCondLst>
                              <p:cond delay="4000"/>
                            </p:stCondLst>
                            <p:childTnLst>
                              <p:par>
                                <p:cTn id="35" presetID="10" presetClass="entr" presetSubtype="0" fill="hold"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700"/>
                                        <p:tgtEl>
                                          <p:spTgt spid="19"/>
                                        </p:tgtEl>
                                      </p:cBhvr>
                                    </p:animEffect>
                                  </p:childTnLst>
                                </p:cTn>
                              </p:par>
                              <p:par>
                                <p:cTn id="38" presetID="10" presetClass="entr" presetSubtype="0" fill="hold" nodeType="withEffect">
                                  <p:stCondLst>
                                    <p:cond delay="0"/>
                                  </p:stCondLst>
                                  <p:childTnLst>
                                    <p:set>
                                      <p:cBhvr>
                                        <p:cTn id="39" dur="1" fill="hold">
                                          <p:stCondLst>
                                            <p:cond delay="0"/>
                                          </p:stCondLst>
                                        </p:cTn>
                                        <p:tgtEl>
                                          <p:spTgt spid="27"/>
                                        </p:tgtEl>
                                        <p:attrNameLst>
                                          <p:attrName>style.visibility</p:attrName>
                                        </p:attrNameLst>
                                      </p:cBhvr>
                                      <p:to>
                                        <p:strVal val="visible"/>
                                      </p:to>
                                    </p:set>
                                    <p:animEffect transition="in" filter="fade">
                                      <p:cBhvr>
                                        <p:cTn id="40" dur="700"/>
                                        <p:tgtEl>
                                          <p:spTgt spid="27"/>
                                        </p:tgtEl>
                                      </p:cBhvr>
                                    </p:animEffect>
                                  </p:childTnLst>
                                </p:cTn>
                              </p:par>
                            </p:childTnLst>
                          </p:cTn>
                        </p:par>
                        <p:par>
                          <p:cTn id="41" fill="hold">
                            <p:stCondLst>
                              <p:cond delay="4700"/>
                            </p:stCondLst>
                            <p:childTnLst>
                              <p:par>
                                <p:cTn id="42" presetID="53" presetClass="entr" presetSubtype="16" fill="hold" grpId="0" nodeType="afterEffect">
                                  <p:stCondLst>
                                    <p:cond delay="0"/>
                                  </p:stCondLst>
                                  <p:childTnLst>
                                    <p:set>
                                      <p:cBhvr>
                                        <p:cTn id="43" dur="1" fill="hold">
                                          <p:stCondLst>
                                            <p:cond delay="0"/>
                                          </p:stCondLst>
                                        </p:cTn>
                                        <p:tgtEl>
                                          <p:spTgt spid="25"/>
                                        </p:tgtEl>
                                        <p:attrNameLst>
                                          <p:attrName>style.visibility</p:attrName>
                                        </p:attrNameLst>
                                      </p:cBhvr>
                                      <p:to>
                                        <p:strVal val="visible"/>
                                      </p:to>
                                    </p:set>
                                    <p:anim calcmode="lin" valueType="num">
                                      <p:cBhvr>
                                        <p:cTn id="44" dur="500" fill="hold"/>
                                        <p:tgtEl>
                                          <p:spTgt spid="25"/>
                                        </p:tgtEl>
                                        <p:attrNameLst>
                                          <p:attrName>ppt_w</p:attrName>
                                        </p:attrNameLst>
                                      </p:cBhvr>
                                      <p:tavLst>
                                        <p:tav tm="0">
                                          <p:val>
                                            <p:fltVal val="0"/>
                                          </p:val>
                                        </p:tav>
                                        <p:tav tm="100000">
                                          <p:val>
                                            <p:strVal val="#ppt_w"/>
                                          </p:val>
                                        </p:tav>
                                      </p:tavLst>
                                    </p:anim>
                                    <p:anim calcmode="lin" valueType="num">
                                      <p:cBhvr>
                                        <p:cTn id="45" dur="500" fill="hold"/>
                                        <p:tgtEl>
                                          <p:spTgt spid="25"/>
                                        </p:tgtEl>
                                        <p:attrNameLst>
                                          <p:attrName>ppt_h</p:attrName>
                                        </p:attrNameLst>
                                      </p:cBhvr>
                                      <p:tavLst>
                                        <p:tav tm="0">
                                          <p:val>
                                            <p:fltVal val="0"/>
                                          </p:val>
                                        </p:tav>
                                        <p:tav tm="100000">
                                          <p:val>
                                            <p:strVal val="#ppt_h"/>
                                          </p:val>
                                        </p:tav>
                                      </p:tavLst>
                                    </p:anim>
                                    <p:animEffect transition="in" filter="fade">
                                      <p:cBhvr>
                                        <p:cTn id="46" dur="500"/>
                                        <p:tgtEl>
                                          <p:spTgt spid="25"/>
                                        </p:tgtEl>
                                      </p:cBhvr>
                                    </p:animEffect>
                                  </p:childTnLst>
                                </p:cTn>
                              </p:par>
                            </p:childTnLst>
                          </p:cTn>
                        </p:par>
                        <p:par>
                          <p:cTn id="47" fill="hold">
                            <p:stCondLst>
                              <p:cond delay="5200"/>
                            </p:stCondLst>
                            <p:childTnLst>
                              <p:par>
                                <p:cTn id="48" presetID="52" presetClass="entr" presetSubtype="0" fill="hold" grpId="0" nodeType="afterEffect">
                                  <p:stCondLst>
                                    <p:cond delay="0"/>
                                  </p:stCondLst>
                                  <p:childTnLst>
                                    <p:set>
                                      <p:cBhvr>
                                        <p:cTn id="49" dur="1" fill="hold">
                                          <p:stCondLst>
                                            <p:cond delay="0"/>
                                          </p:stCondLst>
                                        </p:cTn>
                                        <p:tgtEl>
                                          <p:spTgt spid="26"/>
                                        </p:tgtEl>
                                        <p:attrNameLst>
                                          <p:attrName>style.visibility</p:attrName>
                                        </p:attrNameLst>
                                      </p:cBhvr>
                                      <p:to>
                                        <p:strVal val="visible"/>
                                      </p:to>
                                    </p:set>
                                    <p:animScale>
                                      <p:cBhvr>
                                        <p:cTn id="50"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1" dur="1000" decel="50000" fill="hold">
                                          <p:stCondLst>
                                            <p:cond delay="0"/>
                                          </p:stCondLst>
                                        </p:cTn>
                                        <p:tgtEl>
                                          <p:spTgt spid="26"/>
                                        </p:tgtEl>
                                        <p:attrNameLst>
                                          <p:attrName>ppt_x</p:attrName>
                                          <p:attrName>ppt_y</p:attrName>
                                        </p:attrNameLst>
                                      </p:cBhvr>
                                    </p:animMotion>
                                    <p:animEffect transition="in" filter="fade">
                                      <p:cBhvr>
                                        <p:cTn id="52" dur="1000"/>
                                        <p:tgtEl>
                                          <p:spTgt spid="26"/>
                                        </p:tgtEl>
                                      </p:cBhvr>
                                    </p:animEffect>
                                  </p:childTnLst>
                                </p:cTn>
                              </p:par>
                            </p:childTnLst>
                          </p:cTn>
                        </p:par>
                        <p:par>
                          <p:cTn id="53" fill="hold">
                            <p:stCondLst>
                              <p:cond delay="6200"/>
                            </p:stCondLst>
                            <p:childTnLst>
                              <p:par>
                                <p:cTn id="54" presetID="42" presetClass="entr" presetSubtype="0" fill="hold" nodeType="afterEffect">
                                  <p:stCondLst>
                                    <p:cond delay="0"/>
                                  </p:stCondLst>
                                  <p:childTnLst>
                                    <p:set>
                                      <p:cBhvr>
                                        <p:cTn id="55" dur="1" fill="hold">
                                          <p:stCondLst>
                                            <p:cond delay="0"/>
                                          </p:stCondLst>
                                        </p:cTn>
                                        <p:tgtEl>
                                          <p:spTgt spid="33"/>
                                        </p:tgtEl>
                                        <p:attrNameLst>
                                          <p:attrName>style.visibility</p:attrName>
                                        </p:attrNameLst>
                                      </p:cBhvr>
                                      <p:to>
                                        <p:strVal val="visible"/>
                                      </p:to>
                                    </p:set>
                                    <p:animEffect transition="in" filter="fade">
                                      <p:cBhvr>
                                        <p:cTn id="56" dur="1000"/>
                                        <p:tgtEl>
                                          <p:spTgt spid="33"/>
                                        </p:tgtEl>
                                      </p:cBhvr>
                                    </p:animEffect>
                                    <p:anim calcmode="lin" valueType="num">
                                      <p:cBhvr>
                                        <p:cTn id="57" dur="1000" fill="hold"/>
                                        <p:tgtEl>
                                          <p:spTgt spid="33"/>
                                        </p:tgtEl>
                                        <p:attrNameLst>
                                          <p:attrName>ppt_x</p:attrName>
                                        </p:attrNameLst>
                                      </p:cBhvr>
                                      <p:tavLst>
                                        <p:tav tm="0">
                                          <p:val>
                                            <p:strVal val="#ppt_x"/>
                                          </p:val>
                                        </p:tav>
                                        <p:tav tm="100000">
                                          <p:val>
                                            <p:strVal val="#ppt_x"/>
                                          </p:val>
                                        </p:tav>
                                      </p:tavLst>
                                    </p:anim>
                                    <p:anim calcmode="lin" valueType="num">
                                      <p:cBhvr>
                                        <p:cTn id="58" dur="1000" fill="hold"/>
                                        <p:tgtEl>
                                          <p:spTgt spid="33"/>
                                        </p:tgtEl>
                                        <p:attrNameLst>
                                          <p:attrName>ppt_y</p:attrName>
                                        </p:attrNameLst>
                                      </p:cBhvr>
                                      <p:tavLst>
                                        <p:tav tm="0">
                                          <p:val>
                                            <p:strVal val="#ppt_y+.1"/>
                                          </p:val>
                                        </p:tav>
                                        <p:tav tm="100000">
                                          <p:val>
                                            <p:strVal val="#ppt_y"/>
                                          </p:val>
                                        </p:tav>
                                      </p:tavLst>
                                    </p:anim>
                                  </p:childTnLst>
                                </p:cTn>
                              </p:par>
                            </p:childTnLst>
                          </p:cTn>
                        </p:par>
                        <p:par>
                          <p:cTn id="59" fill="hold">
                            <p:stCondLst>
                              <p:cond delay="7200"/>
                            </p:stCondLst>
                            <p:childTnLst>
                              <p:par>
                                <p:cTn id="60" presetID="2" presetClass="entr" presetSubtype="12" fill="hold" nodeType="afterEffect">
                                  <p:stCondLst>
                                    <p:cond delay="0"/>
                                  </p:stCondLst>
                                  <p:childTnLst>
                                    <p:set>
                                      <p:cBhvr>
                                        <p:cTn id="61" dur="1" fill="hold">
                                          <p:stCondLst>
                                            <p:cond delay="0"/>
                                          </p:stCondLst>
                                        </p:cTn>
                                        <p:tgtEl>
                                          <p:spTgt spid="38"/>
                                        </p:tgtEl>
                                        <p:attrNameLst>
                                          <p:attrName>style.visibility</p:attrName>
                                        </p:attrNameLst>
                                      </p:cBhvr>
                                      <p:to>
                                        <p:strVal val="visible"/>
                                      </p:to>
                                    </p:set>
                                    <p:anim calcmode="lin" valueType="num">
                                      <p:cBhvr additive="base">
                                        <p:cTn id="62" dur="500" fill="hold"/>
                                        <p:tgtEl>
                                          <p:spTgt spid="38"/>
                                        </p:tgtEl>
                                        <p:attrNameLst>
                                          <p:attrName>ppt_x</p:attrName>
                                        </p:attrNameLst>
                                      </p:cBhvr>
                                      <p:tavLst>
                                        <p:tav tm="0">
                                          <p:val>
                                            <p:strVal val="0-#ppt_w/2"/>
                                          </p:val>
                                        </p:tav>
                                        <p:tav tm="100000">
                                          <p:val>
                                            <p:strVal val="#ppt_x"/>
                                          </p:val>
                                        </p:tav>
                                      </p:tavLst>
                                    </p:anim>
                                    <p:anim calcmode="lin" valueType="num">
                                      <p:cBhvr additive="base">
                                        <p:cTn id="63"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文本框 38">
            <a:extLst>
              <a:ext uri="{FF2B5EF4-FFF2-40B4-BE49-F238E27FC236}">
                <a16:creationId xmlns="" xmlns:a16="http://schemas.microsoft.com/office/drawing/2014/main" id="{E5B102FC-ABD5-4A4C-A6A8-706F28EF6A31}"/>
              </a:ext>
            </a:extLst>
          </p:cNvPr>
          <p:cNvSpPr txBox="1"/>
          <p:nvPr/>
        </p:nvSpPr>
        <p:spPr>
          <a:xfrm>
            <a:off x="1114000" y="375508"/>
            <a:ext cx="6096000" cy="369332"/>
          </a:xfrm>
          <a:prstGeom prst="rect">
            <a:avLst/>
          </a:prstGeom>
          <a:noFill/>
        </p:spPr>
        <p:txBody>
          <a:bodyPr wrap="square">
            <a:spAutoFit/>
          </a:bodyPr>
          <a:lstStyle/>
          <a:p>
            <a:r>
              <a:rPr lang="zh-CN" altLang="en-US" sz="1800" dirty="0">
                <a:solidFill>
                  <a:srgbClr val="C00000"/>
                </a:solidFill>
                <a:latin typeface="汉仪雅酷黑 85W" panose="020B0904020202020204" pitchFamily="34" charset="-122"/>
                <a:ea typeface="汉仪雅酷黑 85W" panose="020B0904020202020204" pitchFamily="34" charset="-122"/>
                <a:sym typeface="思源黑体" panose="020B0500000000000000" pitchFamily="34" charset="-122"/>
              </a:rPr>
              <a:t>解放战争时期</a:t>
            </a:r>
          </a:p>
        </p:txBody>
      </p:sp>
      <p:pic>
        <p:nvPicPr>
          <p:cNvPr id="40" name="图片 13">
            <a:extLst>
              <a:ext uri="{FF2B5EF4-FFF2-40B4-BE49-F238E27FC236}">
                <a16:creationId xmlns="" xmlns:a16="http://schemas.microsoft.com/office/drawing/2014/main" id="{8F5A8AB7-08C8-4A4F-98B4-B87A4046B493}"/>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bwMode="auto">
          <a:xfrm>
            <a:off x="263122" y="213359"/>
            <a:ext cx="850878" cy="693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 name="Group 4">
            <a:extLst>
              <a:ext uri="{FF2B5EF4-FFF2-40B4-BE49-F238E27FC236}">
                <a16:creationId xmlns="" xmlns:a16="http://schemas.microsoft.com/office/drawing/2014/main" id="{5A3B138C-8C19-4D41-9ABA-C552F8991855}"/>
              </a:ext>
            </a:extLst>
          </p:cNvPr>
          <p:cNvGrpSpPr>
            <a:grpSpLocks noChangeAspect="1"/>
          </p:cNvGrpSpPr>
          <p:nvPr/>
        </p:nvGrpSpPr>
        <p:grpSpPr bwMode="auto">
          <a:xfrm>
            <a:off x="662197" y="1362670"/>
            <a:ext cx="903606" cy="461665"/>
            <a:chOff x="3222" y="1845"/>
            <a:chExt cx="1237" cy="632"/>
          </a:xfrm>
          <a:solidFill>
            <a:srgbClr val="C00000"/>
          </a:solidFill>
        </p:grpSpPr>
        <p:sp>
          <p:nvSpPr>
            <p:cNvPr id="5" name="Freeform 5">
              <a:extLst>
                <a:ext uri="{FF2B5EF4-FFF2-40B4-BE49-F238E27FC236}">
                  <a16:creationId xmlns="" xmlns:a16="http://schemas.microsoft.com/office/drawing/2014/main" id="{0FBAB7D4-5326-4ED9-95F9-7582664B64CE}"/>
                </a:ext>
              </a:extLst>
            </p:cNvPr>
            <p:cNvSpPr>
              <a:spLocks/>
            </p:cNvSpPr>
            <p:nvPr/>
          </p:nvSpPr>
          <p:spPr bwMode="auto">
            <a:xfrm>
              <a:off x="3608" y="1845"/>
              <a:ext cx="851" cy="632"/>
            </a:xfrm>
            <a:custGeom>
              <a:avLst/>
              <a:gdLst>
                <a:gd name="T0" fmla="*/ 366 w 626"/>
                <a:gd name="T1" fmla="*/ 413 h 465"/>
                <a:gd name="T2" fmla="*/ 313 w 626"/>
                <a:gd name="T3" fmla="*/ 362 h 465"/>
                <a:gd name="T4" fmla="*/ 338 w 626"/>
                <a:gd name="T5" fmla="*/ 362 h 465"/>
                <a:gd name="T6" fmla="*/ 392 w 626"/>
                <a:gd name="T7" fmla="*/ 310 h 465"/>
                <a:gd name="T8" fmla="*/ 338 w 626"/>
                <a:gd name="T9" fmla="*/ 258 h 465"/>
                <a:gd name="T10" fmla="*/ 414 w 626"/>
                <a:gd name="T11" fmla="*/ 207 h 465"/>
                <a:gd name="T12" fmla="*/ 361 w 626"/>
                <a:gd name="T13" fmla="*/ 155 h 465"/>
                <a:gd name="T14" fmla="*/ 573 w 626"/>
                <a:gd name="T15" fmla="*/ 155 h 465"/>
                <a:gd name="T16" fmla="*/ 626 w 626"/>
                <a:gd name="T17" fmla="*/ 103 h 465"/>
                <a:gd name="T18" fmla="*/ 573 w 626"/>
                <a:gd name="T19" fmla="*/ 52 h 465"/>
                <a:gd name="T20" fmla="*/ 260 w 626"/>
                <a:gd name="T21" fmla="*/ 52 h 465"/>
                <a:gd name="T22" fmla="*/ 207 w 626"/>
                <a:gd name="T23" fmla="*/ 0 h 465"/>
                <a:gd name="T24" fmla="*/ 102 w 626"/>
                <a:gd name="T25" fmla="*/ 0 h 465"/>
                <a:gd name="T26" fmla="*/ 48 w 626"/>
                <a:gd name="T27" fmla="*/ 52 h 465"/>
                <a:gd name="T28" fmla="*/ 49 w 626"/>
                <a:gd name="T29" fmla="*/ 54 h 465"/>
                <a:gd name="T30" fmla="*/ 0 w 626"/>
                <a:gd name="T31" fmla="*/ 113 h 465"/>
                <a:gd name="T32" fmla="*/ 0 w 626"/>
                <a:gd name="T33" fmla="*/ 403 h 465"/>
                <a:gd name="T34" fmla="*/ 65 w 626"/>
                <a:gd name="T35" fmla="*/ 465 h 465"/>
                <a:gd name="T36" fmla="*/ 208 w 626"/>
                <a:gd name="T37" fmla="*/ 465 h 465"/>
                <a:gd name="T38" fmla="*/ 244 w 626"/>
                <a:gd name="T39" fmla="*/ 465 h 465"/>
                <a:gd name="T40" fmla="*/ 313 w 626"/>
                <a:gd name="T41" fmla="*/ 465 h 465"/>
                <a:gd name="T42" fmla="*/ 366 w 626"/>
                <a:gd name="T43" fmla="*/ 413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26" h="465">
                  <a:moveTo>
                    <a:pt x="366" y="413"/>
                  </a:moveTo>
                  <a:cubicBezTo>
                    <a:pt x="366" y="385"/>
                    <a:pt x="342" y="362"/>
                    <a:pt x="313" y="362"/>
                  </a:cubicBezTo>
                  <a:cubicBezTo>
                    <a:pt x="338" y="362"/>
                    <a:pt x="338" y="362"/>
                    <a:pt x="338" y="362"/>
                  </a:cubicBezTo>
                  <a:cubicBezTo>
                    <a:pt x="368" y="362"/>
                    <a:pt x="392" y="338"/>
                    <a:pt x="392" y="310"/>
                  </a:cubicBezTo>
                  <a:cubicBezTo>
                    <a:pt x="392" y="281"/>
                    <a:pt x="368" y="258"/>
                    <a:pt x="338" y="258"/>
                  </a:cubicBezTo>
                  <a:cubicBezTo>
                    <a:pt x="368" y="258"/>
                    <a:pt x="416" y="258"/>
                    <a:pt x="414" y="207"/>
                  </a:cubicBezTo>
                  <a:cubicBezTo>
                    <a:pt x="413" y="178"/>
                    <a:pt x="390" y="155"/>
                    <a:pt x="361" y="155"/>
                  </a:cubicBezTo>
                  <a:cubicBezTo>
                    <a:pt x="573" y="155"/>
                    <a:pt x="573" y="155"/>
                    <a:pt x="573" y="155"/>
                  </a:cubicBezTo>
                  <a:cubicBezTo>
                    <a:pt x="602" y="155"/>
                    <a:pt x="626" y="132"/>
                    <a:pt x="626" y="103"/>
                  </a:cubicBezTo>
                  <a:cubicBezTo>
                    <a:pt x="626" y="75"/>
                    <a:pt x="602" y="52"/>
                    <a:pt x="573" y="52"/>
                  </a:cubicBezTo>
                  <a:cubicBezTo>
                    <a:pt x="260" y="52"/>
                    <a:pt x="260" y="52"/>
                    <a:pt x="260" y="52"/>
                  </a:cubicBezTo>
                  <a:cubicBezTo>
                    <a:pt x="260" y="23"/>
                    <a:pt x="236" y="0"/>
                    <a:pt x="207" y="0"/>
                  </a:cubicBezTo>
                  <a:cubicBezTo>
                    <a:pt x="102" y="0"/>
                    <a:pt x="102" y="0"/>
                    <a:pt x="102" y="0"/>
                  </a:cubicBezTo>
                  <a:cubicBezTo>
                    <a:pt x="72" y="0"/>
                    <a:pt x="48" y="23"/>
                    <a:pt x="48" y="52"/>
                  </a:cubicBezTo>
                  <a:cubicBezTo>
                    <a:pt x="48" y="52"/>
                    <a:pt x="48" y="53"/>
                    <a:pt x="49" y="54"/>
                  </a:cubicBezTo>
                  <a:cubicBezTo>
                    <a:pt x="21" y="60"/>
                    <a:pt x="0" y="85"/>
                    <a:pt x="0" y="113"/>
                  </a:cubicBezTo>
                  <a:cubicBezTo>
                    <a:pt x="0" y="403"/>
                    <a:pt x="0" y="403"/>
                    <a:pt x="0" y="403"/>
                  </a:cubicBezTo>
                  <a:cubicBezTo>
                    <a:pt x="0" y="437"/>
                    <a:pt x="29" y="465"/>
                    <a:pt x="65" y="465"/>
                  </a:cubicBezTo>
                  <a:cubicBezTo>
                    <a:pt x="208" y="465"/>
                    <a:pt x="208" y="465"/>
                    <a:pt x="208" y="465"/>
                  </a:cubicBezTo>
                  <a:cubicBezTo>
                    <a:pt x="244" y="465"/>
                    <a:pt x="244" y="465"/>
                    <a:pt x="244" y="465"/>
                  </a:cubicBezTo>
                  <a:cubicBezTo>
                    <a:pt x="313" y="465"/>
                    <a:pt x="313" y="465"/>
                    <a:pt x="313" y="465"/>
                  </a:cubicBezTo>
                  <a:cubicBezTo>
                    <a:pt x="342" y="465"/>
                    <a:pt x="366" y="442"/>
                    <a:pt x="366" y="4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cs typeface="+mn-ea"/>
                <a:sym typeface="+mn-lt"/>
              </a:endParaRPr>
            </a:p>
          </p:txBody>
        </p:sp>
        <p:sp>
          <p:nvSpPr>
            <p:cNvPr id="6" name="Rectangle 6">
              <a:extLst>
                <a:ext uri="{FF2B5EF4-FFF2-40B4-BE49-F238E27FC236}">
                  <a16:creationId xmlns="" xmlns:a16="http://schemas.microsoft.com/office/drawing/2014/main" id="{28F1DA24-E5D7-4418-8934-09192B0E2C1B}"/>
                </a:ext>
              </a:extLst>
            </p:cNvPr>
            <p:cNvSpPr>
              <a:spLocks noChangeArrowheads="1"/>
            </p:cNvSpPr>
            <p:nvPr/>
          </p:nvSpPr>
          <p:spPr bwMode="auto">
            <a:xfrm>
              <a:off x="3222" y="1931"/>
              <a:ext cx="319" cy="5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cs typeface="+mn-ea"/>
                <a:sym typeface="+mn-lt"/>
              </a:endParaRPr>
            </a:p>
          </p:txBody>
        </p:sp>
      </p:grpSp>
      <p:sp>
        <p:nvSpPr>
          <p:cNvPr id="7" name="矩形 6">
            <a:extLst>
              <a:ext uri="{FF2B5EF4-FFF2-40B4-BE49-F238E27FC236}">
                <a16:creationId xmlns="" xmlns:a16="http://schemas.microsoft.com/office/drawing/2014/main" id="{126ECECD-0A64-4D6E-8D96-DEB89669B81B}"/>
              </a:ext>
            </a:extLst>
          </p:cNvPr>
          <p:cNvSpPr/>
          <p:nvPr/>
        </p:nvSpPr>
        <p:spPr>
          <a:xfrm>
            <a:off x="1565803" y="1219089"/>
            <a:ext cx="6169547" cy="584775"/>
          </a:xfrm>
          <a:prstGeom prst="rect">
            <a:avLst/>
          </a:prstGeom>
        </p:spPr>
        <p:txBody>
          <a:bodyPr wrap="square">
            <a:spAutoFit/>
          </a:bodyPr>
          <a:lstStyle/>
          <a:p>
            <a:pPr marL="457200" indent="-457200">
              <a:buFont typeface="Wingdings" panose="05000000000000000000" pitchFamily="2" charset="2"/>
              <a:buChar char="p"/>
            </a:pPr>
            <a:r>
              <a:rPr lang="zh-CN" altLang="en-US" sz="3200" b="1" dirty="0">
                <a:solidFill>
                  <a:srgbClr val="C00000"/>
                </a:solidFill>
                <a:latin typeface="微软雅黑" panose="020B0503020204020204" pitchFamily="34" charset="-122"/>
                <a:ea typeface="微软雅黑" panose="020B0503020204020204" pitchFamily="34" charset="-122"/>
                <a:cs typeface="+mn-ea"/>
                <a:sym typeface="+mn-lt"/>
              </a:rPr>
              <a:t>解放战争</a:t>
            </a:r>
            <a:endParaRPr lang="en-US" altLang="zh-CN" sz="3200" b="1" dirty="0">
              <a:solidFill>
                <a:srgbClr val="C00000"/>
              </a:solidFill>
              <a:latin typeface="微软雅黑" panose="020B0503020204020204" pitchFamily="34" charset="-122"/>
              <a:ea typeface="微软雅黑" panose="020B0503020204020204" pitchFamily="34" charset="-122"/>
              <a:cs typeface="+mn-ea"/>
              <a:sym typeface="+mn-lt"/>
            </a:endParaRPr>
          </a:p>
        </p:txBody>
      </p:sp>
      <p:grpSp>
        <p:nvGrpSpPr>
          <p:cNvPr id="2" name="组合 1">
            <a:extLst>
              <a:ext uri="{FF2B5EF4-FFF2-40B4-BE49-F238E27FC236}">
                <a16:creationId xmlns="" xmlns:a16="http://schemas.microsoft.com/office/drawing/2014/main" id="{DFC6696A-9F71-42A0-878F-4B9F22759155}"/>
              </a:ext>
            </a:extLst>
          </p:cNvPr>
          <p:cNvGrpSpPr/>
          <p:nvPr/>
        </p:nvGrpSpPr>
        <p:grpSpPr>
          <a:xfrm>
            <a:off x="1565803" y="1835536"/>
            <a:ext cx="2832577" cy="111909"/>
            <a:chOff x="1565803" y="1939708"/>
            <a:chExt cx="6273720" cy="81021"/>
          </a:xfrm>
        </p:grpSpPr>
        <p:cxnSp>
          <p:nvCxnSpPr>
            <p:cNvPr id="8" name="直接连接符 7">
              <a:extLst>
                <a:ext uri="{FF2B5EF4-FFF2-40B4-BE49-F238E27FC236}">
                  <a16:creationId xmlns="" xmlns:a16="http://schemas.microsoft.com/office/drawing/2014/main" id="{FCB7EF61-9E5A-4204-9927-C98D108DAC77}"/>
                </a:ext>
              </a:extLst>
            </p:cNvPr>
            <p:cNvCxnSpPr>
              <a:cxnSpLocks/>
            </p:cNvCxnSpPr>
            <p:nvPr/>
          </p:nvCxnSpPr>
          <p:spPr>
            <a:xfrm>
              <a:off x="1565803" y="1939708"/>
              <a:ext cx="61695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 xmlns:a16="http://schemas.microsoft.com/office/drawing/2014/main" id="{0CA6F38A-2F40-4E5A-AE6B-925609E9AB8B}"/>
                </a:ext>
              </a:extLst>
            </p:cNvPr>
            <p:cNvCxnSpPr>
              <a:cxnSpLocks/>
            </p:cNvCxnSpPr>
            <p:nvPr/>
          </p:nvCxnSpPr>
          <p:spPr>
            <a:xfrm>
              <a:off x="1565803" y="2020729"/>
              <a:ext cx="627372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grpSp>
      <p:grpSp>
        <p:nvGrpSpPr>
          <p:cNvPr id="11" name="组合 7">
            <a:extLst>
              <a:ext uri="{FF2B5EF4-FFF2-40B4-BE49-F238E27FC236}">
                <a16:creationId xmlns="" xmlns:a16="http://schemas.microsoft.com/office/drawing/2014/main" id="{10E00611-4D6B-4710-BC5D-4F7DA5F80D63}"/>
              </a:ext>
            </a:extLst>
          </p:cNvPr>
          <p:cNvGrpSpPr/>
          <p:nvPr/>
        </p:nvGrpSpPr>
        <p:grpSpPr bwMode="auto">
          <a:xfrm>
            <a:off x="1565803" y="2223326"/>
            <a:ext cx="2436814" cy="460375"/>
            <a:chOff x="632292" y="1140767"/>
            <a:chExt cx="2436028" cy="461665"/>
          </a:xfrm>
        </p:grpSpPr>
        <p:sp>
          <p:nvSpPr>
            <p:cNvPr id="12" name="矩形 11">
              <a:extLst>
                <a:ext uri="{FF2B5EF4-FFF2-40B4-BE49-F238E27FC236}">
                  <a16:creationId xmlns="" xmlns:a16="http://schemas.microsoft.com/office/drawing/2014/main" id="{C58F02F5-E6BB-4697-88B6-BED3BAE4255E}"/>
                </a:ext>
              </a:extLst>
            </p:cNvPr>
            <p:cNvSpPr/>
            <p:nvPr/>
          </p:nvSpPr>
          <p:spPr>
            <a:xfrm>
              <a:off x="632292" y="1158278"/>
              <a:ext cx="2436027" cy="426642"/>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3" name="文本框 19">
              <a:extLst>
                <a:ext uri="{FF2B5EF4-FFF2-40B4-BE49-F238E27FC236}">
                  <a16:creationId xmlns="" xmlns:a16="http://schemas.microsoft.com/office/drawing/2014/main" id="{5DB4ED31-DC14-4728-94AE-9E8EF4BEB89D}"/>
                </a:ext>
              </a:extLst>
            </p:cNvPr>
            <p:cNvSpPr txBox="1">
              <a:spLocks noChangeArrowheads="1"/>
            </p:cNvSpPr>
            <p:nvPr/>
          </p:nvSpPr>
          <p:spPr bwMode="auto">
            <a:xfrm>
              <a:off x="846302" y="1140767"/>
              <a:ext cx="222201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等线" panose="02010600030101010101" pitchFamily="2" charset="-122"/>
                  <a:ea typeface="宋体" panose="02010600030101010101" pitchFamily="2" charset="-122"/>
                </a:defRPr>
              </a:lvl1pPr>
              <a:lvl2pPr marL="742950" indent="-285750" eaLnBrk="0" hangingPunct="0">
                <a:defRPr>
                  <a:solidFill>
                    <a:schemeClr val="tx1"/>
                  </a:solidFill>
                  <a:latin typeface="等线" panose="02010600030101010101" pitchFamily="2" charset="-122"/>
                  <a:ea typeface="宋体" panose="02010600030101010101" pitchFamily="2" charset="-122"/>
                </a:defRPr>
              </a:lvl2pPr>
              <a:lvl3pPr marL="1143000" indent="-228600" eaLnBrk="0" hangingPunct="0">
                <a:defRPr>
                  <a:solidFill>
                    <a:schemeClr val="tx1"/>
                  </a:solidFill>
                  <a:latin typeface="等线" panose="02010600030101010101" pitchFamily="2" charset="-122"/>
                  <a:ea typeface="宋体" panose="02010600030101010101" pitchFamily="2" charset="-122"/>
                </a:defRPr>
              </a:lvl3pPr>
              <a:lvl4pPr marL="1600200" indent="-228600" eaLnBrk="0" hangingPunct="0">
                <a:defRPr>
                  <a:solidFill>
                    <a:schemeClr val="tx1"/>
                  </a:solidFill>
                  <a:latin typeface="等线" panose="02010600030101010101" pitchFamily="2" charset="-122"/>
                  <a:ea typeface="宋体" panose="02010600030101010101" pitchFamily="2" charset="-122"/>
                </a:defRPr>
              </a:lvl4pPr>
              <a:lvl5pPr marL="2057400" indent="-228600" eaLnBrk="0" hangingPunct="0">
                <a:defRPr>
                  <a:solidFill>
                    <a:schemeClr val="tx1"/>
                  </a:solidFill>
                  <a:latin typeface="等线" panose="02010600030101010101" pitchFamily="2" charset="-122"/>
                  <a:ea typeface="宋体"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9pPr>
            </a:lstStyle>
            <a:p>
              <a:pPr eaLnBrk="1" hangingPunct="1"/>
              <a:r>
                <a:rPr lang="zh-CN" altLang="en-US" sz="2400" b="1" dirty="0">
                  <a:solidFill>
                    <a:schemeClr val="bg1"/>
                  </a:solidFill>
                  <a:latin typeface="微软雅黑" panose="020B0503020204020204" pitchFamily="34" charset="-122"/>
                  <a:ea typeface="微软雅黑" panose="020B0503020204020204" pitchFamily="34" charset="-122"/>
                </a:rPr>
                <a:t>打破全面进攻</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grpSp>
      <p:sp>
        <p:nvSpPr>
          <p:cNvPr id="15" name="文本框 14">
            <a:extLst>
              <a:ext uri="{FF2B5EF4-FFF2-40B4-BE49-F238E27FC236}">
                <a16:creationId xmlns="" xmlns:a16="http://schemas.microsoft.com/office/drawing/2014/main" id="{EE1D27FA-F8D0-4ADB-842E-5F60B4ABB1E0}"/>
              </a:ext>
            </a:extLst>
          </p:cNvPr>
          <p:cNvSpPr txBox="1"/>
          <p:nvPr/>
        </p:nvSpPr>
        <p:spPr>
          <a:xfrm>
            <a:off x="1565803" y="2818015"/>
            <a:ext cx="6094070" cy="1200329"/>
          </a:xfrm>
          <a:prstGeom prst="rect">
            <a:avLst/>
          </a:prstGeom>
          <a:noFill/>
        </p:spPr>
        <p:txBody>
          <a:bodyPr wrap="square">
            <a:spAutoFit/>
          </a:bodyPr>
          <a:lstStyle/>
          <a:p>
            <a:pPr marL="285750" indent="-285750" eaLnBrk="1" hangingPunct="1">
              <a:buFont typeface="Arial" panose="020B0604020202020204" pitchFamily="34" charset="0"/>
              <a:buChar char="•"/>
            </a:pPr>
            <a:r>
              <a:rPr lang="zh-CN" altLang="en-US" dirty="0">
                <a:latin typeface="微软雅黑" panose="020B0503020204020204" pitchFamily="34" charset="-122"/>
                <a:ea typeface="微软雅黑" panose="020B0503020204020204" pitchFamily="34" charset="-122"/>
              </a:rPr>
              <a:t>华东战场</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歼敌</a:t>
            </a:r>
            <a:r>
              <a:rPr lang="en-US" altLang="zh-CN" dirty="0">
                <a:latin typeface="微软雅黑" panose="020B0503020204020204" pitchFamily="34" charset="-122"/>
                <a:ea typeface="微软雅黑" panose="020B0503020204020204" pitchFamily="34" charset="-122"/>
              </a:rPr>
              <a:t>9</a:t>
            </a:r>
            <a:r>
              <a:rPr lang="zh-CN" altLang="en-US" dirty="0">
                <a:latin typeface="微软雅黑" panose="020B0503020204020204" pitchFamily="34" charset="-122"/>
                <a:ea typeface="微软雅黑" panose="020B0503020204020204" pitchFamily="34" charset="-122"/>
              </a:rPr>
              <a:t>万</a:t>
            </a:r>
          </a:p>
          <a:p>
            <a:pPr marL="285750" indent="-285750" eaLnBrk="1" hangingPunct="1">
              <a:buFont typeface="Arial" panose="020B0604020202020204" pitchFamily="34" charset="0"/>
              <a:buChar char="•"/>
            </a:pPr>
            <a:r>
              <a:rPr lang="zh-CN" altLang="en-US" dirty="0">
                <a:latin typeface="微软雅黑" panose="020B0503020204020204" pitchFamily="34" charset="-122"/>
                <a:ea typeface="微软雅黑" panose="020B0503020204020204" pitchFamily="34" charset="-122"/>
              </a:rPr>
              <a:t>晋冀鲁豫战场</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歼敌</a:t>
            </a:r>
            <a:r>
              <a:rPr lang="en-US" altLang="zh-CN" dirty="0">
                <a:latin typeface="微软雅黑" panose="020B0503020204020204" pitchFamily="34" charset="-122"/>
                <a:ea typeface="微软雅黑" panose="020B0503020204020204" pitchFamily="34" charset="-122"/>
              </a:rPr>
              <a:t>6</a:t>
            </a:r>
            <a:r>
              <a:rPr lang="zh-CN" altLang="en-US" dirty="0">
                <a:latin typeface="微软雅黑" panose="020B0503020204020204" pitchFamily="34" charset="-122"/>
                <a:ea typeface="微软雅黑" panose="020B0503020204020204" pitchFamily="34" charset="-122"/>
              </a:rPr>
              <a:t>万</a:t>
            </a:r>
          </a:p>
          <a:p>
            <a:pPr marL="285750" indent="-285750" eaLnBrk="1" hangingPunct="1">
              <a:buFont typeface="Arial" panose="020B0604020202020204" pitchFamily="34" charset="0"/>
              <a:buChar char="•"/>
            </a:pPr>
            <a:r>
              <a:rPr lang="zh-CN" altLang="en-US" dirty="0">
                <a:latin typeface="微软雅黑" panose="020B0503020204020204" pitchFamily="34" charset="-122"/>
                <a:ea typeface="微软雅黑" panose="020B0503020204020204" pitchFamily="34" charset="-122"/>
              </a:rPr>
              <a:t>冀察晋战场</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歼敌</a:t>
            </a:r>
            <a:r>
              <a:rPr lang="en-US" altLang="zh-CN" dirty="0">
                <a:latin typeface="微软雅黑" panose="020B0503020204020204" pitchFamily="34" charset="-122"/>
                <a:ea typeface="微软雅黑" panose="020B0503020204020204" pitchFamily="34" charset="-122"/>
              </a:rPr>
              <a:t>1.6</a:t>
            </a:r>
            <a:r>
              <a:rPr lang="zh-CN" altLang="en-US" dirty="0">
                <a:latin typeface="微软雅黑" panose="020B0503020204020204" pitchFamily="34" charset="-122"/>
                <a:ea typeface="微软雅黑" panose="020B0503020204020204" pitchFamily="34" charset="-122"/>
              </a:rPr>
              <a:t>万</a:t>
            </a:r>
          </a:p>
          <a:p>
            <a:pPr marL="285750" indent="-285750" eaLnBrk="1" hangingPunct="1">
              <a:buFont typeface="Arial" panose="020B0604020202020204" pitchFamily="34" charset="0"/>
              <a:buChar char="•"/>
            </a:pPr>
            <a:r>
              <a:rPr lang="zh-CN" altLang="en-US" dirty="0">
                <a:latin typeface="微软雅黑" panose="020B0503020204020204" pitchFamily="34" charset="-122"/>
                <a:ea typeface="微软雅黑" panose="020B0503020204020204" pitchFamily="34" charset="-122"/>
              </a:rPr>
              <a:t>东北战场</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歼敌</a:t>
            </a:r>
            <a:r>
              <a:rPr lang="en-US" altLang="zh-CN" dirty="0">
                <a:latin typeface="微软雅黑" panose="020B0503020204020204" pitchFamily="34" charset="-122"/>
                <a:ea typeface="微软雅黑" panose="020B0503020204020204" pitchFamily="34" charset="-122"/>
              </a:rPr>
              <a:t>5</a:t>
            </a:r>
            <a:r>
              <a:rPr lang="zh-CN" altLang="en-US" dirty="0">
                <a:latin typeface="微软雅黑" panose="020B0503020204020204" pitchFamily="34" charset="-122"/>
                <a:ea typeface="微软雅黑" panose="020B0503020204020204" pitchFamily="34" charset="-122"/>
              </a:rPr>
              <a:t>万</a:t>
            </a:r>
          </a:p>
        </p:txBody>
      </p:sp>
      <p:grpSp>
        <p:nvGrpSpPr>
          <p:cNvPr id="16" name="组合 7">
            <a:extLst>
              <a:ext uri="{FF2B5EF4-FFF2-40B4-BE49-F238E27FC236}">
                <a16:creationId xmlns="" xmlns:a16="http://schemas.microsoft.com/office/drawing/2014/main" id="{4827FA50-823B-4B32-AD69-573A29311DBB}"/>
              </a:ext>
            </a:extLst>
          </p:cNvPr>
          <p:cNvGrpSpPr/>
          <p:nvPr/>
        </p:nvGrpSpPr>
        <p:grpSpPr bwMode="auto">
          <a:xfrm>
            <a:off x="5870804" y="2205864"/>
            <a:ext cx="2436814" cy="460375"/>
            <a:chOff x="632292" y="1140767"/>
            <a:chExt cx="2436028" cy="461665"/>
          </a:xfrm>
        </p:grpSpPr>
        <p:sp>
          <p:nvSpPr>
            <p:cNvPr id="17" name="矩形 16">
              <a:extLst>
                <a:ext uri="{FF2B5EF4-FFF2-40B4-BE49-F238E27FC236}">
                  <a16:creationId xmlns="" xmlns:a16="http://schemas.microsoft.com/office/drawing/2014/main" id="{85FC712C-2594-45BE-A7BF-FACAD6464731}"/>
                </a:ext>
              </a:extLst>
            </p:cNvPr>
            <p:cNvSpPr/>
            <p:nvPr/>
          </p:nvSpPr>
          <p:spPr>
            <a:xfrm>
              <a:off x="632292" y="1158278"/>
              <a:ext cx="2436027" cy="426642"/>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8" name="文本框 19">
              <a:extLst>
                <a:ext uri="{FF2B5EF4-FFF2-40B4-BE49-F238E27FC236}">
                  <a16:creationId xmlns="" xmlns:a16="http://schemas.microsoft.com/office/drawing/2014/main" id="{C57A639B-57CD-40A7-9503-97078EC22140}"/>
                </a:ext>
              </a:extLst>
            </p:cNvPr>
            <p:cNvSpPr txBox="1">
              <a:spLocks noChangeArrowheads="1"/>
            </p:cNvSpPr>
            <p:nvPr/>
          </p:nvSpPr>
          <p:spPr bwMode="auto">
            <a:xfrm>
              <a:off x="846302" y="1140767"/>
              <a:ext cx="222201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等线" panose="02010600030101010101" pitchFamily="2" charset="-122"/>
                  <a:ea typeface="宋体" panose="02010600030101010101" pitchFamily="2" charset="-122"/>
                </a:defRPr>
              </a:lvl1pPr>
              <a:lvl2pPr marL="742950" indent="-285750" eaLnBrk="0" hangingPunct="0">
                <a:defRPr>
                  <a:solidFill>
                    <a:schemeClr val="tx1"/>
                  </a:solidFill>
                  <a:latin typeface="等线" panose="02010600030101010101" pitchFamily="2" charset="-122"/>
                  <a:ea typeface="宋体" panose="02010600030101010101" pitchFamily="2" charset="-122"/>
                </a:defRPr>
              </a:lvl2pPr>
              <a:lvl3pPr marL="1143000" indent="-228600" eaLnBrk="0" hangingPunct="0">
                <a:defRPr>
                  <a:solidFill>
                    <a:schemeClr val="tx1"/>
                  </a:solidFill>
                  <a:latin typeface="等线" panose="02010600030101010101" pitchFamily="2" charset="-122"/>
                  <a:ea typeface="宋体" panose="02010600030101010101" pitchFamily="2" charset="-122"/>
                </a:defRPr>
              </a:lvl3pPr>
              <a:lvl4pPr marL="1600200" indent="-228600" eaLnBrk="0" hangingPunct="0">
                <a:defRPr>
                  <a:solidFill>
                    <a:schemeClr val="tx1"/>
                  </a:solidFill>
                  <a:latin typeface="等线" panose="02010600030101010101" pitchFamily="2" charset="-122"/>
                  <a:ea typeface="宋体" panose="02010600030101010101" pitchFamily="2" charset="-122"/>
                </a:defRPr>
              </a:lvl4pPr>
              <a:lvl5pPr marL="2057400" indent="-228600" eaLnBrk="0" hangingPunct="0">
                <a:defRPr>
                  <a:solidFill>
                    <a:schemeClr val="tx1"/>
                  </a:solidFill>
                  <a:latin typeface="等线" panose="02010600030101010101" pitchFamily="2" charset="-122"/>
                  <a:ea typeface="宋体"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9pPr>
            </a:lstStyle>
            <a:p>
              <a:pPr eaLnBrk="1" hangingPunct="1"/>
              <a:r>
                <a:rPr lang="zh-CN" altLang="en-US" sz="2400" b="1" dirty="0">
                  <a:solidFill>
                    <a:schemeClr val="bg1"/>
                  </a:solidFill>
                  <a:latin typeface="微软雅黑" panose="020B0503020204020204" pitchFamily="34" charset="-122"/>
                  <a:ea typeface="微软雅黑" panose="020B0503020204020204" pitchFamily="34" charset="-122"/>
                </a:rPr>
                <a:t>挫败重点进攻</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grpSp>
      <p:sp>
        <p:nvSpPr>
          <p:cNvPr id="19" name="文本框 18">
            <a:extLst>
              <a:ext uri="{FF2B5EF4-FFF2-40B4-BE49-F238E27FC236}">
                <a16:creationId xmlns="" xmlns:a16="http://schemas.microsoft.com/office/drawing/2014/main" id="{7A592D61-1F67-4EA9-9D1A-9F4166A154CC}"/>
              </a:ext>
            </a:extLst>
          </p:cNvPr>
          <p:cNvSpPr txBox="1"/>
          <p:nvPr/>
        </p:nvSpPr>
        <p:spPr>
          <a:xfrm>
            <a:off x="5804817" y="2818015"/>
            <a:ext cx="6094070" cy="874407"/>
          </a:xfrm>
          <a:prstGeom prst="rect">
            <a:avLst/>
          </a:prstGeom>
          <a:noFill/>
        </p:spPr>
        <p:txBody>
          <a:bodyPr wrap="square">
            <a:spAutoFit/>
          </a:bodyPr>
          <a:lstStyle/>
          <a:p>
            <a:pPr marL="285750" indent="-285750" eaLnBrk="1" hangingPunct="1">
              <a:lnSpc>
                <a:spcPct val="150000"/>
              </a:lnSpc>
              <a:buFont typeface="Arial" panose="020B0604020202020204" pitchFamily="34" charset="0"/>
              <a:buChar char="•"/>
            </a:pPr>
            <a:r>
              <a:rPr lang="zh-CN" altLang="en-US" dirty="0">
                <a:latin typeface="微软雅黑" panose="020B0503020204020204" pitchFamily="34" charset="-122"/>
                <a:ea typeface="微软雅黑" panose="020B0503020204020204" pitchFamily="34" charset="-122"/>
              </a:rPr>
              <a:t>陕北解放区-青化砭、羊马河、蟠龙</a:t>
            </a:r>
          </a:p>
          <a:p>
            <a:pPr marL="285750" indent="-285750" eaLnBrk="1" hangingPunct="1">
              <a:lnSpc>
                <a:spcPct val="150000"/>
              </a:lnSpc>
              <a:buFont typeface="Arial" panose="020B0604020202020204" pitchFamily="34" charset="0"/>
              <a:buChar char="•"/>
            </a:pPr>
            <a:r>
              <a:rPr lang="zh-CN" altLang="en-US" dirty="0">
                <a:latin typeface="微软雅黑" panose="020B0503020204020204" pitchFamily="34" charset="-122"/>
                <a:ea typeface="微软雅黑" panose="020B0503020204020204" pitchFamily="34" charset="-122"/>
              </a:rPr>
              <a:t>山东解放区</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歼</a:t>
            </a:r>
            <a:r>
              <a:rPr lang="en-US" altLang="zh-CN" dirty="0">
                <a:latin typeface="微软雅黑" panose="020B0503020204020204" pitchFamily="34" charset="-122"/>
                <a:ea typeface="微软雅黑" panose="020B0503020204020204" pitchFamily="34" charset="-122"/>
              </a:rPr>
              <a:t>72</a:t>
            </a:r>
            <a:r>
              <a:rPr lang="zh-CN" altLang="en-US" dirty="0">
                <a:latin typeface="微软雅黑" panose="020B0503020204020204" pitchFamily="34" charset="-122"/>
                <a:ea typeface="微软雅黑" panose="020B0503020204020204" pitchFamily="34" charset="-122"/>
              </a:rPr>
              <a:t>师</a:t>
            </a:r>
            <a:r>
              <a:rPr lang="en-US" altLang="zh-CN" dirty="0">
                <a:latin typeface="微软雅黑" panose="020B0503020204020204" pitchFamily="34" charset="-122"/>
                <a:ea typeface="微软雅黑" panose="020B0503020204020204" pitchFamily="34" charset="-122"/>
              </a:rPr>
              <a:t>2</a:t>
            </a:r>
            <a:r>
              <a:rPr lang="zh-CN" altLang="en-US" dirty="0">
                <a:latin typeface="微软雅黑" panose="020B0503020204020204" pitchFamily="34" charset="-122"/>
                <a:ea typeface="微软雅黑" panose="020B0503020204020204" pitchFamily="34" charset="-122"/>
              </a:rPr>
              <a:t>万余人   </a:t>
            </a:r>
            <a:r>
              <a:rPr lang="en-US" altLang="zh-CN" dirty="0">
                <a:latin typeface="微软雅黑" panose="020B0503020204020204" pitchFamily="34" charset="-122"/>
                <a:ea typeface="微软雅黑" panose="020B0503020204020204" pitchFamily="34" charset="-122"/>
              </a:rPr>
              <a:t>74</a:t>
            </a:r>
            <a:r>
              <a:rPr lang="zh-CN" altLang="en-US" dirty="0">
                <a:latin typeface="微软雅黑" panose="020B0503020204020204" pitchFamily="34" charset="-122"/>
                <a:ea typeface="微软雅黑" panose="020B0503020204020204" pitchFamily="34" charset="-122"/>
              </a:rPr>
              <a:t>师</a:t>
            </a:r>
            <a:r>
              <a:rPr lang="en-US" altLang="zh-CN" dirty="0">
                <a:latin typeface="微软雅黑" panose="020B0503020204020204" pitchFamily="34" charset="-122"/>
                <a:ea typeface="微软雅黑" panose="020B0503020204020204" pitchFamily="34" charset="-122"/>
              </a:rPr>
              <a:t>3</a:t>
            </a:r>
            <a:r>
              <a:rPr lang="zh-CN" altLang="en-US" dirty="0">
                <a:latin typeface="微软雅黑" panose="020B0503020204020204" pitchFamily="34" charset="-122"/>
                <a:ea typeface="微软雅黑" panose="020B0503020204020204" pitchFamily="34" charset="-122"/>
              </a:rPr>
              <a:t>万余人</a:t>
            </a:r>
          </a:p>
        </p:txBody>
      </p:sp>
      <p:grpSp>
        <p:nvGrpSpPr>
          <p:cNvPr id="20" name="组合 19">
            <a:extLst>
              <a:ext uri="{FF2B5EF4-FFF2-40B4-BE49-F238E27FC236}">
                <a16:creationId xmlns="" xmlns:a16="http://schemas.microsoft.com/office/drawing/2014/main" id="{7C1778EB-2E2F-4120-AEF4-CDB2839EBB01}"/>
              </a:ext>
            </a:extLst>
          </p:cNvPr>
          <p:cNvGrpSpPr/>
          <p:nvPr/>
        </p:nvGrpSpPr>
        <p:grpSpPr bwMode="auto">
          <a:xfrm>
            <a:off x="667983" y="4138402"/>
            <a:ext cx="10405641" cy="707886"/>
            <a:chOff x="640659" y="1140767"/>
            <a:chExt cx="10402795" cy="709870"/>
          </a:xfrm>
        </p:grpSpPr>
        <p:sp>
          <p:nvSpPr>
            <p:cNvPr id="21" name="矩形 20">
              <a:extLst>
                <a:ext uri="{FF2B5EF4-FFF2-40B4-BE49-F238E27FC236}">
                  <a16:creationId xmlns="" xmlns:a16="http://schemas.microsoft.com/office/drawing/2014/main" id="{353D4A34-392C-46FF-88DE-9B3549CFCA54}"/>
                </a:ext>
              </a:extLst>
            </p:cNvPr>
            <p:cNvSpPr/>
            <p:nvPr/>
          </p:nvSpPr>
          <p:spPr>
            <a:xfrm>
              <a:off x="640659" y="1158278"/>
              <a:ext cx="118599" cy="668027"/>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文本框 19">
              <a:extLst>
                <a:ext uri="{FF2B5EF4-FFF2-40B4-BE49-F238E27FC236}">
                  <a16:creationId xmlns="" xmlns:a16="http://schemas.microsoft.com/office/drawing/2014/main" id="{6729D13D-845D-4FA7-9A17-2B7BD4AFA066}"/>
                </a:ext>
              </a:extLst>
            </p:cNvPr>
            <p:cNvSpPr txBox="1">
              <a:spLocks noChangeArrowheads="1"/>
            </p:cNvSpPr>
            <p:nvPr/>
          </p:nvSpPr>
          <p:spPr bwMode="auto">
            <a:xfrm>
              <a:off x="846302" y="1140767"/>
              <a:ext cx="10197152" cy="709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等线" panose="02010600030101010101" pitchFamily="2" charset="-122"/>
                  <a:ea typeface="宋体" panose="02010600030101010101" pitchFamily="2" charset="-122"/>
                </a:defRPr>
              </a:lvl1pPr>
              <a:lvl2pPr marL="742950" indent="-285750" eaLnBrk="0" hangingPunct="0">
                <a:defRPr>
                  <a:solidFill>
                    <a:schemeClr val="tx1"/>
                  </a:solidFill>
                  <a:latin typeface="等线" panose="02010600030101010101" pitchFamily="2" charset="-122"/>
                  <a:ea typeface="宋体" panose="02010600030101010101" pitchFamily="2" charset="-122"/>
                </a:defRPr>
              </a:lvl2pPr>
              <a:lvl3pPr marL="1143000" indent="-228600" eaLnBrk="0" hangingPunct="0">
                <a:defRPr>
                  <a:solidFill>
                    <a:schemeClr val="tx1"/>
                  </a:solidFill>
                  <a:latin typeface="等线" panose="02010600030101010101" pitchFamily="2" charset="-122"/>
                  <a:ea typeface="宋体" panose="02010600030101010101" pitchFamily="2" charset="-122"/>
                </a:defRPr>
              </a:lvl3pPr>
              <a:lvl4pPr marL="1600200" indent="-228600" eaLnBrk="0" hangingPunct="0">
                <a:defRPr>
                  <a:solidFill>
                    <a:schemeClr val="tx1"/>
                  </a:solidFill>
                  <a:latin typeface="等线" panose="02010600030101010101" pitchFamily="2" charset="-122"/>
                  <a:ea typeface="宋体" panose="02010600030101010101" pitchFamily="2" charset="-122"/>
                </a:defRPr>
              </a:lvl4pPr>
              <a:lvl5pPr marL="2057400" indent="-228600" eaLnBrk="0" hangingPunct="0">
                <a:defRPr>
                  <a:solidFill>
                    <a:schemeClr val="tx1"/>
                  </a:solidFill>
                  <a:latin typeface="等线" panose="02010600030101010101" pitchFamily="2" charset="-122"/>
                  <a:ea typeface="宋体"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9pPr>
            </a:lstStyle>
            <a:p>
              <a:pPr marL="342900" indent="-342900" eaLnBrk="1" hangingPunct="1">
                <a:buFont typeface="Wingdings" panose="05000000000000000000" pitchFamily="2" charset="2"/>
                <a:buChar char="u"/>
              </a:pPr>
              <a:r>
                <a:rPr lang="zh-CN" altLang="en-US" sz="2000" b="1" dirty="0">
                  <a:solidFill>
                    <a:srgbClr val="C00000"/>
                  </a:solidFill>
                  <a:latin typeface="微软雅黑" panose="020B0503020204020204" pitchFamily="34" charset="-122"/>
                  <a:ea typeface="微软雅黑" panose="020B0503020204020204" pitchFamily="34" charset="-122"/>
                </a:rPr>
                <a:t>人民解放军转入战略进攻</a:t>
              </a:r>
              <a:r>
                <a:rPr lang="zh-CN" altLang="en-US" sz="2000" dirty="0">
                  <a:latin typeface="微软雅黑" panose="020B0503020204020204" pitchFamily="34" charset="-122"/>
                  <a:ea typeface="微软雅黑" panose="020B0503020204020204" pitchFamily="34" charset="-122"/>
                </a:rPr>
                <a:t>根据党中央 、毛泽东“以主力打到外线去，将战争引向国民党统治区”的战略部署</a:t>
              </a:r>
            </a:p>
          </p:txBody>
        </p:sp>
      </p:grpSp>
      <p:sp>
        <p:nvSpPr>
          <p:cNvPr id="24" name="文本框 23">
            <a:extLst>
              <a:ext uri="{FF2B5EF4-FFF2-40B4-BE49-F238E27FC236}">
                <a16:creationId xmlns="" xmlns:a16="http://schemas.microsoft.com/office/drawing/2014/main" id="{3C26E764-A56E-4DCC-AD81-3814430DD475}"/>
              </a:ext>
            </a:extLst>
          </p:cNvPr>
          <p:cNvSpPr txBox="1"/>
          <p:nvPr/>
        </p:nvSpPr>
        <p:spPr>
          <a:xfrm>
            <a:off x="944163" y="5008725"/>
            <a:ext cx="10129461" cy="1200329"/>
          </a:xfrm>
          <a:prstGeom prst="rect">
            <a:avLst/>
          </a:prstGeom>
          <a:noFill/>
        </p:spPr>
        <p:txBody>
          <a:bodyPr wrap="square">
            <a:spAutoFit/>
          </a:bodyPr>
          <a:lstStyle/>
          <a:p>
            <a:pPr marL="285750" eaLnBrk="1" hangingPunct="1">
              <a:buFont typeface="Wingdings" panose="05000000000000000000" pitchFamily="2" charset="2"/>
              <a:buChar char="ü"/>
            </a:pPr>
            <a:r>
              <a:rPr lang="en-US" altLang="zh-CN" dirty="0">
                <a:latin typeface="微软雅黑" panose="020B0503020204020204" pitchFamily="34" charset="-122"/>
                <a:ea typeface="微软雅黑" panose="020B0503020204020204" pitchFamily="34" charset="-122"/>
              </a:rPr>
              <a:t>1947</a:t>
            </a:r>
            <a:r>
              <a:rPr lang="zh-CN" altLang="en-US" dirty="0">
                <a:latin typeface="微软雅黑" panose="020B0503020204020204" pitchFamily="34" charset="-122"/>
                <a:ea typeface="微软雅黑" panose="020B0503020204020204" pitchFamily="34" charset="-122"/>
              </a:rPr>
              <a:t>年，刘邓大军千里跃进大别山；陈谢大军挺进豫西陈粟大军进入豫皖苏。形成拥有3000万人口中原解放区</a:t>
            </a:r>
          </a:p>
          <a:p>
            <a:pPr marL="285750" eaLnBrk="1" hangingPunct="1">
              <a:buFont typeface="Wingdings" panose="05000000000000000000" pitchFamily="2" charset="2"/>
              <a:buChar char="ü"/>
            </a:pPr>
            <a:r>
              <a:rPr lang="zh-CN" altLang="en-US" dirty="0">
                <a:latin typeface="微软雅黑" panose="020B0503020204020204" pitchFamily="34" charset="-122"/>
                <a:ea typeface="微软雅黑" panose="020B0503020204020204" pitchFamily="34" charset="-122"/>
              </a:rPr>
              <a:t>到</a:t>
            </a:r>
            <a:r>
              <a:rPr lang="en-US" altLang="zh-CN" dirty="0">
                <a:latin typeface="微软雅黑" panose="020B0503020204020204" pitchFamily="34" charset="-122"/>
                <a:ea typeface="微软雅黑" panose="020B0503020204020204" pitchFamily="34" charset="-122"/>
              </a:rPr>
              <a:t>1947</a:t>
            </a:r>
            <a:r>
              <a:rPr lang="zh-CN" altLang="en-US" dirty="0">
                <a:latin typeface="微软雅黑" panose="020B0503020204020204" pitchFamily="34" charset="-122"/>
                <a:ea typeface="微软雅黑" panose="020B0503020204020204" pitchFamily="34" charset="-122"/>
              </a:rPr>
              <a:t>年底，人民解放军由战略防御转入全面的战略进攻，这一伟大胜利标志着中国革命战争已经达到一个新的历史转折点</a:t>
            </a:r>
          </a:p>
        </p:txBody>
      </p:sp>
    </p:spTree>
    <p:extLst>
      <p:ext uri="{BB962C8B-B14F-4D97-AF65-F5344CB8AC3E}">
        <p14:creationId xmlns:p14="http://schemas.microsoft.com/office/powerpoint/2010/main" val="4169204715"/>
      </p:ext>
    </p:extLst>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7"/>
                                        </p:tgtEl>
                                        <p:attrNameLst>
                                          <p:attrName>ppt_y</p:attrName>
                                        </p:attrNameLst>
                                      </p:cBhvr>
                                      <p:tavLst>
                                        <p:tav tm="0">
                                          <p:val>
                                            <p:strVal val="#ppt_y"/>
                                          </p:val>
                                        </p:tav>
                                        <p:tav tm="100000">
                                          <p:val>
                                            <p:strVal val="#ppt_y"/>
                                          </p:val>
                                        </p:tav>
                                      </p:tavLst>
                                    </p:anim>
                                    <p:anim calcmode="lin" valueType="num">
                                      <p:cBhvr>
                                        <p:cTn id="13"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7"/>
                                        </p:tgtEl>
                                      </p:cBhvr>
                                    </p:animEffect>
                                  </p:childTnLst>
                                </p:cTn>
                              </p:par>
                            </p:childTnLst>
                          </p:cTn>
                        </p:par>
                        <p:par>
                          <p:cTn id="16" fill="hold">
                            <p:stCondLst>
                              <p:cond delay="1150"/>
                            </p:stCondLst>
                            <p:childTnLst>
                              <p:par>
                                <p:cTn id="17" presetID="22" presetClass="entr" presetSubtype="8"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left)">
                                      <p:cBhvr>
                                        <p:cTn id="19" dur="500"/>
                                        <p:tgtEl>
                                          <p:spTgt spid="2"/>
                                        </p:tgtEl>
                                      </p:cBhvr>
                                    </p:animEffect>
                                  </p:childTnLst>
                                </p:cTn>
                              </p:par>
                            </p:childTnLst>
                          </p:cTn>
                        </p:par>
                        <p:par>
                          <p:cTn id="20" fill="hold">
                            <p:stCondLst>
                              <p:cond delay="1650"/>
                            </p:stCondLst>
                            <p:childTnLst>
                              <p:par>
                                <p:cTn id="21" presetID="10" presetClass="entr" presetSubtype="0"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750"/>
                                        <p:tgtEl>
                                          <p:spTgt spid="11"/>
                                        </p:tgtEl>
                                      </p:cBhvr>
                                    </p:animEffect>
                                  </p:childTnLst>
                                </p:cTn>
                              </p:par>
                            </p:childTnLst>
                          </p:cTn>
                        </p:par>
                        <p:par>
                          <p:cTn id="24" fill="hold">
                            <p:stCondLst>
                              <p:cond delay="2400"/>
                            </p:stCondLst>
                            <p:childTnLst>
                              <p:par>
                                <p:cTn id="25" presetID="22" presetClass="entr" presetSubtype="4"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down)">
                                      <p:cBhvr>
                                        <p:cTn id="27" dur="500"/>
                                        <p:tgtEl>
                                          <p:spTgt spid="15"/>
                                        </p:tgtEl>
                                      </p:cBhvr>
                                    </p:animEffect>
                                  </p:childTnLst>
                                </p:cTn>
                              </p:par>
                            </p:childTnLst>
                          </p:cTn>
                        </p:par>
                        <p:par>
                          <p:cTn id="28" fill="hold">
                            <p:stCondLst>
                              <p:cond delay="2900"/>
                            </p:stCondLst>
                            <p:childTnLst>
                              <p:par>
                                <p:cTn id="29" presetID="10" presetClass="entr" presetSubtype="0" fill="hold"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750"/>
                                        <p:tgtEl>
                                          <p:spTgt spid="16"/>
                                        </p:tgtEl>
                                      </p:cBhvr>
                                    </p:animEffect>
                                  </p:childTnLst>
                                </p:cTn>
                              </p:par>
                            </p:childTnLst>
                          </p:cTn>
                        </p:par>
                        <p:par>
                          <p:cTn id="32" fill="hold">
                            <p:stCondLst>
                              <p:cond delay="3650"/>
                            </p:stCondLst>
                            <p:childTnLst>
                              <p:par>
                                <p:cTn id="33" presetID="22" presetClass="entr" presetSubtype="4" fill="hold" grpId="0"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wipe(down)">
                                      <p:cBhvr>
                                        <p:cTn id="35" dur="500"/>
                                        <p:tgtEl>
                                          <p:spTgt spid="19"/>
                                        </p:tgtEl>
                                      </p:cBhvr>
                                    </p:animEffect>
                                  </p:childTnLst>
                                </p:cTn>
                              </p:par>
                            </p:childTnLst>
                          </p:cTn>
                        </p:par>
                        <p:par>
                          <p:cTn id="36" fill="hold">
                            <p:stCondLst>
                              <p:cond delay="4150"/>
                            </p:stCondLst>
                            <p:childTnLst>
                              <p:par>
                                <p:cTn id="37" presetID="22" presetClass="entr" presetSubtype="8" fill="hold" nodeType="after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wipe(left)">
                                      <p:cBhvr>
                                        <p:cTn id="39" dur="500"/>
                                        <p:tgtEl>
                                          <p:spTgt spid="20"/>
                                        </p:tgtEl>
                                      </p:cBhvr>
                                    </p:animEffect>
                                  </p:childTnLst>
                                </p:cTn>
                              </p:par>
                            </p:childTnLst>
                          </p:cTn>
                        </p:par>
                        <p:par>
                          <p:cTn id="40" fill="hold">
                            <p:stCondLst>
                              <p:cond delay="4650"/>
                            </p:stCondLst>
                            <p:childTnLst>
                              <p:par>
                                <p:cTn id="41" presetID="42" presetClass="entr" presetSubtype="0" fill="hold" grpId="0" nodeType="after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fade">
                                      <p:cBhvr>
                                        <p:cTn id="43" dur="1000"/>
                                        <p:tgtEl>
                                          <p:spTgt spid="24"/>
                                        </p:tgtEl>
                                      </p:cBhvr>
                                    </p:animEffect>
                                    <p:anim calcmode="lin" valueType="num">
                                      <p:cBhvr>
                                        <p:cTn id="44" dur="1000" fill="hold"/>
                                        <p:tgtEl>
                                          <p:spTgt spid="24"/>
                                        </p:tgtEl>
                                        <p:attrNameLst>
                                          <p:attrName>ppt_x</p:attrName>
                                        </p:attrNameLst>
                                      </p:cBhvr>
                                      <p:tavLst>
                                        <p:tav tm="0">
                                          <p:val>
                                            <p:strVal val="#ppt_x"/>
                                          </p:val>
                                        </p:tav>
                                        <p:tav tm="100000">
                                          <p:val>
                                            <p:strVal val="#ppt_x"/>
                                          </p:val>
                                        </p:tav>
                                      </p:tavLst>
                                    </p:anim>
                                    <p:anim calcmode="lin" valueType="num">
                                      <p:cBhvr>
                                        <p:cTn id="45"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5" grpId="0"/>
      <p:bldP spid="19" grpId="0"/>
      <p:bldP spid="2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文本框 38">
            <a:extLst>
              <a:ext uri="{FF2B5EF4-FFF2-40B4-BE49-F238E27FC236}">
                <a16:creationId xmlns="" xmlns:a16="http://schemas.microsoft.com/office/drawing/2014/main" id="{E5B102FC-ABD5-4A4C-A6A8-706F28EF6A31}"/>
              </a:ext>
            </a:extLst>
          </p:cNvPr>
          <p:cNvSpPr txBox="1"/>
          <p:nvPr/>
        </p:nvSpPr>
        <p:spPr>
          <a:xfrm>
            <a:off x="1114000" y="375508"/>
            <a:ext cx="6096000" cy="369332"/>
          </a:xfrm>
          <a:prstGeom prst="rect">
            <a:avLst/>
          </a:prstGeom>
          <a:noFill/>
        </p:spPr>
        <p:txBody>
          <a:bodyPr wrap="square">
            <a:spAutoFit/>
          </a:bodyPr>
          <a:lstStyle/>
          <a:p>
            <a:r>
              <a:rPr lang="zh-CN" altLang="en-US" sz="1800" dirty="0">
                <a:solidFill>
                  <a:srgbClr val="C00000"/>
                </a:solidFill>
                <a:latin typeface="汉仪雅酷黑 85W" panose="020B0904020202020204" pitchFamily="34" charset="-122"/>
                <a:ea typeface="汉仪雅酷黑 85W" panose="020B0904020202020204" pitchFamily="34" charset="-122"/>
                <a:sym typeface="思源黑体" panose="020B0500000000000000" pitchFamily="34" charset="-122"/>
              </a:rPr>
              <a:t>解放战争时期</a:t>
            </a:r>
          </a:p>
        </p:txBody>
      </p:sp>
      <p:pic>
        <p:nvPicPr>
          <p:cNvPr id="40" name="图片 13">
            <a:extLst>
              <a:ext uri="{FF2B5EF4-FFF2-40B4-BE49-F238E27FC236}">
                <a16:creationId xmlns="" xmlns:a16="http://schemas.microsoft.com/office/drawing/2014/main" id="{8F5A8AB7-08C8-4A4F-98B4-B87A4046B493}"/>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bwMode="auto">
          <a:xfrm>
            <a:off x="263122" y="213359"/>
            <a:ext cx="850878" cy="693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 name="Group 4">
            <a:extLst>
              <a:ext uri="{FF2B5EF4-FFF2-40B4-BE49-F238E27FC236}">
                <a16:creationId xmlns="" xmlns:a16="http://schemas.microsoft.com/office/drawing/2014/main" id="{5A3B138C-8C19-4D41-9ABA-C552F8991855}"/>
              </a:ext>
            </a:extLst>
          </p:cNvPr>
          <p:cNvGrpSpPr>
            <a:grpSpLocks noChangeAspect="1"/>
          </p:cNvGrpSpPr>
          <p:nvPr/>
        </p:nvGrpSpPr>
        <p:grpSpPr bwMode="auto">
          <a:xfrm>
            <a:off x="662197" y="1362670"/>
            <a:ext cx="903606" cy="461665"/>
            <a:chOff x="3222" y="1845"/>
            <a:chExt cx="1237" cy="632"/>
          </a:xfrm>
          <a:solidFill>
            <a:srgbClr val="C00000"/>
          </a:solidFill>
        </p:grpSpPr>
        <p:sp>
          <p:nvSpPr>
            <p:cNvPr id="5" name="Freeform 5">
              <a:extLst>
                <a:ext uri="{FF2B5EF4-FFF2-40B4-BE49-F238E27FC236}">
                  <a16:creationId xmlns="" xmlns:a16="http://schemas.microsoft.com/office/drawing/2014/main" id="{0FBAB7D4-5326-4ED9-95F9-7582664B64CE}"/>
                </a:ext>
              </a:extLst>
            </p:cNvPr>
            <p:cNvSpPr>
              <a:spLocks/>
            </p:cNvSpPr>
            <p:nvPr/>
          </p:nvSpPr>
          <p:spPr bwMode="auto">
            <a:xfrm>
              <a:off x="3608" y="1845"/>
              <a:ext cx="851" cy="632"/>
            </a:xfrm>
            <a:custGeom>
              <a:avLst/>
              <a:gdLst>
                <a:gd name="T0" fmla="*/ 366 w 626"/>
                <a:gd name="T1" fmla="*/ 413 h 465"/>
                <a:gd name="T2" fmla="*/ 313 w 626"/>
                <a:gd name="T3" fmla="*/ 362 h 465"/>
                <a:gd name="T4" fmla="*/ 338 w 626"/>
                <a:gd name="T5" fmla="*/ 362 h 465"/>
                <a:gd name="T6" fmla="*/ 392 w 626"/>
                <a:gd name="T7" fmla="*/ 310 h 465"/>
                <a:gd name="T8" fmla="*/ 338 w 626"/>
                <a:gd name="T9" fmla="*/ 258 h 465"/>
                <a:gd name="T10" fmla="*/ 414 w 626"/>
                <a:gd name="T11" fmla="*/ 207 h 465"/>
                <a:gd name="T12" fmla="*/ 361 w 626"/>
                <a:gd name="T13" fmla="*/ 155 h 465"/>
                <a:gd name="T14" fmla="*/ 573 w 626"/>
                <a:gd name="T15" fmla="*/ 155 h 465"/>
                <a:gd name="T16" fmla="*/ 626 w 626"/>
                <a:gd name="T17" fmla="*/ 103 h 465"/>
                <a:gd name="T18" fmla="*/ 573 w 626"/>
                <a:gd name="T19" fmla="*/ 52 h 465"/>
                <a:gd name="T20" fmla="*/ 260 w 626"/>
                <a:gd name="T21" fmla="*/ 52 h 465"/>
                <a:gd name="T22" fmla="*/ 207 w 626"/>
                <a:gd name="T23" fmla="*/ 0 h 465"/>
                <a:gd name="T24" fmla="*/ 102 w 626"/>
                <a:gd name="T25" fmla="*/ 0 h 465"/>
                <a:gd name="T26" fmla="*/ 48 w 626"/>
                <a:gd name="T27" fmla="*/ 52 h 465"/>
                <a:gd name="T28" fmla="*/ 49 w 626"/>
                <a:gd name="T29" fmla="*/ 54 h 465"/>
                <a:gd name="T30" fmla="*/ 0 w 626"/>
                <a:gd name="T31" fmla="*/ 113 h 465"/>
                <a:gd name="T32" fmla="*/ 0 w 626"/>
                <a:gd name="T33" fmla="*/ 403 h 465"/>
                <a:gd name="T34" fmla="*/ 65 w 626"/>
                <a:gd name="T35" fmla="*/ 465 h 465"/>
                <a:gd name="T36" fmla="*/ 208 w 626"/>
                <a:gd name="T37" fmla="*/ 465 h 465"/>
                <a:gd name="T38" fmla="*/ 244 w 626"/>
                <a:gd name="T39" fmla="*/ 465 h 465"/>
                <a:gd name="T40" fmla="*/ 313 w 626"/>
                <a:gd name="T41" fmla="*/ 465 h 465"/>
                <a:gd name="T42" fmla="*/ 366 w 626"/>
                <a:gd name="T43" fmla="*/ 413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26" h="465">
                  <a:moveTo>
                    <a:pt x="366" y="413"/>
                  </a:moveTo>
                  <a:cubicBezTo>
                    <a:pt x="366" y="385"/>
                    <a:pt x="342" y="362"/>
                    <a:pt x="313" y="362"/>
                  </a:cubicBezTo>
                  <a:cubicBezTo>
                    <a:pt x="338" y="362"/>
                    <a:pt x="338" y="362"/>
                    <a:pt x="338" y="362"/>
                  </a:cubicBezTo>
                  <a:cubicBezTo>
                    <a:pt x="368" y="362"/>
                    <a:pt x="392" y="338"/>
                    <a:pt x="392" y="310"/>
                  </a:cubicBezTo>
                  <a:cubicBezTo>
                    <a:pt x="392" y="281"/>
                    <a:pt x="368" y="258"/>
                    <a:pt x="338" y="258"/>
                  </a:cubicBezTo>
                  <a:cubicBezTo>
                    <a:pt x="368" y="258"/>
                    <a:pt x="416" y="258"/>
                    <a:pt x="414" y="207"/>
                  </a:cubicBezTo>
                  <a:cubicBezTo>
                    <a:pt x="413" y="178"/>
                    <a:pt x="390" y="155"/>
                    <a:pt x="361" y="155"/>
                  </a:cubicBezTo>
                  <a:cubicBezTo>
                    <a:pt x="573" y="155"/>
                    <a:pt x="573" y="155"/>
                    <a:pt x="573" y="155"/>
                  </a:cubicBezTo>
                  <a:cubicBezTo>
                    <a:pt x="602" y="155"/>
                    <a:pt x="626" y="132"/>
                    <a:pt x="626" y="103"/>
                  </a:cubicBezTo>
                  <a:cubicBezTo>
                    <a:pt x="626" y="75"/>
                    <a:pt x="602" y="52"/>
                    <a:pt x="573" y="52"/>
                  </a:cubicBezTo>
                  <a:cubicBezTo>
                    <a:pt x="260" y="52"/>
                    <a:pt x="260" y="52"/>
                    <a:pt x="260" y="52"/>
                  </a:cubicBezTo>
                  <a:cubicBezTo>
                    <a:pt x="260" y="23"/>
                    <a:pt x="236" y="0"/>
                    <a:pt x="207" y="0"/>
                  </a:cubicBezTo>
                  <a:cubicBezTo>
                    <a:pt x="102" y="0"/>
                    <a:pt x="102" y="0"/>
                    <a:pt x="102" y="0"/>
                  </a:cubicBezTo>
                  <a:cubicBezTo>
                    <a:pt x="72" y="0"/>
                    <a:pt x="48" y="23"/>
                    <a:pt x="48" y="52"/>
                  </a:cubicBezTo>
                  <a:cubicBezTo>
                    <a:pt x="48" y="52"/>
                    <a:pt x="48" y="53"/>
                    <a:pt x="49" y="54"/>
                  </a:cubicBezTo>
                  <a:cubicBezTo>
                    <a:pt x="21" y="60"/>
                    <a:pt x="0" y="85"/>
                    <a:pt x="0" y="113"/>
                  </a:cubicBezTo>
                  <a:cubicBezTo>
                    <a:pt x="0" y="403"/>
                    <a:pt x="0" y="403"/>
                    <a:pt x="0" y="403"/>
                  </a:cubicBezTo>
                  <a:cubicBezTo>
                    <a:pt x="0" y="437"/>
                    <a:pt x="29" y="465"/>
                    <a:pt x="65" y="465"/>
                  </a:cubicBezTo>
                  <a:cubicBezTo>
                    <a:pt x="208" y="465"/>
                    <a:pt x="208" y="465"/>
                    <a:pt x="208" y="465"/>
                  </a:cubicBezTo>
                  <a:cubicBezTo>
                    <a:pt x="244" y="465"/>
                    <a:pt x="244" y="465"/>
                    <a:pt x="244" y="465"/>
                  </a:cubicBezTo>
                  <a:cubicBezTo>
                    <a:pt x="313" y="465"/>
                    <a:pt x="313" y="465"/>
                    <a:pt x="313" y="465"/>
                  </a:cubicBezTo>
                  <a:cubicBezTo>
                    <a:pt x="342" y="465"/>
                    <a:pt x="366" y="442"/>
                    <a:pt x="366" y="4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cs typeface="+mn-ea"/>
                <a:sym typeface="+mn-lt"/>
              </a:endParaRPr>
            </a:p>
          </p:txBody>
        </p:sp>
        <p:sp>
          <p:nvSpPr>
            <p:cNvPr id="6" name="Rectangle 6">
              <a:extLst>
                <a:ext uri="{FF2B5EF4-FFF2-40B4-BE49-F238E27FC236}">
                  <a16:creationId xmlns="" xmlns:a16="http://schemas.microsoft.com/office/drawing/2014/main" id="{28F1DA24-E5D7-4418-8934-09192B0E2C1B}"/>
                </a:ext>
              </a:extLst>
            </p:cNvPr>
            <p:cNvSpPr>
              <a:spLocks noChangeArrowheads="1"/>
            </p:cNvSpPr>
            <p:nvPr/>
          </p:nvSpPr>
          <p:spPr bwMode="auto">
            <a:xfrm>
              <a:off x="3222" y="1931"/>
              <a:ext cx="319" cy="5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cs typeface="+mn-ea"/>
                <a:sym typeface="+mn-lt"/>
              </a:endParaRPr>
            </a:p>
          </p:txBody>
        </p:sp>
      </p:grpSp>
      <p:sp>
        <p:nvSpPr>
          <p:cNvPr id="7" name="矩形 6">
            <a:extLst>
              <a:ext uri="{FF2B5EF4-FFF2-40B4-BE49-F238E27FC236}">
                <a16:creationId xmlns="" xmlns:a16="http://schemas.microsoft.com/office/drawing/2014/main" id="{126ECECD-0A64-4D6E-8D96-DEB89669B81B}"/>
              </a:ext>
            </a:extLst>
          </p:cNvPr>
          <p:cNvSpPr/>
          <p:nvPr/>
        </p:nvSpPr>
        <p:spPr>
          <a:xfrm>
            <a:off x="1565803" y="1219089"/>
            <a:ext cx="6169547" cy="584775"/>
          </a:xfrm>
          <a:prstGeom prst="rect">
            <a:avLst/>
          </a:prstGeom>
        </p:spPr>
        <p:txBody>
          <a:bodyPr wrap="square">
            <a:spAutoFit/>
          </a:bodyPr>
          <a:lstStyle/>
          <a:p>
            <a:r>
              <a:rPr lang="zh-CN" altLang="en-US" sz="3200" b="1" dirty="0">
                <a:solidFill>
                  <a:srgbClr val="C00000"/>
                </a:solidFill>
                <a:latin typeface="微软雅黑" panose="020B0503020204020204" pitchFamily="34" charset="-122"/>
                <a:ea typeface="微软雅黑" panose="020B0503020204020204" pitchFamily="34" charset="-122"/>
              </a:rPr>
              <a:t>历史性的战略决战</a:t>
            </a:r>
            <a:endParaRPr lang="en-US" altLang="zh-CN" sz="3200" b="1" dirty="0">
              <a:solidFill>
                <a:srgbClr val="C00000"/>
              </a:solidFill>
              <a:latin typeface="微软雅黑" panose="020B0503020204020204" pitchFamily="34" charset="-122"/>
              <a:ea typeface="微软雅黑" panose="020B0503020204020204" pitchFamily="34" charset="-122"/>
            </a:endParaRPr>
          </a:p>
        </p:txBody>
      </p:sp>
      <p:grpSp>
        <p:nvGrpSpPr>
          <p:cNvPr id="2" name="组合 1">
            <a:extLst>
              <a:ext uri="{FF2B5EF4-FFF2-40B4-BE49-F238E27FC236}">
                <a16:creationId xmlns="" xmlns:a16="http://schemas.microsoft.com/office/drawing/2014/main" id="{DFC6696A-9F71-42A0-878F-4B9F22759155}"/>
              </a:ext>
            </a:extLst>
          </p:cNvPr>
          <p:cNvGrpSpPr/>
          <p:nvPr/>
        </p:nvGrpSpPr>
        <p:grpSpPr>
          <a:xfrm>
            <a:off x="1565803" y="1835536"/>
            <a:ext cx="3411311" cy="158038"/>
            <a:chOff x="1565803" y="1939708"/>
            <a:chExt cx="6273720" cy="81021"/>
          </a:xfrm>
        </p:grpSpPr>
        <p:cxnSp>
          <p:nvCxnSpPr>
            <p:cNvPr id="8" name="直接连接符 7">
              <a:extLst>
                <a:ext uri="{FF2B5EF4-FFF2-40B4-BE49-F238E27FC236}">
                  <a16:creationId xmlns="" xmlns:a16="http://schemas.microsoft.com/office/drawing/2014/main" id="{FCB7EF61-9E5A-4204-9927-C98D108DAC77}"/>
                </a:ext>
              </a:extLst>
            </p:cNvPr>
            <p:cNvCxnSpPr>
              <a:cxnSpLocks/>
            </p:cNvCxnSpPr>
            <p:nvPr/>
          </p:nvCxnSpPr>
          <p:spPr>
            <a:xfrm>
              <a:off x="1565803" y="1939708"/>
              <a:ext cx="61695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 xmlns:a16="http://schemas.microsoft.com/office/drawing/2014/main" id="{0CA6F38A-2F40-4E5A-AE6B-925609E9AB8B}"/>
                </a:ext>
              </a:extLst>
            </p:cNvPr>
            <p:cNvCxnSpPr>
              <a:cxnSpLocks/>
            </p:cNvCxnSpPr>
            <p:nvPr/>
          </p:nvCxnSpPr>
          <p:spPr>
            <a:xfrm>
              <a:off x="1565803" y="2020729"/>
              <a:ext cx="627372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23" name="文本框 22">
            <a:extLst>
              <a:ext uri="{FF2B5EF4-FFF2-40B4-BE49-F238E27FC236}">
                <a16:creationId xmlns="" xmlns:a16="http://schemas.microsoft.com/office/drawing/2014/main" id="{362B1E91-AA67-4DEA-9B4E-5F9C03513830}"/>
              </a:ext>
            </a:extLst>
          </p:cNvPr>
          <p:cNvSpPr txBox="1">
            <a:spLocks noChangeArrowheads="1"/>
          </p:cNvSpPr>
          <p:nvPr/>
        </p:nvSpPr>
        <p:spPr bwMode="auto">
          <a:xfrm>
            <a:off x="672744" y="2462726"/>
            <a:ext cx="4581517" cy="345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等线" panose="02010600030101010101" pitchFamily="2" charset="-122"/>
                <a:ea typeface="宋体" panose="02010600030101010101" pitchFamily="2" charset="-122"/>
              </a:defRPr>
            </a:lvl1pPr>
            <a:lvl2pPr marL="742950" indent="-285750" eaLnBrk="0" hangingPunct="0">
              <a:defRPr>
                <a:solidFill>
                  <a:schemeClr val="tx1"/>
                </a:solidFill>
                <a:latin typeface="等线" panose="02010600030101010101" pitchFamily="2" charset="-122"/>
                <a:ea typeface="宋体" panose="02010600030101010101" pitchFamily="2" charset="-122"/>
              </a:defRPr>
            </a:lvl2pPr>
            <a:lvl3pPr marL="1143000" indent="-228600" eaLnBrk="0" hangingPunct="0">
              <a:defRPr>
                <a:solidFill>
                  <a:schemeClr val="tx1"/>
                </a:solidFill>
                <a:latin typeface="等线" panose="02010600030101010101" pitchFamily="2" charset="-122"/>
                <a:ea typeface="宋体" panose="02010600030101010101" pitchFamily="2" charset="-122"/>
              </a:defRPr>
            </a:lvl3pPr>
            <a:lvl4pPr marL="1600200" indent="-228600" eaLnBrk="0" hangingPunct="0">
              <a:defRPr>
                <a:solidFill>
                  <a:schemeClr val="tx1"/>
                </a:solidFill>
                <a:latin typeface="等线" panose="02010600030101010101" pitchFamily="2" charset="-122"/>
                <a:ea typeface="宋体" panose="02010600030101010101" pitchFamily="2" charset="-122"/>
              </a:defRPr>
            </a:lvl4pPr>
            <a:lvl5pPr marL="2057400" indent="-228600" eaLnBrk="0" hangingPunct="0">
              <a:defRPr>
                <a:solidFill>
                  <a:schemeClr val="tx1"/>
                </a:solidFill>
                <a:latin typeface="等线" panose="02010600030101010101" pitchFamily="2" charset="-122"/>
                <a:ea typeface="宋体"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9pPr>
          </a:lstStyle>
          <a:p>
            <a:pPr marL="342900" indent="-342900" eaLnBrk="1" hangingPunct="1">
              <a:lnSpc>
                <a:spcPct val="80000"/>
              </a:lnSpc>
              <a:buFont typeface="Wingdings" panose="05000000000000000000" pitchFamily="2" charset="2"/>
              <a:buChar char="l"/>
            </a:pPr>
            <a:r>
              <a:rPr lang="en-US" altLang="zh-CN" sz="2000" dirty="0">
                <a:latin typeface="微软雅黑" panose="020B0503020204020204" pitchFamily="34" charset="-122"/>
                <a:ea typeface="微软雅黑" panose="020B0503020204020204" pitchFamily="34" charset="-122"/>
              </a:rPr>
              <a:t>1948</a:t>
            </a:r>
            <a:r>
              <a:rPr lang="zh-CN" altLang="en-US" sz="2000" dirty="0">
                <a:latin typeface="微软雅黑" panose="020B0503020204020204" pitchFamily="34" charset="-122"/>
                <a:ea typeface="微软雅黑" panose="020B0503020204020204" pitchFamily="34" charset="-122"/>
              </a:rPr>
              <a:t>年</a:t>
            </a:r>
            <a:r>
              <a:rPr lang="en-US" altLang="zh-CN" sz="2000" dirty="0">
                <a:latin typeface="微软雅黑" panose="020B0503020204020204" pitchFamily="34" charset="-122"/>
                <a:ea typeface="微软雅黑" panose="020B0503020204020204" pitchFamily="34" charset="-122"/>
              </a:rPr>
              <a:t>9</a:t>
            </a:r>
            <a:r>
              <a:rPr lang="zh-CN" altLang="en-US" sz="2000" dirty="0">
                <a:latin typeface="微软雅黑" panose="020B0503020204020204" pitchFamily="34" charset="-122"/>
                <a:ea typeface="微软雅黑" panose="020B0503020204020204" pitchFamily="34" charset="-122"/>
              </a:rPr>
              <a:t>月</a:t>
            </a:r>
            <a:r>
              <a:rPr lang="en-US" altLang="zh-CN" sz="2000" dirty="0">
                <a:latin typeface="微软雅黑" panose="020B0503020204020204" pitchFamily="34" charset="-122"/>
                <a:ea typeface="微软雅黑" panose="020B0503020204020204" pitchFamily="34" charset="-122"/>
              </a:rPr>
              <a:t>12</a:t>
            </a:r>
            <a:r>
              <a:rPr lang="zh-CN" altLang="en-US" sz="2000" dirty="0">
                <a:latin typeface="微软雅黑" panose="020B0503020204020204" pitchFamily="34" charset="-122"/>
                <a:ea typeface="微软雅黑" panose="020B0503020204020204" pitchFamily="34" charset="-122"/>
              </a:rPr>
              <a:t>日辽沈战役</a:t>
            </a:r>
            <a:endParaRPr lang="en-US" altLang="zh-CN" sz="2000" dirty="0">
              <a:latin typeface="微软雅黑" panose="020B0503020204020204" pitchFamily="34" charset="-122"/>
              <a:ea typeface="微软雅黑" panose="020B0503020204020204" pitchFamily="34" charset="-122"/>
            </a:endParaRPr>
          </a:p>
        </p:txBody>
      </p:sp>
      <p:sp>
        <p:nvSpPr>
          <p:cNvPr id="25" name="文本框 24">
            <a:extLst>
              <a:ext uri="{FF2B5EF4-FFF2-40B4-BE49-F238E27FC236}">
                <a16:creationId xmlns="" xmlns:a16="http://schemas.microsoft.com/office/drawing/2014/main" id="{C71E1388-43E4-4A03-9840-79D4654C7D5C}"/>
              </a:ext>
            </a:extLst>
          </p:cNvPr>
          <p:cNvSpPr txBox="1">
            <a:spLocks noChangeArrowheads="1"/>
          </p:cNvSpPr>
          <p:nvPr/>
        </p:nvSpPr>
        <p:spPr bwMode="auto">
          <a:xfrm>
            <a:off x="672744" y="2885334"/>
            <a:ext cx="4046296" cy="345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等线" panose="02010600030101010101" pitchFamily="2" charset="-122"/>
                <a:ea typeface="宋体" panose="02010600030101010101" pitchFamily="2" charset="-122"/>
              </a:defRPr>
            </a:lvl1pPr>
            <a:lvl2pPr marL="742950" indent="-285750" eaLnBrk="0" hangingPunct="0">
              <a:defRPr>
                <a:solidFill>
                  <a:schemeClr val="tx1"/>
                </a:solidFill>
                <a:latin typeface="等线" panose="02010600030101010101" pitchFamily="2" charset="-122"/>
                <a:ea typeface="宋体" panose="02010600030101010101" pitchFamily="2" charset="-122"/>
              </a:defRPr>
            </a:lvl2pPr>
            <a:lvl3pPr marL="1143000" indent="-228600" eaLnBrk="0" hangingPunct="0">
              <a:defRPr>
                <a:solidFill>
                  <a:schemeClr val="tx1"/>
                </a:solidFill>
                <a:latin typeface="等线" panose="02010600030101010101" pitchFamily="2" charset="-122"/>
                <a:ea typeface="宋体" panose="02010600030101010101" pitchFamily="2" charset="-122"/>
              </a:defRPr>
            </a:lvl3pPr>
            <a:lvl4pPr marL="1600200" indent="-228600" eaLnBrk="0" hangingPunct="0">
              <a:defRPr>
                <a:solidFill>
                  <a:schemeClr val="tx1"/>
                </a:solidFill>
                <a:latin typeface="等线" panose="02010600030101010101" pitchFamily="2" charset="-122"/>
                <a:ea typeface="宋体" panose="02010600030101010101" pitchFamily="2" charset="-122"/>
              </a:defRPr>
            </a:lvl4pPr>
            <a:lvl5pPr marL="2057400" indent="-228600" eaLnBrk="0" hangingPunct="0">
              <a:defRPr>
                <a:solidFill>
                  <a:schemeClr val="tx1"/>
                </a:solidFill>
                <a:latin typeface="等线" panose="02010600030101010101" pitchFamily="2" charset="-122"/>
                <a:ea typeface="宋体"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9pPr>
          </a:lstStyle>
          <a:p>
            <a:pPr marL="342900" indent="-342900" eaLnBrk="1" hangingPunct="1">
              <a:lnSpc>
                <a:spcPct val="80000"/>
              </a:lnSpc>
              <a:buFont typeface="Wingdings" panose="05000000000000000000" pitchFamily="2" charset="2"/>
              <a:buChar char="l"/>
            </a:pPr>
            <a:r>
              <a:rPr lang="en-US" altLang="zh-CN" sz="2000" dirty="0">
                <a:latin typeface="微软雅黑" panose="020B0503020204020204" pitchFamily="34" charset="-122"/>
                <a:ea typeface="微软雅黑" panose="020B0503020204020204" pitchFamily="34" charset="-122"/>
              </a:rPr>
              <a:t>1948</a:t>
            </a:r>
            <a:r>
              <a:rPr lang="zh-CN" altLang="en-US" sz="2000" dirty="0">
                <a:latin typeface="微软雅黑" panose="020B0503020204020204" pitchFamily="34" charset="-122"/>
                <a:ea typeface="微软雅黑" panose="020B0503020204020204" pitchFamily="34" charset="-122"/>
              </a:rPr>
              <a:t>年</a:t>
            </a:r>
            <a:r>
              <a:rPr lang="en-US" altLang="zh-CN" sz="2000" dirty="0">
                <a:latin typeface="微软雅黑" panose="020B0503020204020204" pitchFamily="34" charset="-122"/>
                <a:ea typeface="微软雅黑" panose="020B0503020204020204" pitchFamily="34" charset="-122"/>
              </a:rPr>
              <a:t>11</a:t>
            </a:r>
            <a:r>
              <a:rPr lang="zh-CN" altLang="en-US" sz="2000" dirty="0">
                <a:latin typeface="微软雅黑" panose="020B0503020204020204" pitchFamily="34" charset="-122"/>
                <a:ea typeface="微软雅黑" panose="020B0503020204020204" pitchFamily="34" charset="-122"/>
              </a:rPr>
              <a:t>月</a:t>
            </a:r>
            <a:r>
              <a:rPr lang="en-US" altLang="zh-CN" sz="2000" dirty="0">
                <a:latin typeface="微软雅黑" panose="020B0503020204020204" pitchFamily="34" charset="-122"/>
                <a:ea typeface="微软雅黑" panose="020B0503020204020204" pitchFamily="34" charset="-122"/>
              </a:rPr>
              <a:t>6</a:t>
            </a:r>
            <a:r>
              <a:rPr lang="zh-CN" altLang="en-US" sz="2000" dirty="0">
                <a:latin typeface="微软雅黑" panose="020B0503020204020204" pitchFamily="34" charset="-122"/>
                <a:ea typeface="微软雅黑" panose="020B0503020204020204" pitchFamily="34" charset="-122"/>
              </a:rPr>
              <a:t>日淮海战役</a:t>
            </a:r>
            <a:endParaRPr lang="en-US" altLang="zh-CN" sz="2000" dirty="0">
              <a:latin typeface="微软雅黑" panose="020B0503020204020204" pitchFamily="34" charset="-122"/>
              <a:ea typeface="微软雅黑" panose="020B0503020204020204" pitchFamily="34" charset="-122"/>
            </a:endParaRPr>
          </a:p>
        </p:txBody>
      </p:sp>
      <p:sp>
        <p:nvSpPr>
          <p:cNvPr id="26" name="文本框 25">
            <a:extLst>
              <a:ext uri="{FF2B5EF4-FFF2-40B4-BE49-F238E27FC236}">
                <a16:creationId xmlns="" xmlns:a16="http://schemas.microsoft.com/office/drawing/2014/main" id="{CAC224F8-96CF-4322-9175-70ADF84FB14F}"/>
              </a:ext>
            </a:extLst>
          </p:cNvPr>
          <p:cNvSpPr txBox="1">
            <a:spLocks noChangeArrowheads="1"/>
          </p:cNvSpPr>
          <p:nvPr/>
        </p:nvSpPr>
        <p:spPr bwMode="auto">
          <a:xfrm>
            <a:off x="688561" y="3373361"/>
            <a:ext cx="4405110" cy="345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等线" panose="02010600030101010101" pitchFamily="2" charset="-122"/>
                <a:ea typeface="宋体" panose="02010600030101010101" pitchFamily="2" charset="-122"/>
              </a:defRPr>
            </a:lvl1pPr>
            <a:lvl2pPr marL="742950" indent="-285750" eaLnBrk="0" hangingPunct="0">
              <a:defRPr>
                <a:solidFill>
                  <a:schemeClr val="tx1"/>
                </a:solidFill>
                <a:latin typeface="等线" panose="02010600030101010101" pitchFamily="2" charset="-122"/>
                <a:ea typeface="宋体" panose="02010600030101010101" pitchFamily="2" charset="-122"/>
              </a:defRPr>
            </a:lvl2pPr>
            <a:lvl3pPr marL="1143000" indent="-228600" eaLnBrk="0" hangingPunct="0">
              <a:defRPr>
                <a:solidFill>
                  <a:schemeClr val="tx1"/>
                </a:solidFill>
                <a:latin typeface="等线" panose="02010600030101010101" pitchFamily="2" charset="-122"/>
                <a:ea typeface="宋体" panose="02010600030101010101" pitchFamily="2" charset="-122"/>
              </a:defRPr>
            </a:lvl3pPr>
            <a:lvl4pPr marL="1600200" indent="-228600" eaLnBrk="0" hangingPunct="0">
              <a:defRPr>
                <a:solidFill>
                  <a:schemeClr val="tx1"/>
                </a:solidFill>
                <a:latin typeface="等线" panose="02010600030101010101" pitchFamily="2" charset="-122"/>
                <a:ea typeface="宋体" panose="02010600030101010101" pitchFamily="2" charset="-122"/>
              </a:defRPr>
            </a:lvl4pPr>
            <a:lvl5pPr marL="2057400" indent="-228600" eaLnBrk="0" hangingPunct="0">
              <a:defRPr>
                <a:solidFill>
                  <a:schemeClr val="tx1"/>
                </a:solidFill>
                <a:latin typeface="等线" panose="02010600030101010101" pitchFamily="2" charset="-122"/>
                <a:ea typeface="宋体"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9pPr>
          </a:lstStyle>
          <a:p>
            <a:pPr marL="342900" indent="-342900" eaLnBrk="1" hangingPunct="1">
              <a:lnSpc>
                <a:spcPct val="80000"/>
              </a:lnSpc>
              <a:buFont typeface="Wingdings" panose="05000000000000000000" pitchFamily="2" charset="2"/>
              <a:buChar char="l"/>
            </a:pPr>
            <a:r>
              <a:rPr lang="en-US" altLang="zh-CN" sz="2000" dirty="0">
                <a:latin typeface="微软雅黑" panose="020B0503020204020204" pitchFamily="34" charset="-122"/>
                <a:ea typeface="微软雅黑" panose="020B0503020204020204" pitchFamily="34" charset="-122"/>
              </a:rPr>
              <a:t>1948</a:t>
            </a:r>
            <a:r>
              <a:rPr lang="zh-CN" altLang="en-US" sz="2000" dirty="0">
                <a:latin typeface="微软雅黑" panose="020B0503020204020204" pitchFamily="34" charset="-122"/>
                <a:ea typeface="微软雅黑" panose="020B0503020204020204" pitchFamily="34" charset="-122"/>
              </a:rPr>
              <a:t>年</a:t>
            </a:r>
            <a:r>
              <a:rPr lang="en-US" altLang="zh-CN" sz="2000" dirty="0">
                <a:latin typeface="微软雅黑" panose="020B0503020204020204" pitchFamily="34" charset="-122"/>
                <a:ea typeface="微软雅黑" panose="020B0503020204020204" pitchFamily="34" charset="-122"/>
              </a:rPr>
              <a:t>11</a:t>
            </a:r>
            <a:r>
              <a:rPr lang="zh-CN" altLang="en-US" sz="2000" dirty="0">
                <a:latin typeface="微软雅黑" panose="020B0503020204020204" pitchFamily="34" charset="-122"/>
                <a:ea typeface="微软雅黑" panose="020B0503020204020204" pitchFamily="34" charset="-122"/>
              </a:rPr>
              <a:t>月</a:t>
            </a:r>
            <a:r>
              <a:rPr lang="en-US" altLang="zh-CN" sz="2000" dirty="0">
                <a:latin typeface="微软雅黑" panose="020B0503020204020204" pitchFamily="34" charset="-122"/>
                <a:ea typeface="微软雅黑" panose="020B0503020204020204" pitchFamily="34" charset="-122"/>
              </a:rPr>
              <a:t>29</a:t>
            </a:r>
            <a:r>
              <a:rPr lang="zh-CN" altLang="en-US" sz="2000" dirty="0">
                <a:latin typeface="微软雅黑" panose="020B0503020204020204" pitchFamily="34" charset="-122"/>
                <a:ea typeface="微软雅黑" panose="020B0503020204020204" pitchFamily="34" charset="-122"/>
              </a:rPr>
              <a:t>日平津战役</a:t>
            </a:r>
            <a:endParaRPr lang="en-US" altLang="zh-CN" sz="2000" dirty="0">
              <a:latin typeface="微软雅黑" panose="020B0503020204020204" pitchFamily="34" charset="-122"/>
              <a:ea typeface="微软雅黑" panose="020B0503020204020204" pitchFamily="34" charset="-122"/>
            </a:endParaRPr>
          </a:p>
        </p:txBody>
      </p:sp>
      <p:grpSp>
        <p:nvGrpSpPr>
          <p:cNvPr id="27" name="组合 7">
            <a:extLst>
              <a:ext uri="{FF2B5EF4-FFF2-40B4-BE49-F238E27FC236}">
                <a16:creationId xmlns="" xmlns:a16="http://schemas.microsoft.com/office/drawing/2014/main" id="{DD31BDA0-643F-47A6-8CFC-DB93D76F4D08}"/>
              </a:ext>
            </a:extLst>
          </p:cNvPr>
          <p:cNvGrpSpPr/>
          <p:nvPr/>
        </p:nvGrpSpPr>
        <p:grpSpPr bwMode="auto">
          <a:xfrm>
            <a:off x="895221" y="3935235"/>
            <a:ext cx="2436814" cy="460375"/>
            <a:chOff x="632292" y="1140767"/>
            <a:chExt cx="2436028" cy="461665"/>
          </a:xfrm>
        </p:grpSpPr>
        <p:sp>
          <p:nvSpPr>
            <p:cNvPr id="28" name="矩形 27">
              <a:extLst>
                <a:ext uri="{FF2B5EF4-FFF2-40B4-BE49-F238E27FC236}">
                  <a16:creationId xmlns="" xmlns:a16="http://schemas.microsoft.com/office/drawing/2014/main" id="{C1F6B73E-06CA-4AA9-9CE9-56C232E3593D}"/>
                </a:ext>
              </a:extLst>
            </p:cNvPr>
            <p:cNvSpPr/>
            <p:nvPr/>
          </p:nvSpPr>
          <p:spPr>
            <a:xfrm>
              <a:off x="632292" y="1158278"/>
              <a:ext cx="2436027" cy="426642"/>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文本框 19">
              <a:extLst>
                <a:ext uri="{FF2B5EF4-FFF2-40B4-BE49-F238E27FC236}">
                  <a16:creationId xmlns="" xmlns:a16="http://schemas.microsoft.com/office/drawing/2014/main" id="{51E6B911-FD9B-44C5-AB74-2B1600E38665}"/>
                </a:ext>
              </a:extLst>
            </p:cNvPr>
            <p:cNvSpPr txBox="1">
              <a:spLocks noChangeArrowheads="1"/>
            </p:cNvSpPr>
            <p:nvPr/>
          </p:nvSpPr>
          <p:spPr bwMode="auto">
            <a:xfrm>
              <a:off x="846302" y="1140767"/>
              <a:ext cx="222201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等线" panose="02010600030101010101" pitchFamily="2" charset="-122"/>
                  <a:ea typeface="宋体" panose="02010600030101010101" pitchFamily="2" charset="-122"/>
                </a:defRPr>
              </a:lvl1pPr>
              <a:lvl2pPr marL="742950" indent="-285750" eaLnBrk="0" hangingPunct="0">
                <a:defRPr>
                  <a:solidFill>
                    <a:schemeClr val="tx1"/>
                  </a:solidFill>
                  <a:latin typeface="等线" panose="02010600030101010101" pitchFamily="2" charset="-122"/>
                  <a:ea typeface="宋体" panose="02010600030101010101" pitchFamily="2" charset="-122"/>
                </a:defRPr>
              </a:lvl2pPr>
              <a:lvl3pPr marL="1143000" indent="-228600" eaLnBrk="0" hangingPunct="0">
                <a:defRPr>
                  <a:solidFill>
                    <a:schemeClr val="tx1"/>
                  </a:solidFill>
                  <a:latin typeface="等线" panose="02010600030101010101" pitchFamily="2" charset="-122"/>
                  <a:ea typeface="宋体" panose="02010600030101010101" pitchFamily="2" charset="-122"/>
                </a:defRPr>
              </a:lvl3pPr>
              <a:lvl4pPr marL="1600200" indent="-228600" eaLnBrk="0" hangingPunct="0">
                <a:defRPr>
                  <a:solidFill>
                    <a:schemeClr val="tx1"/>
                  </a:solidFill>
                  <a:latin typeface="等线" panose="02010600030101010101" pitchFamily="2" charset="-122"/>
                  <a:ea typeface="宋体" panose="02010600030101010101" pitchFamily="2" charset="-122"/>
                </a:defRPr>
              </a:lvl4pPr>
              <a:lvl5pPr marL="2057400" indent="-228600" eaLnBrk="0" hangingPunct="0">
                <a:defRPr>
                  <a:solidFill>
                    <a:schemeClr val="tx1"/>
                  </a:solidFill>
                  <a:latin typeface="等线" panose="02010600030101010101" pitchFamily="2" charset="-122"/>
                  <a:ea typeface="宋体"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9pPr>
            </a:lstStyle>
            <a:p>
              <a:pPr eaLnBrk="1" hangingPunct="1"/>
              <a:r>
                <a:rPr lang="zh-CN" altLang="en-US" sz="2400" b="1" dirty="0">
                  <a:solidFill>
                    <a:schemeClr val="bg1"/>
                  </a:solidFill>
                  <a:latin typeface="微软雅黑" panose="020B0503020204020204" pitchFamily="34" charset="-122"/>
                  <a:ea typeface="微软雅黑" panose="020B0503020204020204" pitchFamily="34" charset="-122"/>
                </a:rPr>
                <a:t>夺取全国胜利</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grpSp>
      <p:sp>
        <p:nvSpPr>
          <p:cNvPr id="30" name="文本框 29">
            <a:extLst>
              <a:ext uri="{FF2B5EF4-FFF2-40B4-BE49-F238E27FC236}">
                <a16:creationId xmlns="" xmlns:a16="http://schemas.microsoft.com/office/drawing/2014/main" id="{F051FA70-05B6-45F7-ACE6-66F49FC1B48D}"/>
              </a:ext>
            </a:extLst>
          </p:cNvPr>
          <p:cNvSpPr txBox="1"/>
          <p:nvPr/>
        </p:nvSpPr>
        <p:spPr>
          <a:xfrm>
            <a:off x="895221" y="4503631"/>
            <a:ext cx="10494268" cy="1857753"/>
          </a:xfrm>
          <a:prstGeom prst="rect">
            <a:avLst/>
          </a:prstGeom>
          <a:noFill/>
        </p:spPr>
        <p:txBody>
          <a:bodyPr wrap="square">
            <a:spAutoFit/>
          </a:bodyPr>
          <a:lstStyle/>
          <a:p>
            <a:pPr>
              <a:lnSpc>
                <a:spcPct val="130000"/>
              </a:lnSpc>
            </a:pPr>
            <a:r>
              <a:rPr lang="en-US" altLang="zh-CN" dirty="0">
                <a:latin typeface="微软雅黑" panose="020B0503020204020204" pitchFamily="34" charset="-122"/>
                <a:ea typeface="微软雅黑" panose="020B0503020204020204" pitchFamily="34" charset="-122"/>
              </a:rPr>
              <a:t>1949</a:t>
            </a:r>
            <a:r>
              <a:rPr lang="zh-CN" altLang="en-US" dirty="0">
                <a:latin typeface="微软雅黑" panose="020B0503020204020204" pitchFamily="34" charset="-122"/>
                <a:ea typeface="微软雅黑" panose="020B0503020204020204" pitchFamily="34" charset="-122"/>
              </a:rPr>
              <a:t>年</a:t>
            </a:r>
            <a:r>
              <a:rPr lang="en-US" altLang="zh-CN" dirty="0">
                <a:latin typeface="微软雅黑" panose="020B0503020204020204" pitchFamily="34" charset="-122"/>
                <a:ea typeface="微软雅黑" panose="020B0503020204020204" pitchFamily="34" charset="-122"/>
              </a:rPr>
              <a:t>4</a:t>
            </a:r>
            <a:r>
              <a:rPr lang="zh-CN" altLang="en-US" dirty="0">
                <a:latin typeface="微软雅黑" panose="020B0503020204020204" pitchFamily="34" charset="-122"/>
                <a:ea typeface="微软雅黑" panose="020B0503020204020204" pitchFamily="34" charset="-122"/>
              </a:rPr>
              <a:t>月，人民解放军发动渡江战役</a:t>
            </a:r>
            <a:r>
              <a:rPr lang="en-US" altLang="zh-CN" dirty="0">
                <a:latin typeface="微软雅黑" panose="020B0503020204020204" pitchFamily="34" charset="-122"/>
                <a:ea typeface="微软雅黑" panose="020B0503020204020204" pitchFamily="34" charset="-122"/>
              </a:rPr>
              <a:t>4</a:t>
            </a:r>
            <a:r>
              <a:rPr lang="zh-CN" altLang="en-US" dirty="0">
                <a:latin typeface="微软雅黑" panose="020B0503020204020204" pitchFamily="34" charset="-122"/>
                <a:ea typeface="微软雅黑" panose="020B0503020204020204" pitchFamily="34" charset="-122"/>
              </a:rPr>
              <a:t>月</a:t>
            </a:r>
            <a:r>
              <a:rPr lang="en-US" altLang="zh-CN" dirty="0">
                <a:latin typeface="微软雅黑" panose="020B0503020204020204" pitchFamily="34" charset="-122"/>
                <a:ea typeface="微软雅黑" panose="020B0503020204020204" pitchFamily="34" charset="-122"/>
              </a:rPr>
              <a:t>23</a:t>
            </a:r>
            <a:r>
              <a:rPr lang="zh-CN" altLang="en-US" dirty="0">
                <a:latin typeface="微软雅黑" panose="020B0503020204020204" pitchFamily="34" charset="-122"/>
                <a:ea typeface="微软雅黑" panose="020B0503020204020204" pitchFamily="34" charset="-122"/>
              </a:rPr>
              <a:t>日，占领南京</a:t>
            </a:r>
            <a:r>
              <a:rPr lang="en-US" altLang="zh-CN" dirty="0">
                <a:latin typeface="微软雅黑" panose="020B0503020204020204" pitchFamily="34" charset="-122"/>
                <a:ea typeface="微软雅黑" panose="020B0503020204020204" pitchFamily="34" charset="-122"/>
              </a:rPr>
              <a:t>5</a:t>
            </a:r>
            <a:r>
              <a:rPr lang="zh-CN" altLang="en-US" dirty="0">
                <a:latin typeface="微软雅黑" panose="020B0503020204020204" pitchFamily="34" charset="-122"/>
                <a:ea typeface="微软雅黑" panose="020B0503020204020204" pitchFamily="34" charset="-122"/>
              </a:rPr>
              <a:t>月</a:t>
            </a:r>
            <a:r>
              <a:rPr lang="en-US" altLang="zh-CN" dirty="0">
                <a:latin typeface="微软雅黑" panose="020B0503020204020204" pitchFamily="34" charset="-122"/>
                <a:ea typeface="微软雅黑" panose="020B0503020204020204" pitchFamily="34" charset="-122"/>
              </a:rPr>
              <a:t>16-17</a:t>
            </a:r>
            <a:r>
              <a:rPr lang="zh-CN" altLang="en-US" dirty="0">
                <a:latin typeface="微软雅黑" panose="020B0503020204020204" pitchFamily="34" charset="-122"/>
                <a:ea typeface="微软雅黑" panose="020B0503020204020204" pitchFamily="34" charset="-122"/>
              </a:rPr>
              <a:t>日，</a:t>
            </a:r>
            <a:r>
              <a:rPr lang="en-US" altLang="zh-CN" dirty="0">
                <a:latin typeface="微软雅黑" panose="020B0503020204020204" pitchFamily="34" charset="-122"/>
                <a:ea typeface="微软雅黑" panose="020B0503020204020204" pitchFamily="34" charset="-122"/>
              </a:rPr>
              <a:t> </a:t>
            </a:r>
            <a:r>
              <a:rPr lang="zh-CN" altLang="en-US" dirty="0">
                <a:latin typeface="微软雅黑" panose="020B0503020204020204" pitchFamily="34" charset="-122"/>
                <a:ea typeface="微软雅黑" panose="020B0503020204020204" pitchFamily="34" charset="-122"/>
              </a:rPr>
              <a:t>解放武汉三镇</a:t>
            </a:r>
            <a:r>
              <a:rPr lang="en-US" altLang="zh-CN" dirty="0">
                <a:latin typeface="微软雅黑" panose="020B0503020204020204" pitchFamily="34" charset="-122"/>
                <a:ea typeface="微软雅黑" panose="020B0503020204020204" pitchFamily="34" charset="-122"/>
              </a:rPr>
              <a:t>5</a:t>
            </a:r>
            <a:r>
              <a:rPr lang="zh-CN" altLang="en-US" dirty="0">
                <a:latin typeface="微软雅黑" panose="020B0503020204020204" pitchFamily="34" charset="-122"/>
                <a:ea typeface="微软雅黑" panose="020B0503020204020204" pitchFamily="34" charset="-122"/>
              </a:rPr>
              <a:t>月</a:t>
            </a:r>
            <a:r>
              <a:rPr lang="en-US" altLang="zh-CN" dirty="0">
                <a:latin typeface="微软雅黑" panose="020B0503020204020204" pitchFamily="34" charset="-122"/>
                <a:ea typeface="微软雅黑" panose="020B0503020204020204" pitchFamily="34" charset="-122"/>
              </a:rPr>
              <a:t>22</a:t>
            </a:r>
            <a:r>
              <a:rPr lang="zh-CN" altLang="en-US" dirty="0">
                <a:latin typeface="微软雅黑" panose="020B0503020204020204" pitchFamily="34" charset="-122"/>
                <a:ea typeface="微软雅黑" panose="020B0503020204020204" pitchFamily="34" charset="-122"/>
              </a:rPr>
              <a:t>日，解放南昌</a:t>
            </a:r>
            <a:r>
              <a:rPr lang="en-US" altLang="zh-CN" dirty="0">
                <a:latin typeface="微软雅黑" panose="020B0503020204020204" pitchFamily="34" charset="-122"/>
                <a:ea typeface="微软雅黑" panose="020B0503020204020204" pitchFamily="34" charset="-122"/>
              </a:rPr>
              <a:t>5</a:t>
            </a:r>
            <a:r>
              <a:rPr lang="zh-CN" altLang="en-US" dirty="0">
                <a:latin typeface="微软雅黑" panose="020B0503020204020204" pitchFamily="34" charset="-122"/>
                <a:ea typeface="微软雅黑" panose="020B0503020204020204" pitchFamily="34" charset="-122"/>
              </a:rPr>
              <a:t>月</a:t>
            </a:r>
            <a:r>
              <a:rPr lang="en-US" altLang="zh-CN" dirty="0">
                <a:latin typeface="微软雅黑" panose="020B0503020204020204" pitchFamily="34" charset="-122"/>
                <a:ea typeface="微软雅黑" panose="020B0503020204020204" pitchFamily="34" charset="-122"/>
              </a:rPr>
              <a:t>27</a:t>
            </a:r>
            <a:r>
              <a:rPr lang="zh-CN" altLang="en-US" dirty="0">
                <a:latin typeface="微软雅黑" panose="020B0503020204020204" pitchFamily="34" charset="-122"/>
                <a:ea typeface="微软雅黑" panose="020B0503020204020204" pitchFamily="34" charset="-122"/>
              </a:rPr>
              <a:t>日，解放上海</a:t>
            </a:r>
            <a:r>
              <a:rPr lang="en-US" altLang="zh-CN" dirty="0">
                <a:latin typeface="微软雅黑" panose="020B0503020204020204" pitchFamily="34" charset="-122"/>
                <a:ea typeface="微软雅黑" panose="020B0503020204020204" pitchFamily="34" charset="-122"/>
              </a:rPr>
              <a:t>7</a:t>
            </a:r>
            <a:r>
              <a:rPr lang="zh-CN" altLang="en-US" dirty="0">
                <a:latin typeface="微软雅黑" panose="020B0503020204020204" pitchFamily="34" charset="-122"/>
                <a:ea typeface="微软雅黑" panose="020B0503020204020204" pitchFamily="34" charset="-122"/>
              </a:rPr>
              <a:t>月上旬，解放浙江</a:t>
            </a:r>
            <a:r>
              <a:rPr lang="en-US" altLang="zh-CN" dirty="0">
                <a:latin typeface="微软雅黑" panose="020B0503020204020204" pitchFamily="34" charset="-122"/>
                <a:ea typeface="微软雅黑" panose="020B0503020204020204" pitchFamily="34" charset="-122"/>
              </a:rPr>
              <a:t>8</a:t>
            </a:r>
            <a:r>
              <a:rPr lang="zh-CN" altLang="en-US" dirty="0">
                <a:latin typeface="微软雅黑" panose="020B0503020204020204" pitchFamily="34" charset="-122"/>
                <a:ea typeface="微软雅黑" panose="020B0503020204020204" pitchFamily="34" charset="-122"/>
              </a:rPr>
              <a:t>月</a:t>
            </a:r>
            <a:r>
              <a:rPr lang="en-US" altLang="zh-CN" dirty="0">
                <a:latin typeface="微软雅黑" panose="020B0503020204020204" pitchFamily="34" charset="-122"/>
                <a:ea typeface="微软雅黑" panose="020B0503020204020204" pitchFamily="34" charset="-122"/>
              </a:rPr>
              <a:t>4</a:t>
            </a:r>
            <a:r>
              <a:rPr lang="zh-CN" altLang="en-US" dirty="0">
                <a:latin typeface="微软雅黑" panose="020B0503020204020204" pitchFamily="34" charset="-122"/>
                <a:ea typeface="微软雅黑" panose="020B0503020204020204" pitchFamily="34" charset="-122"/>
              </a:rPr>
              <a:t>日，解放湖南</a:t>
            </a:r>
            <a:r>
              <a:rPr lang="en-US" altLang="zh-CN" dirty="0">
                <a:latin typeface="微软雅黑" panose="020B0503020204020204" pitchFamily="34" charset="-122"/>
                <a:ea typeface="微软雅黑" panose="020B0503020204020204" pitchFamily="34" charset="-122"/>
              </a:rPr>
              <a:t>8</a:t>
            </a:r>
            <a:r>
              <a:rPr lang="zh-CN" altLang="en-US" dirty="0">
                <a:latin typeface="微软雅黑" panose="020B0503020204020204" pitchFamily="34" charset="-122"/>
                <a:ea typeface="微软雅黑" panose="020B0503020204020204" pitchFamily="34" charset="-122"/>
              </a:rPr>
              <a:t>月</a:t>
            </a:r>
            <a:r>
              <a:rPr lang="en-US" altLang="zh-CN" dirty="0">
                <a:latin typeface="微软雅黑" panose="020B0503020204020204" pitchFamily="34" charset="-122"/>
                <a:ea typeface="微软雅黑" panose="020B0503020204020204" pitchFamily="34" charset="-122"/>
              </a:rPr>
              <a:t>17</a:t>
            </a:r>
            <a:r>
              <a:rPr lang="zh-CN" altLang="en-US" dirty="0">
                <a:latin typeface="微软雅黑" panose="020B0503020204020204" pitchFamily="34" charset="-122"/>
                <a:ea typeface="微软雅黑" panose="020B0503020204020204" pitchFamily="34" charset="-122"/>
              </a:rPr>
              <a:t>日，解放福州</a:t>
            </a:r>
            <a:r>
              <a:rPr lang="en-US" altLang="zh-CN" dirty="0">
                <a:latin typeface="微软雅黑" panose="020B0503020204020204" pitchFamily="34" charset="-122"/>
                <a:ea typeface="微软雅黑" panose="020B0503020204020204" pitchFamily="34" charset="-122"/>
              </a:rPr>
              <a:t>9</a:t>
            </a:r>
            <a:r>
              <a:rPr lang="zh-CN" altLang="en-US" dirty="0">
                <a:latin typeface="微软雅黑" panose="020B0503020204020204" pitchFamily="34" charset="-122"/>
                <a:ea typeface="微软雅黑" panose="020B0503020204020204" pitchFamily="34" charset="-122"/>
              </a:rPr>
              <a:t>月</a:t>
            </a:r>
            <a:r>
              <a:rPr lang="en-US" altLang="zh-CN" dirty="0">
                <a:latin typeface="微软雅黑" panose="020B0503020204020204" pitchFamily="34" charset="-122"/>
                <a:ea typeface="微软雅黑" panose="020B0503020204020204" pitchFamily="34" charset="-122"/>
              </a:rPr>
              <a:t>5</a:t>
            </a:r>
            <a:r>
              <a:rPr lang="zh-CN" altLang="en-US" dirty="0">
                <a:latin typeface="微软雅黑" panose="020B0503020204020204" pitchFamily="34" charset="-122"/>
                <a:ea typeface="微软雅黑" panose="020B0503020204020204" pitchFamily="34" charset="-122"/>
              </a:rPr>
              <a:t>日，解放西宁</a:t>
            </a:r>
            <a:r>
              <a:rPr lang="en-US" altLang="zh-CN" dirty="0">
                <a:latin typeface="微软雅黑" panose="020B0503020204020204" pitchFamily="34" charset="-122"/>
                <a:ea typeface="微软雅黑" panose="020B0503020204020204" pitchFamily="34" charset="-122"/>
              </a:rPr>
              <a:t>9</a:t>
            </a:r>
            <a:r>
              <a:rPr lang="zh-CN" altLang="en-US" dirty="0">
                <a:latin typeface="微软雅黑" panose="020B0503020204020204" pitchFamily="34" charset="-122"/>
                <a:ea typeface="微软雅黑" panose="020B0503020204020204" pitchFamily="34" charset="-122"/>
              </a:rPr>
              <a:t>月</a:t>
            </a:r>
            <a:r>
              <a:rPr lang="en-US" altLang="zh-CN" dirty="0">
                <a:latin typeface="微软雅黑" panose="020B0503020204020204" pitchFamily="34" charset="-122"/>
                <a:ea typeface="微软雅黑" panose="020B0503020204020204" pitchFamily="34" charset="-122"/>
              </a:rPr>
              <a:t>23</a:t>
            </a:r>
            <a:r>
              <a:rPr lang="zh-CN" altLang="en-US" dirty="0">
                <a:latin typeface="微软雅黑" panose="020B0503020204020204" pitchFamily="34" charset="-122"/>
                <a:ea typeface="微软雅黑" panose="020B0503020204020204" pitchFamily="34" charset="-122"/>
              </a:rPr>
              <a:t>日，解放银川</a:t>
            </a:r>
            <a:r>
              <a:rPr lang="en-US" altLang="zh-CN" dirty="0">
                <a:latin typeface="微软雅黑" panose="020B0503020204020204" pitchFamily="34" charset="-122"/>
                <a:ea typeface="微软雅黑" panose="020B0503020204020204" pitchFamily="34" charset="-122"/>
              </a:rPr>
              <a:t>9</a:t>
            </a:r>
            <a:r>
              <a:rPr lang="zh-CN" altLang="en-US" dirty="0">
                <a:latin typeface="微软雅黑" panose="020B0503020204020204" pitchFamily="34" charset="-122"/>
                <a:ea typeface="微软雅黑" panose="020B0503020204020204" pitchFamily="34" charset="-122"/>
              </a:rPr>
              <a:t>月</a:t>
            </a:r>
            <a:r>
              <a:rPr lang="en-US" altLang="zh-CN" dirty="0">
                <a:latin typeface="微软雅黑" panose="020B0503020204020204" pitchFamily="34" charset="-122"/>
                <a:ea typeface="微软雅黑" panose="020B0503020204020204" pitchFamily="34" charset="-122"/>
              </a:rPr>
              <a:t>26</a:t>
            </a:r>
            <a:r>
              <a:rPr lang="zh-CN" altLang="en-US" dirty="0">
                <a:latin typeface="微软雅黑" panose="020B0503020204020204" pitchFamily="34" charset="-122"/>
                <a:ea typeface="微软雅黑" panose="020B0503020204020204" pitchFamily="34" charset="-122"/>
              </a:rPr>
              <a:t>日，解放新疆至</a:t>
            </a:r>
            <a:r>
              <a:rPr lang="en-US" altLang="zh-CN" dirty="0">
                <a:latin typeface="微软雅黑" panose="020B0503020204020204" pitchFamily="34" charset="-122"/>
                <a:ea typeface="微软雅黑" panose="020B0503020204020204" pitchFamily="34" charset="-122"/>
              </a:rPr>
              <a:t>1949</a:t>
            </a:r>
            <a:r>
              <a:rPr lang="zh-CN" altLang="en-US" dirty="0">
                <a:latin typeface="微软雅黑" panose="020B0503020204020204" pitchFamily="34" charset="-122"/>
                <a:ea typeface="微软雅黑" panose="020B0503020204020204" pitchFamily="34" charset="-122"/>
              </a:rPr>
              <a:t>年底，人民解放军解放了除滇、黔、川、康、藏以及广东、广西以外的全国大部分地区</a:t>
            </a:r>
          </a:p>
          <a:p>
            <a:pPr>
              <a:lnSpc>
                <a:spcPct val="130000"/>
              </a:lnSpc>
            </a:pPr>
            <a:endParaRPr lang="en-US" altLang="zh-CN" dirty="0">
              <a:latin typeface="微软雅黑" panose="020B0503020204020204" pitchFamily="34" charset="-122"/>
              <a:ea typeface="微软雅黑" panose="020B0503020204020204" pitchFamily="34" charset="-122"/>
            </a:endParaRPr>
          </a:p>
        </p:txBody>
      </p:sp>
      <p:pic>
        <p:nvPicPr>
          <p:cNvPr id="31" name="图片 30">
            <a:extLst>
              <a:ext uri="{FF2B5EF4-FFF2-40B4-BE49-F238E27FC236}">
                <a16:creationId xmlns="" xmlns:a16="http://schemas.microsoft.com/office/drawing/2014/main" id="{2968C4A4-8C3E-4017-B13D-E51910A5DAD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84467" y="1951984"/>
            <a:ext cx="6012312" cy="2105184"/>
          </a:xfrm>
          <a:prstGeom prst="rect">
            <a:avLst/>
          </a:prstGeom>
        </p:spPr>
      </p:pic>
    </p:spTree>
    <p:extLst>
      <p:ext uri="{BB962C8B-B14F-4D97-AF65-F5344CB8AC3E}">
        <p14:creationId xmlns:p14="http://schemas.microsoft.com/office/powerpoint/2010/main" val="1376713971"/>
      </p:ext>
    </p:extLst>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7"/>
                                        </p:tgtEl>
                                        <p:attrNameLst>
                                          <p:attrName>ppt_y</p:attrName>
                                        </p:attrNameLst>
                                      </p:cBhvr>
                                      <p:tavLst>
                                        <p:tav tm="0">
                                          <p:val>
                                            <p:strVal val="#ppt_y"/>
                                          </p:val>
                                        </p:tav>
                                        <p:tav tm="100000">
                                          <p:val>
                                            <p:strVal val="#ppt_y"/>
                                          </p:val>
                                        </p:tav>
                                      </p:tavLst>
                                    </p:anim>
                                    <p:anim calcmode="lin" valueType="num">
                                      <p:cBhvr>
                                        <p:cTn id="13"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7"/>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left)">
                                      <p:cBhvr>
                                        <p:cTn id="19" dur="500"/>
                                        <p:tgtEl>
                                          <p:spTgt spid="2"/>
                                        </p:tgtEl>
                                      </p:cBhvr>
                                    </p:animEffect>
                                  </p:childTnLst>
                                </p:cTn>
                              </p:par>
                            </p:childTnLst>
                          </p:cTn>
                        </p:par>
                        <p:par>
                          <p:cTn id="20" fill="hold">
                            <p:stCondLst>
                              <p:cond delay="1850"/>
                            </p:stCondLst>
                            <p:childTnLst>
                              <p:par>
                                <p:cTn id="21" presetID="10" presetClass="entr" presetSubtype="0" fill="hold" grpId="0"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fade">
                                      <p:cBhvr>
                                        <p:cTn id="23" dur="500"/>
                                        <p:tgtEl>
                                          <p:spTgt spid="23"/>
                                        </p:tgtEl>
                                      </p:cBhvr>
                                    </p:animEffect>
                                  </p:childTnLst>
                                </p:cTn>
                              </p:par>
                            </p:childTnLst>
                          </p:cTn>
                        </p:par>
                        <p:par>
                          <p:cTn id="24" fill="hold">
                            <p:stCondLst>
                              <p:cond delay="2350"/>
                            </p:stCondLst>
                            <p:childTnLst>
                              <p:par>
                                <p:cTn id="25" presetID="10" presetClass="entr" presetSubtype="0" fill="hold" grpId="0" nodeType="after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fade">
                                      <p:cBhvr>
                                        <p:cTn id="27" dur="500"/>
                                        <p:tgtEl>
                                          <p:spTgt spid="25"/>
                                        </p:tgtEl>
                                      </p:cBhvr>
                                    </p:animEffect>
                                  </p:childTnLst>
                                </p:cTn>
                              </p:par>
                            </p:childTnLst>
                          </p:cTn>
                        </p:par>
                        <p:par>
                          <p:cTn id="28" fill="hold">
                            <p:stCondLst>
                              <p:cond delay="2850"/>
                            </p:stCondLst>
                            <p:childTnLst>
                              <p:par>
                                <p:cTn id="29" presetID="10" presetClass="entr" presetSubtype="0" fill="hold" grpId="0" nodeType="after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fade">
                                      <p:cBhvr>
                                        <p:cTn id="31" dur="500"/>
                                        <p:tgtEl>
                                          <p:spTgt spid="26"/>
                                        </p:tgtEl>
                                      </p:cBhvr>
                                    </p:animEffect>
                                  </p:childTnLst>
                                </p:cTn>
                              </p:par>
                            </p:childTnLst>
                          </p:cTn>
                        </p:par>
                        <p:par>
                          <p:cTn id="32" fill="hold">
                            <p:stCondLst>
                              <p:cond delay="3350"/>
                            </p:stCondLst>
                            <p:childTnLst>
                              <p:par>
                                <p:cTn id="33" presetID="22" presetClass="entr" presetSubtype="4" fill="hold"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wipe(down)">
                                      <p:cBhvr>
                                        <p:cTn id="35" dur="500"/>
                                        <p:tgtEl>
                                          <p:spTgt spid="31"/>
                                        </p:tgtEl>
                                      </p:cBhvr>
                                    </p:animEffect>
                                  </p:childTnLst>
                                </p:cTn>
                              </p:par>
                            </p:childTnLst>
                          </p:cTn>
                        </p:par>
                        <p:par>
                          <p:cTn id="36" fill="hold">
                            <p:stCondLst>
                              <p:cond delay="3850"/>
                            </p:stCondLst>
                            <p:childTnLst>
                              <p:par>
                                <p:cTn id="37" presetID="10" presetClass="entr" presetSubtype="0" fill="hold" nodeType="after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fade">
                                      <p:cBhvr>
                                        <p:cTn id="39" dur="750"/>
                                        <p:tgtEl>
                                          <p:spTgt spid="27"/>
                                        </p:tgtEl>
                                      </p:cBhvr>
                                    </p:animEffect>
                                  </p:childTnLst>
                                </p:cTn>
                              </p:par>
                            </p:childTnLst>
                          </p:cTn>
                        </p:par>
                        <p:par>
                          <p:cTn id="40" fill="hold">
                            <p:stCondLst>
                              <p:cond delay="4600"/>
                            </p:stCondLst>
                            <p:childTnLst>
                              <p:par>
                                <p:cTn id="41" presetID="22" presetClass="entr" presetSubtype="4" fill="hold" grpId="0" nodeType="after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wipe(down)">
                                      <p:cBhvr>
                                        <p:cTn id="4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3" grpId="0"/>
      <p:bldP spid="25" grpId="0"/>
      <p:bldP spid="26" grpId="0"/>
      <p:bldP spid="30"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文本框 38">
            <a:extLst>
              <a:ext uri="{FF2B5EF4-FFF2-40B4-BE49-F238E27FC236}">
                <a16:creationId xmlns="" xmlns:a16="http://schemas.microsoft.com/office/drawing/2014/main" id="{E5B102FC-ABD5-4A4C-A6A8-706F28EF6A31}"/>
              </a:ext>
            </a:extLst>
          </p:cNvPr>
          <p:cNvSpPr txBox="1"/>
          <p:nvPr/>
        </p:nvSpPr>
        <p:spPr>
          <a:xfrm>
            <a:off x="1114000" y="375508"/>
            <a:ext cx="6096000" cy="369332"/>
          </a:xfrm>
          <a:prstGeom prst="rect">
            <a:avLst/>
          </a:prstGeom>
          <a:noFill/>
        </p:spPr>
        <p:txBody>
          <a:bodyPr wrap="square">
            <a:spAutoFit/>
          </a:bodyPr>
          <a:lstStyle/>
          <a:p>
            <a:r>
              <a:rPr lang="zh-CN" altLang="en-US" sz="1800" dirty="0">
                <a:solidFill>
                  <a:srgbClr val="C00000"/>
                </a:solidFill>
                <a:latin typeface="汉仪雅酷黑 85W" panose="020B0904020202020204" pitchFamily="34" charset="-122"/>
                <a:ea typeface="汉仪雅酷黑 85W" panose="020B0904020202020204" pitchFamily="34" charset="-122"/>
                <a:sym typeface="思源黑体" panose="020B0500000000000000" pitchFamily="34" charset="-122"/>
              </a:rPr>
              <a:t>解放战争时期</a:t>
            </a:r>
          </a:p>
        </p:txBody>
      </p:sp>
      <p:pic>
        <p:nvPicPr>
          <p:cNvPr id="40" name="图片 13">
            <a:extLst>
              <a:ext uri="{FF2B5EF4-FFF2-40B4-BE49-F238E27FC236}">
                <a16:creationId xmlns="" xmlns:a16="http://schemas.microsoft.com/office/drawing/2014/main" id="{8F5A8AB7-08C8-4A4F-98B4-B87A4046B493}"/>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bwMode="auto">
          <a:xfrm>
            <a:off x="263122" y="213359"/>
            <a:ext cx="850878" cy="693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 name="Group 4">
            <a:extLst>
              <a:ext uri="{FF2B5EF4-FFF2-40B4-BE49-F238E27FC236}">
                <a16:creationId xmlns="" xmlns:a16="http://schemas.microsoft.com/office/drawing/2014/main" id="{5A3B138C-8C19-4D41-9ABA-C552F8991855}"/>
              </a:ext>
            </a:extLst>
          </p:cNvPr>
          <p:cNvGrpSpPr>
            <a:grpSpLocks noChangeAspect="1"/>
          </p:cNvGrpSpPr>
          <p:nvPr/>
        </p:nvGrpSpPr>
        <p:grpSpPr bwMode="auto">
          <a:xfrm>
            <a:off x="662197" y="1362670"/>
            <a:ext cx="903606" cy="461665"/>
            <a:chOff x="3222" y="1845"/>
            <a:chExt cx="1237" cy="632"/>
          </a:xfrm>
          <a:solidFill>
            <a:srgbClr val="C00000"/>
          </a:solidFill>
        </p:grpSpPr>
        <p:sp>
          <p:nvSpPr>
            <p:cNvPr id="5" name="Freeform 5">
              <a:extLst>
                <a:ext uri="{FF2B5EF4-FFF2-40B4-BE49-F238E27FC236}">
                  <a16:creationId xmlns="" xmlns:a16="http://schemas.microsoft.com/office/drawing/2014/main" id="{0FBAB7D4-5326-4ED9-95F9-7582664B64CE}"/>
                </a:ext>
              </a:extLst>
            </p:cNvPr>
            <p:cNvSpPr>
              <a:spLocks/>
            </p:cNvSpPr>
            <p:nvPr/>
          </p:nvSpPr>
          <p:spPr bwMode="auto">
            <a:xfrm>
              <a:off x="3608" y="1845"/>
              <a:ext cx="851" cy="632"/>
            </a:xfrm>
            <a:custGeom>
              <a:avLst/>
              <a:gdLst>
                <a:gd name="T0" fmla="*/ 366 w 626"/>
                <a:gd name="T1" fmla="*/ 413 h 465"/>
                <a:gd name="T2" fmla="*/ 313 w 626"/>
                <a:gd name="T3" fmla="*/ 362 h 465"/>
                <a:gd name="T4" fmla="*/ 338 w 626"/>
                <a:gd name="T5" fmla="*/ 362 h 465"/>
                <a:gd name="T6" fmla="*/ 392 w 626"/>
                <a:gd name="T7" fmla="*/ 310 h 465"/>
                <a:gd name="T8" fmla="*/ 338 w 626"/>
                <a:gd name="T9" fmla="*/ 258 h 465"/>
                <a:gd name="T10" fmla="*/ 414 w 626"/>
                <a:gd name="T11" fmla="*/ 207 h 465"/>
                <a:gd name="T12" fmla="*/ 361 w 626"/>
                <a:gd name="T13" fmla="*/ 155 h 465"/>
                <a:gd name="T14" fmla="*/ 573 w 626"/>
                <a:gd name="T15" fmla="*/ 155 h 465"/>
                <a:gd name="T16" fmla="*/ 626 w 626"/>
                <a:gd name="T17" fmla="*/ 103 h 465"/>
                <a:gd name="T18" fmla="*/ 573 w 626"/>
                <a:gd name="T19" fmla="*/ 52 h 465"/>
                <a:gd name="T20" fmla="*/ 260 w 626"/>
                <a:gd name="T21" fmla="*/ 52 h 465"/>
                <a:gd name="T22" fmla="*/ 207 w 626"/>
                <a:gd name="T23" fmla="*/ 0 h 465"/>
                <a:gd name="T24" fmla="*/ 102 w 626"/>
                <a:gd name="T25" fmla="*/ 0 h 465"/>
                <a:gd name="T26" fmla="*/ 48 w 626"/>
                <a:gd name="T27" fmla="*/ 52 h 465"/>
                <a:gd name="T28" fmla="*/ 49 w 626"/>
                <a:gd name="T29" fmla="*/ 54 h 465"/>
                <a:gd name="T30" fmla="*/ 0 w 626"/>
                <a:gd name="T31" fmla="*/ 113 h 465"/>
                <a:gd name="T32" fmla="*/ 0 w 626"/>
                <a:gd name="T33" fmla="*/ 403 h 465"/>
                <a:gd name="T34" fmla="*/ 65 w 626"/>
                <a:gd name="T35" fmla="*/ 465 h 465"/>
                <a:gd name="T36" fmla="*/ 208 w 626"/>
                <a:gd name="T37" fmla="*/ 465 h 465"/>
                <a:gd name="T38" fmla="*/ 244 w 626"/>
                <a:gd name="T39" fmla="*/ 465 h 465"/>
                <a:gd name="T40" fmla="*/ 313 w 626"/>
                <a:gd name="T41" fmla="*/ 465 h 465"/>
                <a:gd name="T42" fmla="*/ 366 w 626"/>
                <a:gd name="T43" fmla="*/ 413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26" h="465">
                  <a:moveTo>
                    <a:pt x="366" y="413"/>
                  </a:moveTo>
                  <a:cubicBezTo>
                    <a:pt x="366" y="385"/>
                    <a:pt x="342" y="362"/>
                    <a:pt x="313" y="362"/>
                  </a:cubicBezTo>
                  <a:cubicBezTo>
                    <a:pt x="338" y="362"/>
                    <a:pt x="338" y="362"/>
                    <a:pt x="338" y="362"/>
                  </a:cubicBezTo>
                  <a:cubicBezTo>
                    <a:pt x="368" y="362"/>
                    <a:pt x="392" y="338"/>
                    <a:pt x="392" y="310"/>
                  </a:cubicBezTo>
                  <a:cubicBezTo>
                    <a:pt x="392" y="281"/>
                    <a:pt x="368" y="258"/>
                    <a:pt x="338" y="258"/>
                  </a:cubicBezTo>
                  <a:cubicBezTo>
                    <a:pt x="368" y="258"/>
                    <a:pt x="416" y="258"/>
                    <a:pt x="414" y="207"/>
                  </a:cubicBezTo>
                  <a:cubicBezTo>
                    <a:pt x="413" y="178"/>
                    <a:pt x="390" y="155"/>
                    <a:pt x="361" y="155"/>
                  </a:cubicBezTo>
                  <a:cubicBezTo>
                    <a:pt x="573" y="155"/>
                    <a:pt x="573" y="155"/>
                    <a:pt x="573" y="155"/>
                  </a:cubicBezTo>
                  <a:cubicBezTo>
                    <a:pt x="602" y="155"/>
                    <a:pt x="626" y="132"/>
                    <a:pt x="626" y="103"/>
                  </a:cubicBezTo>
                  <a:cubicBezTo>
                    <a:pt x="626" y="75"/>
                    <a:pt x="602" y="52"/>
                    <a:pt x="573" y="52"/>
                  </a:cubicBezTo>
                  <a:cubicBezTo>
                    <a:pt x="260" y="52"/>
                    <a:pt x="260" y="52"/>
                    <a:pt x="260" y="52"/>
                  </a:cubicBezTo>
                  <a:cubicBezTo>
                    <a:pt x="260" y="23"/>
                    <a:pt x="236" y="0"/>
                    <a:pt x="207" y="0"/>
                  </a:cubicBezTo>
                  <a:cubicBezTo>
                    <a:pt x="102" y="0"/>
                    <a:pt x="102" y="0"/>
                    <a:pt x="102" y="0"/>
                  </a:cubicBezTo>
                  <a:cubicBezTo>
                    <a:pt x="72" y="0"/>
                    <a:pt x="48" y="23"/>
                    <a:pt x="48" y="52"/>
                  </a:cubicBezTo>
                  <a:cubicBezTo>
                    <a:pt x="48" y="52"/>
                    <a:pt x="48" y="53"/>
                    <a:pt x="49" y="54"/>
                  </a:cubicBezTo>
                  <a:cubicBezTo>
                    <a:pt x="21" y="60"/>
                    <a:pt x="0" y="85"/>
                    <a:pt x="0" y="113"/>
                  </a:cubicBezTo>
                  <a:cubicBezTo>
                    <a:pt x="0" y="403"/>
                    <a:pt x="0" y="403"/>
                    <a:pt x="0" y="403"/>
                  </a:cubicBezTo>
                  <a:cubicBezTo>
                    <a:pt x="0" y="437"/>
                    <a:pt x="29" y="465"/>
                    <a:pt x="65" y="465"/>
                  </a:cubicBezTo>
                  <a:cubicBezTo>
                    <a:pt x="208" y="465"/>
                    <a:pt x="208" y="465"/>
                    <a:pt x="208" y="465"/>
                  </a:cubicBezTo>
                  <a:cubicBezTo>
                    <a:pt x="244" y="465"/>
                    <a:pt x="244" y="465"/>
                    <a:pt x="244" y="465"/>
                  </a:cubicBezTo>
                  <a:cubicBezTo>
                    <a:pt x="313" y="465"/>
                    <a:pt x="313" y="465"/>
                    <a:pt x="313" y="465"/>
                  </a:cubicBezTo>
                  <a:cubicBezTo>
                    <a:pt x="342" y="465"/>
                    <a:pt x="366" y="442"/>
                    <a:pt x="366" y="4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cs typeface="+mn-ea"/>
                <a:sym typeface="+mn-lt"/>
              </a:endParaRPr>
            </a:p>
          </p:txBody>
        </p:sp>
        <p:sp>
          <p:nvSpPr>
            <p:cNvPr id="6" name="Rectangle 6">
              <a:extLst>
                <a:ext uri="{FF2B5EF4-FFF2-40B4-BE49-F238E27FC236}">
                  <a16:creationId xmlns="" xmlns:a16="http://schemas.microsoft.com/office/drawing/2014/main" id="{28F1DA24-E5D7-4418-8934-09192B0E2C1B}"/>
                </a:ext>
              </a:extLst>
            </p:cNvPr>
            <p:cNvSpPr>
              <a:spLocks noChangeArrowheads="1"/>
            </p:cNvSpPr>
            <p:nvPr/>
          </p:nvSpPr>
          <p:spPr bwMode="auto">
            <a:xfrm>
              <a:off x="3222" y="1931"/>
              <a:ext cx="319" cy="5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cs typeface="+mn-ea"/>
                <a:sym typeface="+mn-lt"/>
              </a:endParaRPr>
            </a:p>
          </p:txBody>
        </p:sp>
      </p:grpSp>
      <p:sp>
        <p:nvSpPr>
          <p:cNvPr id="7" name="矩形 6">
            <a:extLst>
              <a:ext uri="{FF2B5EF4-FFF2-40B4-BE49-F238E27FC236}">
                <a16:creationId xmlns="" xmlns:a16="http://schemas.microsoft.com/office/drawing/2014/main" id="{126ECECD-0A64-4D6E-8D96-DEB89669B81B}"/>
              </a:ext>
            </a:extLst>
          </p:cNvPr>
          <p:cNvSpPr/>
          <p:nvPr/>
        </p:nvSpPr>
        <p:spPr>
          <a:xfrm>
            <a:off x="1565803" y="1219089"/>
            <a:ext cx="6169547" cy="584775"/>
          </a:xfrm>
          <a:prstGeom prst="rect">
            <a:avLst/>
          </a:prstGeom>
        </p:spPr>
        <p:txBody>
          <a:bodyPr wrap="square">
            <a:spAutoFit/>
          </a:bodyPr>
          <a:lstStyle/>
          <a:p>
            <a:pPr marL="457200" indent="-457200">
              <a:buFont typeface="Wingdings" panose="05000000000000000000" pitchFamily="2" charset="2"/>
              <a:buChar char="u"/>
            </a:pPr>
            <a:r>
              <a:rPr lang="zh-CN" altLang="en-US" sz="3200" b="1" dirty="0">
                <a:solidFill>
                  <a:srgbClr val="C00000"/>
                </a:solidFill>
                <a:latin typeface="微软雅黑" panose="020B0503020204020204" pitchFamily="34" charset="-122"/>
                <a:ea typeface="微软雅黑" panose="020B0503020204020204" pitchFamily="34" charset="-122"/>
              </a:rPr>
              <a:t>筹建新中国</a:t>
            </a:r>
            <a:endParaRPr lang="en-US" altLang="zh-CN" sz="3200" b="1" dirty="0">
              <a:solidFill>
                <a:srgbClr val="C00000"/>
              </a:solidFill>
              <a:latin typeface="微软雅黑" panose="020B0503020204020204" pitchFamily="34" charset="-122"/>
              <a:ea typeface="微软雅黑" panose="020B0503020204020204" pitchFamily="34" charset="-122"/>
            </a:endParaRPr>
          </a:p>
        </p:txBody>
      </p:sp>
      <p:grpSp>
        <p:nvGrpSpPr>
          <p:cNvPr id="2" name="组合 1">
            <a:extLst>
              <a:ext uri="{FF2B5EF4-FFF2-40B4-BE49-F238E27FC236}">
                <a16:creationId xmlns="" xmlns:a16="http://schemas.microsoft.com/office/drawing/2014/main" id="{DFC6696A-9F71-42A0-878F-4B9F22759155}"/>
              </a:ext>
            </a:extLst>
          </p:cNvPr>
          <p:cNvGrpSpPr/>
          <p:nvPr/>
        </p:nvGrpSpPr>
        <p:grpSpPr>
          <a:xfrm>
            <a:off x="1565803" y="1835536"/>
            <a:ext cx="3411311" cy="158038"/>
            <a:chOff x="1565803" y="1939708"/>
            <a:chExt cx="6273720" cy="81021"/>
          </a:xfrm>
        </p:grpSpPr>
        <p:cxnSp>
          <p:nvCxnSpPr>
            <p:cNvPr id="8" name="直接连接符 7">
              <a:extLst>
                <a:ext uri="{FF2B5EF4-FFF2-40B4-BE49-F238E27FC236}">
                  <a16:creationId xmlns="" xmlns:a16="http://schemas.microsoft.com/office/drawing/2014/main" id="{FCB7EF61-9E5A-4204-9927-C98D108DAC77}"/>
                </a:ext>
              </a:extLst>
            </p:cNvPr>
            <p:cNvCxnSpPr>
              <a:cxnSpLocks/>
            </p:cNvCxnSpPr>
            <p:nvPr/>
          </p:nvCxnSpPr>
          <p:spPr>
            <a:xfrm>
              <a:off x="1565803" y="1939708"/>
              <a:ext cx="61695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 xmlns:a16="http://schemas.microsoft.com/office/drawing/2014/main" id="{0CA6F38A-2F40-4E5A-AE6B-925609E9AB8B}"/>
                </a:ext>
              </a:extLst>
            </p:cNvPr>
            <p:cNvCxnSpPr>
              <a:cxnSpLocks/>
            </p:cNvCxnSpPr>
            <p:nvPr/>
          </p:nvCxnSpPr>
          <p:spPr>
            <a:xfrm>
              <a:off x="1565803" y="2020729"/>
              <a:ext cx="627372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23" name="文本框 22">
            <a:extLst>
              <a:ext uri="{FF2B5EF4-FFF2-40B4-BE49-F238E27FC236}">
                <a16:creationId xmlns="" xmlns:a16="http://schemas.microsoft.com/office/drawing/2014/main" id="{362B1E91-AA67-4DEA-9B4E-5F9C03513830}"/>
              </a:ext>
            </a:extLst>
          </p:cNvPr>
          <p:cNvSpPr txBox="1">
            <a:spLocks noChangeArrowheads="1"/>
          </p:cNvSpPr>
          <p:nvPr/>
        </p:nvSpPr>
        <p:spPr bwMode="auto">
          <a:xfrm>
            <a:off x="688561" y="2210947"/>
            <a:ext cx="10624035" cy="853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等线" panose="02010600030101010101" pitchFamily="2" charset="-122"/>
                <a:ea typeface="宋体" panose="02010600030101010101" pitchFamily="2" charset="-122"/>
              </a:defRPr>
            </a:lvl1pPr>
            <a:lvl2pPr marL="742950" indent="-285750" eaLnBrk="0" hangingPunct="0">
              <a:defRPr>
                <a:solidFill>
                  <a:schemeClr val="tx1"/>
                </a:solidFill>
                <a:latin typeface="等线" panose="02010600030101010101" pitchFamily="2" charset="-122"/>
                <a:ea typeface="宋体" panose="02010600030101010101" pitchFamily="2" charset="-122"/>
              </a:defRPr>
            </a:lvl2pPr>
            <a:lvl3pPr marL="1143000" indent="-228600" eaLnBrk="0" hangingPunct="0">
              <a:defRPr>
                <a:solidFill>
                  <a:schemeClr val="tx1"/>
                </a:solidFill>
                <a:latin typeface="等线" panose="02010600030101010101" pitchFamily="2" charset="-122"/>
                <a:ea typeface="宋体" panose="02010600030101010101" pitchFamily="2" charset="-122"/>
              </a:defRPr>
            </a:lvl3pPr>
            <a:lvl4pPr marL="1600200" indent="-228600" eaLnBrk="0" hangingPunct="0">
              <a:defRPr>
                <a:solidFill>
                  <a:schemeClr val="tx1"/>
                </a:solidFill>
                <a:latin typeface="等线" panose="02010600030101010101" pitchFamily="2" charset="-122"/>
                <a:ea typeface="宋体" panose="02010600030101010101" pitchFamily="2" charset="-122"/>
              </a:defRPr>
            </a:lvl4pPr>
            <a:lvl5pPr marL="2057400" indent="-228600" eaLnBrk="0" hangingPunct="0">
              <a:defRPr>
                <a:solidFill>
                  <a:schemeClr val="tx1"/>
                </a:solidFill>
                <a:latin typeface="等线" panose="02010600030101010101" pitchFamily="2" charset="-122"/>
                <a:ea typeface="宋体"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9pPr>
          </a:lstStyle>
          <a:p>
            <a:pPr marL="342900" indent="-342900" eaLnBrk="1" hangingPunct="1">
              <a:lnSpc>
                <a:spcPct val="130000"/>
              </a:lnSpc>
              <a:buFont typeface="Arial" panose="020B0604020202020204" pitchFamily="34" charset="0"/>
              <a:buChar char="•"/>
            </a:pPr>
            <a:r>
              <a:rPr lang="zh-CN" altLang="en-US" sz="2000" dirty="0">
                <a:latin typeface="微软雅黑" panose="020B0503020204020204" pitchFamily="34" charset="-122"/>
                <a:ea typeface="微软雅黑" panose="020B0503020204020204" pitchFamily="34" charset="-122"/>
              </a:rPr>
              <a:t>毛泽东在报告中指出在全国胜利的局面下，党的工作重点必须由乡村转移到城市，恢复和发展城市中的生产为中心任务，提出了两个“务必”的要求。</a:t>
            </a:r>
            <a:r>
              <a:rPr lang="en-US" altLang="zh-CN" sz="2000" dirty="0">
                <a:latin typeface="微软雅黑" panose="020B0503020204020204" pitchFamily="34" charset="-122"/>
                <a:ea typeface="微软雅黑" panose="020B0503020204020204" pitchFamily="34" charset="-122"/>
              </a:rPr>
              <a:t>          </a:t>
            </a:r>
            <a:endParaRPr lang="zh-CN" altLang="en-US" sz="2000" dirty="0">
              <a:latin typeface="微软雅黑" panose="020B0503020204020204" pitchFamily="34" charset="-122"/>
              <a:ea typeface="微软雅黑" panose="020B0503020204020204" pitchFamily="34" charset="-122"/>
            </a:endParaRPr>
          </a:p>
        </p:txBody>
      </p:sp>
      <p:grpSp>
        <p:nvGrpSpPr>
          <p:cNvPr id="27" name="组合 7">
            <a:extLst>
              <a:ext uri="{FF2B5EF4-FFF2-40B4-BE49-F238E27FC236}">
                <a16:creationId xmlns="" xmlns:a16="http://schemas.microsoft.com/office/drawing/2014/main" id="{DD31BDA0-643F-47A6-8CFC-DB93D76F4D08}"/>
              </a:ext>
            </a:extLst>
          </p:cNvPr>
          <p:cNvGrpSpPr/>
          <p:nvPr/>
        </p:nvGrpSpPr>
        <p:grpSpPr bwMode="auto">
          <a:xfrm>
            <a:off x="944163" y="3259689"/>
            <a:ext cx="2436814" cy="442912"/>
            <a:chOff x="632292" y="1140767"/>
            <a:chExt cx="2436028" cy="444153"/>
          </a:xfrm>
        </p:grpSpPr>
        <p:sp>
          <p:nvSpPr>
            <p:cNvPr id="28" name="矩形 27">
              <a:extLst>
                <a:ext uri="{FF2B5EF4-FFF2-40B4-BE49-F238E27FC236}">
                  <a16:creationId xmlns="" xmlns:a16="http://schemas.microsoft.com/office/drawing/2014/main" id="{C1F6B73E-06CA-4AA9-9CE9-56C232E3593D}"/>
                </a:ext>
              </a:extLst>
            </p:cNvPr>
            <p:cNvSpPr/>
            <p:nvPr/>
          </p:nvSpPr>
          <p:spPr>
            <a:xfrm>
              <a:off x="632292" y="1158278"/>
              <a:ext cx="2436027" cy="426642"/>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文本框 19">
              <a:extLst>
                <a:ext uri="{FF2B5EF4-FFF2-40B4-BE49-F238E27FC236}">
                  <a16:creationId xmlns="" xmlns:a16="http://schemas.microsoft.com/office/drawing/2014/main" id="{51E6B911-FD9B-44C5-AB74-2B1600E38665}"/>
                </a:ext>
              </a:extLst>
            </p:cNvPr>
            <p:cNvSpPr txBox="1">
              <a:spLocks noChangeArrowheads="1"/>
            </p:cNvSpPr>
            <p:nvPr/>
          </p:nvSpPr>
          <p:spPr bwMode="auto">
            <a:xfrm>
              <a:off x="846302" y="1140767"/>
              <a:ext cx="2222018" cy="401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等线" panose="02010600030101010101" pitchFamily="2" charset="-122"/>
                  <a:ea typeface="宋体" panose="02010600030101010101" pitchFamily="2" charset="-122"/>
                </a:defRPr>
              </a:lvl1pPr>
              <a:lvl2pPr marL="742950" indent="-285750" eaLnBrk="0" hangingPunct="0">
                <a:defRPr>
                  <a:solidFill>
                    <a:schemeClr val="tx1"/>
                  </a:solidFill>
                  <a:latin typeface="等线" panose="02010600030101010101" pitchFamily="2" charset="-122"/>
                  <a:ea typeface="宋体" panose="02010600030101010101" pitchFamily="2" charset="-122"/>
                </a:defRPr>
              </a:lvl2pPr>
              <a:lvl3pPr marL="1143000" indent="-228600" eaLnBrk="0" hangingPunct="0">
                <a:defRPr>
                  <a:solidFill>
                    <a:schemeClr val="tx1"/>
                  </a:solidFill>
                  <a:latin typeface="等线" panose="02010600030101010101" pitchFamily="2" charset="-122"/>
                  <a:ea typeface="宋体" panose="02010600030101010101" pitchFamily="2" charset="-122"/>
                </a:defRPr>
              </a:lvl3pPr>
              <a:lvl4pPr marL="1600200" indent="-228600" eaLnBrk="0" hangingPunct="0">
                <a:defRPr>
                  <a:solidFill>
                    <a:schemeClr val="tx1"/>
                  </a:solidFill>
                  <a:latin typeface="等线" panose="02010600030101010101" pitchFamily="2" charset="-122"/>
                  <a:ea typeface="宋体" panose="02010600030101010101" pitchFamily="2" charset="-122"/>
                </a:defRPr>
              </a:lvl4pPr>
              <a:lvl5pPr marL="2057400" indent="-228600" eaLnBrk="0" hangingPunct="0">
                <a:defRPr>
                  <a:solidFill>
                    <a:schemeClr val="tx1"/>
                  </a:solidFill>
                  <a:latin typeface="等线" panose="02010600030101010101" pitchFamily="2" charset="-122"/>
                  <a:ea typeface="宋体"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9pPr>
            </a:lstStyle>
            <a:p>
              <a:pPr eaLnBrk="1" hangingPunct="1"/>
              <a:r>
                <a:rPr lang="en-US" altLang="zh-CN" sz="2000" b="1" dirty="0">
                  <a:solidFill>
                    <a:schemeClr val="bg1"/>
                  </a:solidFill>
                  <a:latin typeface="微软雅黑" panose="020B0503020204020204" pitchFamily="34" charset="-122"/>
                  <a:ea typeface="微软雅黑" panose="020B0503020204020204" pitchFamily="34" charset="-122"/>
                </a:rPr>
                <a:t>1949</a:t>
              </a:r>
              <a:r>
                <a:rPr lang="zh-CN" altLang="en-US" sz="2000" b="1" dirty="0">
                  <a:solidFill>
                    <a:schemeClr val="bg1"/>
                  </a:solidFill>
                  <a:latin typeface="微软雅黑" panose="020B0503020204020204" pitchFamily="34" charset="-122"/>
                  <a:ea typeface="微软雅黑" panose="020B0503020204020204" pitchFamily="34" charset="-122"/>
                </a:rPr>
                <a:t>年</a:t>
              </a:r>
              <a:r>
                <a:rPr lang="en-US" altLang="zh-CN" sz="2000" b="1" dirty="0">
                  <a:solidFill>
                    <a:schemeClr val="bg1"/>
                  </a:solidFill>
                  <a:latin typeface="微软雅黑" panose="020B0503020204020204" pitchFamily="34" charset="-122"/>
                  <a:ea typeface="微软雅黑" panose="020B0503020204020204" pitchFamily="34" charset="-122"/>
                </a:rPr>
                <a:t>9</a:t>
              </a:r>
              <a:r>
                <a:rPr lang="zh-CN" altLang="en-US" sz="2000" b="1" dirty="0">
                  <a:solidFill>
                    <a:schemeClr val="bg1"/>
                  </a:solidFill>
                  <a:latin typeface="微软雅黑" panose="020B0503020204020204" pitchFamily="34" charset="-122"/>
                  <a:ea typeface="微软雅黑" panose="020B0503020204020204" pitchFamily="34" charset="-122"/>
                </a:rPr>
                <a:t>月</a:t>
              </a:r>
              <a:r>
                <a:rPr lang="en-US" altLang="zh-CN" sz="2000" b="1" dirty="0">
                  <a:solidFill>
                    <a:schemeClr val="bg1"/>
                  </a:solidFill>
                  <a:latin typeface="微软雅黑" panose="020B0503020204020204" pitchFamily="34" charset="-122"/>
                  <a:ea typeface="微软雅黑" panose="020B0503020204020204" pitchFamily="34" charset="-122"/>
                </a:rPr>
                <a:t>21</a:t>
              </a:r>
              <a:r>
                <a:rPr lang="zh-CN" altLang="en-US" sz="2000" b="1" dirty="0">
                  <a:solidFill>
                    <a:schemeClr val="bg1"/>
                  </a:solidFill>
                  <a:latin typeface="微软雅黑" panose="020B0503020204020204" pitchFamily="34" charset="-122"/>
                  <a:ea typeface="微软雅黑" panose="020B0503020204020204" pitchFamily="34" charset="-122"/>
                </a:rPr>
                <a:t>日</a:t>
              </a:r>
            </a:p>
          </p:txBody>
        </p:sp>
      </p:grpSp>
      <p:sp>
        <p:nvSpPr>
          <p:cNvPr id="30" name="文本框 29">
            <a:extLst>
              <a:ext uri="{FF2B5EF4-FFF2-40B4-BE49-F238E27FC236}">
                <a16:creationId xmlns="" xmlns:a16="http://schemas.microsoft.com/office/drawing/2014/main" id="{F051FA70-05B6-45F7-ACE6-66F49FC1B48D}"/>
              </a:ext>
            </a:extLst>
          </p:cNvPr>
          <p:cNvSpPr txBox="1"/>
          <p:nvPr/>
        </p:nvSpPr>
        <p:spPr>
          <a:xfrm>
            <a:off x="895221" y="3751015"/>
            <a:ext cx="10494268" cy="646331"/>
          </a:xfrm>
          <a:prstGeom prst="rect">
            <a:avLst/>
          </a:prstGeom>
          <a:noFill/>
        </p:spPr>
        <p:txBody>
          <a:bodyPr wrap="square">
            <a:spAutoFit/>
          </a:bodyPr>
          <a:lstStyle/>
          <a:p>
            <a:r>
              <a:rPr lang="zh-CN" altLang="en-US" dirty="0">
                <a:latin typeface="微软雅黑" panose="020B0503020204020204" pitchFamily="34" charset="-122"/>
                <a:ea typeface="微软雅黑" panose="020B0503020204020204" pitchFamily="34" charset="-122"/>
              </a:rPr>
              <a:t>中国人民政治协商会议第一次全体会议在北平召开。会议决定中华人民共和国定都北平，改北平为北京，以</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义勇军进行曲</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为代国歌，国旗为五星红旗，选举毛泽东为中央人民政府主席</a:t>
            </a:r>
          </a:p>
        </p:txBody>
      </p:sp>
      <p:grpSp>
        <p:nvGrpSpPr>
          <p:cNvPr id="19" name="组合 7">
            <a:extLst>
              <a:ext uri="{FF2B5EF4-FFF2-40B4-BE49-F238E27FC236}">
                <a16:creationId xmlns="" xmlns:a16="http://schemas.microsoft.com/office/drawing/2014/main" id="{0836CCA7-FFFB-4D40-96A9-5AE9C8359D12}"/>
              </a:ext>
            </a:extLst>
          </p:cNvPr>
          <p:cNvGrpSpPr/>
          <p:nvPr/>
        </p:nvGrpSpPr>
        <p:grpSpPr bwMode="auto">
          <a:xfrm>
            <a:off x="944163" y="4658397"/>
            <a:ext cx="2436813" cy="425450"/>
            <a:chOff x="632292" y="1158278"/>
            <a:chExt cx="2436027" cy="426642"/>
          </a:xfrm>
        </p:grpSpPr>
        <p:sp>
          <p:nvSpPr>
            <p:cNvPr id="20" name="矩形 19">
              <a:extLst>
                <a:ext uri="{FF2B5EF4-FFF2-40B4-BE49-F238E27FC236}">
                  <a16:creationId xmlns="" xmlns:a16="http://schemas.microsoft.com/office/drawing/2014/main" id="{16C83639-0D2E-4131-A54E-242A084D5A62}"/>
                </a:ext>
              </a:extLst>
            </p:cNvPr>
            <p:cNvSpPr/>
            <p:nvPr/>
          </p:nvSpPr>
          <p:spPr>
            <a:xfrm>
              <a:off x="632292" y="1158278"/>
              <a:ext cx="2436027" cy="426642"/>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文本框 19">
              <a:extLst>
                <a:ext uri="{FF2B5EF4-FFF2-40B4-BE49-F238E27FC236}">
                  <a16:creationId xmlns="" xmlns:a16="http://schemas.microsoft.com/office/drawing/2014/main" id="{3F837247-0E23-4258-86CC-99C8B6270F0A}"/>
                </a:ext>
              </a:extLst>
            </p:cNvPr>
            <p:cNvSpPr txBox="1">
              <a:spLocks noChangeArrowheads="1"/>
            </p:cNvSpPr>
            <p:nvPr/>
          </p:nvSpPr>
          <p:spPr bwMode="auto">
            <a:xfrm>
              <a:off x="802074" y="1176176"/>
              <a:ext cx="2222018" cy="401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等线" panose="02010600030101010101" pitchFamily="2" charset="-122"/>
                  <a:ea typeface="宋体" panose="02010600030101010101" pitchFamily="2" charset="-122"/>
                </a:defRPr>
              </a:lvl1pPr>
              <a:lvl2pPr marL="742950" indent="-285750" eaLnBrk="0" hangingPunct="0">
                <a:defRPr>
                  <a:solidFill>
                    <a:schemeClr val="tx1"/>
                  </a:solidFill>
                  <a:latin typeface="等线" panose="02010600030101010101" pitchFamily="2" charset="-122"/>
                  <a:ea typeface="宋体" panose="02010600030101010101" pitchFamily="2" charset="-122"/>
                </a:defRPr>
              </a:lvl2pPr>
              <a:lvl3pPr marL="1143000" indent="-228600" eaLnBrk="0" hangingPunct="0">
                <a:defRPr>
                  <a:solidFill>
                    <a:schemeClr val="tx1"/>
                  </a:solidFill>
                  <a:latin typeface="等线" panose="02010600030101010101" pitchFamily="2" charset="-122"/>
                  <a:ea typeface="宋体" panose="02010600030101010101" pitchFamily="2" charset="-122"/>
                </a:defRPr>
              </a:lvl3pPr>
              <a:lvl4pPr marL="1600200" indent="-228600" eaLnBrk="0" hangingPunct="0">
                <a:defRPr>
                  <a:solidFill>
                    <a:schemeClr val="tx1"/>
                  </a:solidFill>
                  <a:latin typeface="等线" panose="02010600030101010101" pitchFamily="2" charset="-122"/>
                  <a:ea typeface="宋体" panose="02010600030101010101" pitchFamily="2" charset="-122"/>
                </a:defRPr>
              </a:lvl4pPr>
              <a:lvl5pPr marL="2057400" indent="-228600" eaLnBrk="0" hangingPunct="0">
                <a:defRPr>
                  <a:solidFill>
                    <a:schemeClr val="tx1"/>
                  </a:solidFill>
                  <a:latin typeface="等线" panose="02010600030101010101" pitchFamily="2" charset="-122"/>
                  <a:ea typeface="宋体"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9pPr>
            </a:lstStyle>
            <a:p>
              <a:pPr eaLnBrk="1" hangingPunct="1"/>
              <a:r>
                <a:rPr lang="en-US" altLang="zh-CN" sz="2000" b="1" dirty="0">
                  <a:solidFill>
                    <a:schemeClr val="bg1"/>
                  </a:solidFill>
                  <a:latin typeface="微软雅黑" panose="020B0503020204020204" pitchFamily="34" charset="-122"/>
                  <a:ea typeface="微软雅黑" panose="020B0503020204020204" pitchFamily="34" charset="-122"/>
                </a:rPr>
                <a:t>1949</a:t>
              </a:r>
              <a:r>
                <a:rPr lang="zh-CN" altLang="en-US" sz="2000" b="1" dirty="0">
                  <a:solidFill>
                    <a:schemeClr val="bg1"/>
                  </a:solidFill>
                  <a:latin typeface="微软雅黑" panose="020B0503020204020204" pitchFamily="34" charset="-122"/>
                  <a:ea typeface="微软雅黑" panose="020B0503020204020204" pitchFamily="34" charset="-122"/>
                </a:rPr>
                <a:t>年</a:t>
              </a:r>
              <a:r>
                <a:rPr lang="en-US" altLang="zh-CN" sz="2000" b="1" dirty="0">
                  <a:solidFill>
                    <a:schemeClr val="bg1"/>
                  </a:solidFill>
                  <a:latin typeface="微软雅黑" panose="020B0503020204020204" pitchFamily="34" charset="-122"/>
                  <a:ea typeface="微软雅黑" panose="020B0503020204020204" pitchFamily="34" charset="-122"/>
                </a:rPr>
                <a:t>10</a:t>
              </a:r>
              <a:r>
                <a:rPr lang="zh-CN" altLang="en-US" sz="2000" b="1" dirty="0">
                  <a:solidFill>
                    <a:schemeClr val="bg1"/>
                  </a:solidFill>
                  <a:latin typeface="微软雅黑" panose="020B0503020204020204" pitchFamily="34" charset="-122"/>
                  <a:ea typeface="微软雅黑" panose="020B0503020204020204" pitchFamily="34" charset="-122"/>
                </a:rPr>
                <a:t>月</a:t>
              </a:r>
              <a:r>
                <a:rPr lang="en-US" altLang="zh-CN" sz="2000" b="1" dirty="0">
                  <a:solidFill>
                    <a:schemeClr val="bg1"/>
                  </a:solidFill>
                  <a:latin typeface="微软雅黑" panose="020B0503020204020204" pitchFamily="34" charset="-122"/>
                  <a:ea typeface="微软雅黑" panose="020B0503020204020204" pitchFamily="34" charset="-122"/>
                </a:rPr>
                <a:t>1</a:t>
              </a:r>
              <a:r>
                <a:rPr lang="zh-CN" altLang="en-US" sz="2000" b="1" dirty="0">
                  <a:solidFill>
                    <a:schemeClr val="bg1"/>
                  </a:solidFill>
                  <a:latin typeface="微软雅黑" panose="020B0503020204020204" pitchFamily="34" charset="-122"/>
                  <a:ea typeface="微软雅黑" panose="020B0503020204020204" pitchFamily="34" charset="-122"/>
                </a:rPr>
                <a:t>日</a:t>
              </a:r>
            </a:p>
          </p:txBody>
        </p:sp>
      </p:grpSp>
      <p:sp>
        <p:nvSpPr>
          <p:cNvPr id="22" name="文本框 21">
            <a:extLst>
              <a:ext uri="{FF2B5EF4-FFF2-40B4-BE49-F238E27FC236}">
                <a16:creationId xmlns="" xmlns:a16="http://schemas.microsoft.com/office/drawing/2014/main" id="{109BB00E-AB53-4086-AEE5-C72E61C681A9}"/>
              </a:ext>
            </a:extLst>
          </p:cNvPr>
          <p:cNvSpPr txBox="1"/>
          <p:nvPr/>
        </p:nvSpPr>
        <p:spPr>
          <a:xfrm>
            <a:off x="895221" y="5307568"/>
            <a:ext cx="10494268" cy="417358"/>
          </a:xfrm>
          <a:prstGeom prst="rect">
            <a:avLst/>
          </a:prstGeom>
          <a:noFill/>
        </p:spPr>
        <p:txBody>
          <a:bodyPr wrap="square">
            <a:spAutoFit/>
          </a:bodyPr>
          <a:lstStyle/>
          <a:p>
            <a:pPr>
              <a:lnSpc>
                <a:spcPct val="130000"/>
              </a:lnSpc>
            </a:pPr>
            <a:r>
              <a:rPr lang="zh-CN" altLang="en-US" dirty="0">
                <a:latin typeface="微软雅黑" panose="020B0503020204020204" pitchFamily="34" charset="-122"/>
                <a:ea typeface="微软雅黑" panose="020B0503020204020204" pitchFamily="34" charset="-122"/>
              </a:rPr>
              <a:t>中华人民共和国中央人民政府成立了</a:t>
            </a:r>
          </a:p>
        </p:txBody>
      </p:sp>
      <p:pic>
        <p:nvPicPr>
          <p:cNvPr id="10" name="图片 9">
            <a:extLst>
              <a:ext uri="{FF2B5EF4-FFF2-40B4-BE49-F238E27FC236}">
                <a16:creationId xmlns="" xmlns:a16="http://schemas.microsoft.com/office/drawing/2014/main" id="{F0A50F11-B45A-4C63-B0EA-D7E627D013F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19439" y="4098076"/>
            <a:ext cx="4139887" cy="2759924"/>
          </a:xfrm>
          <a:prstGeom prst="rect">
            <a:avLst/>
          </a:prstGeom>
        </p:spPr>
      </p:pic>
    </p:spTree>
    <p:extLst>
      <p:ext uri="{BB962C8B-B14F-4D97-AF65-F5344CB8AC3E}">
        <p14:creationId xmlns:p14="http://schemas.microsoft.com/office/powerpoint/2010/main" val="1981775726"/>
      </p:ext>
    </p:extLst>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7"/>
                                        </p:tgtEl>
                                        <p:attrNameLst>
                                          <p:attrName>ppt_y</p:attrName>
                                        </p:attrNameLst>
                                      </p:cBhvr>
                                      <p:tavLst>
                                        <p:tav tm="0">
                                          <p:val>
                                            <p:strVal val="#ppt_y"/>
                                          </p:val>
                                        </p:tav>
                                        <p:tav tm="100000">
                                          <p:val>
                                            <p:strVal val="#ppt_y"/>
                                          </p:val>
                                        </p:tav>
                                      </p:tavLst>
                                    </p:anim>
                                    <p:anim calcmode="lin" valueType="num">
                                      <p:cBhvr>
                                        <p:cTn id="13"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7"/>
                                        </p:tgtEl>
                                      </p:cBhvr>
                                    </p:animEffect>
                                  </p:childTnLst>
                                </p:cTn>
                              </p:par>
                            </p:childTnLst>
                          </p:cTn>
                        </p:par>
                        <p:par>
                          <p:cTn id="16" fill="hold">
                            <p:stCondLst>
                              <p:cond delay="1200"/>
                            </p:stCondLst>
                            <p:childTnLst>
                              <p:par>
                                <p:cTn id="17" presetID="22" presetClass="entr" presetSubtype="8"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left)">
                                      <p:cBhvr>
                                        <p:cTn id="19" dur="500"/>
                                        <p:tgtEl>
                                          <p:spTgt spid="2"/>
                                        </p:tgtEl>
                                      </p:cBhvr>
                                    </p:animEffect>
                                  </p:childTnLst>
                                </p:cTn>
                              </p:par>
                            </p:childTnLst>
                          </p:cTn>
                        </p:par>
                        <p:par>
                          <p:cTn id="20" fill="hold">
                            <p:stCondLst>
                              <p:cond delay="1700"/>
                            </p:stCondLst>
                            <p:childTnLst>
                              <p:par>
                                <p:cTn id="21" presetID="10" presetClass="entr" presetSubtype="0" fill="hold" grpId="0"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fade">
                                      <p:cBhvr>
                                        <p:cTn id="23" dur="500"/>
                                        <p:tgtEl>
                                          <p:spTgt spid="23"/>
                                        </p:tgtEl>
                                      </p:cBhvr>
                                    </p:animEffect>
                                  </p:childTnLst>
                                </p:cTn>
                              </p:par>
                            </p:childTnLst>
                          </p:cTn>
                        </p:par>
                        <p:par>
                          <p:cTn id="24" fill="hold">
                            <p:stCondLst>
                              <p:cond delay="2200"/>
                            </p:stCondLst>
                            <p:childTnLst>
                              <p:par>
                                <p:cTn id="25" presetID="10" presetClass="entr" presetSubtype="0" fill="hold" nodeType="after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fade">
                                      <p:cBhvr>
                                        <p:cTn id="27" dur="750"/>
                                        <p:tgtEl>
                                          <p:spTgt spid="27"/>
                                        </p:tgtEl>
                                      </p:cBhvr>
                                    </p:animEffect>
                                  </p:childTnLst>
                                </p:cTn>
                              </p:par>
                            </p:childTnLst>
                          </p:cTn>
                        </p:par>
                        <p:par>
                          <p:cTn id="28" fill="hold">
                            <p:stCondLst>
                              <p:cond delay="2950"/>
                            </p:stCondLst>
                            <p:childTnLst>
                              <p:par>
                                <p:cTn id="29" presetID="22" presetClass="entr" presetSubtype="4" fill="hold" grpId="0" nodeType="after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wipe(down)">
                                      <p:cBhvr>
                                        <p:cTn id="31" dur="500"/>
                                        <p:tgtEl>
                                          <p:spTgt spid="30"/>
                                        </p:tgtEl>
                                      </p:cBhvr>
                                    </p:animEffect>
                                  </p:childTnLst>
                                </p:cTn>
                              </p:par>
                            </p:childTnLst>
                          </p:cTn>
                        </p:par>
                        <p:par>
                          <p:cTn id="32" fill="hold">
                            <p:stCondLst>
                              <p:cond delay="3450"/>
                            </p:stCondLst>
                            <p:childTnLst>
                              <p:par>
                                <p:cTn id="33" presetID="10" presetClass="entr" presetSubtype="0" fill="hold"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750"/>
                                        <p:tgtEl>
                                          <p:spTgt spid="19"/>
                                        </p:tgtEl>
                                      </p:cBhvr>
                                    </p:animEffect>
                                  </p:childTnLst>
                                </p:cTn>
                              </p:par>
                            </p:childTnLst>
                          </p:cTn>
                        </p:par>
                        <p:par>
                          <p:cTn id="36" fill="hold">
                            <p:stCondLst>
                              <p:cond delay="4200"/>
                            </p:stCondLst>
                            <p:childTnLst>
                              <p:par>
                                <p:cTn id="37" presetID="22" presetClass="entr" presetSubtype="4" fill="hold" grpId="0" nodeType="after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wipe(down)">
                                      <p:cBhvr>
                                        <p:cTn id="39" dur="500"/>
                                        <p:tgtEl>
                                          <p:spTgt spid="22"/>
                                        </p:tgtEl>
                                      </p:cBhvr>
                                    </p:animEffect>
                                  </p:childTnLst>
                                </p:cTn>
                              </p:par>
                            </p:childTnLst>
                          </p:cTn>
                        </p:par>
                        <p:par>
                          <p:cTn id="40" fill="hold">
                            <p:stCondLst>
                              <p:cond delay="4700"/>
                            </p:stCondLst>
                            <p:childTnLst>
                              <p:par>
                                <p:cTn id="41" presetID="22" presetClass="entr" presetSubtype="4" fill="hold" nodeType="after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wipe(down)">
                                      <p:cBhvr>
                                        <p:cTn id="4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3" grpId="0"/>
      <p:bldP spid="30" grpId="0"/>
      <p:bldP spid="2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 xmlns:a16="http://schemas.microsoft.com/office/drawing/2014/main" id="{7427BC4D-5512-44DC-9DC5-188194D442DD}"/>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33026" y="5156380"/>
            <a:ext cx="12191999" cy="1739501"/>
          </a:xfrm>
          <a:prstGeom prst="rect">
            <a:avLst/>
          </a:prstGeom>
        </p:spPr>
      </p:pic>
      <p:pic>
        <p:nvPicPr>
          <p:cNvPr id="7" name="图片 6">
            <a:extLst>
              <a:ext uri="{FF2B5EF4-FFF2-40B4-BE49-F238E27FC236}">
                <a16:creationId xmlns="" xmlns:a16="http://schemas.microsoft.com/office/drawing/2014/main" id="{FB8E2559-11F8-4DD9-9081-54272C06E34F}"/>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 y="3910620"/>
            <a:ext cx="4757196" cy="2985261"/>
          </a:xfrm>
          <a:prstGeom prst="rect">
            <a:avLst/>
          </a:prstGeom>
        </p:spPr>
      </p:pic>
      <p:pic>
        <p:nvPicPr>
          <p:cNvPr id="8" name="图片 7">
            <a:extLst>
              <a:ext uri="{FF2B5EF4-FFF2-40B4-BE49-F238E27FC236}">
                <a16:creationId xmlns="" xmlns:a16="http://schemas.microsoft.com/office/drawing/2014/main" id="{6B8E2F22-FC70-4123-BF2A-C1D33D4845C6}"/>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8656785" y="-17777"/>
            <a:ext cx="3535214" cy="1451739"/>
          </a:xfrm>
          <a:prstGeom prst="rect">
            <a:avLst/>
          </a:prstGeom>
        </p:spPr>
      </p:pic>
      <p:pic>
        <p:nvPicPr>
          <p:cNvPr id="9" name="图片 8">
            <a:extLst>
              <a:ext uri="{FF2B5EF4-FFF2-40B4-BE49-F238E27FC236}">
                <a16:creationId xmlns="" xmlns:a16="http://schemas.microsoft.com/office/drawing/2014/main" id="{9614E3DB-189A-4356-8F0B-9E4DB47483F3}"/>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33028" y="5587853"/>
            <a:ext cx="12225028" cy="1308028"/>
          </a:xfrm>
          <a:prstGeom prst="rect">
            <a:avLst/>
          </a:prstGeom>
        </p:spPr>
      </p:pic>
      <p:pic>
        <p:nvPicPr>
          <p:cNvPr id="10" name="图片 9">
            <a:extLst>
              <a:ext uri="{FF2B5EF4-FFF2-40B4-BE49-F238E27FC236}">
                <a16:creationId xmlns="" xmlns:a16="http://schemas.microsoft.com/office/drawing/2014/main" id="{C65BCCBF-3319-4785-B068-60ED45BF2AC1}"/>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8130367" y="3283913"/>
            <a:ext cx="4045120" cy="3611968"/>
          </a:xfrm>
          <a:prstGeom prst="rect">
            <a:avLst/>
          </a:prstGeom>
        </p:spPr>
      </p:pic>
      <p:grpSp>
        <p:nvGrpSpPr>
          <p:cNvPr id="19" name="Aitds4">
            <a:extLst>
              <a:ext uri="{FF2B5EF4-FFF2-40B4-BE49-F238E27FC236}">
                <a16:creationId xmlns="" xmlns:a16="http://schemas.microsoft.com/office/drawing/2014/main" id="{6AFF02A5-8F03-4B11-B06D-2EFFA04D00E1}"/>
              </a:ext>
            </a:extLst>
          </p:cNvPr>
          <p:cNvGrpSpPr/>
          <p:nvPr/>
        </p:nvGrpSpPr>
        <p:grpSpPr>
          <a:xfrm>
            <a:off x="7961903" y="2233900"/>
            <a:ext cx="1230917" cy="252000"/>
            <a:chOff x="1993305" y="2363731"/>
            <a:chExt cx="1480438" cy="290589"/>
          </a:xfrm>
          <a:solidFill>
            <a:srgbClr val="C00000"/>
          </a:solidFill>
        </p:grpSpPr>
        <p:sp>
          <p:nvSpPr>
            <p:cNvPr id="20" name="星形: 五角 28">
              <a:extLst>
                <a:ext uri="{FF2B5EF4-FFF2-40B4-BE49-F238E27FC236}">
                  <a16:creationId xmlns="" xmlns:a16="http://schemas.microsoft.com/office/drawing/2014/main" id="{C06ACFF7-18CF-47D8-ADB1-5D862A375408}"/>
                </a:ext>
              </a:extLst>
            </p:cNvPr>
            <p:cNvSpPr/>
            <p:nvPr/>
          </p:nvSpPr>
          <p:spPr>
            <a:xfrm>
              <a:off x="2875998" y="2363731"/>
              <a:ext cx="303513" cy="290589"/>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C9110E"/>
                </a:solidFill>
                <a:effectLst/>
                <a:uLnTx/>
                <a:uFillTx/>
                <a:latin typeface="汉仪综艺体简" panose="02010600000101010101" pitchFamily="2" charset="-122"/>
                <a:ea typeface="汉仪综艺体简" panose="02010600000101010101" pitchFamily="2" charset="-122"/>
                <a:cs typeface="+mn-ea"/>
                <a:sym typeface="思源黑体" panose="020B0500000000000000" pitchFamily="34" charset="-122"/>
              </a:endParaRPr>
            </a:p>
          </p:txBody>
        </p:sp>
        <p:sp>
          <p:nvSpPr>
            <p:cNvPr id="21" name="星形: 五角 20">
              <a:extLst>
                <a:ext uri="{FF2B5EF4-FFF2-40B4-BE49-F238E27FC236}">
                  <a16:creationId xmlns="" xmlns:a16="http://schemas.microsoft.com/office/drawing/2014/main" id="{911E146F-F3EA-4E68-ABEB-927B563FB333}"/>
                </a:ext>
              </a:extLst>
            </p:cNvPr>
            <p:cNvSpPr/>
            <p:nvPr/>
          </p:nvSpPr>
          <p:spPr>
            <a:xfrm>
              <a:off x="3170230" y="2363731"/>
              <a:ext cx="303513" cy="290589"/>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C9110E"/>
                </a:solidFill>
                <a:effectLst/>
                <a:uLnTx/>
                <a:uFillTx/>
                <a:latin typeface="汉仪综艺体简" panose="02010600000101010101" pitchFamily="2" charset="-122"/>
                <a:ea typeface="汉仪综艺体简" panose="02010600000101010101" pitchFamily="2" charset="-122"/>
                <a:cs typeface="+mn-ea"/>
                <a:sym typeface="思源黑体" panose="020B0500000000000000" pitchFamily="34" charset="-122"/>
              </a:endParaRPr>
            </a:p>
          </p:txBody>
        </p:sp>
        <p:sp>
          <p:nvSpPr>
            <p:cNvPr id="22" name="星形: 五角 21">
              <a:extLst>
                <a:ext uri="{FF2B5EF4-FFF2-40B4-BE49-F238E27FC236}">
                  <a16:creationId xmlns="" xmlns:a16="http://schemas.microsoft.com/office/drawing/2014/main" id="{EB402873-27A2-438F-B347-C59A5F80EEEA}"/>
                </a:ext>
              </a:extLst>
            </p:cNvPr>
            <p:cNvSpPr/>
            <p:nvPr/>
          </p:nvSpPr>
          <p:spPr>
            <a:xfrm>
              <a:off x="2287536" y="2363731"/>
              <a:ext cx="303513" cy="290589"/>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C9110E"/>
                </a:solidFill>
                <a:effectLst/>
                <a:uLnTx/>
                <a:uFillTx/>
                <a:latin typeface="汉仪综艺体简" panose="02010600000101010101" pitchFamily="2" charset="-122"/>
                <a:ea typeface="汉仪综艺体简" panose="02010600000101010101" pitchFamily="2" charset="-122"/>
                <a:cs typeface="+mn-ea"/>
                <a:sym typeface="思源黑体" panose="020B0500000000000000" pitchFamily="34" charset="-122"/>
              </a:endParaRPr>
            </a:p>
          </p:txBody>
        </p:sp>
        <p:sp>
          <p:nvSpPr>
            <p:cNvPr id="23" name="星形: 五角 28">
              <a:extLst>
                <a:ext uri="{FF2B5EF4-FFF2-40B4-BE49-F238E27FC236}">
                  <a16:creationId xmlns="" xmlns:a16="http://schemas.microsoft.com/office/drawing/2014/main" id="{D2EDBDA0-7B08-44B7-A3CD-321D700DF4C9}"/>
                </a:ext>
              </a:extLst>
            </p:cNvPr>
            <p:cNvSpPr/>
            <p:nvPr/>
          </p:nvSpPr>
          <p:spPr>
            <a:xfrm>
              <a:off x="2581767" y="2363731"/>
              <a:ext cx="303513" cy="290589"/>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C9110E"/>
                </a:solidFill>
                <a:effectLst/>
                <a:uLnTx/>
                <a:uFillTx/>
                <a:latin typeface="汉仪综艺体简" panose="02010600000101010101" pitchFamily="2" charset="-122"/>
                <a:ea typeface="汉仪综艺体简" panose="02010600000101010101" pitchFamily="2" charset="-122"/>
                <a:cs typeface="+mn-ea"/>
                <a:sym typeface="思源黑体" panose="020B0500000000000000" pitchFamily="34" charset="-122"/>
              </a:endParaRPr>
            </a:p>
          </p:txBody>
        </p:sp>
        <p:sp>
          <p:nvSpPr>
            <p:cNvPr id="24" name="星形: 五角 28">
              <a:extLst>
                <a:ext uri="{FF2B5EF4-FFF2-40B4-BE49-F238E27FC236}">
                  <a16:creationId xmlns="" xmlns:a16="http://schemas.microsoft.com/office/drawing/2014/main" id="{15DC8A69-0A6F-491A-9407-8AD4BF290541}"/>
                </a:ext>
              </a:extLst>
            </p:cNvPr>
            <p:cNvSpPr/>
            <p:nvPr/>
          </p:nvSpPr>
          <p:spPr>
            <a:xfrm>
              <a:off x="1993305" y="2363731"/>
              <a:ext cx="303513" cy="290589"/>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C9110E"/>
                </a:solidFill>
                <a:effectLst/>
                <a:uLnTx/>
                <a:uFillTx/>
                <a:latin typeface="汉仪综艺体简" panose="02010600000101010101" pitchFamily="2" charset="-122"/>
                <a:ea typeface="汉仪综艺体简" panose="02010600000101010101" pitchFamily="2" charset="-122"/>
                <a:cs typeface="+mn-ea"/>
                <a:sym typeface="思源黑体" panose="020B0500000000000000" pitchFamily="34" charset="-122"/>
              </a:endParaRPr>
            </a:p>
          </p:txBody>
        </p:sp>
      </p:grpSp>
      <p:sp>
        <p:nvSpPr>
          <p:cNvPr id="25" name="Aitds5">
            <a:extLst>
              <a:ext uri="{FF2B5EF4-FFF2-40B4-BE49-F238E27FC236}">
                <a16:creationId xmlns="" xmlns:a16="http://schemas.microsoft.com/office/drawing/2014/main" id="{E7C14495-8EE9-436B-AF54-ACBF5E44F6DC}"/>
              </a:ext>
            </a:extLst>
          </p:cNvPr>
          <p:cNvSpPr/>
          <p:nvPr/>
        </p:nvSpPr>
        <p:spPr>
          <a:xfrm>
            <a:off x="4942237" y="2080687"/>
            <a:ext cx="2676562" cy="558426"/>
          </a:xfrm>
          <a:prstGeom prst="roundRect">
            <a:avLst>
              <a:gd name="adj" fmla="val 50000"/>
            </a:avLst>
          </a:prstGeom>
          <a:solidFill>
            <a:srgbClr val="C00000"/>
          </a:solidFill>
          <a:ln w="12700" cap="flat" cmpd="sng" algn="ctr">
            <a:noFill/>
            <a:prstDash val="solid"/>
            <a:miter lim="800000"/>
          </a:ln>
          <a:effectLst/>
        </p:spPr>
        <p:txBody>
          <a:bodyPr rtlCol="0" anchor="ctr"/>
          <a:lstStyle/>
          <a:p>
            <a:pPr lvl="0" algn="ctr"/>
            <a:r>
              <a:rPr lang="zh-CN" altLang="en-US" sz="3200" dirty="0">
                <a:solidFill>
                  <a:srgbClr val="FFFFFF"/>
                </a:solidFill>
                <a:latin typeface="汉仪综艺体简" panose="02010600000101010101" pitchFamily="2" charset="-122"/>
                <a:ea typeface="汉仪综艺体简" panose="02010600000101010101" pitchFamily="2" charset="-122"/>
                <a:cs typeface="阿里巴巴普惠体 Light" panose="00020600040101010101" pitchFamily="18" charset="-122"/>
                <a:sym typeface="思源黑体" panose="020B0500000000000000" pitchFamily="34" charset="-122"/>
              </a:rPr>
              <a:t>第七部分</a:t>
            </a:r>
          </a:p>
        </p:txBody>
      </p:sp>
      <p:sp>
        <p:nvSpPr>
          <p:cNvPr id="26" name="Aitds6">
            <a:extLst>
              <a:ext uri="{FF2B5EF4-FFF2-40B4-BE49-F238E27FC236}">
                <a16:creationId xmlns="" xmlns:a16="http://schemas.microsoft.com/office/drawing/2014/main" id="{11F307CE-CEFA-44F4-BFA0-949235B3A350}"/>
              </a:ext>
            </a:extLst>
          </p:cNvPr>
          <p:cNvSpPr txBox="1"/>
          <p:nvPr/>
        </p:nvSpPr>
        <p:spPr>
          <a:xfrm>
            <a:off x="3032567" y="2897433"/>
            <a:ext cx="6481823" cy="1200329"/>
          </a:xfrm>
          <a:prstGeom prst="rect">
            <a:avLst/>
          </a:prstGeom>
          <a:noFill/>
        </p:spPr>
        <p:txBody>
          <a:bodyPr wrap="square" rtlCol="0">
            <a:spAutoFit/>
          </a:bodyPr>
          <a:lstStyle>
            <a:defPPr>
              <a:defRPr lang="zh-CN"/>
            </a:defPPr>
            <a:lvl1pPr algn="ctr">
              <a:defRPr kumimoji="1" sz="6000" b="1">
                <a:solidFill>
                  <a:srgbClr val="C73018"/>
                </a:solidFill>
                <a:effectLst>
                  <a:outerShdw blurRad="50800" dist="38100" dir="2700000" algn="tl" rotWithShape="0">
                    <a:prstClr val="black">
                      <a:alpha val="6000"/>
                    </a:prstClr>
                  </a:outerShdw>
                </a:effectLst>
                <a:latin typeface="字魂35号-经典雅黑" panose="00000500000000000000" pitchFamily="2" charset="-122"/>
                <a:ea typeface="字魂35号-经典雅黑" panose="00000500000000000000" pitchFamily="2" charset="-122"/>
              </a:defRPr>
            </a:lvl1pPr>
          </a:lstStyle>
          <a:p>
            <a:pPr algn="dist" fontAlgn="auto">
              <a:spcBef>
                <a:spcPts val="0"/>
              </a:spcBef>
              <a:spcAft>
                <a:spcPts val="0"/>
              </a:spcAft>
              <a:defRPr/>
            </a:pPr>
            <a:r>
              <a:rPr lang="zh-CN" altLang="en-US" sz="7200" spc="600" dirty="0">
                <a:solidFill>
                  <a:srgbClr val="C00000"/>
                </a:solidFill>
                <a:latin typeface="汉仪综艺体简" panose="02010600000101010101" pitchFamily="2" charset="-122"/>
                <a:ea typeface="汉仪综艺体简" panose="02010600000101010101" pitchFamily="2" charset="-122"/>
              </a:rPr>
              <a:t>建国初期</a:t>
            </a:r>
          </a:p>
        </p:txBody>
      </p:sp>
      <p:grpSp>
        <p:nvGrpSpPr>
          <p:cNvPr id="27" name="Aitds8">
            <a:extLst>
              <a:ext uri="{FF2B5EF4-FFF2-40B4-BE49-F238E27FC236}">
                <a16:creationId xmlns="" xmlns:a16="http://schemas.microsoft.com/office/drawing/2014/main" id="{30BFE782-7431-4229-816D-1A3623DAC420}"/>
              </a:ext>
            </a:extLst>
          </p:cNvPr>
          <p:cNvGrpSpPr/>
          <p:nvPr/>
        </p:nvGrpSpPr>
        <p:grpSpPr>
          <a:xfrm>
            <a:off x="3368217" y="2233900"/>
            <a:ext cx="1230917" cy="252000"/>
            <a:chOff x="1993305" y="2363731"/>
            <a:chExt cx="1480438" cy="290589"/>
          </a:xfrm>
          <a:solidFill>
            <a:srgbClr val="C00000"/>
          </a:solidFill>
        </p:grpSpPr>
        <p:sp>
          <p:nvSpPr>
            <p:cNvPr id="28" name="星形: 五角 28">
              <a:extLst>
                <a:ext uri="{FF2B5EF4-FFF2-40B4-BE49-F238E27FC236}">
                  <a16:creationId xmlns="" xmlns:a16="http://schemas.microsoft.com/office/drawing/2014/main" id="{14BBE591-0DC8-4340-91DF-C97AA2145A03}"/>
                </a:ext>
              </a:extLst>
            </p:cNvPr>
            <p:cNvSpPr/>
            <p:nvPr/>
          </p:nvSpPr>
          <p:spPr>
            <a:xfrm>
              <a:off x="2875998" y="2363731"/>
              <a:ext cx="303513" cy="290589"/>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C9110E"/>
                </a:solidFill>
                <a:effectLst/>
                <a:uLnTx/>
                <a:uFillTx/>
                <a:latin typeface="汉仪综艺体简" panose="02010600000101010101" pitchFamily="2" charset="-122"/>
                <a:ea typeface="汉仪综艺体简" panose="02010600000101010101" pitchFamily="2" charset="-122"/>
                <a:cs typeface="+mn-ea"/>
                <a:sym typeface="思源黑体" panose="020B0500000000000000" pitchFamily="34" charset="-122"/>
              </a:endParaRPr>
            </a:p>
          </p:txBody>
        </p:sp>
        <p:sp>
          <p:nvSpPr>
            <p:cNvPr id="29" name="星形: 五角 30">
              <a:extLst>
                <a:ext uri="{FF2B5EF4-FFF2-40B4-BE49-F238E27FC236}">
                  <a16:creationId xmlns="" xmlns:a16="http://schemas.microsoft.com/office/drawing/2014/main" id="{67DC70A0-07D2-47DA-847A-ADE2FF1C740F}"/>
                </a:ext>
              </a:extLst>
            </p:cNvPr>
            <p:cNvSpPr/>
            <p:nvPr/>
          </p:nvSpPr>
          <p:spPr>
            <a:xfrm>
              <a:off x="3170230" y="2363731"/>
              <a:ext cx="303513" cy="290589"/>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C9110E"/>
                </a:solidFill>
                <a:effectLst/>
                <a:uLnTx/>
                <a:uFillTx/>
                <a:latin typeface="汉仪综艺体简" panose="02010600000101010101" pitchFamily="2" charset="-122"/>
                <a:ea typeface="汉仪综艺体简" panose="02010600000101010101" pitchFamily="2" charset="-122"/>
                <a:cs typeface="+mn-ea"/>
                <a:sym typeface="思源黑体" panose="020B0500000000000000" pitchFamily="34" charset="-122"/>
              </a:endParaRPr>
            </a:p>
          </p:txBody>
        </p:sp>
        <p:sp>
          <p:nvSpPr>
            <p:cNvPr id="30" name="星形: 五角 31">
              <a:extLst>
                <a:ext uri="{FF2B5EF4-FFF2-40B4-BE49-F238E27FC236}">
                  <a16:creationId xmlns="" xmlns:a16="http://schemas.microsoft.com/office/drawing/2014/main" id="{51E274F5-F52E-4125-9C4A-E7D8FE1E47C9}"/>
                </a:ext>
              </a:extLst>
            </p:cNvPr>
            <p:cNvSpPr/>
            <p:nvPr/>
          </p:nvSpPr>
          <p:spPr>
            <a:xfrm>
              <a:off x="2287536" y="2363731"/>
              <a:ext cx="303513" cy="290589"/>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C9110E"/>
                </a:solidFill>
                <a:effectLst/>
                <a:uLnTx/>
                <a:uFillTx/>
                <a:latin typeface="汉仪综艺体简" panose="02010600000101010101" pitchFamily="2" charset="-122"/>
                <a:ea typeface="汉仪综艺体简" panose="02010600000101010101" pitchFamily="2" charset="-122"/>
                <a:cs typeface="+mn-ea"/>
                <a:sym typeface="思源黑体" panose="020B0500000000000000" pitchFamily="34" charset="-122"/>
              </a:endParaRPr>
            </a:p>
          </p:txBody>
        </p:sp>
        <p:sp>
          <p:nvSpPr>
            <p:cNvPr id="31" name="星形: 五角 28">
              <a:extLst>
                <a:ext uri="{FF2B5EF4-FFF2-40B4-BE49-F238E27FC236}">
                  <a16:creationId xmlns="" xmlns:a16="http://schemas.microsoft.com/office/drawing/2014/main" id="{356F771C-44CB-4CB5-8503-ED0ED48BAF89}"/>
                </a:ext>
              </a:extLst>
            </p:cNvPr>
            <p:cNvSpPr/>
            <p:nvPr/>
          </p:nvSpPr>
          <p:spPr>
            <a:xfrm>
              <a:off x="2581767" y="2363731"/>
              <a:ext cx="303513" cy="290589"/>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C9110E"/>
                </a:solidFill>
                <a:effectLst/>
                <a:uLnTx/>
                <a:uFillTx/>
                <a:latin typeface="汉仪综艺体简" panose="02010600000101010101" pitchFamily="2" charset="-122"/>
                <a:ea typeface="汉仪综艺体简" panose="02010600000101010101" pitchFamily="2" charset="-122"/>
                <a:cs typeface="+mn-ea"/>
                <a:sym typeface="思源黑体" panose="020B0500000000000000" pitchFamily="34" charset="-122"/>
              </a:endParaRPr>
            </a:p>
          </p:txBody>
        </p:sp>
        <p:sp>
          <p:nvSpPr>
            <p:cNvPr id="32" name="星形: 五角 31">
              <a:extLst>
                <a:ext uri="{FF2B5EF4-FFF2-40B4-BE49-F238E27FC236}">
                  <a16:creationId xmlns="" xmlns:a16="http://schemas.microsoft.com/office/drawing/2014/main" id="{E1FBD7F5-E7AA-4BEC-AFE3-2F985DC9E749}"/>
                </a:ext>
              </a:extLst>
            </p:cNvPr>
            <p:cNvSpPr/>
            <p:nvPr/>
          </p:nvSpPr>
          <p:spPr>
            <a:xfrm>
              <a:off x="1993305" y="2363731"/>
              <a:ext cx="303513" cy="290589"/>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C9110E"/>
                </a:solidFill>
                <a:effectLst/>
                <a:uLnTx/>
                <a:uFillTx/>
                <a:latin typeface="汉仪综艺体简" panose="02010600000101010101" pitchFamily="2" charset="-122"/>
                <a:ea typeface="汉仪综艺体简" panose="02010600000101010101" pitchFamily="2" charset="-122"/>
                <a:cs typeface="+mn-ea"/>
                <a:sym typeface="思源黑体" panose="020B0500000000000000" pitchFamily="34" charset="-122"/>
              </a:endParaRPr>
            </a:p>
          </p:txBody>
        </p:sp>
      </p:grpSp>
      <p:grpSp>
        <p:nvGrpSpPr>
          <p:cNvPr id="33" name="组合 32">
            <a:extLst>
              <a:ext uri="{FF2B5EF4-FFF2-40B4-BE49-F238E27FC236}">
                <a16:creationId xmlns="" xmlns:a16="http://schemas.microsoft.com/office/drawing/2014/main" id="{D722F857-C5DA-40E6-90EB-80829B48AB0C}"/>
              </a:ext>
            </a:extLst>
          </p:cNvPr>
          <p:cNvGrpSpPr/>
          <p:nvPr/>
        </p:nvGrpSpPr>
        <p:grpSpPr>
          <a:xfrm>
            <a:off x="2779256" y="4183040"/>
            <a:ext cx="6946035" cy="584775"/>
            <a:chOff x="2608033" y="4354330"/>
            <a:chExt cx="6946035" cy="584775"/>
          </a:xfrm>
        </p:grpSpPr>
        <p:sp>
          <p:nvSpPr>
            <p:cNvPr id="34" name="Aitds7">
              <a:extLst>
                <a:ext uri="{FF2B5EF4-FFF2-40B4-BE49-F238E27FC236}">
                  <a16:creationId xmlns="" xmlns:a16="http://schemas.microsoft.com/office/drawing/2014/main" id="{4B799A16-B5F8-477D-9B90-3B3A5067FB73}"/>
                </a:ext>
              </a:extLst>
            </p:cNvPr>
            <p:cNvSpPr txBox="1"/>
            <p:nvPr/>
          </p:nvSpPr>
          <p:spPr>
            <a:xfrm>
              <a:off x="2714005" y="4354330"/>
              <a:ext cx="6740198" cy="584775"/>
            </a:xfrm>
            <a:prstGeom prst="rect">
              <a:avLst/>
            </a:prstGeom>
            <a:noFill/>
          </p:spPr>
          <p:txBody>
            <a:bodyPr wrap="square" rtlCol="0">
              <a:spAutoFit/>
            </a:bodyPr>
            <a:lstStyle>
              <a:defPPr>
                <a:defRPr lang="zh-CN"/>
              </a:defPPr>
              <a:lvl1pPr algn="ctr">
                <a:defRPr kumimoji="1" sz="5000" b="1">
                  <a:solidFill>
                    <a:srgbClr val="C73018"/>
                  </a:solidFill>
                  <a:effectLst>
                    <a:outerShdw blurRad="50800" dist="38100" dir="2700000" algn="tl" rotWithShape="0">
                      <a:prstClr val="black">
                        <a:alpha val="6000"/>
                      </a:prstClr>
                    </a:outerShdw>
                  </a:effectLst>
                  <a:latin typeface="字魂35号-经典雅黑" panose="00000500000000000000" pitchFamily="2" charset="-122"/>
                  <a:ea typeface="字魂35号-经典雅黑" panose="00000500000000000000" pitchFamily="2" charset="-122"/>
                </a:defRPr>
              </a:lvl1pPr>
            </a:lstStyle>
            <a:p>
              <a:r>
                <a:rPr kumimoji="0" lang="zh-CN" altLang="en-US" sz="3200" b="0" i="0" u="none" strike="noStrike" kern="0" cap="none" spc="0" normalizeH="0" baseline="0" noProof="0" dirty="0">
                  <a:ln>
                    <a:noFill/>
                  </a:ln>
                  <a:solidFill>
                    <a:srgbClr val="C00000"/>
                  </a:solidFill>
                  <a:effectLst/>
                  <a:uLnTx/>
                  <a:uFillTx/>
                  <a:latin typeface="汉仪综艺体简" panose="02010600000101010101" pitchFamily="2" charset="-122"/>
                  <a:ea typeface="汉仪综艺体简" panose="02010600000101010101" pitchFamily="2" charset="-122"/>
                  <a:cs typeface="+mn-ea"/>
                  <a:sym typeface="思源黑体" panose="020B0500000000000000" pitchFamily="34" charset="-122"/>
                </a:rPr>
                <a:t>回顾百年辉煌党史献礼</a:t>
              </a:r>
              <a:endParaRPr lang="zh-CN" altLang="en-US" sz="3000" dirty="0">
                <a:solidFill>
                  <a:srgbClr val="C00000"/>
                </a:solidFill>
                <a:latin typeface="汉仪综艺体简" panose="02010600000101010101" pitchFamily="2" charset="-122"/>
                <a:ea typeface="汉仪综艺体简" panose="02010600000101010101" pitchFamily="2" charset="-122"/>
                <a:sym typeface="思源黑体" panose="020B0500000000000000" pitchFamily="34" charset="-122"/>
              </a:endParaRPr>
            </a:p>
          </p:txBody>
        </p:sp>
        <p:pic>
          <p:nvPicPr>
            <p:cNvPr id="35" name="Aitds3">
              <a:extLst>
                <a:ext uri="{FF2B5EF4-FFF2-40B4-BE49-F238E27FC236}">
                  <a16:creationId xmlns="" xmlns:a16="http://schemas.microsoft.com/office/drawing/2014/main" id="{3E68B48A-8BFE-4593-902F-FAE3FFE8264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585210" y="4593863"/>
              <a:ext cx="968858" cy="133160"/>
            </a:xfrm>
            <a:prstGeom prst="rect">
              <a:avLst/>
            </a:prstGeom>
          </p:spPr>
        </p:pic>
        <p:pic>
          <p:nvPicPr>
            <p:cNvPr id="36" name="Aitds3">
              <a:extLst>
                <a:ext uri="{FF2B5EF4-FFF2-40B4-BE49-F238E27FC236}">
                  <a16:creationId xmlns="" xmlns:a16="http://schemas.microsoft.com/office/drawing/2014/main" id="{4E4B092B-4101-41E8-A7C3-C4A8168BDF2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10800000">
              <a:off x="2608033" y="4605922"/>
              <a:ext cx="968858" cy="133160"/>
            </a:xfrm>
            <a:prstGeom prst="rect">
              <a:avLst/>
            </a:prstGeom>
          </p:spPr>
        </p:pic>
      </p:grpSp>
      <p:pic>
        <p:nvPicPr>
          <p:cNvPr id="37" name="图片 13">
            <a:extLst>
              <a:ext uri="{FF2B5EF4-FFF2-40B4-BE49-F238E27FC236}">
                <a16:creationId xmlns="" xmlns:a16="http://schemas.microsoft.com/office/drawing/2014/main" id="{3D5749F5-71B5-4B03-A221-3BAB8C3A6637}"/>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p:blipFill>
        <p:spPr bwMode="auto">
          <a:xfrm>
            <a:off x="5353281" y="596855"/>
            <a:ext cx="1950817" cy="1590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 name="图片 37">
            <a:extLst>
              <a:ext uri="{FF2B5EF4-FFF2-40B4-BE49-F238E27FC236}">
                <a16:creationId xmlns="" xmlns:a16="http://schemas.microsoft.com/office/drawing/2014/main" id="{68F7BD08-6E78-4FA3-B660-D200492E6771}"/>
              </a:ext>
            </a:extLst>
          </p:cNvPr>
          <p:cNvPicPr>
            <a:picLocks noChangeAspect="1"/>
          </p:cNvPicPr>
          <p:nvPr/>
        </p:nvPicPr>
        <p:blipFill>
          <a:blip r:embed="rId9">
            <a:extLst>
              <a:ext uri="{BEBA8EAE-BF5A-486C-A8C5-ECC9F3942E4B}">
                <a14:imgProps xmlns:a14="http://schemas.microsoft.com/office/drawing/2010/main">
                  <a14:imgLayer>
                    <a14:imgEffect>
                      <a14:brightnessContrast bright="-20000" contrast="40000"/>
                    </a14:imgEffect>
                  </a14:imgLayer>
                </a14:imgProps>
              </a:ext>
              <a:ext uri="{28A0092B-C50C-407E-A947-70E740481C1C}">
                <a14:useLocalDpi xmlns:a14="http://schemas.microsoft.com/office/drawing/2010/main" val="0"/>
              </a:ext>
            </a:extLst>
          </a:blip>
          <a:srcRect/>
          <a:stretch/>
        </p:blipFill>
        <p:spPr>
          <a:xfrm>
            <a:off x="948177" y="867010"/>
            <a:ext cx="1460761" cy="1012063"/>
          </a:xfrm>
          <a:prstGeom prst="rect">
            <a:avLst/>
          </a:prstGeom>
        </p:spPr>
      </p:pic>
    </p:spTree>
    <p:extLst>
      <p:ext uri="{BB962C8B-B14F-4D97-AF65-F5344CB8AC3E}">
        <p14:creationId xmlns:p14="http://schemas.microsoft.com/office/powerpoint/2010/main" val="315175122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prestig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right)">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anim calcmode="lin" valueType="num">
                                      <p:cBhvr>
                                        <p:cTn id="12" dur="1000" fill="hold"/>
                                        <p:tgtEl>
                                          <p:spTgt spid="9"/>
                                        </p:tgtEl>
                                        <p:attrNameLst>
                                          <p:attrName>ppt_x</p:attrName>
                                        </p:attrNameLst>
                                      </p:cBhvr>
                                      <p:tavLst>
                                        <p:tav tm="0">
                                          <p:val>
                                            <p:strVal val="#ppt_x"/>
                                          </p:val>
                                        </p:tav>
                                        <p:tav tm="100000">
                                          <p:val>
                                            <p:strVal val="#ppt_x"/>
                                          </p:val>
                                        </p:tav>
                                      </p:tavLst>
                                    </p:anim>
                                    <p:anim calcmode="lin" valueType="num">
                                      <p:cBhvr>
                                        <p:cTn id="13" dur="1000" fill="hold"/>
                                        <p:tgtEl>
                                          <p:spTgt spid="9"/>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4"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par>
                          <p:cTn id="18" fill="hold">
                            <p:stCondLst>
                              <p:cond delay="2000"/>
                            </p:stCondLst>
                            <p:childTnLst>
                              <p:par>
                                <p:cTn id="19" presetID="42" presetClass="entr" presetSubtype="0" fill="hold"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22" presetClass="entr" presetSubtype="4"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500"/>
                                        <p:tgtEl>
                                          <p:spTgt spid="7"/>
                                        </p:tgtEl>
                                      </p:cBhvr>
                                    </p:animEffect>
                                  </p:childTnLst>
                                </p:cTn>
                              </p:par>
                            </p:childTnLst>
                          </p:cTn>
                        </p:par>
                        <p:par>
                          <p:cTn id="28" fill="hold">
                            <p:stCondLst>
                              <p:cond delay="3500"/>
                            </p:stCondLst>
                            <p:childTnLst>
                              <p:par>
                                <p:cTn id="29" presetID="53" presetClass="entr" presetSubtype="16" fill="hold" nodeType="afterEffect">
                                  <p:stCondLst>
                                    <p:cond delay="0"/>
                                  </p:stCondLst>
                                  <p:childTnLst>
                                    <p:set>
                                      <p:cBhvr>
                                        <p:cTn id="30" dur="1" fill="hold">
                                          <p:stCondLst>
                                            <p:cond delay="0"/>
                                          </p:stCondLst>
                                        </p:cTn>
                                        <p:tgtEl>
                                          <p:spTgt spid="37"/>
                                        </p:tgtEl>
                                        <p:attrNameLst>
                                          <p:attrName>style.visibility</p:attrName>
                                        </p:attrNameLst>
                                      </p:cBhvr>
                                      <p:to>
                                        <p:strVal val="visible"/>
                                      </p:to>
                                    </p:set>
                                    <p:anim calcmode="lin" valueType="num">
                                      <p:cBhvr>
                                        <p:cTn id="31" dur="500" fill="hold"/>
                                        <p:tgtEl>
                                          <p:spTgt spid="37"/>
                                        </p:tgtEl>
                                        <p:attrNameLst>
                                          <p:attrName>ppt_w</p:attrName>
                                        </p:attrNameLst>
                                      </p:cBhvr>
                                      <p:tavLst>
                                        <p:tav tm="0">
                                          <p:val>
                                            <p:fltVal val="0"/>
                                          </p:val>
                                        </p:tav>
                                        <p:tav tm="100000">
                                          <p:val>
                                            <p:strVal val="#ppt_w"/>
                                          </p:val>
                                        </p:tav>
                                      </p:tavLst>
                                    </p:anim>
                                    <p:anim calcmode="lin" valueType="num">
                                      <p:cBhvr>
                                        <p:cTn id="32" dur="500" fill="hold"/>
                                        <p:tgtEl>
                                          <p:spTgt spid="37"/>
                                        </p:tgtEl>
                                        <p:attrNameLst>
                                          <p:attrName>ppt_h</p:attrName>
                                        </p:attrNameLst>
                                      </p:cBhvr>
                                      <p:tavLst>
                                        <p:tav tm="0">
                                          <p:val>
                                            <p:fltVal val="0"/>
                                          </p:val>
                                        </p:tav>
                                        <p:tav tm="100000">
                                          <p:val>
                                            <p:strVal val="#ppt_h"/>
                                          </p:val>
                                        </p:tav>
                                      </p:tavLst>
                                    </p:anim>
                                    <p:animEffect transition="in" filter="fade">
                                      <p:cBhvr>
                                        <p:cTn id="33" dur="500"/>
                                        <p:tgtEl>
                                          <p:spTgt spid="37"/>
                                        </p:tgtEl>
                                      </p:cBhvr>
                                    </p:animEffect>
                                  </p:childTnLst>
                                </p:cTn>
                              </p:par>
                            </p:childTnLst>
                          </p:cTn>
                        </p:par>
                        <p:par>
                          <p:cTn id="34" fill="hold">
                            <p:stCondLst>
                              <p:cond delay="4000"/>
                            </p:stCondLst>
                            <p:childTnLst>
                              <p:par>
                                <p:cTn id="35" presetID="10" presetClass="entr" presetSubtype="0" fill="hold"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700"/>
                                        <p:tgtEl>
                                          <p:spTgt spid="19"/>
                                        </p:tgtEl>
                                      </p:cBhvr>
                                    </p:animEffect>
                                  </p:childTnLst>
                                </p:cTn>
                              </p:par>
                              <p:par>
                                <p:cTn id="38" presetID="10" presetClass="entr" presetSubtype="0" fill="hold" nodeType="withEffect">
                                  <p:stCondLst>
                                    <p:cond delay="0"/>
                                  </p:stCondLst>
                                  <p:childTnLst>
                                    <p:set>
                                      <p:cBhvr>
                                        <p:cTn id="39" dur="1" fill="hold">
                                          <p:stCondLst>
                                            <p:cond delay="0"/>
                                          </p:stCondLst>
                                        </p:cTn>
                                        <p:tgtEl>
                                          <p:spTgt spid="27"/>
                                        </p:tgtEl>
                                        <p:attrNameLst>
                                          <p:attrName>style.visibility</p:attrName>
                                        </p:attrNameLst>
                                      </p:cBhvr>
                                      <p:to>
                                        <p:strVal val="visible"/>
                                      </p:to>
                                    </p:set>
                                    <p:animEffect transition="in" filter="fade">
                                      <p:cBhvr>
                                        <p:cTn id="40" dur="700"/>
                                        <p:tgtEl>
                                          <p:spTgt spid="27"/>
                                        </p:tgtEl>
                                      </p:cBhvr>
                                    </p:animEffect>
                                  </p:childTnLst>
                                </p:cTn>
                              </p:par>
                            </p:childTnLst>
                          </p:cTn>
                        </p:par>
                        <p:par>
                          <p:cTn id="41" fill="hold">
                            <p:stCondLst>
                              <p:cond delay="4700"/>
                            </p:stCondLst>
                            <p:childTnLst>
                              <p:par>
                                <p:cTn id="42" presetID="53" presetClass="entr" presetSubtype="16" fill="hold" grpId="0" nodeType="afterEffect">
                                  <p:stCondLst>
                                    <p:cond delay="0"/>
                                  </p:stCondLst>
                                  <p:childTnLst>
                                    <p:set>
                                      <p:cBhvr>
                                        <p:cTn id="43" dur="1" fill="hold">
                                          <p:stCondLst>
                                            <p:cond delay="0"/>
                                          </p:stCondLst>
                                        </p:cTn>
                                        <p:tgtEl>
                                          <p:spTgt spid="25"/>
                                        </p:tgtEl>
                                        <p:attrNameLst>
                                          <p:attrName>style.visibility</p:attrName>
                                        </p:attrNameLst>
                                      </p:cBhvr>
                                      <p:to>
                                        <p:strVal val="visible"/>
                                      </p:to>
                                    </p:set>
                                    <p:anim calcmode="lin" valueType="num">
                                      <p:cBhvr>
                                        <p:cTn id="44" dur="500" fill="hold"/>
                                        <p:tgtEl>
                                          <p:spTgt spid="25"/>
                                        </p:tgtEl>
                                        <p:attrNameLst>
                                          <p:attrName>ppt_w</p:attrName>
                                        </p:attrNameLst>
                                      </p:cBhvr>
                                      <p:tavLst>
                                        <p:tav tm="0">
                                          <p:val>
                                            <p:fltVal val="0"/>
                                          </p:val>
                                        </p:tav>
                                        <p:tav tm="100000">
                                          <p:val>
                                            <p:strVal val="#ppt_w"/>
                                          </p:val>
                                        </p:tav>
                                      </p:tavLst>
                                    </p:anim>
                                    <p:anim calcmode="lin" valueType="num">
                                      <p:cBhvr>
                                        <p:cTn id="45" dur="500" fill="hold"/>
                                        <p:tgtEl>
                                          <p:spTgt spid="25"/>
                                        </p:tgtEl>
                                        <p:attrNameLst>
                                          <p:attrName>ppt_h</p:attrName>
                                        </p:attrNameLst>
                                      </p:cBhvr>
                                      <p:tavLst>
                                        <p:tav tm="0">
                                          <p:val>
                                            <p:fltVal val="0"/>
                                          </p:val>
                                        </p:tav>
                                        <p:tav tm="100000">
                                          <p:val>
                                            <p:strVal val="#ppt_h"/>
                                          </p:val>
                                        </p:tav>
                                      </p:tavLst>
                                    </p:anim>
                                    <p:animEffect transition="in" filter="fade">
                                      <p:cBhvr>
                                        <p:cTn id="46" dur="500"/>
                                        <p:tgtEl>
                                          <p:spTgt spid="25"/>
                                        </p:tgtEl>
                                      </p:cBhvr>
                                    </p:animEffect>
                                  </p:childTnLst>
                                </p:cTn>
                              </p:par>
                            </p:childTnLst>
                          </p:cTn>
                        </p:par>
                        <p:par>
                          <p:cTn id="47" fill="hold">
                            <p:stCondLst>
                              <p:cond delay="5200"/>
                            </p:stCondLst>
                            <p:childTnLst>
                              <p:par>
                                <p:cTn id="48" presetID="52" presetClass="entr" presetSubtype="0" fill="hold" grpId="0" nodeType="afterEffect">
                                  <p:stCondLst>
                                    <p:cond delay="0"/>
                                  </p:stCondLst>
                                  <p:childTnLst>
                                    <p:set>
                                      <p:cBhvr>
                                        <p:cTn id="49" dur="1" fill="hold">
                                          <p:stCondLst>
                                            <p:cond delay="0"/>
                                          </p:stCondLst>
                                        </p:cTn>
                                        <p:tgtEl>
                                          <p:spTgt spid="26"/>
                                        </p:tgtEl>
                                        <p:attrNameLst>
                                          <p:attrName>style.visibility</p:attrName>
                                        </p:attrNameLst>
                                      </p:cBhvr>
                                      <p:to>
                                        <p:strVal val="visible"/>
                                      </p:to>
                                    </p:set>
                                    <p:animScale>
                                      <p:cBhvr>
                                        <p:cTn id="50"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1" dur="1000" decel="50000" fill="hold">
                                          <p:stCondLst>
                                            <p:cond delay="0"/>
                                          </p:stCondLst>
                                        </p:cTn>
                                        <p:tgtEl>
                                          <p:spTgt spid="26"/>
                                        </p:tgtEl>
                                        <p:attrNameLst>
                                          <p:attrName>ppt_x</p:attrName>
                                          <p:attrName>ppt_y</p:attrName>
                                        </p:attrNameLst>
                                      </p:cBhvr>
                                    </p:animMotion>
                                    <p:animEffect transition="in" filter="fade">
                                      <p:cBhvr>
                                        <p:cTn id="52" dur="1000"/>
                                        <p:tgtEl>
                                          <p:spTgt spid="26"/>
                                        </p:tgtEl>
                                      </p:cBhvr>
                                    </p:animEffect>
                                  </p:childTnLst>
                                </p:cTn>
                              </p:par>
                            </p:childTnLst>
                          </p:cTn>
                        </p:par>
                        <p:par>
                          <p:cTn id="53" fill="hold">
                            <p:stCondLst>
                              <p:cond delay="6200"/>
                            </p:stCondLst>
                            <p:childTnLst>
                              <p:par>
                                <p:cTn id="54" presetID="42" presetClass="entr" presetSubtype="0" fill="hold" nodeType="afterEffect">
                                  <p:stCondLst>
                                    <p:cond delay="0"/>
                                  </p:stCondLst>
                                  <p:childTnLst>
                                    <p:set>
                                      <p:cBhvr>
                                        <p:cTn id="55" dur="1" fill="hold">
                                          <p:stCondLst>
                                            <p:cond delay="0"/>
                                          </p:stCondLst>
                                        </p:cTn>
                                        <p:tgtEl>
                                          <p:spTgt spid="33"/>
                                        </p:tgtEl>
                                        <p:attrNameLst>
                                          <p:attrName>style.visibility</p:attrName>
                                        </p:attrNameLst>
                                      </p:cBhvr>
                                      <p:to>
                                        <p:strVal val="visible"/>
                                      </p:to>
                                    </p:set>
                                    <p:animEffect transition="in" filter="fade">
                                      <p:cBhvr>
                                        <p:cTn id="56" dur="1000"/>
                                        <p:tgtEl>
                                          <p:spTgt spid="33"/>
                                        </p:tgtEl>
                                      </p:cBhvr>
                                    </p:animEffect>
                                    <p:anim calcmode="lin" valueType="num">
                                      <p:cBhvr>
                                        <p:cTn id="57" dur="1000" fill="hold"/>
                                        <p:tgtEl>
                                          <p:spTgt spid="33"/>
                                        </p:tgtEl>
                                        <p:attrNameLst>
                                          <p:attrName>ppt_x</p:attrName>
                                        </p:attrNameLst>
                                      </p:cBhvr>
                                      <p:tavLst>
                                        <p:tav tm="0">
                                          <p:val>
                                            <p:strVal val="#ppt_x"/>
                                          </p:val>
                                        </p:tav>
                                        <p:tav tm="100000">
                                          <p:val>
                                            <p:strVal val="#ppt_x"/>
                                          </p:val>
                                        </p:tav>
                                      </p:tavLst>
                                    </p:anim>
                                    <p:anim calcmode="lin" valueType="num">
                                      <p:cBhvr>
                                        <p:cTn id="58" dur="1000" fill="hold"/>
                                        <p:tgtEl>
                                          <p:spTgt spid="33"/>
                                        </p:tgtEl>
                                        <p:attrNameLst>
                                          <p:attrName>ppt_y</p:attrName>
                                        </p:attrNameLst>
                                      </p:cBhvr>
                                      <p:tavLst>
                                        <p:tav tm="0">
                                          <p:val>
                                            <p:strVal val="#ppt_y+.1"/>
                                          </p:val>
                                        </p:tav>
                                        <p:tav tm="100000">
                                          <p:val>
                                            <p:strVal val="#ppt_y"/>
                                          </p:val>
                                        </p:tav>
                                      </p:tavLst>
                                    </p:anim>
                                  </p:childTnLst>
                                </p:cTn>
                              </p:par>
                            </p:childTnLst>
                          </p:cTn>
                        </p:par>
                        <p:par>
                          <p:cTn id="59" fill="hold">
                            <p:stCondLst>
                              <p:cond delay="7200"/>
                            </p:stCondLst>
                            <p:childTnLst>
                              <p:par>
                                <p:cTn id="60" presetID="2" presetClass="entr" presetSubtype="12" fill="hold" nodeType="afterEffect">
                                  <p:stCondLst>
                                    <p:cond delay="0"/>
                                  </p:stCondLst>
                                  <p:childTnLst>
                                    <p:set>
                                      <p:cBhvr>
                                        <p:cTn id="61" dur="1" fill="hold">
                                          <p:stCondLst>
                                            <p:cond delay="0"/>
                                          </p:stCondLst>
                                        </p:cTn>
                                        <p:tgtEl>
                                          <p:spTgt spid="38"/>
                                        </p:tgtEl>
                                        <p:attrNameLst>
                                          <p:attrName>style.visibility</p:attrName>
                                        </p:attrNameLst>
                                      </p:cBhvr>
                                      <p:to>
                                        <p:strVal val="visible"/>
                                      </p:to>
                                    </p:set>
                                    <p:anim calcmode="lin" valueType="num">
                                      <p:cBhvr additive="base">
                                        <p:cTn id="62" dur="500" fill="hold"/>
                                        <p:tgtEl>
                                          <p:spTgt spid="38"/>
                                        </p:tgtEl>
                                        <p:attrNameLst>
                                          <p:attrName>ppt_x</p:attrName>
                                        </p:attrNameLst>
                                      </p:cBhvr>
                                      <p:tavLst>
                                        <p:tav tm="0">
                                          <p:val>
                                            <p:strVal val="0-#ppt_w/2"/>
                                          </p:val>
                                        </p:tav>
                                        <p:tav tm="100000">
                                          <p:val>
                                            <p:strVal val="#ppt_x"/>
                                          </p:val>
                                        </p:tav>
                                      </p:tavLst>
                                    </p:anim>
                                    <p:anim calcmode="lin" valueType="num">
                                      <p:cBhvr additive="base">
                                        <p:cTn id="63"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文本框 38">
            <a:extLst>
              <a:ext uri="{FF2B5EF4-FFF2-40B4-BE49-F238E27FC236}">
                <a16:creationId xmlns="" xmlns:a16="http://schemas.microsoft.com/office/drawing/2014/main" id="{E5B102FC-ABD5-4A4C-A6A8-706F28EF6A31}"/>
              </a:ext>
            </a:extLst>
          </p:cNvPr>
          <p:cNvSpPr txBox="1"/>
          <p:nvPr/>
        </p:nvSpPr>
        <p:spPr>
          <a:xfrm>
            <a:off x="1114000" y="375508"/>
            <a:ext cx="6096000" cy="369332"/>
          </a:xfrm>
          <a:prstGeom prst="rect">
            <a:avLst/>
          </a:prstGeom>
          <a:noFill/>
        </p:spPr>
        <p:txBody>
          <a:bodyPr wrap="square">
            <a:spAutoFit/>
          </a:bodyPr>
          <a:lstStyle/>
          <a:p>
            <a:r>
              <a:rPr lang="zh-CN" altLang="en-US" sz="1800" dirty="0">
                <a:solidFill>
                  <a:srgbClr val="C00000"/>
                </a:solidFill>
                <a:latin typeface="汉仪雅酷黑 85W" panose="020B0904020202020204" pitchFamily="34" charset="-122"/>
                <a:ea typeface="汉仪雅酷黑 85W" panose="020B0904020202020204" pitchFamily="34" charset="-122"/>
                <a:sym typeface="思源黑体" panose="020B0500000000000000" pitchFamily="34" charset="-122"/>
              </a:rPr>
              <a:t>建国初期</a:t>
            </a:r>
          </a:p>
        </p:txBody>
      </p:sp>
      <p:pic>
        <p:nvPicPr>
          <p:cNvPr id="40" name="图片 13">
            <a:extLst>
              <a:ext uri="{FF2B5EF4-FFF2-40B4-BE49-F238E27FC236}">
                <a16:creationId xmlns="" xmlns:a16="http://schemas.microsoft.com/office/drawing/2014/main" id="{8F5A8AB7-08C8-4A4F-98B4-B87A4046B493}"/>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bwMode="auto">
          <a:xfrm>
            <a:off x="263122" y="213359"/>
            <a:ext cx="850878" cy="693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平行四边形 3">
            <a:extLst>
              <a:ext uri="{FF2B5EF4-FFF2-40B4-BE49-F238E27FC236}">
                <a16:creationId xmlns="" xmlns:a16="http://schemas.microsoft.com/office/drawing/2014/main" id="{D4DC8C50-FCE6-4190-9E8E-B27A1AEF37E3}"/>
              </a:ext>
            </a:extLst>
          </p:cNvPr>
          <p:cNvSpPr/>
          <p:nvPr/>
        </p:nvSpPr>
        <p:spPr>
          <a:xfrm>
            <a:off x="751105" y="1413325"/>
            <a:ext cx="4364753" cy="577521"/>
          </a:xfrm>
          <a:prstGeom prst="parallelogram">
            <a:avLst/>
          </a:prstGeom>
          <a:solidFill>
            <a:srgbClr val="C00000"/>
          </a:solidFill>
          <a:ln w="12700" cap="flat" cmpd="sng" algn="ctr">
            <a:solidFill>
              <a:srgbClr val="C00000"/>
            </a:solidFill>
            <a:prstDash val="solid"/>
            <a:miter lim="800000"/>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sp>
        <p:nvSpPr>
          <p:cNvPr id="5" name="文本框 4">
            <a:extLst>
              <a:ext uri="{FF2B5EF4-FFF2-40B4-BE49-F238E27FC236}">
                <a16:creationId xmlns="" xmlns:a16="http://schemas.microsoft.com/office/drawing/2014/main" id="{975179B1-BB0C-4968-B139-33915AF56AD0}"/>
              </a:ext>
            </a:extLst>
          </p:cNvPr>
          <p:cNvSpPr txBox="1"/>
          <p:nvPr/>
        </p:nvSpPr>
        <p:spPr>
          <a:xfrm>
            <a:off x="1355591" y="1399682"/>
            <a:ext cx="3378455" cy="584775"/>
          </a:xfrm>
          <a:prstGeom prst="rect">
            <a:avLst/>
          </a:prstGeom>
          <a:noFill/>
        </p:spPr>
        <p:txBody>
          <a:bodyPr wrap="square" rtlCol="0">
            <a:spAutoFit/>
          </a:bodyPr>
          <a:lstStyle/>
          <a:p>
            <a:pPr lvl="0" algn="dist" defTabSz="457200">
              <a:defRPr/>
            </a:pPr>
            <a:r>
              <a:rPr lang="zh-CN" altLang="en-US" sz="3200" b="1" dirty="0">
                <a:ln w="19050">
                  <a:noFill/>
                </a:ln>
                <a:solidFill>
                  <a:schemeClr val="bg1"/>
                </a:solidFill>
                <a:latin typeface="微软雅黑" panose="020B0503020204020204" pitchFamily="34" charset="-122"/>
                <a:ea typeface="微软雅黑" panose="020B0503020204020204" pitchFamily="34" charset="-122"/>
                <a:cs typeface="+mn-ea"/>
                <a:sym typeface="+mn-lt"/>
              </a:rPr>
              <a:t>大陆统一</a:t>
            </a:r>
            <a:endParaRPr kumimoji="0" lang="zh-CN" altLang="en-US" sz="3200" b="1" i="0" u="none" strike="noStrike" kern="1200" cap="none" spc="0" normalizeH="0" baseline="0" noProof="0" dirty="0">
              <a:ln w="19050">
                <a:noFill/>
              </a:ln>
              <a:solidFill>
                <a:schemeClr val="bg1"/>
              </a:solidFill>
              <a:effectLst/>
              <a:uLnTx/>
              <a:uFillTx/>
              <a:latin typeface="微软雅黑" panose="020B0503020204020204" pitchFamily="34" charset="-122"/>
              <a:ea typeface="微软雅黑" panose="020B0503020204020204" pitchFamily="34" charset="-122"/>
              <a:cs typeface="+mn-ea"/>
              <a:sym typeface="+mn-lt"/>
            </a:endParaRPr>
          </a:p>
        </p:txBody>
      </p:sp>
      <p:sp>
        <p:nvSpPr>
          <p:cNvPr id="6" name="Freeform 9">
            <a:extLst>
              <a:ext uri="{FF2B5EF4-FFF2-40B4-BE49-F238E27FC236}">
                <a16:creationId xmlns="" xmlns:a16="http://schemas.microsoft.com/office/drawing/2014/main" id="{D74A885A-93C8-4C20-952B-CEEF085D8F01}"/>
              </a:ext>
            </a:extLst>
          </p:cNvPr>
          <p:cNvSpPr>
            <a:spLocks/>
          </p:cNvSpPr>
          <p:nvPr/>
        </p:nvSpPr>
        <p:spPr bwMode="auto">
          <a:xfrm>
            <a:off x="1150804" y="1605041"/>
            <a:ext cx="158750" cy="182562"/>
          </a:xfrm>
          <a:custGeom>
            <a:avLst/>
            <a:gdLst>
              <a:gd name="T0" fmla="*/ 2147483647 w 205"/>
              <a:gd name="T1" fmla="*/ 2147483647 h 234"/>
              <a:gd name="T2" fmla="*/ 2147483647 w 205"/>
              <a:gd name="T3" fmla="*/ 2147483647 h 234"/>
              <a:gd name="T4" fmla="*/ 2147483647 w 205"/>
              <a:gd name="T5" fmla="*/ 2147483647 h 234"/>
              <a:gd name="T6" fmla="*/ 0 w 205"/>
              <a:gd name="T7" fmla="*/ 2147483647 h 234"/>
              <a:gd name="T8" fmla="*/ 0 w 205"/>
              <a:gd name="T9" fmla="*/ 2147483647 h 234"/>
              <a:gd name="T10" fmla="*/ 0 w 205"/>
              <a:gd name="T11" fmla="*/ 2147483647 h 234"/>
              <a:gd name="T12" fmla="*/ 2147483647 w 205"/>
              <a:gd name="T13" fmla="*/ 2147483647 h 234"/>
              <a:gd name="T14" fmla="*/ 2147483647 w 205"/>
              <a:gd name="T15" fmla="*/ 2147483647 h 234"/>
              <a:gd name="T16" fmla="*/ 2147483647 w 205"/>
              <a:gd name="T17" fmla="*/ 2147483647 h 234"/>
              <a:gd name="T18" fmla="*/ 2147483647 w 205"/>
              <a:gd name="T19" fmla="*/ 2147483647 h 23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05" h="234">
                <a:moveTo>
                  <a:pt x="194" y="127"/>
                </a:moveTo>
                <a:lnTo>
                  <a:pt x="106" y="178"/>
                </a:lnTo>
                <a:cubicBezTo>
                  <a:pt x="78" y="194"/>
                  <a:pt x="50" y="210"/>
                  <a:pt x="23" y="226"/>
                </a:cubicBezTo>
                <a:cubicBezTo>
                  <a:pt x="9" y="234"/>
                  <a:pt x="2" y="232"/>
                  <a:pt x="0" y="219"/>
                </a:cubicBezTo>
                <a:lnTo>
                  <a:pt x="0" y="117"/>
                </a:lnTo>
                <a:cubicBezTo>
                  <a:pt x="0" y="85"/>
                  <a:pt x="0" y="53"/>
                  <a:pt x="0" y="21"/>
                </a:cubicBezTo>
                <a:cubicBezTo>
                  <a:pt x="0" y="5"/>
                  <a:pt x="6" y="0"/>
                  <a:pt x="18" y="5"/>
                </a:cubicBezTo>
                <a:lnTo>
                  <a:pt x="106" y="56"/>
                </a:lnTo>
                <a:cubicBezTo>
                  <a:pt x="134" y="72"/>
                  <a:pt x="161" y="88"/>
                  <a:pt x="189" y="104"/>
                </a:cubicBezTo>
                <a:cubicBezTo>
                  <a:pt x="203" y="111"/>
                  <a:pt x="205" y="119"/>
                  <a:pt x="194" y="127"/>
                </a:cubicBezTo>
                <a:close/>
              </a:path>
            </a:pathLst>
          </a:custGeom>
          <a:solidFill>
            <a:schemeClr val="bg1"/>
          </a:solidFill>
          <a:ln>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4D4D4D"/>
              </a:solidFill>
              <a:effectLst/>
              <a:uLnTx/>
              <a:uFillTx/>
              <a:cs typeface="+mn-ea"/>
              <a:sym typeface="+mn-lt"/>
            </a:endParaRPr>
          </a:p>
        </p:txBody>
      </p:sp>
      <p:grpSp>
        <p:nvGrpSpPr>
          <p:cNvPr id="7" name="组合 6">
            <a:extLst>
              <a:ext uri="{FF2B5EF4-FFF2-40B4-BE49-F238E27FC236}">
                <a16:creationId xmlns="" xmlns:a16="http://schemas.microsoft.com/office/drawing/2014/main" id="{C7E324C4-5B76-49BD-9EC8-D98CD1D8AFCB}"/>
              </a:ext>
            </a:extLst>
          </p:cNvPr>
          <p:cNvGrpSpPr/>
          <p:nvPr/>
        </p:nvGrpSpPr>
        <p:grpSpPr>
          <a:xfrm>
            <a:off x="699954" y="1490741"/>
            <a:ext cx="404813" cy="404812"/>
            <a:chOff x="1296847" y="1742267"/>
            <a:chExt cx="404813" cy="404812"/>
          </a:xfrm>
        </p:grpSpPr>
        <p:sp>
          <p:nvSpPr>
            <p:cNvPr id="8" name="Oval 8">
              <a:extLst>
                <a:ext uri="{FF2B5EF4-FFF2-40B4-BE49-F238E27FC236}">
                  <a16:creationId xmlns="" xmlns:a16="http://schemas.microsoft.com/office/drawing/2014/main" id="{DDEC0610-C1A1-4C3F-B145-988015D79E3B}"/>
                </a:ext>
              </a:extLst>
            </p:cNvPr>
            <p:cNvSpPr>
              <a:spLocks noChangeArrowheads="1"/>
            </p:cNvSpPr>
            <p:nvPr/>
          </p:nvSpPr>
          <p:spPr bwMode="auto">
            <a:xfrm>
              <a:off x="1296847" y="1742267"/>
              <a:ext cx="404813" cy="404812"/>
            </a:xfrm>
            <a:prstGeom prst="ellipse">
              <a:avLst/>
            </a:prstGeom>
            <a:solidFill>
              <a:srgbClr val="C00000"/>
            </a:solidFill>
            <a:ln w="28575">
              <a:solidFill>
                <a:srgbClr val="FFFFFF"/>
              </a:solidFill>
              <a:round/>
              <a:headEnd/>
              <a:tailEnd/>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r>
                <a:rPr kumimoji="0" lang="en-US" altLang="zh-CN" sz="1800" b="0" i="0" u="none" strike="noStrike" kern="0" cap="none" spc="0" normalizeH="0" baseline="0" noProof="0" dirty="0">
                  <a:ln>
                    <a:noFill/>
                  </a:ln>
                  <a:solidFill>
                    <a:srgbClr val="FFFFFF"/>
                  </a:solidFill>
                  <a:effectLst/>
                  <a:uLnTx/>
                  <a:uFillTx/>
                  <a:cs typeface="+mn-ea"/>
                  <a:sym typeface="+mn-lt"/>
                </a:rPr>
                <a:t> </a:t>
              </a:r>
              <a:endParaRPr kumimoji="0" lang="zh-CN" altLang="en-US" sz="1800" b="0" i="0" u="none" strike="noStrike" kern="0" cap="none" spc="0" normalizeH="0" baseline="0" noProof="0" dirty="0">
                <a:ln>
                  <a:noFill/>
                </a:ln>
                <a:solidFill>
                  <a:srgbClr val="FFFFFF"/>
                </a:solidFill>
                <a:effectLst/>
                <a:uLnTx/>
                <a:uFillTx/>
                <a:cs typeface="+mn-ea"/>
                <a:sym typeface="+mn-lt"/>
              </a:endParaRPr>
            </a:p>
          </p:txBody>
        </p:sp>
        <p:sp>
          <p:nvSpPr>
            <p:cNvPr id="9" name="TextBox 7">
              <a:extLst>
                <a:ext uri="{FF2B5EF4-FFF2-40B4-BE49-F238E27FC236}">
                  <a16:creationId xmlns="" xmlns:a16="http://schemas.microsoft.com/office/drawing/2014/main" id="{5A4C76F6-3068-4D15-A0D9-F4807BEABDBB}"/>
                </a:ext>
              </a:extLst>
            </p:cNvPr>
            <p:cNvSpPr txBox="1">
              <a:spLocks noChangeArrowheads="1"/>
            </p:cNvSpPr>
            <p:nvPr/>
          </p:nvSpPr>
          <p:spPr bwMode="auto">
            <a:xfrm>
              <a:off x="1332578" y="1758930"/>
              <a:ext cx="3273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r>
                <a:rPr kumimoji="0" lang="en-US" altLang="zh-CN" sz="1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ea"/>
                  <a:sym typeface="+mn-lt"/>
                </a:rPr>
                <a:t>1</a:t>
              </a:r>
              <a:endParaRPr kumimoji="0" lang="zh-CN" altLang="en-US" sz="1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ea"/>
                <a:sym typeface="+mn-lt"/>
              </a:endParaRPr>
            </a:p>
          </p:txBody>
        </p:sp>
      </p:grpSp>
      <p:sp>
        <p:nvSpPr>
          <p:cNvPr id="10" name="矩形: 圆角 9">
            <a:extLst>
              <a:ext uri="{FF2B5EF4-FFF2-40B4-BE49-F238E27FC236}">
                <a16:creationId xmlns="" xmlns:a16="http://schemas.microsoft.com/office/drawing/2014/main" id="{9FDD004D-2185-4988-8929-4AADB7F97642}"/>
              </a:ext>
            </a:extLst>
          </p:cNvPr>
          <p:cNvSpPr/>
          <p:nvPr/>
        </p:nvSpPr>
        <p:spPr>
          <a:xfrm>
            <a:off x="751105" y="2232885"/>
            <a:ext cx="10453189" cy="3959571"/>
          </a:xfrm>
          <a:prstGeom prst="roundRect">
            <a:avLst>
              <a:gd name="adj" fmla="val 2186"/>
            </a:avLst>
          </a:prstGeom>
          <a:noFill/>
          <a:ln w="9525" cap="flat" cmpd="sng" algn="ctr">
            <a:solidFill>
              <a:srgbClr val="C00000"/>
            </a:solidFill>
            <a:prstDash val="lgDash"/>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sp>
        <p:nvSpPr>
          <p:cNvPr id="11" name="文本占位符 1">
            <a:extLst>
              <a:ext uri="{FF2B5EF4-FFF2-40B4-BE49-F238E27FC236}">
                <a16:creationId xmlns="" xmlns:a16="http://schemas.microsoft.com/office/drawing/2014/main" id="{B8E72853-D6E9-4D64-97F7-E0CB01856FEC}"/>
              </a:ext>
            </a:extLst>
          </p:cNvPr>
          <p:cNvSpPr txBox="1">
            <a:spLocks/>
          </p:cNvSpPr>
          <p:nvPr/>
        </p:nvSpPr>
        <p:spPr>
          <a:xfrm>
            <a:off x="1055003" y="2545520"/>
            <a:ext cx="6924853" cy="163852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altLang="zh-CN" sz="2000" dirty="0">
                <a:latin typeface="微软雅黑" panose="020B0503020204020204" pitchFamily="34" charset="-122"/>
                <a:ea typeface="微软雅黑" panose="020B0503020204020204" pitchFamily="34" charset="-122"/>
              </a:rPr>
              <a:t>1949.11.6 </a:t>
            </a:r>
            <a:r>
              <a:rPr lang="zh-CN" altLang="en-US" sz="2000" dirty="0">
                <a:latin typeface="微软雅黑" panose="020B0503020204020204" pitchFamily="34" charset="-122"/>
                <a:ea typeface="微软雅黑" panose="020B0503020204020204" pitchFamily="34" charset="-122"/>
              </a:rPr>
              <a:t>解放广西</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zh-CN" altLang="en-US" sz="2000" dirty="0">
                <a:latin typeface="微软雅黑" panose="020B0503020204020204" pitchFamily="34" charset="-122"/>
                <a:ea typeface="微软雅黑" panose="020B0503020204020204" pitchFamily="34" charset="-122"/>
              </a:rPr>
              <a:t>1949.9.19解放厦门</a:t>
            </a:r>
          </a:p>
          <a:p>
            <a:pPr>
              <a:lnSpc>
                <a:spcPct val="100000"/>
              </a:lnSpc>
            </a:pPr>
            <a:r>
              <a:rPr lang="zh-CN" altLang="en-US" sz="2000" dirty="0">
                <a:latin typeface="微软雅黑" panose="020B0503020204020204" pitchFamily="34" charset="-122"/>
                <a:ea typeface="微软雅黑" panose="020B0503020204020204" pitchFamily="34" charset="-122"/>
              </a:rPr>
              <a:t>1949.11.30解放重庆</a:t>
            </a:r>
          </a:p>
          <a:p>
            <a:pPr>
              <a:lnSpc>
                <a:spcPct val="100000"/>
              </a:lnSpc>
            </a:pPr>
            <a:r>
              <a:rPr lang="zh-CN" altLang="en-US" sz="2000" dirty="0">
                <a:latin typeface="微软雅黑" panose="020B0503020204020204" pitchFamily="34" charset="-122"/>
                <a:ea typeface="微软雅黑" panose="020B0503020204020204" pitchFamily="34" charset="-122"/>
              </a:rPr>
              <a:t>1949.12.9西南地区解放</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zh-CN" altLang="en-US" sz="2000" dirty="0">
                <a:latin typeface="微软雅黑" panose="020B0503020204020204" pitchFamily="34" charset="-122"/>
                <a:ea typeface="微软雅黑" panose="020B0503020204020204" pitchFamily="34" charset="-122"/>
              </a:rPr>
              <a:t>1950.5.1海南解放</a:t>
            </a:r>
          </a:p>
          <a:p>
            <a:pPr>
              <a:lnSpc>
                <a:spcPct val="100000"/>
              </a:lnSpc>
            </a:pPr>
            <a:r>
              <a:rPr lang="zh-CN" altLang="en-US" sz="2000" dirty="0">
                <a:latin typeface="微软雅黑" panose="020B0503020204020204" pitchFamily="34" charset="-122"/>
                <a:ea typeface="微软雅黑" panose="020B0503020204020204" pitchFamily="34" charset="-122"/>
              </a:rPr>
              <a:t>1950.5.16舟山群岛解放</a:t>
            </a:r>
          </a:p>
          <a:p>
            <a:pPr>
              <a:lnSpc>
                <a:spcPct val="100000"/>
              </a:lnSpc>
            </a:pPr>
            <a:r>
              <a:rPr lang="zh-CN" altLang="en-US" sz="2000" dirty="0">
                <a:latin typeface="微软雅黑" panose="020B0503020204020204" pitchFamily="34" charset="-122"/>
                <a:ea typeface="微软雅黑" panose="020B0503020204020204" pitchFamily="34" charset="-122"/>
              </a:rPr>
              <a:t>1950.8万山群岛解放</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zh-CN" altLang="en-US" sz="2000" dirty="0">
                <a:latin typeface="微软雅黑" panose="020B0503020204020204" pitchFamily="34" charset="-122"/>
                <a:ea typeface="微软雅黑" panose="020B0503020204020204" pitchFamily="34" charset="-122"/>
              </a:rPr>
              <a:t>1951.10.26西藏和平解放</a:t>
            </a:r>
          </a:p>
        </p:txBody>
      </p:sp>
      <p:pic>
        <p:nvPicPr>
          <p:cNvPr id="3" name="图片 2">
            <a:extLst>
              <a:ext uri="{FF2B5EF4-FFF2-40B4-BE49-F238E27FC236}">
                <a16:creationId xmlns="" xmlns:a16="http://schemas.microsoft.com/office/drawing/2014/main" id="{A4C8C3D3-2584-4803-994C-4F362FF7FDFC}"/>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4509575" y="2639299"/>
            <a:ext cx="6924853" cy="3462425"/>
          </a:xfrm>
          <a:prstGeom prst="rect">
            <a:avLst/>
          </a:prstGeom>
        </p:spPr>
      </p:pic>
    </p:spTree>
    <p:extLst>
      <p:ext uri="{BB962C8B-B14F-4D97-AF65-F5344CB8AC3E}">
        <p14:creationId xmlns:p14="http://schemas.microsoft.com/office/powerpoint/2010/main" val="1590032946"/>
      </p:ext>
    </p:extLst>
  </p:cSld>
  <p:clrMapOvr>
    <a:masterClrMapping/>
  </p:clrMapOvr>
  <p:transition spd="slow"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 calcmode="lin" valueType="num">
                                          <p:cBhvr>
                                            <p:cTn id="9" dur="500" fill="hold"/>
                                            <p:tgtEl>
                                              <p:spTgt spid="7"/>
                                            </p:tgtEl>
                                            <p:attrNameLst>
                                              <p:attrName>style.rotation</p:attrName>
                                            </p:attrNameLst>
                                          </p:cBhvr>
                                          <p:tavLst>
                                            <p:tav tm="0">
                                              <p:val>
                                                <p:fltVal val="360"/>
                                              </p:val>
                                            </p:tav>
                                            <p:tav tm="100000">
                                              <p:val>
                                                <p:fltVal val="0"/>
                                              </p:val>
                                            </p:tav>
                                          </p:tavLst>
                                        </p:anim>
                                        <p:animEffect transition="in" filter="fade">
                                          <p:cBhvr>
                                            <p:cTn id="10" dur="500"/>
                                            <p:tgtEl>
                                              <p:spTgt spid="7"/>
                                            </p:tgtEl>
                                          </p:cBhvr>
                                        </p:animEffect>
                                      </p:childTnLst>
                                    </p:cTn>
                                  </p:par>
                                </p:childTnLst>
                              </p:cTn>
                            </p:par>
                            <p:par>
                              <p:cTn id="11" fill="hold">
                                <p:stCondLst>
                                  <p:cond delay="500"/>
                                </p:stCondLst>
                                <p:childTnLst>
                                  <p:par>
                                    <p:cTn id="12" presetID="12" presetClass="entr" presetSubtype="8"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additive="base">
                                            <p:cTn id="14" dur="300"/>
                                            <p:tgtEl>
                                              <p:spTgt spid="6"/>
                                            </p:tgtEl>
                                            <p:attrNameLst>
                                              <p:attrName>ppt_x</p:attrName>
                                            </p:attrNameLst>
                                          </p:cBhvr>
                                          <p:tavLst>
                                            <p:tav tm="0">
                                              <p:val>
                                                <p:strVal val="#ppt_x-#ppt_w*1.125000"/>
                                              </p:val>
                                            </p:tav>
                                            <p:tav tm="100000">
                                              <p:val>
                                                <p:strVal val="#ppt_x"/>
                                              </p:val>
                                            </p:tav>
                                          </p:tavLst>
                                        </p:anim>
                                        <p:animEffect transition="in" filter="wipe(right)">
                                          <p:cBhvr>
                                            <p:cTn id="15" dur="300"/>
                                            <p:tgtEl>
                                              <p:spTgt spid="6"/>
                                            </p:tgtEl>
                                          </p:cBhvr>
                                        </p:animEffect>
                                      </p:childTnLst>
                                    </p:cTn>
                                  </p:par>
                                </p:childTnLst>
                              </p:cTn>
                            </p:par>
                            <p:par>
                              <p:cTn id="16" fill="hold">
                                <p:stCondLst>
                                  <p:cond delay="800"/>
                                </p:stCondLst>
                                <p:childTnLst>
                                  <p:par>
                                    <p:cTn id="17" presetID="2" presetClass="entr" presetSubtype="2" fill="hold" grpId="0" nodeType="afterEffect" p14:presetBounceEnd="48000">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14:bounceEnd="48000">
                                          <p:cBhvr additive="base">
                                            <p:cTn id="19" dur="500" fill="hold"/>
                                            <p:tgtEl>
                                              <p:spTgt spid="4"/>
                                            </p:tgtEl>
                                            <p:attrNameLst>
                                              <p:attrName>ppt_x</p:attrName>
                                            </p:attrNameLst>
                                          </p:cBhvr>
                                          <p:tavLst>
                                            <p:tav tm="0">
                                              <p:val>
                                                <p:strVal val="1+#ppt_w/2"/>
                                              </p:val>
                                            </p:tav>
                                            <p:tav tm="100000">
                                              <p:val>
                                                <p:strVal val="#ppt_x"/>
                                              </p:val>
                                            </p:tav>
                                          </p:tavLst>
                                        </p:anim>
                                        <p:anim calcmode="lin" valueType="num" p14:bounceEnd="48000">
                                          <p:cBhvr additive="base">
                                            <p:cTn id="20" dur="500" fill="hold"/>
                                            <p:tgtEl>
                                              <p:spTgt spid="4"/>
                                            </p:tgtEl>
                                            <p:attrNameLst>
                                              <p:attrName>ppt_y</p:attrName>
                                            </p:attrNameLst>
                                          </p:cBhvr>
                                          <p:tavLst>
                                            <p:tav tm="0">
                                              <p:val>
                                                <p:strVal val="#ppt_y"/>
                                              </p:val>
                                            </p:tav>
                                            <p:tav tm="100000">
                                              <p:val>
                                                <p:strVal val="#ppt_y"/>
                                              </p:val>
                                            </p:tav>
                                          </p:tavLst>
                                        </p:anim>
                                      </p:childTnLst>
                                    </p:cTn>
                                  </p:par>
                                  <p:par>
                                    <p:cTn id="21" presetID="41" presetClass="entr" presetSubtype="0" fill="hold" grpId="0" nodeType="withEffect">
                                      <p:stCondLst>
                                        <p:cond delay="0"/>
                                      </p:stCondLst>
                                      <p:iterate type="lt">
                                        <p:tmPct val="10000"/>
                                      </p:iterate>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5"/>
                                            </p:tgtEl>
                                            <p:attrNameLst>
                                              <p:attrName>ppt_y</p:attrName>
                                            </p:attrNameLst>
                                          </p:cBhvr>
                                          <p:tavLst>
                                            <p:tav tm="0">
                                              <p:val>
                                                <p:strVal val="#ppt_y"/>
                                              </p:val>
                                            </p:tav>
                                            <p:tav tm="100000">
                                              <p:val>
                                                <p:strVal val="#ppt_y"/>
                                              </p:val>
                                            </p:tav>
                                          </p:tavLst>
                                        </p:anim>
                                        <p:anim calcmode="lin" valueType="num">
                                          <p:cBhvr>
                                            <p:cTn id="25"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5"/>
                                            </p:tgtEl>
                                          </p:cBhvr>
                                        </p:animEffect>
                                      </p:childTnLst>
                                    </p:cTn>
                                  </p:par>
                                </p:childTnLst>
                              </p:cTn>
                            </p:par>
                            <p:par>
                              <p:cTn id="28" fill="hold">
                                <p:stCondLst>
                                  <p:cond delay="1450"/>
                                </p:stCondLst>
                                <p:childTnLst>
                                  <p:par>
                                    <p:cTn id="29" presetID="22" presetClass="entr" presetSubtype="4"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down)">
                                          <p:cBhvr>
                                            <p:cTn id="31" dur="500"/>
                                            <p:tgtEl>
                                              <p:spTgt spid="10"/>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wipe(up)">
                                          <p:cBhvr>
                                            <p:cTn id="34" dur="500"/>
                                            <p:tgtEl>
                                              <p:spTgt spid="11"/>
                                            </p:tgtEl>
                                          </p:cBhvr>
                                        </p:animEffect>
                                      </p:childTnLst>
                                    </p:cTn>
                                  </p:par>
                                </p:childTnLst>
                              </p:cTn>
                            </p:par>
                            <p:par>
                              <p:cTn id="35" fill="hold">
                                <p:stCondLst>
                                  <p:cond delay="1950"/>
                                </p:stCondLst>
                                <p:childTnLst>
                                  <p:par>
                                    <p:cTn id="36" presetID="22" presetClass="entr" presetSubtype="4" fill="hold" nodeType="afterEffect">
                                      <p:stCondLst>
                                        <p:cond delay="0"/>
                                      </p:stCondLst>
                                      <p:childTnLst>
                                        <p:set>
                                          <p:cBhvr>
                                            <p:cTn id="37" dur="1" fill="hold">
                                              <p:stCondLst>
                                                <p:cond delay="0"/>
                                              </p:stCondLst>
                                            </p:cTn>
                                            <p:tgtEl>
                                              <p:spTgt spid="3"/>
                                            </p:tgtEl>
                                            <p:attrNameLst>
                                              <p:attrName>style.visibility</p:attrName>
                                            </p:attrNameLst>
                                          </p:cBhvr>
                                          <p:to>
                                            <p:strVal val="visible"/>
                                          </p:to>
                                        </p:set>
                                        <p:animEffect transition="in" filter="wipe(down)">
                                          <p:cBhvr>
                                            <p:cTn id="3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10" grpId="0" animBg="1"/>
          <p:bldP spid="1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 calcmode="lin" valueType="num">
                                          <p:cBhvr>
                                            <p:cTn id="9" dur="500" fill="hold"/>
                                            <p:tgtEl>
                                              <p:spTgt spid="7"/>
                                            </p:tgtEl>
                                            <p:attrNameLst>
                                              <p:attrName>style.rotation</p:attrName>
                                            </p:attrNameLst>
                                          </p:cBhvr>
                                          <p:tavLst>
                                            <p:tav tm="0">
                                              <p:val>
                                                <p:fltVal val="360"/>
                                              </p:val>
                                            </p:tav>
                                            <p:tav tm="100000">
                                              <p:val>
                                                <p:fltVal val="0"/>
                                              </p:val>
                                            </p:tav>
                                          </p:tavLst>
                                        </p:anim>
                                        <p:animEffect transition="in" filter="fade">
                                          <p:cBhvr>
                                            <p:cTn id="10" dur="500"/>
                                            <p:tgtEl>
                                              <p:spTgt spid="7"/>
                                            </p:tgtEl>
                                          </p:cBhvr>
                                        </p:animEffect>
                                      </p:childTnLst>
                                    </p:cTn>
                                  </p:par>
                                </p:childTnLst>
                              </p:cTn>
                            </p:par>
                            <p:par>
                              <p:cTn id="11" fill="hold">
                                <p:stCondLst>
                                  <p:cond delay="500"/>
                                </p:stCondLst>
                                <p:childTnLst>
                                  <p:par>
                                    <p:cTn id="12" presetID="12" presetClass="entr" presetSubtype="8"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additive="base">
                                            <p:cTn id="14" dur="300"/>
                                            <p:tgtEl>
                                              <p:spTgt spid="6"/>
                                            </p:tgtEl>
                                            <p:attrNameLst>
                                              <p:attrName>ppt_x</p:attrName>
                                            </p:attrNameLst>
                                          </p:cBhvr>
                                          <p:tavLst>
                                            <p:tav tm="0">
                                              <p:val>
                                                <p:strVal val="#ppt_x-#ppt_w*1.125000"/>
                                              </p:val>
                                            </p:tav>
                                            <p:tav tm="100000">
                                              <p:val>
                                                <p:strVal val="#ppt_x"/>
                                              </p:val>
                                            </p:tav>
                                          </p:tavLst>
                                        </p:anim>
                                        <p:animEffect transition="in" filter="wipe(right)">
                                          <p:cBhvr>
                                            <p:cTn id="15" dur="300"/>
                                            <p:tgtEl>
                                              <p:spTgt spid="6"/>
                                            </p:tgtEl>
                                          </p:cBhvr>
                                        </p:animEffect>
                                      </p:childTnLst>
                                    </p:cTn>
                                  </p:par>
                                </p:childTnLst>
                              </p:cTn>
                            </p:par>
                            <p:par>
                              <p:cTn id="16" fill="hold">
                                <p:stCondLst>
                                  <p:cond delay="800"/>
                                </p:stCondLst>
                                <p:childTnLst>
                                  <p:par>
                                    <p:cTn id="17" presetID="2" presetClass="entr" presetSubtype="2"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1+#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par>
                                    <p:cTn id="21" presetID="41" presetClass="entr" presetSubtype="0" fill="hold" grpId="0" nodeType="withEffect">
                                      <p:stCondLst>
                                        <p:cond delay="0"/>
                                      </p:stCondLst>
                                      <p:iterate type="lt">
                                        <p:tmPct val="10000"/>
                                      </p:iterate>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5"/>
                                            </p:tgtEl>
                                            <p:attrNameLst>
                                              <p:attrName>ppt_y</p:attrName>
                                            </p:attrNameLst>
                                          </p:cBhvr>
                                          <p:tavLst>
                                            <p:tav tm="0">
                                              <p:val>
                                                <p:strVal val="#ppt_y"/>
                                              </p:val>
                                            </p:tav>
                                            <p:tav tm="100000">
                                              <p:val>
                                                <p:strVal val="#ppt_y"/>
                                              </p:val>
                                            </p:tav>
                                          </p:tavLst>
                                        </p:anim>
                                        <p:anim calcmode="lin" valueType="num">
                                          <p:cBhvr>
                                            <p:cTn id="25"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5"/>
                                            </p:tgtEl>
                                          </p:cBhvr>
                                        </p:animEffect>
                                      </p:childTnLst>
                                    </p:cTn>
                                  </p:par>
                                </p:childTnLst>
                              </p:cTn>
                            </p:par>
                            <p:par>
                              <p:cTn id="28" fill="hold">
                                <p:stCondLst>
                                  <p:cond delay="1450"/>
                                </p:stCondLst>
                                <p:childTnLst>
                                  <p:par>
                                    <p:cTn id="29" presetID="22" presetClass="entr" presetSubtype="4"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down)">
                                          <p:cBhvr>
                                            <p:cTn id="31" dur="500"/>
                                            <p:tgtEl>
                                              <p:spTgt spid="10"/>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wipe(up)">
                                          <p:cBhvr>
                                            <p:cTn id="34" dur="500"/>
                                            <p:tgtEl>
                                              <p:spTgt spid="11"/>
                                            </p:tgtEl>
                                          </p:cBhvr>
                                        </p:animEffect>
                                      </p:childTnLst>
                                    </p:cTn>
                                  </p:par>
                                </p:childTnLst>
                              </p:cTn>
                            </p:par>
                            <p:par>
                              <p:cTn id="35" fill="hold">
                                <p:stCondLst>
                                  <p:cond delay="1950"/>
                                </p:stCondLst>
                                <p:childTnLst>
                                  <p:par>
                                    <p:cTn id="36" presetID="22" presetClass="entr" presetSubtype="4" fill="hold" nodeType="afterEffect">
                                      <p:stCondLst>
                                        <p:cond delay="0"/>
                                      </p:stCondLst>
                                      <p:childTnLst>
                                        <p:set>
                                          <p:cBhvr>
                                            <p:cTn id="37" dur="1" fill="hold">
                                              <p:stCondLst>
                                                <p:cond delay="0"/>
                                              </p:stCondLst>
                                            </p:cTn>
                                            <p:tgtEl>
                                              <p:spTgt spid="3"/>
                                            </p:tgtEl>
                                            <p:attrNameLst>
                                              <p:attrName>style.visibility</p:attrName>
                                            </p:attrNameLst>
                                          </p:cBhvr>
                                          <p:to>
                                            <p:strVal val="visible"/>
                                          </p:to>
                                        </p:set>
                                        <p:animEffect transition="in" filter="wipe(down)">
                                          <p:cBhvr>
                                            <p:cTn id="3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10" grpId="0" animBg="1"/>
          <p:bldP spid="11" grpId="0"/>
        </p:bldLst>
      </p:timing>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文本框 38">
            <a:extLst>
              <a:ext uri="{FF2B5EF4-FFF2-40B4-BE49-F238E27FC236}">
                <a16:creationId xmlns="" xmlns:a16="http://schemas.microsoft.com/office/drawing/2014/main" id="{E5B102FC-ABD5-4A4C-A6A8-706F28EF6A31}"/>
              </a:ext>
            </a:extLst>
          </p:cNvPr>
          <p:cNvSpPr txBox="1"/>
          <p:nvPr/>
        </p:nvSpPr>
        <p:spPr>
          <a:xfrm>
            <a:off x="1114000" y="375508"/>
            <a:ext cx="6096000" cy="369332"/>
          </a:xfrm>
          <a:prstGeom prst="rect">
            <a:avLst/>
          </a:prstGeom>
          <a:noFill/>
        </p:spPr>
        <p:txBody>
          <a:bodyPr wrap="square">
            <a:spAutoFit/>
          </a:bodyPr>
          <a:lstStyle/>
          <a:p>
            <a:r>
              <a:rPr lang="zh-CN" altLang="en-US" sz="1800" dirty="0">
                <a:solidFill>
                  <a:srgbClr val="C00000"/>
                </a:solidFill>
                <a:latin typeface="汉仪雅酷黑 85W" panose="020B0904020202020204" pitchFamily="34" charset="-122"/>
                <a:ea typeface="汉仪雅酷黑 85W" panose="020B0904020202020204" pitchFamily="34" charset="-122"/>
                <a:sym typeface="思源黑体" panose="020B0500000000000000" pitchFamily="34" charset="-122"/>
              </a:rPr>
              <a:t>建国初期</a:t>
            </a:r>
          </a:p>
        </p:txBody>
      </p:sp>
      <p:pic>
        <p:nvPicPr>
          <p:cNvPr id="40" name="图片 13">
            <a:extLst>
              <a:ext uri="{FF2B5EF4-FFF2-40B4-BE49-F238E27FC236}">
                <a16:creationId xmlns="" xmlns:a16="http://schemas.microsoft.com/office/drawing/2014/main" id="{8F5A8AB7-08C8-4A4F-98B4-B87A4046B493}"/>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bwMode="auto">
          <a:xfrm>
            <a:off x="263122" y="213359"/>
            <a:ext cx="850878" cy="693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平行四边形 3">
            <a:extLst>
              <a:ext uri="{FF2B5EF4-FFF2-40B4-BE49-F238E27FC236}">
                <a16:creationId xmlns="" xmlns:a16="http://schemas.microsoft.com/office/drawing/2014/main" id="{D4DC8C50-FCE6-4190-9E8E-B27A1AEF37E3}"/>
              </a:ext>
            </a:extLst>
          </p:cNvPr>
          <p:cNvSpPr/>
          <p:nvPr/>
        </p:nvSpPr>
        <p:spPr>
          <a:xfrm>
            <a:off x="751105" y="1413325"/>
            <a:ext cx="6325039" cy="577521"/>
          </a:xfrm>
          <a:prstGeom prst="parallelogram">
            <a:avLst/>
          </a:prstGeom>
          <a:solidFill>
            <a:srgbClr val="C00000"/>
          </a:solidFill>
          <a:ln w="12700" cap="flat" cmpd="sng" algn="ctr">
            <a:solidFill>
              <a:srgbClr val="C00000"/>
            </a:solidFill>
            <a:prstDash val="solid"/>
            <a:miter lim="800000"/>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sp>
        <p:nvSpPr>
          <p:cNvPr id="5" name="文本框 4">
            <a:extLst>
              <a:ext uri="{FF2B5EF4-FFF2-40B4-BE49-F238E27FC236}">
                <a16:creationId xmlns="" xmlns:a16="http://schemas.microsoft.com/office/drawing/2014/main" id="{975179B1-BB0C-4968-B139-33915AF56AD0}"/>
              </a:ext>
            </a:extLst>
          </p:cNvPr>
          <p:cNvSpPr txBox="1"/>
          <p:nvPr/>
        </p:nvSpPr>
        <p:spPr>
          <a:xfrm>
            <a:off x="1355591" y="1399682"/>
            <a:ext cx="5720553" cy="584775"/>
          </a:xfrm>
          <a:prstGeom prst="rect">
            <a:avLst/>
          </a:prstGeom>
          <a:noFill/>
        </p:spPr>
        <p:txBody>
          <a:bodyPr wrap="square" rtlCol="0">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建立国营经济和新的经济秩序</a:t>
            </a:r>
            <a:endParaRPr lang="en-US" altLang="zh-CN" sz="3200" b="1" dirty="0">
              <a:solidFill>
                <a:schemeClr val="bg1"/>
              </a:solidFill>
              <a:latin typeface="微软雅黑" panose="020B0503020204020204" pitchFamily="34" charset="-122"/>
              <a:ea typeface="微软雅黑" panose="020B0503020204020204" pitchFamily="34" charset="-122"/>
            </a:endParaRPr>
          </a:p>
        </p:txBody>
      </p:sp>
      <p:sp>
        <p:nvSpPr>
          <p:cNvPr id="6" name="Freeform 9">
            <a:extLst>
              <a:ext uri="{FF2B5EF4-FFF2-40B4-BE49-F238E27FC236}">
                <a16:creationId xmlns="" xmlns:a16="http://schemas.microsoft.com/office/drawing/2014/main" id="{D74A885A-93C8-4C20-952B-CEEF085D8F01}"/>
              </a:ext>
            </a:extLst>
          </p:cNvPr>
          <p:cNvSpPr>
            <a:spLocks/>
          </p:cNvSpPr>
          <p:nvPr/>
        </p:nvSpPr>
        <p:spPr bwMode="auto">
          <a:xfrm>
            <a:off x="1150804" y="1605041"/>
            <a:ext cx="158750" cy="182562"/>
          </a:xfrm>
          <a:custGeom>
            <a:avLst/>
            <a:gdLst>
              <a:gd name="T0" fmla="*/ 2147483647 w 205"/>
              <a:gd name="T1" fmla="*/ 2147483647 h 234"/>
              <a:gd name="T2" fmla="*/ 2147483647 w 205"/>
              <a:gd name="T3" fmla="*/ 2147483647 h 234"/>
              <a:gd name="T4" fmla="*/ 2147483647 w 205"/>
              <a:gd name="T5" fmla="*/ 2147483647 h 234"/>
              <a:gd name="T6" fmla="*/ 0 w 205"/>
              <a:gd name="T7" fmla="*/ 2147483647 h 234"/>
              <a:gd name="T8" fmla="*/ 0 w 205"/>
              <a:gd name="T9" fmla="*/ 2147483647 h 234"/>
              <a:gd name="T10" fmla="*/ 0 w 205"/>
              <a:gd name="T11" fmla="*/ 2147483647 h 234"/>
              <a:gd name="T12" fmla="*/ 2147483647 w 205"/>
              <a:gd name="T13" fmla="*/ 2147483647 h 234"/>
              <a:gd name="T14" fmla="*/ 2147483647 w 205"/>
              <a:gd name="T15" fmla="*/ 2147483647 h 234"/>
              <a:gd name="T16" fmla="*/ 2147483647 w 205"/>
              <a:gd name="T17" fmla="*/ 2147483647 h 234"/>
              <a:gd name="T18" fmla="*/ 2147483647 w 205"/>
              <a:gd name="T19" fmla="*/ 2147483647 h 23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05" h="234">
                <a:moveTo>
                  <a:pt x="194" y="127"/>
                </a:moveTo>
                <a:lnTo>
                  <a:pt x="106" y="178"/>
                </a:lnTo>
                <a:cubicBezTo>
                  <a:pt x="78" y="194"/>
                  <a:pt x="50" y="210"/>
                  <a:pt x="23" y="226"/>
                </a:cubicBezTo>
                <a:cubicBezTo>
                  <a:pt x="9" y="234"/>
                  <a:pt x="2" y="232"/>
                  <a:pt x="0" y="219"/>
                </a:cubicBezTo>
                <a:lnTo>
                  <a:pt x="0" y="117"/>
                </a:lnTo>
                <a:cubicBezTo>
                  <a:pt x="0" y="85"/>
                  <a:pt x="0" y="53"/>
                  <a:pt x="0" y="21"/>
                </a:cubicBezTo>
                <a:cubicBezTo>
                  <a:pt x="0" y="5"/>
                  <a:pt x="6" y="0"/>
                  <a:pt x="18" y="5"/>
                </a:cubicBezTo>
                <a:lnTo>
                  <a:pt x="106" y="56"/>
                </a:lnTo>
                <a:cubicBezTo>
                  <a:pt x="134" y="72"/>
                  <a:pt x="161" y="88"/>
                  <a:pt x="189" y="104"/>
                </a:cubicBezTo>
                <a:cubicBezTo>
                  <a:pt x="203" y="111"/>
                  <a:pt x="205" y="119"/>
                  <a:pt x="194" y="127"/>
                </a:cubicBezTo>
                <a:close/>
              </a:path>
            </a:pathLst>
          </a:custGeom>
          <a:solidFill>
            <a:schemeClr val="bg1"/>
          </a:solidFill>
          <a:ln>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4D4D4D"/>
              </a:solidFill>
              <a:effectLst/>
              <a:uLnTx/>
              <a:uFillTx/>
              <a:cs typeface="+mn-ea"/>
              <a:sym typeface="+mn-lt"/>
            </a:endParaRPr>
          </a:p>
        </p:txBody>
      </p:sp>
      <p:grpSp>
        <p:nvGrpSpPr>
          <p:cNvPr id="7" name="组合 6">
            <a:extLst>
              <a:ext uri="{FF2B5EF4-FFF2-40B4-BE49-F238E27FC236}">
                <a16:creationId xmlns="" xmlns:a16="http://schemas.microsoft.com/office/drawing/2014/main" id="{C7E324C4-5B76-49BD-9EC8-D98CD1D8AFCB}"/>
              </a:ext>
            </a:extLst>
          </p:cNvPr>
          <p:cNvGrpSpPr/>
          <p:nvPr/>
        </p:nvGrpSpPr>
        <p:grpSpPr>
          <a:xfrm>
            <a:off x="699954" y="1490741"/>
            <a:ext cx="404813" cy="404812"/>
            <a:chOff x="1296847" y="1742267"/>
            <a:chExt cx="404813" cy="404812"/>
          </a:xfrm>
        </p:grpSpPr>
        <p:sp>
          <p:nvSpPr>
            <p:cNvPr id="8" name="Oval 8">
              <a:extLst>
                <a:ext uri="{FF2B5EF4-FFF2-40B4-BE49-F238E27FC236}">
                  <a16:creationId xmlns="" xmlns:a16="http://schemas.microsoft.com/office/drawing/2014/main" id="{DDEC0610-C1A1-4C3F-B145-988015D79E3B}"/>
                </a:ext>
              </a:extLst>
            </p:cNvPr>
            <p:cNvSpPr>
              <a:spLocks noChangeArrowheads="1"/>
            </p:cNvSpPr>
            <p:nvPr/>
          </p:nvSpPr>
          <p:spPr bwMode="auto">
            <a:xfrm>
              <a:off x="1296847" y="1742267"/>
              <a:ext cx="404813" cy="404812"/>
            </a:xfrm>
            <a:prstGeom prst="ellipse">
              <a:avLst/>
            </a:prstGeom>
            <a:solidFill>
              <a:srgbClr val="C00000"/>
            </a:solidFill>
            <a:ln w="28575">
              <a:solidFill>
                <a:srgbClr val="FFFFFF"/>
              </a:solidFill>
              <a:round/>
              <a:headEnd/>
              <a:tailEnd/>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r>
                <a:rPr kumimoji="0" lang="en-US" altLang="zh-CN" sz="1800" b="0" i="0" u="none" strike="noStrike" kern="0" cap="none" spc="0" normalizeH="0" baseline="0" noProof="0" dirty="0">
                  <a:ln>
                    <a:noFill/>
                  </a:ln>
                  <a:solidFill>
                    <a:srgbClr val="FFFFFF"/>
                  </a:solidFill>
                  <a:effectLst/>
                  <a:uLnTx/>
                  <a:uFillTx/>
                  <a:cs typeface="+mn-ea"/>
                  <a:sym typeface="+mn-lt"/>
                </a:rPr>
                <a:t> </a:t>
              </a:r>
              <a:endParaRPr kumimoji="0" lang="zh-CN" altLang="en-US" sz="1800" b="0" i="0" u="none" strike="noStrike" kern="0" cap="none" spc="0" normalizeH="0" baseline="0" noProof="0" dirty="0">
                <a:ln>
                  <a:noFill/>
                </a:ln>
                <a:solidFill>
                  <a:srgbClr val="FFFFFF"/>
                </a:solidFill>
                <a:effectLst/>
                <a:uLnTx/>
                <a:uFillTx/>
                <a:cs typeface="+mn-ea"/>
                <a:sym typeface="+mn-lt"/>
              </a:endParaRPr>
            </a:p>
          </p:txBody>
        </p:sp>
        <p:sp>
          <p:nvSpPr>
            <p:cNvPr id="9" name="TextBox 7">
              <a:extLst>
                <a:ext uri="{FF2B5EF4-FFF2-40B4-BE49-F238E27FC236}">
                  <a16:creationId xmlns="" xmlns:a16="http://schemas.microsoft.com/office/drawing/2014/main" id="{5A4C76F6-3068-4D15-A0D9-F4807BEABDBB}"/>
                </a:ext>
              </a:extLst>
            </p:cNvPr>
            <p:cNvSpPr txBox="1">
              <a:spLocks noChangeArrowheads="1"/>
            </p:cNvSpPr>
            <p:nvPr/>
          </p:nvSpPr>
          <p:spPr bwMode="auto">
            <a:xfrm>
              <a:off x="1332578" y="1758930"/>
              <a:ext cx="3273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r>
                <a:rPr kumimoji="0" lang="en-US" altLang="zh-CN" sz="1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ea"/>
                  <a:sym typeface="+mn-lt"/>
                </a:rPr>
                <a:t>2</a:t>
              </a:r>
              <a:endParaRPr kumimoji="0" lang="zh-CN" altLang="en-US" sz="1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ea"/>
                <a:sym typeface="+mn-lt"/>
              </a:endParaRPr>
            </a:p>
          </p:txBody>
        </p:sp>
      </p:grpSp>
      <p:sp>
        <p:nvSpPr>
          <p:cNvPr id="10" name="矩形: 圆角 9">
            <a:extLst>
              <a:ext uri="{FF2B5EF4-FFF2-40B4-BE49-F238E27FC236}">
                <a16:creationId xmlns="" xmlns:a16="http://schemas.microsoft.com/office/drawing/2014/main" id="{9FDD004D-2185-4988-8929-4AADB7F97642}"/>
              </a:ext>
            </a:extLst>
          </p:cNvPr>
          <p:cNvSpPr/>
          <p:nvPr/>
        </p:nvSpPr>
        <p:spPr>
          <a:xfrm>
            <a:off x="751105" y="2232885"/>
            <a:ext cx="10453189" cy="3959571"/>
          </a:xfrm>
          <a:prstGeom prst="roundRect">
            <a:avLst>
              <a:gd name="adj" fmla="val 2186"/>
            </a:avLst>
          </a:prstGeom>
          <a:noFill/>
          <a:ln w="9525" cap="flat" cmpd="sng" algn="ctr">
            <a:solidFill>
              <a:srgbClr val="C00000"/>
            </a:solidFill>
            <a:prstDash val="lgDash"/>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sp>
        <p:nvSpPr>
          <p:cNvPr id="11" name="文本占位符 1">
            <a:extLst>
              <a:ext uri="{FF2B5EF4-FFF2-40B4-BE49-F238E27FC236}">
                <a16:creationId xmlns="" xmlns:a16="http://schemas.microsoft.com/office/drawing/2014/main" id="{B8E72853-D6E9-4D64-97F7-E0CB01856FEC}"/>
              </a:ext>
            </a:extLst>
          </p:cNvPr>
          <p:cNvSpPr txBox="1">
            <a:spLocks/>
          </p:cNvSpPr>
          <p:nvPr/>
        </p:nvSpPr>
        <p:spPr>
          <a:xfrm>
            <a:off x="1055003" y="2545520"/>
            <a:ext cx="9014972" cy="163852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30000"/>
              </a:lnSpc>
              <a:buFont typeface="Wingdings" panose="05000000000000000000" pitchFamily="2" charset="2"/>
              <a:buChar char="Ø"/>
            </a:pPr>
            <a:r>
              <a:rPr lang="zh-CN" altLang="en-US" sz="2000" dirty="0">
                <a:latin typeface="微软雅黑" panose="020B0503020204020204" pitchFamily="34" charset="-122"/>
                <a:ea typeface="微软雅黑" panose="020B0503020204020204" pitchFamily="34" charset="-122"/>
              </a:rPr>
              <a:t>没收官僚资本恢复生产运动发行“人民胜利折实公债”和稳定物价</a:t>
            </a:r>
          </a:p>
        </p:txBody>
      </p:sp>
      <p:pic>
        <p:nvPicPr>
          <p:cNvPr id="3" name="图片 2">
            <a:extLst>
              <a:ext uri="{FF2B5EF4-FFF2-40B4-BE49-F238E27FC236}">
                <a16:creationId xmlns="" xmlns:a16="http://schemas.microsoft.com/office/drawing/2014/main" id="{A4C8C3D3-2584-4803-994C-4F362FF7FDFC}"/>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7301801" y="3118349"/>
            <a:ext cx="3462425" cy="3462425"/>
          </a:xfrm>
          <a:prstGeom prst="rect">
            <a:avLst/>
          </a:prstGeom>
        </p:spPr>
      </p:pic>
      <p:grpSp>
        <p:nvGrpSpPr>
          <p:cNvPr id="13" name="组合 12">
            <a:extLst>
              <a:ext uri="{FF2B5EF4-FFF2-40B4-BE49-F238E27FC236}">
                <a16:creationId xmlns="" xmlns:a16="http://schemas.microsoft.com/office/drawing/2014/main" id="{2DF941AB-A171-425D-AB5A-A6E89E808E0D}"/>
              </a:ext>
            </a:extLst>
          </p:cNvPr>
          <p:cNvGrpSpPr/>
          <p:nvPr/>
        </p:nvGrpSpPr>
        <p:grpSpPr bwMode="auto">
          <a:xfrm>
            <a:off x="1150804" y="3198812"/>
            <a:ext cx="4660900" cy="460375"/>
            <a:chOff x="632293" y="1140767"/>
            <a:chExt cx="4660143" cy="461665"/>
          </a:xfrm>
        </p:grpSpPr>
        <p:sp>
          <p:nvSpPr>
            <p:cNvPr id="14" name="矩形 13">
              <a:extLst>
                <a:ext uri="{FF2B5EF4-FFF2-40B4-BE49-F238E27FC236}">
                  <a16:creationId xmlns="" xmlns:a16="http://schemas.microsoft.com/office/drawing/2014/main" id="{89024E4C-A12E-4087-B76D-2ECF2B3964F9}"/>
                </a:ext>
              </a:extLst>
            </p:cNvPr>
            <p:cNvSpPr/>
            <p:nvPr/>
          </p:nvSpPr>
          <p:spPr>
            <a:xfrm>
              <a:off x="632293" y="1158278"/>
              <a:ext cx="126979" cy="426642"/>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5" name="文本框 30">
              <a:extLst>
                <a:ext uri="{FF2B5EF4-FFF2-40B4-BE49-F238E27FC236}">
                  <a16:creationId xmlns="" xmlns:a16="http://schemas.microsoft.com/office/drawing/2014/main" id="{DAFFA1F0-6B36-491F-AB87-30220D53D25F}"/>
                </a:ext>
              </a:extLst>
            </p:cNvPr>
            <p:cNvSpPr txBox="1">
              <a:spLocks noChangeArrowheads="1"/>
            </p:cNvSpPr>
            <p:nvPr/>
          </p:nvSpPr>
          <p:spPr bwMode="auto">
            <a:xfrm>
              <a:off x="846302" y="1140767"/>
              <a:ext cx="444613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等线" panose="02010600030101010101" pitchFamily="2" charset="-122"/>
                  <a:ea typeface="宋体" panose="02010600030101010101" pitchFamily="2" charset="-122"/>
                </a:defRPr>
              </a:lvl1pPr>
              <a:lvl2pPr marL="742950" indent="-285750" eaLnBrk="0" hangingPunct="0">
                <a:defRPr>
                  <a:solidFill>
                    <a:schemeClr val="tx1"/>
                  </a:solidFill>
                  <a:latin typeface="等线" panose="02010600030101010101" pitchFamily="2" charset="-122"/>
                  <a:ea typeface="宋体" panose="02010600030101010101" pitchFamily="2" charset="-122"/>
                </a:defRPr>
              </a:lvl2pPr>
              <a:lvl3pPr marL="1143000" indent="-228600" eaLnBrk="0" hangingPunct="0">
                <a:defRPr>
                  <a:solidFill>
                    <a:schemeClr val="tx1"/>
                  </a:solidFill>
                  <a:latin typeface="等线" panose="02010600030101010101" pitchFamily="2" charset="-122"/>
                  <a:ea typeface="宋体" panose="02010600030101010101" pitchFamily="2" charset="-122"/>
                </a:defRPr>
              </a:lvl3pPr>
              <a:lvl4pPr marL="1600200" indent="-228600" eaLnBrk="0" hangingPunct="0">
                <a:defRPr>
                  <a:solidFill>
                    <a:schemeClr val="tx1"/>
                  </a:solidFill>
                  <a:latin typeface="等线" panose="02010600030101010101" pitchFamily="2" charset="-122"/>
                  <a:ea typeface="宋体" panose="02010600030101010101" pitchFamily="2" charset="-122"/>
                </a:defRPr>
              </a:lvl4pPr>
              <a:lvl5pPr marL="2057400" indent="-228600" eaLnBrk="0" hangingPunct="0">
                <a:defRPr>
                  <a:solidFill>
                    <a:schemeClr val="tx1"/>
                  </a:solidFill>
                  <a:latin typeface="等线" panose="02010600030101010101" pitchFamily="2" charset="-122"/>
                  <a:ea typeface="宋体"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9pPr>
            </a:lstStyle>
            <a:p>
              <a:pPr eaLnBrk="1" hangingPunct="1"/>
              <a:r>
                <a:rPr lang="zh-CN" altLang="en-US" sz="2400" b="1" dirty="0">
                  <a:latin typeface="微软雅黑" panose="020B0503020204020204" pitchFamily="34" charset="-122"/>
                  <a:ea typeface="微软雅黑" panose="020B0503020204020204" pitchFamily="34" charset="-122"/>
                </a:rPr>
                <a:t>抗美援朝</a:t>
              </a:r>
              <a:endParaRPr lang="en-US" altLang="zh-CN" sz="2400" b="1" dirty="0">
                <a:latin typeface="微软雅黑" panose="020B0503020204020204" pitchFamily="34" charset="-122"/>
                <a:ea typeface="微软雅黑" panose="020B0503020204020204" pitchFamily="34" charset="-122"/>
              </a:endParaRPr>
            </a:p>
          </p:txBody>
        </p:sp>
      </p:grpSp>
      <p:grpSp>
        <p:nvGrpSpPr>
          <p:cNvPr id="16" name="组合 15">
            <a:extLst>
              <a:ext uri="{FF2B5EF4-FFF2-40B4-BE49-F238E27FC236}">
                <a16:creationId xmlns="" xmlns:a16="http://schemas.microsoft.com/office/drawing/2014/main" id="{98BF84D9-41D7-44B2-AC97-C3503BB62A47}"/>
              </a:ext>
            </a:extLst>
          </p:cNvPr>
          <p:cNvGrpSpPr/>
          <p:nvPr/>
        </p:nvGrpSpPr>
        <p:grpSpPr bwMode="auto">
          <a:xfrm>
            <a:off x="1210163" y="3745789"/>
            <a:ext cx="1944688" cy="750887"/>
            <a:chOff x="6718751" y="2284525"/>
            <a:chExt cx="1944034" cy="750644"/>
          </a:xfrm>
        </p:grpSpPr>
        <p:sp>
          <p:nvSpPr>
            <p:cNvPr id="17" name="文本框 18">
              <a:extLst>
                <a:ext uri="{FF2B5EF4-FFF2-40B4-BE49-F238E27FC236}">
                  <a16:creationId xmlns="" xmlns:a16="http://schemas.microsoft.com/office/drawing/2014/main" id="{F8A8A070-371E-4FE4-8600-81F8D311FADF}"/>
                </a:ext>
              </a:extLst>
            </p:cNvPr>
            <p:cNvSpPr txBox="1">
              <a:spLocks noChangeArrowheads="1"/>
            </p:cNvSpPr>
            <p:nvPr/>
          </p:nvSpPr>
          <p:spPr bwMode="auto">
            <a:xfrm>
              <a:off x="6718751" y="2284525"/>
              <a:ext cx="19440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等线" panose="02010600030101010101" pitchFamily="2" charset="-122"/>
                  <a:ea typeface="宋体" panose="02010600030101010101" pitchFamily="2" charset="-122"/>
                </a:defRPr>
              </a:lvl1pPr>
              <a:lvl2pPr marL="742950" indent="-285750" eaLnBrk="0" hangingPunct="0">
                <a:defRPr>
                  <a:solidFill>
                    <a:schemeClr val="tx1"/>
                  </a:solidFill>
                  <a:latin typeface="等线" panose="02010600030101010101" pitchFamily="2" charset="-122"/>
                  <a:ea typeface="宋体" panose="02010600030101010101" pitchFamily="2" charset="-122"/>
                </a:defRPr>
              </a:lvl2pPr>
              <a:lvl3pPr marL="1143000" indent="-228600" eaLnBrk="0" hangingPunct="0">
                <a:defRPr>
                  <a:solidFill>
                    <a:schemeClr val="tx1"/>
                  </a:solidFill>
                  <a:latin typeface="等线" panose="02010600030101010101" pitchFamily="2" charset="-122"/>
                  <a:ea typeface="宋体" panose="02010600030101010101" pitchFamily="2" charset="-122"/>
                </a:defRPr>
              </a:lvl3pPr>
              <a:lvl4pPr marL="1600200" indent="-228600" eaLnBrk="0" hangingPunct="0">
                <a:defRPr>
                  <a:solidFill>
                    <a:schemeClr val="tx1"/>
                  </a:solidFill>
                  <a:latin typeface="等线" panose="02010600030101010101" pitchFamily="2" charset="-122"/>
                  <a:ea typeface="宋体" panose="02010600030101010101" pitchFamily="2" charset="-122"/>
                </a:defRPr>
              </a:lvl4pPr>
              <a:lvl5pPr marL="2057400" indent="-228600" eaLnBrk="0" hangingPunct="0">
                <a:defRPr>
                  <a:solidFill>
                    <a:schemeClr val="tx1"/>
                  </a:solidFill>
                  <a:latin typeface="等线" panose="02010600030101010101" pitchFamily="2" charset="-122"/>
                  <a:ea typeface="宋体"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9pPr>
            </a:lstStyle>
            <a:p>
              <a:pPr eaLnBrk="1" hangingPunct="1"/>
              <a:r>
                <a:rPr lang="en-US" altLang="zh-CN" b="1" dirty="0">
                  <a:solidFill>
                    <a:srgbClr val="C00000"/>
                  </a:solidFill>
                  <a:latin typeface="微软雅黑" panose="020B0503020204020204" pitchFamily="34" charset="-122"/>
                  <a:ea typeface="微软雅黑" panose="020B0503020204020204" pitchFamily="34" charset="-122"/>
                </a:rPr>
                <a:t>1950</a:t>
              </a:r>
              <a:r>
                <a:rPr lang="zh-CN" altLang="en-US" b="1" dirty="0">
                  <a:solidFill>
                    <a:srgbClr val="C00000"/>
                  </a:solidFill>
                  <a:latin typeface="微软雅黑" panose="020B0503020204020204" pitchFamily="34" charset="-122"/>
                  <a:ea typeface="微软雅黑" panose="020B0503020204020204" pitchFamily="34" charset="-122"/>
                </a:rPr>
                <a:t>年</a:t>
              </a:r>
              <a:r>
                <a:rPr lang="en-US" altLang="zh-CN" b="1" dirty="0">
                  <a:solidFill>
                    <a:srgbClr val="C00000"/>
                  </a:solidFill>
                  <a:latin typeface="微软雅黑" panose="020B0503020204020204" pitchFamily="34" charset="-122"/>
                  <a:ea typeface="微软雅黑" panose="020B0503020204020204" pitchFamily="34" charset="-122"/>
                </a:rPr>
                <a:t>6</a:t>
              </a:r>
              <a:r>
                <a:rPr lang="zh-CN" altLang="en-US" b="1" dirty="0">
                  <a:solidFill>
                    <a:srgbClr val="C00000"/>
                  </a:solidFill>
                  <a:latin typeface="微软雅黑" panose="020B0503020204020204" pitchFamily="34" charset="-122"/>
                  <a:ea typeface="微软雅黑" panose="020B0503020204020204" pitchFamily="34" charset="-122"/>
                </a:rPr>
                <a:t>月</a:t>
              </a:r>
              <a:r>
                <a:rPr lang="en-US" altLang="zh-CN" b="1" dirty="0">
                  <a:solidFill>
                    <a:srgbClr val="C00000"/>
                  </a:solidFill>
                  <a:latin typeface="微软雅黑" panose="020B0503020204020204" pitchFamily="34" charset="-122"/>
                  <a:ea typeface="微软雅黑" panose="020B0503020204020204" pitchFamily="34" charset="-122"/>
                </a:rPr>
                <a:t>25</a:t>
              </a:r>
              <a:r>
                <a:rPr lang="zh-CN" altLang="en-US" b="1" dirty="0">
                  <a:solidFill>
                    <a:srgbClr val="C00000"/>
                  </a:solidFill>
                  <a:latin typeface="微软雅黑" panose="020B0503020204020204" pitchFamily="34" charset="-122"/>
                  <a:ea typeface="微软雅黑" panose="020B0503020204020204" pitchFamily="34" charset="-122"/>
                </a:rPr>
                <a:t>日</a:t>
              </a:r>
            </a:p>
          </p:txBody>
        </p:sp>
        <p:sp>
          <p:nvSpPr>
            <p:cNvPr id="18" name="文本框 19">
              <a:extLst>
                <a:ext uri="{FF2B5EF4-FFF2-40B4-BE49-F238E27FC236}">
                  <a16:creationId xmlns="" xmlns:a16="http://schemas.microsoft.com/office/drawing/2014/main" id="{374CC4D8-93DC-43F0-BE6C-DA86AB4C6559}"/>
                </a:ext>
              </a:extLst>
            </p:cNvPr>
            <p:cNvSpPr txBox="1">
              <a:spLocks noChangeArrowheads="1"/>
            </p:cNvSpPr>
            <p:nvPr/>
          </p:nvSpPr>
          <p:spPr bwMode="auto">
            <a:xfrm>
              <a:off x="6718751" y="2582737"/>
              <a:ext cx="1704813" cy="452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等线" panose="02010600030101010101" pitchFamily="2" charset="-122"/>
                  <a:ea typeface="宋体" panose="02010600030101010101" pitchFamily="2" charset="-122"/>
                </a:defRPr>
              </a:lvl1pPr>
              <a:lvl2pPr marL="742950" indent="-285750" eaLnBrk="0" hangingPunct="0">
                <a:defRPr>
                  <a:solidFill>
                    <a:schemeClr val="tx1"/>
                  </a:solidFill>
                  <a:latin typeface="等线" panose="02010600030101010101" pitchFamily="2" charset="-122"/>
                  <a:ea typeface="宋体" panose="02010600030101010101" pitchFamily="2" charset="-122"/>
                </a:defRPr>
              </a:lvl2pPr>
              <a:lvl3pPr marL="1143000" indent="-228600" eaLnBrk="0" hangingPunct="0">
                <a:defRPr>
                  <a:solidFill>
                    <a:schemeClr val="tx1"/>
                  </a:solidFill>
                  <a:latin typeface="等线" panose="02010600030101010101" pitchFamily="2" charset="-122"/>
                  <a:ea typeface="宋体" panose="02010600030101010101" pitchFamily="2" charset="-122"/>
                </a:defRPr>
              </a:lvl3pPr>
              <a:lvl4pPr marL="1600200" indent="-228600" eaLnBrk="0" hangingPunct="0">
                <a:defRPr>
                  <a:solidFill>
                    <a:schemeClr val="tx1"/>
                  </a:solidFill>
                  <a:latin typeface="等线" panose="02010600030101010101" pitchFamily="2" charset="-122"/>
                  <a:ea typeface="宋体" panose="02010600030101010101" pitchFamily="2" charset="-122"/>
                </a:defRPr>
              </a:lvl4pPr>
              <a:lvl5pPr marL="2057400" indent="-228600" eaLnBrk="0" hangingPunct="0">
                <a:defRPr>
                  <a:solidFill>
                    <a:schemeClr val="tx1"/>
                  </a:solidFill>
                  <a:latin typeface="等线" panose="02010600030101010101" pitchFamily="2" charset="-122"/>
                  <a:ea typeface="宋体"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9pPr>
            </a:lstStyle>
            <a:p>
              <a:pPr eaLnBrk="1" hangingPunct="1">
                <a:lnSpc>
                  <a:spcPct val="130000"/>
                </a:lnSpc>
              </a:pPr>
              <a:r>
                <a:rPr lang="zh-CN" altLang="en-US">
                  <a:latin typeface="微软雅黑" panose="020B0503020204020204" pitchFamily="34" charset="-122"/>
                  <a:ea typeface="微软雅黑" panose="020B0503020204020204" pitchFamily="34" charset="-122"/>
                </a:rPr>
                <a:t>朝鲜战争爆发</a:t>
              </a:r>
            </a:p>
          </p:txBody>
        </p:sp>
      </p:grpSp>
      <p:grpSp>
        <p:nvGrpSpPr>
          <p:cNvPr id="19" name="组合 21">
            <a:extLst>
              <a:ext uri="{FF2B5EF4-FFF2-40B4-BE49-F238E27FC236}">
                <a16:creationId xmlns="" xmlns:a16="http://schemas.microsoft.com/office/drawing/2014/main" id="{F892FF77-7124-4DCA-88BF-D5E6FDE27A93}"/>
              </a:ext>
            </a:extLst>
          </p:cNvPr>
          <p:cNvGrpSpPr/>
          <p:nvPr/>
        </p:nvGrpSpPr>
        <p:grpSpPr bwMode="auto">
          <a:xfrm>
            <a:off x="1223943" y="4442398"/>
            <a:ext cx="2805113" cy="750888"/>
            <a:chOff x="6718750" y="2284525"/>
            <a:chExt cx="2803941" cy="750644"/>
          </a:xfrm>
        </p:grpSpPr>
        <p:sp>
          <p:nvSpPr>
            <p:cNvPr id="20" name="文本框 22">
              <a:extLst>
                <a:ext uri="{FF2B5EF4-FFF2-40B4-BE49-F238E27FC236}">
                  <a16:creationId xmlns="" xmlns:a16="http://schemas.microsoft.com/office/drawing/2014/main" id="{AA543601-ACBE-4AAD-B08C-08AB72116664}"/>
                </a:ext>
              </a:extLst>
            </p:cNvPr>
            <p:cNvSpPr txBox="1">
              <a:spLocks noChangeArrowheads="1"/>
            </p:cNvSpPr>
            <p:nvPr/>
          </p:nvSpPr>
          <p:spPr bwMode="auto">
            <a:xfrm>
              <a:off x="6718750" y="2284525"/>
              <a:ext cx="24160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等线" panose="02010600030101010101" pitchFamily="2" charset="-122"/>
                  <a:ea typeface="宋体" panose="02010600030101010101" pitchFamily="2" charset="-122"/>
                </a:defRPr>
              </a:lvl1pPr>
              <a:lvl2pPr marL="742950" indent="-285750" eaLnBrk="0" hangingPunct="0">
                <a:defRPr>
                  <a:solidFill>
                    <a:schemeClr val="tx1"/>
                  </a:solidFill>
                  <a:latin typeface="等线" panose="02010600030101010101" pitchFamily="2" charset="-122"/>
                  <a:ea typeface="宋体" panose="02010600030101010101" pitchFamily="2" charset="-122"/>
                </a:defRPr>
              </a:lvl2pPr>
              <a:lvl3pPr marL="1143000" indent="-228600" eaLnBrk="0" hangingPunct="0">
                <a:defRPr>
                  <a:solidFill>
                    <a:schemeClr val="tx1"/>
                  </a:solidFill>
                  <a:latin typeface="等线" panose="02010600030101010101" pitchFamily="2" charset="-122"/>
                  <a:ea typeface="宋体" panose="02010600030101010101" pitchFamily="2" charset="-122"/>
                </a:defRPr>
              </a:lvl3pPr>
              <a:lvl4pPr marL="1600200" indent="-228600" eaLnBrk="0" hangingPunct="0">
                <a:defRPr>
                  <a:solidFill>
                    <a:schemeClr val="tx1"/>
                  </a:solidFill>
                  <a:latin typeface="等线" panose="02010600030101010101" pitchFamily="2" charset="-122"/>
                  <a:ea typeface="宋体" panose="02010600030101010101" pitchFamily="2" charset="-122"/>
                </a:defRPr>
              </a:lvl4pPr>
              <a:lvl5pPr marL="2057400" indent="-228600" eaLnBrk="0" hangingPunct="0">
                <a:defRPr>
                  <a:solidFill>
                    <a:schemeClr val="tx1"/>
                  </a:solidFill>
                  <a:latin typeface="等线" panose="02010600030101010101" pitchFamily="2" charset="-122"/>
                  <a:ea typeface="宋体"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9pPr>
            </a:lstStyle>
            <a:p>
              <a:pPr eaLnBrk="1" hangingPunct="1"/>
              <a:r>
                <a:rPr lang="en-US" altLang="zh-CN" b="1" dirty="0">
                  <a:solidFill>
                    <a:srgbClr val="C00000"/>
                  </a:solidFill>
                  <a:latin typeface="微软雅黑" panose="020B0503020204020204" pitchFamily="34" charset="-122"/>
                  <a:ea typeface="微软雅黑" panose="020B0503020204020204" pitchFamily="34" charset="-122"/>
                </a:rPr>
                <a:t>1950</a:t>
              </a:r>
              <a:r>
                <a:rPr lang="zh-CN" altLang="en-US" b="1" dirty="0">
                  <a:solidFill>
                    <a:srgbClr val="C00000"/>
                  </a:solidFill>
                  <a:latin typeface="微软雅黑" panose="020B0503020204020204" pitchFamily="34" charset="-122"/>
                  <a:ea typeface="微软雅黑" panose="020B0503020204020204" pitchFamily="34" charset="-122"/>
                </a:rPr>
                <a:t>年</a:t>
              </a:r>
              <a:r>
                <a:rPr lang="en-US" altLang="zh-CN" b="1" dirty="0">
                  <a:solidFill>
                    <a:srgbClr val="C00000"/>
                  </a:solidFill>
                  <a:latin typeface="微软雅黑" panose="020B0503020204020204" pitchFamily="34" charset="-122"/>
                  <a:ea typeface="微软雅黑" panose="020B0503020204020204" pitchFamily="34" charset="-122"/>
                </a:rPr>
                <a:t>10</a:t>
              </a:r>
              <a:r>
                <a:rPr lang="zh-CN" altLang="en-US" b="1" dirty="0">
                  <a:solidFill>
                    <a:srgbClr val="C00000"/>
                  </a:solidFill>
                  <a:latin typeface="微软雅黑" panose="020B0503020204020204" pitchFamily="34" charset="-122"/>
                  <a:ea typeface="微软雅黑" panose="020B0503020204020204" pitchFamily="34" charset="-122"/>
                </a:rPr>
                <a:t>月</a:t>
              </a:r>
              <a:r>
                <a:rPr lang="en-US" altLang="zh-CN" b="1" dirty="0">
                  <a:solidFill>
                    <a:srgbClr val="C00000"/>
                  </a:solidFill>
                  <a:latin typeface="微软雅黑" panose="020B0503020204020204" pitchFamily="34" charset="-122"/>
                  <a:ea typeface="微软雅黑" panose="020B0503020204020204" pitchFamily="34" charset="-122"/>
                </a:rPr>
                <a:t>19</a:t>
              </a:r>
              <a:r>
                <a:rPr lang="zh-CN" altLang="en-US" b="1" dirty="0">
                  <a:solidFill>
                    <a:srgbClr val="C00000"/>
                  </a:solidFill>
                  <a:latin typeface="微软雅黑" panose="020B0503020204020204" pitchFamily="34" charset="-122"/>
                  <a:ea typeface="微软雅黑" panose="020B0503020204020204" pitchFamily="34" charset="-122"/>
                </a:rPr>
                <a:t>日</a:t>
              </a:r>
            </a:p>
          </p:txBody>
        </p:sp>
        <p:sp>
          <p:nvSpPr>
            <p:cNvPr id="21" name="文本框 23">
              <a:extLst>
                <a:ext uri="{FF2B5EF4-FFF2-40B4-BE49-F238E27FC236}">
                  <a16:creationId xmlns="" xmlns:a16="http://schemas.microsoft.com/office/drawing/2014/main" id="{56B99922-7BB9-4376-9D50-CF2DB9BA85BE}"/>
                </a:ext>
              </a:extLst>
            </p:cNvPr>
            <p:cNvSpPr txBox="1">
              <a:spLocks noChangeArrowheads="1"/>
            </p:cNvSpPr>
            <p:nvPr/>
          </p:nvSpPr>
          <p:spPr bwMode="auto">
            <a:xfrm>
              <a:off x="6718751" y="2582737"/>
              <a:ext cx="2803940" cy="452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等线" panose="02010600030101010101" pitchFamily="2" charset="-122"/>
                  <a:ea typeface="宋体" panose="02010600030101010101" pitchFamily="2" charset="-122"/>
                </a:defRPr>
              </a:lvl1pPr>
              <a:lvl2pPr marL="742950" indent="-285750" eaLnBrk="0" hangingPunct="0">
                <a:defRPr>
                  <a:solidFill>
                    <a:schemeClr val="tx1"/>
                  </a:solidFill>
                  <a:latin typeface="等线" panose="02010600030101010101" pitchFamily="2" charset="-122"/>
                  <a:ea typeface="宋体" panose="02010600030101010101" pitchFamily="2" charset="-122"/>
                </a:defRPr>
              </a:lvl2pPr>
              <a:lvl3pPr marL="1143000" indent="-228600" eaLnBrk="0" hangingPunct="0">
                <a:defRPr>
                  <a:solidFill>
                    <a:schemeClr val="tx1"/>
                  </a:solidFill>
                  <a:latin typeface="等线" panose="02010600030101010101" pitchFamily="2" charset="-122"/>
                  <a:ea typeface="宋体" panose="02010600030101010101" pitchFamily="2" charset="-122"/>
                </a:defRPr>
              </a:lvl3pPr>
              <a:lvl4pPr marL="1600200" indent="-228600" eaLnBrk="0" hangingPunct="0">
                <a:defRPr>
                  <a:solidFill>
                    <a:schemeClr val="tx1"/>
                  </a:solidFill>
                  <a:latin typeface="等线" panose="02010600030101010101" pitchFamily="2" charset="-122"/>
                  <a:ea typeface="宋体" panose="02010600030101010101" pitchFamily="2" charset="-122"/>
                </a:defRPr>
              </a:lvl4pPr>
              <a:lvl5pPr marL="2057400" indent="-228600" eaLnBrk="0" hangingPunct="0">
                <a:defRPr>
                  <a:solidFill>
                    <a:schemeClr val="tx1"/>
                  </a:solidFill>
                  <a:latin typeface="等线" panose="02010600030101010101" pitchFamily="2" charset="-122"/>
                  <a:ea typeface="宋体"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9pPr>
            </a:lstStyle>
            <a:p>
              <a:pPr eaLnBrk="1" hangingPunct="1">
                <a:lnSpc>
                  <a:spcPct val="130000"/>
                </a:lnSpc>
              </a:pPr>
              <a:r>
                <a:rPr lang="zh-CN" altLang="en-US" dirty="0">
                  <a:latin typeface="微软雅黑" panose="020B0503020204020204" pitchFamily="34" charset="-122"/>
                  <a:ea typeface="微软雅黑" panose="020B0503020204020204" pitchFamily="34" charset="-122"/>
                </a:rPr>
                <a:t>中国人民志愿军入朝作战</a:t>
              </a:r>
            </a:p>
          </p:txBody>
        </p:sp>
      </p:grpSp>
      <p:grpSp>
        <p:nvGrpSpPr>
          <p:cNvPr id="22" name="组合 24">
            <a:extLst>
              <a:ext uri="{FF2B5EF4-FFF2-40B4-BE49-F238E27FC236}">
                <a16:creationId xmlns="" xmlns:a16="http://schemas.microsoft.com/office/drawing/2014/main" id="{C465B3DB-1C45-4184-A6DA-A566A314EFA8}"/>
              </a:ext>
            </a:extLst>
          </p:cNvPr>
          <p:cNvGrpSpPr/>
          <p:nvPr/>
        </p:nvGrpSpPr>
        <p:grpSpPr bwMode="auto">
          <a:xfrm>
            <a:off x="1104767" y="5179556"/>
            <a:ext cx="3516313" cy="788104"/>
            <a:chOff x="6709521" y="2290515"/>
            <a:chExt cx="3515140" cy="787849"/>
          </a:xfrm>
        </p:grpSpPr>
        <p:sp>
          <p:nvSpPr>
            <p:cNvPr id="23" name="文本框 25">
              <a:extLst>
                <a:ext uri="{FF2B5EF4-FFF2-40B4-BE49-F238E27FC236}">
                  <a16:creationId xmlns="" xmlns:a16="http://schemas.microsoft.com/office/drawing/2014/main" id="{D5368B07-370B-4AAF-AB07-196C30B8E803}"/>
                </a:ext>
              </a:extLst>
            </p:cNvPr>
            <p:cNvSpPr txBox="1">
              <a:spLocks noChangeArrowheads="1"/>
            </p:cNvSpPr>
            <p:nvPr/>
          </p:nvSpPr>
          <p:spPr bwMode="auto">
            <a:xfrm>
              <a:off x="6819022" y="2290515"/>
              <a:ext cx="19440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等线" panose="02010600030101010101" pitchFamily="2" charset="-122"/>
                  <a:ea typeface="宋体" panose="02010600030101010101" pitchFamily="2" charset="-122"/>
                </a:defRPr>
              </a:lvl1pPr>
              <a:lvl2pPr marL="742950" indent="-285750" eaLnBrk="0" hangingPunct="0">
                <a:defRPr>
                  <a:solidFill>
                    <a:schemeClr val="tx1"/>
                  </a:solidFill>
                  <a:latin typeface="等线" panose="02010600030101010101" pitchFamily="2" charset="-122"/>
                  <a:ea typeface="宋体" panose="02010600030101010101" pitchFamily="2" charset="-122"/>
                </a:defRPr>
              </a:lvl2pPr>
              <a:lvl3pPr marL="1143000" indent="-228600" eaLnBrk="0" hangingPunct="0">
                <a:defRPr>
                  <a:solidFill>
                    <a:schemeClr val="tx1"/>
                  </a:solidFill>
                  <a:latin typeface="等线" panose="02010600030101010101" pitchFamily="2" charset="-122"/>
                  <a:ea typeface="宋体" panose="02010600030101010101" pitchFamily="2" charset="-122"/>
                </a:defRPr>
              </a:lvl3pPr>
              <a:lvl4pPr marL="1600200" indent="-228600" eaLnBrk="0" hangingPunct="0">
                <a:defRPr>
                  <a:solidFill>
                    <a:schemeClr val="tx1"/>
                  </a:solidFill>
                  <a:latin typeface="等线" panose="02010600030101010101" pitchFamily="2" charset="-122"/>
                  <a:ea typeface="宋体" panose="02010600030101010101" pitchFamily="2" charset="-122"/>
                </a:defRPr>
              </a:lvl4pPr>
              <a:lvl5pPr marL="2057400" indent="-228600" eaLnBrk="0" hangingPunct="0">
                <a:defRPr>
                  <a:solidFill>
                    <a:schemeClr val="tx1"/>
                  </a:solidFill>
                  <a:latin typeface="等线" panose="02010600030101010101" pitchFamily="2" charset="-122"/>
                  <a:ea typeface="宋体"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9pPr>
            </a:lstStyle>
            <a:p>
              <a:pPr eaLnBrk="1" hangingPunct="1"/>
              <a:r>
                <a:rPr lang="en-US" altLang="zh-CN" b="1" dirty="0">
                  <a:solidFill>
                    <a:srgbClr val="C00000"/>
                  </a:solidFill>
                  <a:latin typeface="微软雅黑" panose="020B0503020204020204" pitchFamily="34" charset="-122"/>
                  <a:ea typeface="微软雅黑" panose="020B0503020204020204" pitchFamily="34" charset="-122"/>
                </a:rPr>
                <a:t>1953</a:t>
              </a:r>
              <a:r>
                <a:rPr lang="zh-CN" altLang="en-US" b="1" dirty="0">
                  <a:solidFill>
                    <a:srgbClr val="C00000"/>
                  </a:solidFill>
                  <a:latin typeface="微软雅黑" panose="020B0503020204020204" pitchFamily="34" charset="-122"/>
                  <a:ea typeface="微软雅黑" panose="020B0503020204020204" pitchFamily="34" charset="-122"/>
                </a:rPr>
                <a:t>年</a:t>
              </a:r>
              <a:r>
                <a:rPr lang="en-US" altLang="zh-CN" b="1" dirty="0">
                  <a:solidFill>
                    <a:srgbClr val="C00000"/>
                  </a:solidFill>
                  <a:latin typeface="微软雅黑" panose="020B0503020204020204" pitchFamily="34" charset="-122"/>
                  <a:ea typeface="微软雅黑" panose="020B0503020204020204" pitchFamily="34" charset="-122"/>
                </a:rPr>
                <a:t>7</a:t>
              </a:r>
              <a:r>
                <a:rPr lang="zh-CN" altLang="en-US" b="1" dirty="0">
                  <a:solidFill>
                    <a:srgbClr val="C00000"/>
                  </a:solidFill>
                  <a:latin typeface="微软雅黑" panose="020B0503020204020204" pitchFamily="34" charset="-122"/>
                  <a:ea typeface="微软雅黑" panose="020B0503020204020204" pitchFamily="34" charset="-122"/>
                </a:rPr>
                <a:t>月</a:t>
              </a:r>
              <a:r>
                <a:rPr lang="en-US" altLang="zh-CN" b="1" dirty="0">
                  <a:solidFill>
                    <a:srgbClr val="C00000"/>
                  </a:solidFill>
                  <a:latin typeface="微软雅黑" panose="020B0503020204020204" pitchFamily="34" charset="-122"/>
                  <a:ea typeface="微软雅黑" panose="020B0503020204020204" pitchFamily="34" charset="-122"/>
                </a:rPr>
                <a:t>27</a:t>
              </a:r>
              <a:r>
                <a:rPr lang="zh-CN" altLang="en-US" b="1" dirty="0">
                  <a:solidFill>
                    <a:srgbClr val="C00000"/>
                  </a:solidFill>
                  <a:latin typeface="微软雅黑" panose="020B0503020204020204" pitchFamily="34" charset="-122"/>
                  <a:ea typeface="微软雅黑" panose="020B0503020204020204" pitchFamily="34" charset="-122"/>
                </a:rPr>
                <a:t>日</a:t>
              </a:r>
            </a:p>
          </p:txBody>
        </p:sp>
        <p:sp>
          <p:nvSpPr>
            <p:cNvPr id="24" name="文本框 26">
              <a:extLst>
                <a:ext uri="{FF2B5EF4-FFF2-40B4-BE49-F238E27FC236}">
                  <a16:creationId xmlns="" xmlns:a16="http://schemas.microsoft.com/office/drawing/2014/main" id="{8FDD55A5-CAA7-43BF-8E33-6A8FEEE45A44}"/>
                </a:ext>
              </a:extLst>
            </p:cNvPr>
            <p:cNvSpPr txBox="1">
              <a:spLocks noChangeArrowheads="1"/>
            </p:cNvSpPr>
            <p:nvPr/>
          </p:nvSpPr>
          <p:spPr bwMode="auto">
            <a:xfrm>
              <a:off x="6709521" y="2625932"/>
              <a:ext cx="3515140" cy="452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等线" panose="02010600030101010101" pitchFamily="2" charset="-122"/>
                  <a:ea typeface="宋体" panose="02010600030101010101" pitchFamily="2" charset="-122"/>
                </a:defRPr>
              </a:lvl1pPr>
              <a:lvl2pPr marL="742950" indent="-285750" eaLnBrk="0" hangingPunct="0">
                <a:defRPr>
                  <a:solidFill>
                    <a:schemeClr val="tx1"/>
                  </a:solidFill>
                  <a:latin typeface="等线" panose="02010600030101010101" pitchFamily="2" charset="-122"/>
                  <a:ea typeface="宋体" panose="02010600030101010101" pitchFamily="2" charset="-122"/>
                </a:defRPr>
              </a:lvl2pPr>
              <a:lvl3pPr marL="1143000" indent="-228600" eaLnBrk="0" hangingPunct="0">
                <a:defRPr>
                  <a:solidFill>
                    <a:schemeClr val="tx1"/>
                  </a:solidFill>
                  <a:latin typeface="等线" panose="02010600030101010101" pitchFamily="2" charset="-122"/>
                  <a:ea typeface="宋体" panose="02010600030101010101" pitchFamily="2" charset="-122"/>
                </a:defRPr>
              </a:lvl3pPr>
              <a:lvl4pPr marL="1600200" indent="-228600" eaLnBrk="0" hangingPunct="0">
                <a:defRPr>
                  <a:solidFill>
                    <a:schemeClr val="tx1"/>
                  </a:solidFill>
                  <a:latin typeface="等线" panose="02010600030101010101" pitchFamily="2" charset="-122"/>
                  <a:ea typeface="宋体" panose="02010600030101010101" pitchFamily="2" charset="-122"/>
                </a:defRPr>
              </a:lvl4pPr>
              <a:lvl5pPr marL="2057400" indent="-228600" eaLnBrk="0" hangingPunct="0">
                <a:defRPr>
                  <a:solidFill>
                    <a:schemeClr val="tx1"/>
                  </a:solidFill>
                  <a:latin typeface="等线" panose="02010600030101010101" pitchFamily="2" charset="-122"/>
                  <a:ea typeface="宋体"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9pPr>
            </a:lstStyle>
            <a:p>
              <a:pPr eaLnBrk="1" hangingPunct="1">
                <a:lnSpc>
                  <a:spcPct val="130000"/>
                </a:lnSpc>
              </a:pP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朝鲜停战协定</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在板门店签字</a:t>
              </a:r>
            </a:p>
          </p:txBody>
        </p:sp>
      </p:grpSp>
    </p:spTree>
    <p:extLst>
      <p:ext uri="{BB962C8B-B14F-4D97-AF65-F5344CB8AC3E}">
        <p14:creationId xmlns:p14="http://schemas.microsoft.com/office/powerpoint/2010/main" val="1117546285"/>
      </p:ext>
    </p:extLst>
  </p:cSld>
  <p:clrMapOvr>
    <a:masterClrMapping/>
  </p:clrMapOvr>
  <p:transition spd="slow"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 calcmode="lin" valueType="num">
                                          <p:cBhvr>
                                            <p:cTn id="9" dur="500" fill="hold"/>
                                            <p:tgtEl>
                                              <p:spTgt spid="7"/>
                                            </p:tgtEl>
                                            <p:attrNameLst>
                                              <p:attrName>style.rotation</p:attrName>
                                            </p:attrNameLst>
                                          </p:cBhvr>
                                          <p:tavLst>
                                            <p:tav tm="0">
                                              <p:val>
                                                <p:fltVal val="360"/>
                                              </p:val>
                                            </p:tav>
                                            <p:tav tm="100000">
                                              <p:val>
                                                <p:fltVal val="0"/>
                                              </p:val>
                                            </p:tav>
                                          </p:tavLst>
                                        </p:anim>
                                        <p:animEffect transition="in" filter="fade">
                                          <p:cBhvr>
                                            <p:cTn id="10" dur="500"/>
                                            <p:tgtEl>
                                              <p:spTgt spid="7"/>
                                            </p:tgtEl>
                                          </p:cBhvr>
                                        </p:animEffect>
                                      </p:childTnLst>
                                    </p:cTn>
                                  </p:par>
                                </p:childTnLst>
                              </p:cTn>
                            </p:par>
                            <p:par>
                              <p:cTn id="11" fill="hold">
                                <p:stCondLst>
                                  <p:cond delay="500"/>
                                </p:stCondLst>
                                <p:childTnLst>
                                  <p:par>
                                    <p:cTn id="12" presetID="12" presetClass="entr" presetSubtype="8"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additive="base">
                                            <p:cTn id="14" dur="300"/>
                                            <p:tgtEl>
                                              <p:spTgt spid="6"/>
                                            </p:tgtEl>
                                            <p:attrNameLst>
                                              <p:attrName>ppt_x</p:attrName>
                                            </p:attrNameLst>
                                          </p:cBhvr>
                                          <p:tavLst>
                                            <p:tav tm="0">
                                              <p:val>
                                                <p:strVal val="#ppt_x-#ppt_w*1.125000"/>
                                              </p:val>
                                            </p:tav>
                                            <p:tav tm="100000">
                                              <p:val>
                                                <p:strVal val="#ppt_x"/>
                                              </p:val>
                                            </p:tav>
                                          </p:tavLst>
                                        </p:anim>
                                        <p:animEffect transition="in" filter="wipe(right)">
                                          <p:cBhvr>
                                            <p:cTn id="15" dur="300"/>
                                            <p:tgtEl>
                                              <p:spTgt spid="6"/>
                                            </p:tgtEl>
                                          </p:cBhvr>
                                        </p:animEffect>
                                      </p:childTnLst>
                                    </p:cTn>
                                  </p:par>
                                </p:childTnLst>
                              </p:cTn>
                            </p:par>
                            <p:par>
                              <p:cTn id="16" fill="hold">
                                <p:stCondLst>
                                  <p:cond delay="800"/>
                                </p:stCondLst>
                                <p:childTnLst>
                                  <p:par>
                                    <p:cTn id="17" presetID="2" presetClass="entr" presetSubtype="2" fill="hold" grpId="0" nodeType="afterEffect" p14:presetBounceEnd="48000">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14:bounceEnd="48000">
                                          <p:cBhvr additive="base">
                                            <p:cTn id="19" dur="500" fill="hold"/>
                                            <p:tgtEl>
                                              <p:spTgt spid="4"/>
                                            </p:tgtEl>
                                            <p:attrNameLst>
                                              <p:attrName>ppt_x</p:attrName>
                                            </p:attrNameLst>
                                          </p:cBhvr>
                                          <p:tavLst>
                                            <p:tav tm="0">
                                              <p:val>
                                                <p:strVal val="1+#ppt_w/2"/>
                                              </p:val>
                                            </p:tav>
                                            <p:tav tm="100000">
                                              <p:val>
                                                <p:strVal val="#ppt_x"/>
                                              </p:val>
                                            </p:tav>
                                          </p:tavLst>
                                        </p:anim>
                                        <p:anim calcmode="lin" valueType="num" p14:bounceEnd="48000">
                                          <p:cBhvr additive="base">
                                            <p:cTn id="20" dur="500" fill="hold"/>
                                            <p:tgtEl>
                                              <p:spTgt spid="4"/>
                                            </p:tgtEl>
                                            <p:attrNameLst>
                                              <p:attrName>ppt_y</p:attrName>
                                            </p:attrNameLst>
                                          </p:cBhvr>
                                          <p:tavLst>
                                            <p:tav tm="0">
                                              <p:val>
                                                <p:strVal val="#ppt_y"/>
                                              </p:val>
                                            </p:tav>
                                            <p:tav tm="100000">
                                              <p:val>
                                                <p:strVal val="#ppt_y"/>
                                              </p:val>
                                            </p:tav>
                                          </p:tavLst>
                                        </p:anim>
                                      </p:childTnLst>
                                    </p:cTn>
                                  </p:par>
                                  <p:par>
                                    <p:cTn id="21" presetID="41" presetClass="entr" presetSubtype="0" fill="hold" grpId="0" nodeType="withEffect">
                                      <p:stCondLst>
                                        <p:cond delay="0"/>
                                      </p:stCondLst>
                                      <p:iterate type="lt">
                                        <p:tmPct val="10000"/>
                                      </p:iterate>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5"/>
                                            </p:tgtEl>
                                            <p:attrNameLst>
                                              <p:attrName>ppt_y</p:attrName>
                                            </p:attrNameLst>
                                          </p:cBhvr>
                                          <p:tavLst>
                                            <p:tav tm="0">
                                              <p:val>
                                                <p:strVal val="#ppt_y"/>
                                              </p:val>
                                            </p:tav>
                                            <p:tav tm="100000">
                                              <p:val>
                                                <p:strVal val="#ppt_y"/>
                                              </p:val>
                                            </p:tav>
                                          </p:tavLst>
                                        </p:anim>
                                        <p:anim calcmode="lin" valueType="num">
                                          <p:cBhvr>
                                            <p:cTn id="25"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5"/>
                                            </p:tgtEl>
                                          </p:cBhvr>
                                        </p:animEffect>
                                      </p:childTnLst>
                                    </p:cTn>
                                  </p:par>
                                </p:childTnLst>
                              </p:cTn>
                            </p:par>
                            <p:par>
                              <p:cTn id="28" fill="hold">
                                <p:stCondLst>
                                  <p:cond delay="1900"/>
                                </p:stCondLst>
                                <p:childTnLst>
                                  <p:par>
                                    <p:cTn id="29" presetID="22" presetClass="entr" presetSubtype="4"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down)">
                                          <p:cBhvr>
                                            <p:cTn id="31" dur="500"/>
                                            <p:tgtEl>
                                              <p:spTgt spid="10"/>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wipe(up)">
                                          <p:cBhvr>
                                            <p:cTn id="34" dur="500"/>
                                            <p:tgtEl>
                                              <p:spTgt spid="11"/>
                                            </p:tgtEl>
                                          </p:cBhvr>
                                        </p:animEffect>
                                      </p:childTnLst>
                                    </p:cTn>
                                  </p:par>
                                </p:childTnLst>
                              </p:cTn>
                            </p:par>
                            <p:par>
                              <p:cTn id="35" fill="hold">
                                <p:stCondLst>
                                  <p:cond delay="2400"/>
                                </p:stCondLst>
                                <p:childTnLst>
                                  <p:par>
                                    <p:cTn id="36" presetID="22" presetClass="entr" presetSubtype="4" fill="hold" nodeType="afterEffect">
                                      <p:stCondLst>
                                        <p:cond delay="0"/>
                                      </p:stCondLst>
                                      <p:childTnLst>
                                        <p:set>
                                          <p:cBhvr>
                                            <p:cTn id="37" dur="1" fill="hold">
                                              <p:stCondLst>
                                                <p:cond delay="0"/>
                                              </p:stCondLst>
                                            </p:cTn>
                                            <p:tgtEl>
                                              <p:spTgt spid="3"/>
                                            </p:tgtEl>
                                            <p:attrNameLst>
                                              <p:attrName>style.visibility</p:attrName>
                                            </p:attrNameLst>
                                          </p:cBhvr>
                                          <p:to>
                                            <p:strVal val="visible"/>
                                          </p:to>
                                        </p:set>
                                        <p:animEffect transition="in" filter="wipe(down)">
                                          <p:cBhvr>
                                            <p:cTn id="38" dur="500"/>
                                            <p:tgtEl>
                                              <p:spTgt spid="3"/>
                                            </p:tgtEl>
                                          </p:cBhvr>
                                        </p:animEffect>
                                      </p:childTnLst>
                                    </p:cTn>
                                  </p:par>
                                  <p:par>
                                    <p:cTn id="39" presetID="10" presetClass="entr" presetSubtype="0" fill="hold" nodeType="with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750"/>
                                            <p:tgtEl>
                                              <p:spTgt spid="13"/>
                                            </p:tgtEl>
                                          </p:cBhvr>
                                        </p:animEffect>
                                      </p:childTnLst>
                                    </p:cTn>
                                  </p:par>
                                </p:childTnLst>
                              </p:cTn>
                            </p:par>
                            <p:par>
                              <p:cTn id="42" fill="hold">
                                <p:stCondLst>
                                  <p:cond delay="3150"/>
                                </p:stCondLst>
                                <p:childTnLst>
                                  <p:par>
                                    <p:cTn id="43" presetID="12" presetClass="entr" presetSubtype="8" fill="hold" nodeType="afterEffect">
                                      <p:stCondLst>
                                        <p:cond delay="0"/>
                                      </p:stCondLst>
                                      <p:childTnLst>
                                        <p:set>
                                          <p:cBhvr>
                                            <p:cTn id="44" dur="1" fill="hold">
                                              <p:stCondLst>
                                                <p:cond delay="0"/>
                                              </p:stCondLst>
                                            </p:cTn>
                                            <p:tgtEl>
                                              <p:spTgt spid="16"/>
                                            </p:tgtEl>
                                            <p:attrNameLst>
                                              <p:attrName>style.visibility</p:attrName>
                                            </p:attrNameLst>
                                          </p:cBhvr>
                                          <p:to>
                                            <p:strVal val="visible"/>
                                          </p:to>
                                        </p:set>
                                        <p:anim calcmode="lin" valueType="num">
                                          <p:cBhvr additive="base">
                                            <p:cTn id="45" dur="750"/>
                                            <p:tgtEl>
                                              <p:spTgt spid="16"/>
                                            </p:tgtEl>
                                            <p:attrNameLst>
                                              <p:attrName>ppt_x</p:attrName>
                                            </p:attrNameLst>
                                          </p:cBhvr>
                                          <p:tavLst>
                                            <p:tav tm="0">
                                              <p:val>
                                                <p:strVal val="#ppt_x-#ppt_w*1.125000"/>
                                              </p:val>
                                            </p:tav>
                                            <p:tav tm="100000">
                                              <p:val>
                                                <p:strVal val="#ppt_x"/>
                                              </p:val>
                                            </p:tav>
                                          </p:tavLst>
                                        </p:anim>
                                        <p:animEffect transition="in" filter="wipe(right)">
                                          <p:cBhvr>
                                            <p:cTn id="46" dur="750"/>
                                            <p:tgtEl>
                                              <p:spTgt spid="16"/>
                                            </p:tgtEl>
                                          </p:cBhvr>
                                        </p:animEffect>
                                      </p:childTnLst>
                                    </p:cTn>
                                  </p:par>
                                </p:childTnLst>
                              </p:cTn>
                            </p:par>
                            <p:par>
                              <p:cTn id="47" fill="hold">
                                <p:stCondLst>
                                  <p:cond delay="3900"/>
                                </p:stCondLst>
                                <p:childTnLst>
                                  <p:par>
                                    <p:cTn id="48" presetID="12" presetClass="entr" presetSubtype="8" fill="hold" nodeType="afterEffect">
                                      <p:stCondLst>
                                        <p:cond delay="0"/>
                                      </p:stCondLst>
                                      <p:childTnLst>
                                        <p:set>
                                          <p:cBhvr>
                                            <p:cTn id="49" dur="1" fill="hold">
                                              <p:stCondLst>
                                                <p:cond delay="0"/>
                                              </p:stCondLst>
                                            </p:cTn>
                                            <p:tgtEl>
                                              <p:spTgt spid="19"/>
                                            </p:tgtEl>
                                            <p:attrNameLst>
                                              <p:attrName>style.visibility</p:attrName>
                                            </p:attrNameLst>
                                          </p:cBhvr>
                                          <p:to>
                                            <p:strVal val="visible"/>
                                          </p:to>
                                        </p:set>
                                        <p:anim calcmode="lin" valueType="num">
                                          <p:cBhvr additive="base">
                                            <p:cTn id="50" dur="750"/>
                                            <p:tgtEl>
                                              <p:spTgt spid="19"/>
                                            </p:tgtEl>
                                            <p:attrNameLst>
                                              <p:attrName>ppt_x</p:attrName>
                                            </p:attrNameLst>
                                          </p:cBhvr>
                                          <p:tavLst>
                                            <p:tav tm="0">
                                              <p:val>
                                                <p:strVal val="#ppt_x-#ppt_w*1.125000"/>
                                              </p:val>
                                            </p:tav>
                                            <p:tav tm="100000">
                                              <p:val>
                                                <p:strVal val="#ppt_x"/>
                                              </p:val>
                                            </p:tav>
                                          </p:tavLst>
                                        </p:anim>
                                        <p:animEffect transition="in" filter="wipe(right)">
                                          <p:cBhvr>
                                            <p:cTn id="51" dur="750"/>
                                            <p:tgtEl>
                                              <p:spTgt spid="19"/>
                                            </p:tgtEl>
                                          </p:cBhvr>
                                        </p:animEffect>
                                      </p:childTnLst>
                                    </p:cTn>
                                  </p:par>
                                </p:childTnLst>
                              </p:cTn>
                            </p:par>
                            <p:par>
                              <p:cTn id="52" fill="hold">
                                <p:stCondLst>
                                  <p:cond delay="4650"/>
                                </p:stCondLst>
                                <p:childTnLst>
                                  <p:par>
                                    <p:cTn id="53" presetID="12" presetClass="entr" presetSubtype="8" fill="hold" nodeType="afterEffect">
                                      <p:stCondLst>
                                        <p:cond delay="0"/>
                                      </p:stCondLst>
                                      <p:childTnLst>
                                        <p:set>
                                          <p:cBhvr>
                                            <p:cTn id="54" dur="1" fill="hold">
                                              <p:stCondLst>
                                                <p:cond delay="0"/>
                                              </p:stCondLst>
                                            </p:cTn>
                                            <p:tgtEl>
                                              <p:spTgt spid="22"/>
                                            </p:tgtEl>
                                            <p:attrNameLst>
                                              <p:attrName>style.visibility</p:attrName>
                                            </p:attrNameLst>
                                          </p:cBhvr>
                                          <p:to>
                                            <p:strVal val="visible"/>
                                          </p:to>
                                        </p:set>
                                        <p:anim calcmode="lin" valueType="num">
                                          <p:cBhvr additive="base">
                                            <p:cTn id="55" dur="750"/>
                                            <p:tgtEl>
                                              <p:spTgt spid="22"/>
                                            </p:tgtEl>
                                            <p:attrNameLst>
                                              <p:attrName>ppt_x</p:attrName>
                                            </p:attrNameLst>
                                          </p:cBhvr>
                                          <p:tavLst>
                                            <p:tav tm="0">
                                              <p:val>
                                                <p:strVal val="#ppt_x-#ppt_w*1.125000"/>
                                              </p:val>
                                            </p:tav>
                                            <p:tav tm="100000">
                                              <p:val>
                                                <p:strVal val="#ppt_x"/>
                                              </p:val>
                                            </p:tav>
                                          </p:tavLst>
                                        </p:anim>
                                        <p:animEffect transition="in" filter="wipe(right)">
                                          <p:cBhvr>
                                            <p:cTn id="56" dur="75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10" grpId="0" animBg="1"/>
          <p:bldP spid="1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 calcmode="lin" valueType="num">
                                          <p:cBhvr>
                                            <p:cTn id="9" dur="500" fill="hold"/>
                                            <p:tgtEl>
                                              <p:spTgt spid="7"/>
                                            </p:tgtEl>
                                            <p:attrNameLst>
                                              <p:attrName>style.rotation</p:attrName>
                                            </p:attrNameLst>
                                          </p:cBhvr>
                                          <p:tavLst>
                                            <p:tav tm="0">
                                              <p:val>
                                                <p:fltVal val="360"/>
                                              </p:val>
                                            </p:tav>
                                            <p:tav tm="100000">
                                              <p:val>
                                                <p:fltVal val="0"/>
                                              </p:val>
                                            </p:tav>
                                          </p:tavLst>
                                        </p:anim>
                                        <p:animEffect transition="in" filter="fade">
                                          <p:cBhvr>
                                            <p:cTn id="10" dur="500"/>
                                            <p:tgtEl>
                                              <p:spTgt spid="7"/>
                                            </p:tgtEl>
                                          </p:cBhvr>
                                        </p:animEffect>
                                      </p:childTnLst>
                                    </p:cTn>
                                  </p:par>
                                </p:childTnLst>
                              </p:cTn>
                            </p:par>
                            <p:par>
                              <p:cTn id="11" fill="hold">
                                <p:stCondLst>
                                  <p:cond delay="500"/>
                                </p:stCondLst>
                                <p:childTnLst>
                                  <p:par>
                                    <p:cTn id="12" presetID="12" presetClass="entr" presetSubtype="8"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additive="base">
                                            <p:cTn id="14" dur="300"/>
                                            <p:tgtEl>
                                              <p:spTgt spid="6"/>
                                            </p:tgtEl>
                                            <p:attrNameLst>
                                              <p:attrName>ppt_x</p:attrName>
                                            </p:attrNameLst>
                                          </p:cBhvr>
                                          <p:tavLst>
                                            <p:tav tm="0">
                                              <p:val>
                                                <p:strVal val="#ppt_x-#ppt_w*1.125000"/>
                                              </p:val>
                                            </p:tav>
                                            <p:tav tm="100000">
                                              <p:val>
                                                <p:strVal val="#ppt_x"/>
                                              </p:val>
                                            </p:tav>
                                          </p:tavLst>
                                        </p:anim>
                                        <p:animEffect transition="in" filter="wipe(right)">
                                          <p:cBhvr>
                                            <p:cTn id="15" dur="300"/>
                                            <p:tgtEl>
                                              <p:spTgt spid="6"/>
                                            </p:tgtEl>
                                          </p:cBhvr>
                                        </p:animEffect>
                                      </p:childTnLst>
                                    </p:cTn>
                                  </p:par>
                                </p:childTnLst>
                              </p:cTn>
                            </p:par>
                            <p:par>
                              <p:cTn id="16" fill="hold">
                                <p:stCondLst>
                                  <p:cond delay="800"/>
                                </p:stCondLst>
                                <p:childTnLst>
                                  <p:par>
                                    <p:cTn id="17" presetID="2" presetClass="entr" presetSubtype="2"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1+#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par>
                                    <p:cTn id="21" presetID="41" presetClass="entr" presetSubtype="0" fill="hold" grpId="0" nodeType="withEffect">
                                      <p:stCondLst>
                                        <p:cond delay="0"/>
                                      </p:stCondLst>
                                      <p:iterate type="lt">
                                        <p:tmPct val="10000"/>
                                      </p:iterate>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5"/>
                                            </p:tgtEl>
                                            <p:attrNameLst>
                                              <p:attrName>ppt_y</p:attrName>
                                            </p:attrNameLst>
                                          </p:cBhvr>
                                          <p:tavLst>
                                            <p:tav tm="0">
                                              <p:val>
                                                <p:strVal val="#ppt_y"/>
                                              </p:val>
                                            </p:tav>
                                            <p:tav tm="100000">
                                              <p:val>
                                                <p:strVal val="#ppt_y"/>
                                              </p:val>
                                            </p:tav>
                                          </p:tavLst>
                                        </p:anim>
                                        <p:anim calcmode="lin" valueType="num">
                                          <p:cBhvr>
                                            <p:cTn id="25"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5"/>
                                            </p:tgtEl>
                                          </p:cBhvr>
                                        </p:animEffect>
                                      </p:childTnLst>
                                    </p:cTn>
                                  </p:par>
                                </p:childTnLst>
                              </p:cTn>
                            </p:par>
                            <p:par>
                              <p:cTn id="28" fill="hold">
                                <p:stCondLst>
                                  <p:cond delay="1900"/>
                                </p:stCondLst>
                                <p:childTnLst>
                                  <p:par>
                                    <p:cTn id="29" presetID="22" presetClass="entr" presetSubtype="4"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down)">
                                          <p:cBhvr>
                                            <p:cTn id="31" dur="500"/>
                                            <p:tgtEl>
                                              <p:spTgt spid="10"/>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wipe(up)">
                                          <p:cBhvr>
                                            <p:cTn id="34" dur="500"/>
                                            <p:tgtEl>
                                              <p:spTgt spid="11"/>
                                            </p:tgtEl>
                                          </p:cBhvr>
                                        </p:animEffect>
                                      </p:childTnLst>
                                    </p:cTn>
                                  </p:par>
                                </p:childTnLst>
                              </p:cTn>
                            </p:par>
                            <p:par>
                              <p:cTn id="35" fill="hold">
                                <p:stCondLst>
                                  <p:cond delay="2400"/>
                                </p:stCondLst>
                                <p:childTnLst>
                                  <p:par>
                                    <p:cTn id="36" presetID="22" presetClass="entr" presetSubtype="4" fill="hold" nodeType="afterEffect">
                                      <p:stCondLst>
                                        <p:cond delay="0"/>
                                      </p:stCondLst>
                                      <p:childTnLst>
                                        <p:set>
                                          <p:cBhvr>
                                            <p:cTn id="37" dur="1" fill="hold">
                                              <p:stCondLst>
                                                <p:cond delay="0"/>
                                              </p:stCondLst>
                                            </p:cTn>
                                            <p:tgtEl>
                                              <p:spTgt spid="3"/>
                                            </p:tgtEl>
                                            <p:attrNameLst>
                                              <p:attrName>style.visibility</p:attrName>
                                            </p:attrNameLst>
                                          </p:cBhvr>
                                          <p:to>
                                            <p:strVal val="visible"/>
                                          </p:to>
                                        </p:set>
                                        <p:animEffect transition="in" filter="wipe(down)">
                                          <p:cBhvr>
                                            <p:cTn id="38" dur="500"/>
                                            <p:tgtEl>
                                              <p:spTgt spid="3"/>
                                            </p:tgtEl>
                                          </p:cBhvr>
                                        </p:animEffect>
                                      </p:childTnLst>
                                    </p:cTn>
                                  </p:par>
                                  <p:par>
                                    <p:cTn id="39" presetID="10" presetClass="entr" presetSubtype="0" fill="hold" nodeType="with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750"/>
                                            <p:tgtEl>
                                              <p:spTgt spid="13"/>
                                            </p:tgtEl>
                                          </p:cBhvr>
                                        </p:animEffect>
                                      </p:childTnLst>
                                    </p:cTn>
                                  </p:par>
                                </p:childTnLst>
                              </p:cTn>
                            </p:par>
                            <p:par>
                              <p:cTn id="42" fill="hold">
                                <p:stCondLst>
                                  <p:cond delay="3150"/>
                                </p:stCondLst>
                                <p:childTnLst>
                                  <p:par>
                                    <p:cTn id="43" presetID="12" presetClass="entr" presetSubtype="8" fill="hold" nodeType="afterEffect">
                                      <p:stCondLst>
                                        <p:cond delay="0"/>
                                      </p:stCondLst>
                                      <p:childTnLst>
                                        <p:set>
                                          <p:cBhvr>
                                            <p:cTn id="44" dur="1" fill="hold">
                                              <p:stCondLst>
                                                <p:cond delay="0"/>
                                              </p:stCondLst>
                                            </p:cTn>
                                            <p:tgtEl>
                                              <p:spTgt spid="16"/>
                                            </p:tgtEl>
                                            <p:attrNameLst>
                                              <p:attrName>style.visibility</p:attrName>
                                            </p:attrNameLst>
                                          </p:cBhvr>
                                          <p:to>
                                            <p:strVal val="visible"/>
                                          </p:to>
                                        </p:set>
                                        <p:anim calcmode="lin" valueType="num">
                                          <p:cBhvr additive="base">
                                            <p:cTn id="45" dur="750"/>
                                            <p:tgtEl>
                                              <p:spTgt spid="16"/>
                                            </p:tgtEl>
                                            <p:attrNameLst>
                                              <p:attrName>ppt_x</p:attrName>
                                            </p:attrNameLst>
                                          </p:cBhvr>
                                          <p:tavLst>
                                            <p:tav tm="0">
                                              <p:val>
                                                <p:strVal val="#ppt_x-#ppt_w*1.125000"/>
                                              </p:val>
                                            </p:tav>
                                            <p:tav tm="100000">
                                              <p:val>
                                                <p:strVal val="#ppt_x"/>
                                              </p:val>
                                            </p:tav>
                                          </p:tavLst>
                                        </p:anim>
                                        <p:animEffect transition="in" filter="wipe(right)">
                                          <p:cBhvr>
                                            <p:cTn id="46" dur="750"/>
                                            <p:tgtEl>
                                              <p:spTgt spid="16"/>
                                            </p:tgtEl>
                                          </p:cBhvr>
                                        </p:animEffect>
                                      </p:childTnLst>
                                    </p:cTn>
                                  </p:par>
                                </p:childTnLst>
                              </p:cTn>
                            </p:par>
                            <p:par>
                              <p:cTn id="47" fill="hold">
                                <p:stCondLst>
                                  <p:cond delay="3900"/>
                                </p:stCondLst>
                                <p:childTnLst>
                                  <p:par>
                                    <p:cTn id="48" presetID="12" presetClass="entr" presetSubtype="8" fill="hold" nodeType="afterEffect">
                                      <p:stCondLst>
                                        <p:cond delay="0"/>
                                      </p:stCondLst>
                                      <p:childTnLst>
                                        <p:set>
                                          <p:cBhvr>
                                            <p:cTn id="49" dur="1" fill="hold">
                                              <p:stCondLst>
                                                <p:cond delay="0"/>
                                              </p:stCondLst>
                                            </p:cTn>
                                            <p:tgtEl>
                                              <p:spTgt spid="19"/>
                                            </p:tgtEl>
                                            <p:attrNameLst>
                                              <p:attrName>style.visibility</p:attrName>
                                            </p:attrNameLst>
                                          </p:cBhvr>
                                          <p:to>
                                            <p:strVal val="visible"/>
                                          </p:to>
                                        </p:set>
                                        <p:anim calcmode="lin" valueType="num">
                                          <p:cBhvr additive="base">
                                            <p:cTn id="50" dur="750"/>
                                            <p:tgtEl>
                                              <p:spTgt spid="19"/>
                                            </p:tgtEl>
                                            <p:attrNameLst>
                                              <p:attrName>ppt_x</p:attrName>
                                            </p:attrNameLst>
                                          </p:cBhvr>
                                          <p:tavLst>
                                            <p:tav tm="0">
                                              <p:val>
                                                <p:strVal val="#ppt_x-#ppt_w*1.125000"/>
                                              </p:val>
                                            </p:tav>
                                            <p:tav tm="100000">
                                              <p:val>
                                                <p:strVal val="#ppt_x"/>
                                              </p:val>
                                            </p:tav>
                                          </p:tavLst>
                                        </p:anim>
                                        <p:animEffect transition="in" filter="wipe(right)">
                                          <p:cBhvr>
                                            <p:cTn id="51" dur="750"/>
                                            <p:tgtEl>
                                              <p:spTgt spid="19"/>
                                            </p:tgtEl>
                                          </p:cBhvr>
                                        </p:animEffect>
                                      </p:childTnLst>
                                    </p:cTn>
                                  </p:par>
                                </p:childTnLst>
                              </p:cTn>
                            </p:par>
                            <p:par>
                              <p:cTn id="52" fill="hold">
                                <p:stCondLst>
                                  <p:cond delay="4650"/>
                                </p:stCondLst>
                                <p:childTnLst>
                                  <p:par>
                                    <p:cTn id="53" presetID="12" presetClass="entr" presetSubtype="8" fill="hold" nodeType="afterEffect">
                                      <p:stCondLst>
                                        <p:cond delay="0"/>
                                      </p:stCondLst>
                                      <p:childTnLst>
                                        <p:set>
                                          <p:cBhvr>
                                            <p:cTn id="54" dur="1" fill="hold">
                                              <p:stCondLst>
                                                <p:cond delay="0"/>
                                              </p:stCondLst>
                                            </p:cTn>
                                            <p:tgtEl>
                                              <p:spTgt spid="22"/>
                                            </p:tgtEl>
                                            <p:attrNameLst>
                                              <p:attrName>style.visibility</p:attrName>
                                            </p:attrNameLst>
                                          </p:cBhvr>
                                          <p:to>
                                            <p:strVal val="visible"/>
                                          </p:to>
                                        </p:set>
                                        <p:anim calcmode="lin" valueType="num">
                                          <p:cBhvr additive="base">
                                            <p:cTn id="55" dur="750"/>
                                            <p:tgtEl>
                                              <p:spTgt spid="22"/>
                                            </p:tgtEl>
                                            <p:attrNameLst>
                                              <p:attrName>ppt_x</p:attrName>
                                            </p:attrNameLst>
                                          </p:cBhvr>
                                          <p:tavLst>
                                            <p:tav tm="0">
                                              <p:val>
                                                <p:strVal val="#ppt_x-#ppt_w*1.125000"/>
                                              </p:val>
                                            </p:tav>
                                            <p:tav tm="100000">
                                              <p:val>
                                                <p:strVal val="#ppt_x"/>
                                              </p:val>
                                            </p:tav>
                                          </p:tavLst>
                                        </p:anim>
                                        <p:animEffect transition="in" filter="wipe(right)">
                                          <p:cBhvr>
                                            <p:cTn id="56" dur="75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10" grpId="0" animBg="1"/>
          <p:bldP spid="11"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文本框 38">
            <a:extLst>
              <a:ext uri="{FF2B5EF4-FFF2-40B4-BE49-F238E27FC236}">
                <a16:creationId xmlns="" xmlns:a16="http://schemas.microsoft.com/office/drawing/2014/main" id="{E5B102FC-ABD5-4A4C-A6A8-706F28EF6A31}"/>
              </a:ext>
            </a:extLst>
          </p:cNvPr>
          <p:cNvSpPr txBox="1"/>
          <p:nvPr/>
        </p:nvSpPr>
        <p:spPr>
          <a:xfrm>
            <a:off x="1114000" y="375508"/>
            <a:ext cx="6096000" cy="369332"/>
          </a:xfrm>
          <a:prstGeom prst="rect">
            <a:avLst/>
          </a:prstGeom>
          <a:noFill/>
        </p:spPr>
        <p:txBody>
          <a:bodyPr wrap="square">
            <a:spAutoFit/>
          </a:bodyPr>
          <a:lstStyle/>
          <a:p>
            <a:r>
              <a:rPr lang="zh-CN" altLang="en-US" sz="1800" dirty="0">
                <a:solidFill>
                  <a:srgbClr val="C00000"/>
                </a:solidFill>
                <a:latin typeface="汉仪雅酷黑 85W" panose="020B0904020202020204" pitchFamily="34" charset="-122"/>
                <a:ea typeface="汉仪雅酷黑 85W" panose="020B0904020202020204" pitchFamily="34" charset="-122"/>
                <a:sym typeface="思源黑体" panose="020B0500000000000000" pitchFamily="34" charset="-122"/>
              </a:rPr>
              <a:t>建党初期</a:t>
            </a:r>
          </a:p>
        </p:txBody>
      </p:sp>
      <p:pic>
        <p:nvPicPr>
          <p:cNvPr id="40" name="图片 13">
            <a:extLst>
              <a:ext uri="{FF2B5EF4-FFF2-40B4-BE49-F238E27FC236}">
                <a16:creationId xmlns="" xmlns:a16="http://schemas.microsoft.com/office/drawing/2014/main" id="{8F5A8AB7-08C8-4A4F-98B4-B87A4046B493}"/>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bwMode="auto">
          <a:xfrm>
            <a:off x="263122" y="213359"/>
            <a:ext cx="850878" cy="693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1" name="组合 10">
            <a:extLst>
              <a:ext uri="{FF2B5EF4-FFF2-40B4-BE49-F238E27FC236}">
                <a16:creationId xmlns="" xmlns:a16="http://schemas.microsoft.com/office/drawing/2014/main" id="{9BC2C350-D46D-4851-96C5-C58E75E3E55F}"/>
              </a:ext>
            </a:extLst>
          </p:cNvPr>
          <p:cNvGrpSpPr/>
          <p:nvPr/>
        </p:nvGrpSpPr>
        <p:grpSpPr>
          <a:xfrm>
            <a:off x="5664523" y="1578806"/>
            <a:ext cx="5547487" cy="511562"/>
            <a:chOff x="391692" y="1764001"/>
            <a:chExt cx="5547487" cy="511562"/>
          </a:xfrm>
        </p:grpSpPr>
        <p:pic>
          <p:nvPicPr>
            <p:cNvPr id="6" name="图片 5">
              <a:extLst>
                <a:ext uri="{FF2B5EF4-FFF2-40B4-BE49-F238E27FC236}">
                  <a16:creationId xmlns="" xmlns:a16="http://schemas.microsoft.com/office/drawing/2014/main" id="{88A4AC53-B244-4A37-BB2E-CF4366CAAA8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391692" y="1764001"/>
              <a:ext cx="860703" cy="511562"/>
            </a:xfrm>
            <a:prstGeom prst="rect">
              <a:avLst/>
            </a:prstGeom>
          </p:spPr>
        </p:pic>
        <p:grpSp>
          <p:nvGrpSpPr>
            <p:cNvPr id="41" name="组合 9">
              <a:extLst>
                <a:ext uri="{FF2B5EF4-FFF2-40B4-BE49-F238E27FC236}">
                  <a16:creationId xmlns="" xmlns:a16="http://schemas.microsoft.com/office/drawing/2014/main" id="{231307AD-CEAC-46F4-865D-A65752640A42}"/>
                </a:ext>
              </a:extLst>
            </p:cNvPr>
            <p:cNvGrpSpPr/>
            <p:nvPr/>
          </p:nvGrpSpPr>
          <p:grpSpPr bwMode="auto">
            <a:xfrm>
              <a:off x="1395754" y="1815188"/>
              <a:ext cx="4543425" cy="460375"/>
              <a:chOff x="632293" y="1140767"/>
              <a:chExt cx="4542817" cy="461665"/>
            </a:xfrm>
          </p:grpSpPr>
          <p:sp>
            <p:nvSpPr>
              <p:cNvPr id="42" name="矩形 41">
                <a:extLst>
                  <a:ext uri="{FF2B5EF4-FFF2-40B4-BE49-F238E27FC236}">
                    <a16:creationId xmlns="" xmlns:a16="http://schemas.microsoft.com/office/drawing/2014/main" id="{812A2ACF-3380-481B-9516-11CBBCD03E46}"/>
                  </a:ext>
                </a:extLst>
              </p:cNvPr>
              <p:cNvSpPr/>
              <p:nvPr/>
            </p:nvSpPr>
            <p:spPr>
              <a:xfrm>
                <a:off x="632293" y="1158278"/>
                <a:ext cx="126983" cy="42664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43" name="文本框 42">
                <a:extLst>
                  <a:ext uri="{FF2B5EF4-FFF2-40B4-BE49-F238E27FC236}">
                    <a16:creationId xmlns="" xmlns:a16="http://schemas.microsoft.com/office/drawing/2014/main" id="{88B92A75-DF5C-4FAE-8292-AE96E8995C4E}"/>
                  </a:ext>
                </a:extLst>
              </p:cNvPr>
              <p:cNvSpPr txBox="1"/>
              <p:nvPr/>
            </p:nvSpPr>
            <p:spPr>
              <a:xfrm>
                <a:off x="846577" y="1140767"/>
                <a:ext cx="4328533" cy="461665"/>
              </a:xfrm>
              <a:prstGeom prst="rect">
                <a:avLst/>
              </a:prstGeom>
              <a:noFill/>
            </p:spPr>
            <p:txBody>
              <a:bodyPr>
                <a:spAutoFit/>
              </a:bodyPr>
              <a:lstStyle/>
              <a:p>
                <a:pPr fontAlgn="auto">
                  <a:spcBef>
                    <a:spcPts val="0"/>
                  </a:spcBef>
                  <a:spcAft>
                    <a:spcPts val="0"/>
                  </a:spcAft>
                  <a:defRPr/>
                </a:pPr>
                <a:r>
                  <a:rPr lang="zh-CN" altLang="en-US" sz="2400" b="1" spc="300" dirty="0">
                    <a:latin typeface="微软雅黑" panose="020B0503020204020204" pitchFamily="34" charset="-122"/>
                    <a:ea typeface="微软雅黑" panose="020B0503020204020204" pitchFamily="34" charset="-122"/>
                  </a:rPr>
                  <a:t>中国共产党创立的历史条件</a:t>
                </a:r>
              </a:p>
            </p:txBody>
          </p:sp>
        </p:grpSp>
      </p:grpSp>
      <p:sp>
        <p:nvSpPr>
          <p:cNvPr id="44" name="文本框 43">
            <a:extLst>
              <a:ext uri="{FF2B5EF4-FFF2-40B4-BE49-F238E27FC236}">
                <a16:creationId xmlns="" xmlns:a16="http://schemas.microsoft.com/office/drawing/2014/main" id="{BB34B6AF-9B6F-458D-BF33-82E1C98F381E}"/>
              </a:ext>
            </a:extLst>
          </p:cNvPr>
          <p:cNvSpPr txBox="1"/>
          <p:nvPr/>
        </p:nvSpPr>
        <p:spPr>
          <a:xfrm>
            <a:off x="5664523" y="2324030"/>
            <a:ext cx="7043328" cy="3731278"/>
          </a:xfrm>
          <a:prstGeom prst="rect">
            <a:avLst/>
          </a:prstGeom>
          <a:noFill/>
        </p:spPr>
        <p:txBody>
          <a:bodyPr wrap="square">
            <a:spAutoFit/>
          </a:bodyPr>
          <a:lstStyle/>
          <a:p>
            <a:pPr marL="342900" indent="-342900" eaLnBrk="1" hangingPunct="1">
              <a:lnSpc>
                <a:spcPct val="150000"/>
              </a:lnSpc>
              <a:buFont typeface="+mj-lt"/>
              <a:buAutoNum type="arabicPeriod"/>
            </a:pPr>
            <a:r>
              <a:rPr lang="zh-CN" altLang="en-US" sz="2000" dirty="0">
                <a:latin typeface="微软雅黑" panose="020B0503020204020204" pitchFamily="34" charset="-122"/>
                <a:ea typeface="微软雅黑" panose="020B0503020204020204" pitchFamily="34" charset="-122"/>
              </a:rPr>
              <a:t>鸦片战争与国外资本主义的入侵</a:t>
            </a:r>
          </a:p>
          <a:p>
            <a:pPr marL="342900" indent="-342900" eaLnBrk="1" hangingPunct="1">
              <a:lnSpc>
                <a:spcPct val="150000"/>
              </a:lnSpc>
              <a:buFont typeface="+mj-lt"/>
              <a:buAutoNum type="arabicPeriod"/>
            </a:pPr>
            <a:r>
              <a:rPr lang="zh-CN" altLang="en-US" sz="2000" dirty="0">
                <a:latin typeface="微软雅黑" panose="020B0503020204020204" pitchFamily="34" charset="-122"/>
                <a:ea typeface="微软雅黑" panose="020B0503020204020204" pitchFamily="34" charset="-122"/>
              </a:rPr>
              <a:t>近代中国人民斗争的兴起</a:t>
            </a:r>
          </a:p>
          <a:p>
            <a:pPr marL="342900" indent="-342900" eaLnBrk="1" hangingPunct="1">
              <a:lnSpc>
                <a:spcPct val="150000"/>
              </a:lnSpc>
              <a:buFont typeface="+mj-lt"/>
              <a:buAutoNum type="arabicPeriod"/>
            </a:pPr>
            <a:r>
              <a:rPr lang="zh-CN" altLang="en-US" sz="2000" dirty="0">
                <a:latin typeface="微软雅黑" panose="020B0503020204020204" pitchFamily="34" charset="-122"/>
                <a:ea typeface="微软雅黑" panose="020B0503020204020204" pitchFamily="34" charset="-122"/>
              </a:rPr>
              <a:t>1911年的辛亥革命</a:t>
            </a:r>
          </a:p>
          <a:p>
            <a:pPr marL="342900" indent="-342900" eaLnBrk="1" hangingPunct="1">
              <a:lnSpc>
                <a:spcPct val="150000"/>
              </a:lnSpc>
              <a:buFont typeface="+mj-lt"/>
              <a:buAutoNum type="arabicPeriod"/>
            </a:pPr>
            <a:r>
              <a:rPr lang="zh-CN" altLang="en-US" sz="2000" dirty="0">
                <a:latin typeface="微软雅黑" panose="020B0503020204020204" pitchFamily="34" charset="-122"/>
                <a:ea typeface="微软雅黑" panose="020B0503020204020204" pitchFamily="34" charset="-122"/>
              </a:rPr>
              <a:t>20世纪初军阀的黑暗统治</a:t>
            </a:r>
          </a:p>
          <a:p>
            <a:pPr marL="342900" indent="-342900" eaLnBrk="1" hangingPunct="1">
              <a:lnSpc>
                <a:spcPct val="150000"/>
              </a:lnSpc>
              <a:buFont typeface="+mj-lt"/>
              <a:buAutoNum type="arabicPeriod"/>
            </a:pPr>
            <a:r>
              <a:rPr lang="zh-CN" altLang="en-US" sz="2000" dirty="0">
                <a:latin typeface="微软雅黑" panose="020B0503020204020204" pitchFamily="34" charset="-122"/>
                <a:ea typeface="微软雅黑" panose="020B0503020204020204" pitchFamily="34" charset="-122"/>
              </a:rPr>
              <a:t>中国民族资本主义的发展和无产阶级的壮大</a:t>
            </a:r>
          </a:p>
          <a:p>
            <a:pPr marL="342900" indent="-342900" eaLnBrk="1" hangingPunct="1">
              <a:lnSpc>
                <a:spcPct val="150000"/>
              </a:lnSpc>
              <a:buFont typeface="+mj-lt"/>
              <a:buAutoNum type="arabicPeriod"/>
            </a:pPr>
            <a:r>
              <a:rPr lang="zh-CN" altLang="en-US" sz="2000" dirty="0">
                <a:latin typeface="微软雅黑" panose="020B0503020204020204" pitchFamily="34" charset="-122"/>
                <a:ea typeface="微软雅黑" panose="020B0503020204020204" pitchFamily="34" charset="-122"/>
              </a:rPr>
              <a:t>新文化运动的兴起</a:t>
            </a:r>
          </a:p>
          <a:p>
            <a:pPr marL="342900" indent="-342900" eaLnBrk="1" hangingPunct="1">
              <a:lnSpc>
                <a:spcPct val="150000"/>
              </a:lnSpc>
              <a:buFont typeface="+mj-lt"/>
              <a:buAutoNum type="arabicPeriod"/>
            </a:pPr>
            <a:r>
              <a:rPr lang="zh-CN" altLang="en-US" sz="2000" dirty="0">
                <a:latin typeface="微软雅黑" panose="020B0503020204020204" pitchFamily="34" charset="-122"/>
                <a:ea typeface="微软雅黑" panose="020B0503020204020204" pitchFamily="34" charset="-122"/>
              </a:rPr>
              <a:t>第一次大战后五四爱国运动</a:t>
            </a:r>
          </a:p>
          <a:p>
            <a:pPr marL="342900" indent="-342900" eaLnBrk="1" hangingPunct="1">
              <a:lnSpc>
                <a:spcPct val="150000"/>
              </a:lnSpc>
              <a:buFont typeface="+mj-lt"/>
              <a:buAutoNum type="arabicPeriod"/>
            </a:pPr>
            <a:r>
              <a:rPr lang="zh-CN" altLang="en-US" sz="2000" dirty="0">
                <a:latin typeface="微软雅黑" panose="020B0503020204020204" pitchFamily="34" charset="-122"/>
                <a:ea typeface="微软雅黑" panose="020B0503020204020204" pitchFamily="34" charset="-122"/>
              </a:rPr>
              <a:t>俄国十月革命成功--榜样</a:t>
            </a:r>
          </a:p>
        </p:txBody>
      </p:sp>
      <p:pic>
        <p:nvPicPr>
          <p:cNvPr id="45" name="图片 44">
            <a:extLst>
              <a:ext uri="{FF2B5EF4-FFF2-40B4-BE49-F238E27FC236}">
                <a16:creationId xmlns="" xmlns:a16="http://schemas.microsoft.com/office/drawing/2014/main" id="{585865A6-9B53-4F4A-B706-0BCB3DA0DD45}"/>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66969" y="1569728"/>
            <a:ext cx="5239882" cy="5239882"/>
          </a:xfrm>
          <a:prstGeom prst="rect">
            <a:avLst/>
          </a:prstGeom>
        </p:spPr>
      </p:pic>
      <p:sp>
        <p:nvSpPr>
          <p:cNvPr id="2" name="文本框 1"/>
          <p:cNvSpPr txBox="1"/>
          <p:nvPr/>
        </p:nvSpPr>
        <p:spPr>
          <a:xfrm>
            <a:off x="5664523" y="461639"/>
            <a:ext cx="3088860" cy="369332"/>
          </a:xfrm>
          <a:prstGeom prst="rect">
            <a:avLst/>
          </a:prstGeom>
          <a:noFill/>
        </p:spPr>
        <p:txBody>
          <a:bodyPr wrap="square" rtlCol="0">
            <a:spAutoFit/>
          </a:bodyPr>
          <a:lstStyle/>
          <a:p>
            <a:r>
              <a:rPr lang="en-US" altLang="zh-CN" dirty="0">
                <a:solidFill>
                  <a:srgbClr val="FFFFFF"/>
                </a:solidFill>
              </a:rPr>
              <a:t>https://www.ypppt.com/</a:t>
            </a:r>
            <a:endParaRPr lang="zh-CN" altLang="en-US" dirty="0">
              <a:solidFill>
                <a:srgbClr val="FFFFFF"/>
              </a:solidFill>
            </a:endParaRPr>
          </a:p>
        </p:txBody>
      </p:sp>
    </p:spTree>
    <p:extLst>
      <p:ext uri="{BB962C8B-B14F-4D97-AF65-F5344CB8AC3E}">
        <p14:creationId xmlns:p14="http://schemas.microsoft.com/office/powerpoint/2010/main" val="32788359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drap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44"/>
                                        </p:tgtEl>
                                        <p:attrNameLst>
                                          <p:attrName>style.visibility</p:attrName>
                                        </p:attrNameLst>
                                      </p:cBhvr>
                                      <p:to>
                                        <p:strVal val="visible"/>
                                      </p:to>
                                    </p:set>
                                    <p:animEffect transition="in" filter="wipe(up)">
                                      <p:cBhvr>
                                        <p:cTn id="11" dur="500"/>
                                        <p:tgtEl>
                                          <p:spTgt spid="44"/>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45"/>
                                        </p:tgtEl>
                                        <p:attrNameLst>
                                          <p:attrName>style.visibility</p:attrName>
                                        </p:attrNameLst>
                                      </p:cBhvr>
                                      <p:to>
                                        <p:strVal val="visible"/>
                                      </p:to>
                                    </p:set>
                                    <p:animEffect transition="in" filter="wipe(down)">
                                      <p:cBhvr>
                                        <p:cTn id="15"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文本框 38">
            <a:extLst>
              <a:ext uri="{FF2B5EF4-FFF2-40B4-BE49-F238E27FC236}">
                <a16:creationId xmlns="" xmlns:a16="http://schemas.microsoft.com/office/drawing/2014/main" id="{E5B102FC-ABD5-4A4C-A6A8-706F28EF6A31}"/>
              </a:ext>
            </a:extLst>
          </p:cNvPr>
          <p:cNvSpPr txBox="1"/>
          <p:nvPr/>
        </p:nvSpPr>
        <p:spPr>
          <a:xfrm>
            <a:off x="1114000" y="375508"/>
            <a:ext cx="6096000" cy="369332"/>
          </a:xfrm>
          <a:prstGeom prst="rect">
            <a:avLst/>
          </a:prstGeom>
          <a:noFill/>
        </p:spPr>
        <p:txBody>
          <a:bodyPr wrap="square">
            <a:spAutoFit/>
          </a:bodyPr>
          <a:lstStyle/>
          <a:p>
            <a:r>
              <a:rPr lang="zh-CN" altLang="en-US" sz="1800" dirty="0">
                <a:solidFill>
                  <a:srgbClr val="C00000"/>
                </a:solidFill>
                <a:latin typeface="汉仪雅酷黑 85W" panose="020B0904020202020204" pitchFamily="34" charset="-122"/>
                <a:ea typeface="汉仪雅酷黑 85W" panose="020B0904020202020204" pitchFamily="34" charset="-122"/>
                <a:sym typeface="思源黑体" panose="020B0500000000000000" pitchFamily="34" charset="-122"/>
              </a:rPr>
              <a:t>建国初期</a:t>
            </a:r>
          </a:p>
        </p:txBody>
      </p:sp>
      <p:pic>
        <p:nvPicPr>
          <p:cNvPr id="40" name="图片 13">
            <a:extLst>
              <a:ext uri="{FF2B5EF4-FFF2-40B4-BE49-F238E27FC236}">
                <a16:creationId xmlns="" xmlns:a16="http://schemas.microsoft.com/office/drawing/2014/main" id="{8F5A8AB7-08C8-4A4F-98B4-B87A4046B493}"/>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bwMode="auto">
          <a:xfrm>
            <a:off x="263122" y="213359"/>
            <a:ext cx="850878" cy="693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平行四边形 3">
            <a:extLst>
              <a:ext uri="{FF2B5EF4-FFF2-40B4-BE49-F238E27FC236}">
                <a16:creationId xmlns="" xmlns:a16="http://schemas.microsoft.com/office/drawing/2014/main" id="{D4DC8C50-FCE6-4190-9E8E-B27A1AEF37E3}"/>
              </a:ext>
            </a:extLst>
          </p:cNvPr>
          <p:cNvSpPr/>
          <p:nvPr/>
        </p:nvSpPr>
        <p:spPr>
          <a:xfrm>
            <a:off x="751105" y="1413325"/>
            <a:ext cx="6325039" cy="577521"/>
          </a:xfrm>
          <a:prstGeom prst="parallelogram">
            <a:avLst/>
          </a:prstGeom>
          <a:solidFill>
            <a:srgbClr val="C00000"/>
          </a:solidFill>
          <a:ln w="12700" cap="flat" cmpd="sng" algn="ctr">
            <a:solidFill>
              <a:srgbClr val="C00000"/>
            </a:solidFill>
            <a:prstDash val="solid"/>
            <a:miter lim="800000"/>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sp>
        <p:nvSpPr>
          <p:cNvPr id="5" name="文本框 4">
            <a:extLst>
              <a:ext uri="{FF2B5EF4-FFF2-40B4-BE49-F238E27FC236}">
                <a16:creationId xmlns="" xmlns:a16="http://schemas.microsoft.com/office/drawing/2014/main" id="{975179B1-BB0C-4968-B139-33915AF56AD0}"/>
              </a:ext>
            </a:extLst>
          </p:cNvPr>
          <p:cNvSpPr txBox="1"/>
          <p:nvPr/>
        </p:nvSpPr>
        <p:spPr>
          <a:xfrm>
            <a:off x="1355591" y="1399682"/>
            <a:ext cx="5720553" cy="584775"/>
          </a:xfrm>
          <a:prstGeom prst="rect">
            <a:avLst/>
          </a:prstGeom>
          <a:noFill/>
        </p:spPr>
        <p:txBody>
          <a:bodyPr wrap="square" rtlCol="0">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土地改革</a:t>
            </a:r>
            <a:endParaRPr lang="en-US" altLang="zh-CN" sz="3200" b="1" dirty="0">
              <a:solidFill>
                <a:schemeClr val="bg1"/>
              </a:solidFill>
              <a:latin typeface="微软雅黑" panose="020B0503020204020204" pitchFamily="34" charset="-122"/>
              <a:ea typeface="微软雅黑" panose="020B0503020204020204" pitchFamily="34" charset="-122"/>
            </a:endParaRPr>
          </a:p>
        </p:txBody>
      </p:sp>
      <p:sp>
        <p:nvSpPr>
          <p:cNvPr id="6" name="Freeform 9">
            <a:extLst>
              <a:ext uri="{FF2B5EF4-FFF2-40B4-BE49-F238E27FC236}">
                <a16:creationId xmlns="" xmlns:a16="http://schemas.microsoft.com/office/drawing/2014/main" id="{D74A885A-93C8-4C20-952B-CEEF085D8F01}"/>
              </a:ext>
            </a:extLst>
          </p:cNvPr>
          <p:cNvSpPr>
            <a:spLocks/>
          </p:cNvSpPr>
          <p:nvPr/>
        </p:nvSpPr>
        <p:spPr bwMode="auto">
          <a:xfrm>
            <a:off x="1150804" y="1605041"/>
            <a:ext cx="158750" cy="182562"/>
          </a:xfrm>
          <a:custGeom>
            <a:avLst/>
            <a:gdLst>
              <a:gd name="T0" fmla="*/ 2147483647 w 205"/>
              <a:gd name="T1" fmla="*/ 2147483647 h 234"/>
              <a:gd name="T2" fmla="*/ 2147483647 w 205"/>
              <a:gd name="T3" fmla="*/ 2147483647 h 234"/>
              <a:gd name="T4" fmla="*/ 2147483647 w 205"/>
              <a:gd name="T5" fmla="*/ 2147483647 h 234"/>
              <a:gd name="T6" fmla="*/ 0 w 205"/>
              <a:gd name="T7" fmla="*/ 2147483647 h 234"/>
              <a:gd name="T8" fmla="*/ 0 w 205"/>
              <a:gd name="T9" fmla="*/ 2147483647 h 234"/>
              <a:gd name="T10" fmla="*/ 0 w 205"/>
              <a:gd name="T11" fmla="*/ 2147483647 h 234"/>
              <a:gd name="T12" fmla="*/ 2147483647 w 205"/>
              <a:gd name="T13" fmla="*/ 2147483647 h 234"/>
              <a:gd name="T14" fmla="*/ 2147483647 w 205"/>
              <a:gd name="T15" fmla="*/ 2147483647 h 234"/>
              <a:gd name="T16" fmla="*/ 2147483647 w 205"/>
              <a:gd name="T17" fmla="*/ 2147483647 h 234"/>
              <a:gd name="T18" fmla="*/ 2147483647 w 205"/>
              <a:gd name="T19" fmla="*/ 2147483647 h 23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05" h="234">
                <a:moveTo>
                  <a:pt x="194" y="127"/>
                </a:moveTo>
                <a:lnTo>
                  <a:pt x="106" y="178"/>
                </a:lnTo>
                <a:cubicBezTo>
                  <a:pt x="78" y="194"/>
                  <a:pt x="50" y="210"/>
                  <a:pt x="23" y="226"/>
                </a:cubicBezTo>
                <a:cubicBezTo>
                  <a:pt x="9" y="234"/>
                  <a:pt x="2" y="232"/>
                  <a:pt x="0" y="219"/>
                </a:cubicBezTo>
                <a:lnTo>
                  <a:pt x="0" y="117"/>
                </a:lnTo>
                <a:cubicBezTo>
                  <a:pt x="0" y="85"/>
                  <a:pt x="0" y="53"/>
                  <a:pt x="0" y="21"/>
                </a:cubicBezTo>
                <a:cubicBezTo>
                  <a:pt x="0" y="5"/>
                  <a:pt x="6" y="0"/>
                  <a:pt x="18" y="5"/>
                </a:cubicBezTo>
                <a:lnTo>
                  <a:pt x="106" y="56"/>
                </a:lnTo>
                <a:cubicBezTo>
                  <a:pt x="134" y="72"/>
                  <a:pt x="161" y="88"/>
                  <a:pt x="189" y="104"/>
                </a:cubicBezTo>
                <a:cubicBezTo>
                  <a:pt x="203" y="111"/>
                  <a:pt x="205" y="119"/>
                  <a:pt x="194" y="127"/>
                </a:cubicBezTo>
                <a:close/>
              </a:path>
            </a:pathLst>
          </a:custGeom>
          <a:solidFill>
            <a:schemeClr val="bg1"/>
          </a:solidFill>
          <a:ln>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4D4D4D"/>
              </a:solidFill>
              <a:effectLst/>
              <a:uLnTx/>
              <a:uFillTx/>
              <a:cs typeface="+mn-ea"/>
              <a:sym typeface="+mn-lt"/>
            </a:endParaRPr>
          </a:p>
        </p:txBody>
      </p:sp>
      <p:grpSp>
        <p:nvGrpSpPr>
          <p:cNvPr id="7" name="组合 6">
            <a:extLst>
              <a:ext uri="{FF2B5EF4-FFF2-40B4-BE49-F238E27FC236}">
                <a16:creationId xmlns="" xmlns:a16="http://schemas.microsoft.com/office/drawing/2014/main" id="{C7E324C4-5B76-49BD-9EC8-D98CD1D8AFCB}"/>
              </a:ext>
            </a:extLst>
          </p:cNvPr>
          <p:cNvGrpSpPr/>
          <p:nvPr/>
        </p:nvGrpSpPr>
        <p:grpSpPr>
          <a:xfrm>
            <a:off x="699954" y="1490741"/>
            <a:ext cx="404813" cy="404812"/>
            <a:chOff x="1296847" y="1742267"/>
            <a:chExt cx="404813" cy="404812"/>
          </a:xfrm>
        </p:grpSpPr>
        <p:sp>
          <p:nvSpPr>
            <p:cNvPr id="8" name="Oval 8">
              <a:extLst>
                <a:ext uri="{FF2B5EF4-FFF2-40B4-BE49-F238E27FC236}">
                  <a16:creationId xmlns="" xmlns:a16="http://schemas.microsoft.com/office/drawing/2014/main" id="{DDEC0610-C1A1-4C3F-B145-988015D79E3B}"/>
                </a:ext>
              </a:extLst>
            </p:cNvPr>
            <p:cNvSpPr>
              <a:spLocks noChangeArrowheads="1"/>
            </p:cNvSpPr>
            <p:nvPr/>
          </p:nvSpPr>
          <p:spPr bwMode="auto">
            <a:xfrm>
              <a:off x="1296847" y="1742267"/>
              <a:ext cx="404813" cy="404812"/>
            </a:xfrm>
            <a:prstGeom prst="ellipse">
              <a:avLst/>
            </a:prstGeom>
            <a:solidFill>
              <a:srgbClr val="C00000"/>
            </a:solidFill>
            <a:ln w="28575">
              <a:solidFill>
                <a:srgbClr val="FFFFFF"/>
              </a:solidFill>
              <a:round/>
              <a:headEnd/>
              <a:tailEnd/>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r>
                <a:rPr kumimoji="0" lang="en-US" altLang="zh-CN" sz="1800" b="0" i="0" u="none" strike="noStrike" kern="0" cap="none" spc="0" normalizeH="0" baseline="0" noProof="0" dirty="0">
                  <a:ln>
                    <a:noFill/>
                  </a:ln>
                  <a:solidFill>
                    <a:srgbClr val="FFFFFF"/>
                  </a:solidFill>
                  <a:effectLst/>
                  <a:uLnTx/>
                  <a:uFillTx/>
                  <a:cs typeface="+mn-ea"/>
                  <a:sym typeface="+mn-lt"/>
                </a:rPr>
                <a:t> </a:t>
              </a:r>
              <a:endParaRPr kumimoji="0" lang="zh-CN" altLang="en-US" sz="1800" b="0" i="0" u="none" strike="noStrike" kern="0" cap="none" spc="0" normalizeH="0" baseline="0" noProof="0" dirty="0">
                <a:ln>
                  <a:noFill/>
                </a:ln>
                <a:solidFill>
                  <a:srgbClr val="FFFFFF"/>
                </a:solidFill>
                <a:effectLst/>
                <a:uLnTx/>
                <a:uFillTx/>
                <a:cs typeface="+mn-ea"/>
                <a:sym typeface="+mn-lt"/>
              </a:endParaRPr>
            </a:p>
          </p:txBody>
        </p:sp>
        <p:sp>
          <p:nvSpPr>
            <p:cNvPr id="9" name="TextBox 7">
              <a:extLst>
                <a:ext uri="{FF2B5EF4-FFF2-40B4-BE49-F238E27FC236}">
                  <a16:creationId xmlns="" xmlns:a16="http://schemas.microsoft.com/office/drawing/2014/main" id="{5A4C76F6-3068-4D15-A0D9-F4807BEABDBB}"/>
                </a:ext>
              </a:extLst>
            </p:cNvPr>
            <p:cNvSpPr txBox="1">
              <a:spLocks noChangeArrowheads="1"/>
            </p:cNvSpPr>
            <p:nvPr/>
          </p:nvSpPr>
          <p:spPr bwMode="auto">
            <a:xfrm>
              <a:off x="1332578" y="1758930"/>
              <a:ext cx="3273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r>
                <a:rPr kumimoji="0" lang="en-US" altLang="zh-CN" sz="1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ea"/>
                  <a:sym typeface="+mn-lt"/>
                </a:rPr>
                <a:t>3</a:t>
              </a:r>
              <a:endParaRPr kumimoji="0" lang="zh-CN" altLang="en-US" sz="1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ea"/>
                <a:sym typeface="+mn-lt"/>
              </a:endParaRPr>
            </a:p>
          </p:txBody>
        </p:sp>
      </p:grpSp>
      <p:sp>
        <p:nvSpPr>
          <p:cNvPr id="10" name="矩形: 圆角 9">
            <a:extLst>
              <a:ext uri="{FF2B5EF4-FFF2-40B4-BE49-F238E27FC236}">
                <a16:creationId xmlns="" xmlns:a16="http://schemas.microsoft.com/office/drawing/2014/main" id="{9FDD004D-2185-4988-8929-4AADB7F97642}"/>
              </a:ext>
            </a:extLst>
          </p:cNvPr>
          <p:cNvSpPr/>
          <p:nvPr/>
        </p:nvSpPr>
        <p:spPr>
          <a:xfrm>
            <a:off x="751105" y="2232885"/>
            <a:ext cx="10453189" cy="3959571"/>
          </a:xfrm>
          <a:prstGeom prst="roundRect">
            <a:avLst>
              <a:gd name="adj" fmla="val 2186"/>
            </a:avLst>
          </a:prstGeom>
          <a:noFill/>
          <a:ln w="9525" cap="flat" cmpd="sng" algn="ctr">
            <a:solidFill>
              <a:srgbClr val="C00000"/>
            </a:solidFill>
            <a:prstDash val="lgDash"/>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pic>
        <p:nvPicPr>
          <p:cNvPr id="3" name="图片 2">
            <a:extLst>
              <a:ext uri="{FF2B5EF4-FFF2-40B4-BE49-F238E27FC236}">
                <a16:creationId xmlns="" xmlns:a16="http://schemas.microsoft.com/office/drawing/2014/main" id="{A4C8C3D3-2584-4803-994C-4F362FF7FDFC}"/>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7878740" y="3489827"/>
            <a:ext cx="2819002" cy="2819002"/>
          </a:xfrm>
          <a:prstGeom prst="rect">
            <a:avLst/>
          </a:prstGeom>
        </p:spPr>
      </p:pic>
      <p:grpSp>
        <p:nvGrpSpPr>
          <p:cNvPr id="13" name="组合 12">
            <a:extLst>
              <a:ext uri="{FF2B5EF4-FFF2-40B4-BE49-F238E27FC236}">
                <a16:creationId xmlns="" xmlns:a16="http://schemas.microsoft.com/office/drawing/2014/main" id="{2DF941AB-A171-425D-AB5A-A6E89E808E0D}"/>
              </a:ext>
            </a:extLst>
          </p:cNvPr>
          <p:cNvGrpSpPr/>
          <p:nvPr/>
        </p:nvGrpSpPr>
        <p:grpSpPr bwMode="auto">
          <a:xfrm>
            <a:off x="1104767" y="2528962"/>
            <a:ext cx="4660900" cy="460375"/>
            <a:chOff x="632293" y="1140767"/>
            <a:chExt cx="4660143" cy="461665"/>
          </a:xfrm>
        </p:grpSpPr>
        <p:sp>
          <p:nvSpPr>
            <p:cNvPr id="14" name="矩形 13">
              <a:extLst>
                <a:ext uri="{FF2B5EF4-FFF2-40B4-BE49-F238E27FC236}">
                  <a16:creationId xmlns="" xmlns:a16="http://schemas.microsoft.com/office/drawing/2014/main" id="{89024E4C-A12E-4087-B76D-2ECF2B3964F9}"/>
                </a:ext>
              </a:extLst>
            </p:cNvPr>
            <p:cNvSpPr/>
            <p:nvPr/>
          </p:nvSpPr>
          <p:spPr>
            <a:xfrm>
              <a:off x="632293" y="1158278"/>
              <a:ext cx="126979" cy="426642"/>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5" name="文本框 30">
              <a:extLst>
                <a:ext uri="{FF2B5EF4-FFF2-40B4-BE49-F238E27FC236}">
                  <a16:creationId xmlns="" xmlns:a16="http://schemas.microsoft.com/office/drawing/2014/main" id="{DAFFA1F0-6B36-491F-AB87-30220D53D25F}"/>
                </a:ext>
              </a:extLst>
            </p:cNvPr>
            <p:cNvSpPr txBox="1">
              <a:spLocks noChangeArrowheads="1"/>
            </p:cNvSpPr>
            <p:nvPr/>
          </p:nvSpPr>
          <p:spPr bwMode="auto">
            <a:xfrm>
              <a:off x="846302" y="1140767"/>
              <a:ext cx="444613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等线" panose="02010600030101010101" pitchFamily="2" charset="-122"/>
                  <a:ea typeface="宋体" panose="02010600030101010101" pitchFamily="2" charset="-122"/>
                </a:defRPr>
              </a:lvl1pPr>
              <a:lvl2pPr marL="742950" indent="-285750" eaLnBrk="0" hangingPunct="0">
                <a:defRPr>
                  <a:solidFill>
                    <a:schemeClr val="tx1"/>
                  </a:solidFill>
                  <a:latin typeface="等线" panose="02010600030101010101" pitchFamily="2" charset="-122"/>
                  <a:ea typeface="宋体" panose="02010600030101010101" pitchFamily="2" charset="-122"/>
                </a:defRPr>
              </a:lvl2pPr>
              <a:lvl3pPr marL="1143000" indent="-228600" eaLnBrk="0" hangingPunct="0">
                <a:defRPr>
                  <a:solidFill>
                    <a:schemeClr val="tx1"/>
                  </a:solidFill>
                  <a:latin typeface="等线" panose="02010600030101010101" pitchFamily="2" charset="-122"/>
                  <a:ea typeface="宋体" panose="02010600030101010101" pitchFamily="2" charset="-122"/>
                </a:defRPr>
              </a:lvl3pPr>
              <a:lvl4pPr marL="1600200" indent="-228600" eaLnBrk="0" hangingPunct="0">
                <a:defRPr>
                  <a:solidFill>
                    <a:schemeClr val="tx1"/>
                  </a:solidFill>
                  <a:latin typeface="等线" panose="02010600030101010101" pitchFamily="2" charset="-122"/>
                  <a:ea typeface="宋体" panose="02010600030101010101" pitchFamily="2" charset="-122"/>
                </a:defRPr>
              </a:lvl4pPr>
              <a:lvl5pPr marL="2057400" indent="-228600" eaLnBrk="0" hangingPunct="0">
                <a:defRPr>
                  <a:solidFill>
                    <a:schemeClr val="tx1"/>
                  </a:solidFill>
                  <a:latin typeface="等线" panose="02010600030101010101" pitchFamily="2" charset="-122"/>
                  <a:ea typeface="宋体"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9pPr>
            </a:lstStyle>
            <a:p>
              <a:pPr fontAlgn="auto">
                <a:spcBef>
                  <a:spcPts val="0"/>
                </a:spcBef>
                <a:spcAft>
                  <a:spcPts val="0"/>
                </a:spcAft>
                <a:defRPr/>
              </a:pPr>
              <a:r>
                <a:rPr lang="zh-CN" altLang="en-US" sz="2400" b="1" spc="600" dirty="0">
                  <a:latin typeface="微软雅黑" panose="020B0503020204020204" pitchFamily="34" charset="-122"/>
                  <a:ea typeface="微软雅黑" panose="020B0503020204020204" pitchFamily="34" charset="-122"/>
                </a:rPr>
                <a:t>土地改革</a:t>
              </a:r>
            </a:p>
          </p:txBody>
        </p:sp>
      </p:grpSp>
      <p:sp>
        <p:nvSpPr>
          <p:cNvPr id="26" name="文本框 25">
            <a:extLst>
              <a:ext uri="{FF2B5EF4-FFF2-40B4-BE49-F238E27FC236}">
                <a16:creationId xmlns="" xmlns:a16="http://schemas.microsoft.com/office/drawing/2014/main" id="{CD2B91A9-ADB9-4FAA-9E6E-B9FAEFBD6EAC}"/>
              </a:ext>
            </a:extLst>
          </p:cNvPr>
          <p:cNvSpPr txBox="1"/>
          <p:nvPr/>
        </p:nvSpPr>
        <p:spPr>
          <a:xfrm>
            <a:off x="987705" y="3118349"/>
            <a:ext cx="10031393" cy="777457"/>
          </a:xfrm>
          <a:prstGeom prst="rect">
            <a:avLst/>
          </a:prstGeom>
          <a:noFill/>
        </p:spPr>
        <p:txBody>
          <a:bodyPr wrap="square">
            <a:spAutoFit/>
          </a:bodyPr>
          <a:lstStyle/>
          <a:p>
            <a:pPr eaLnBrk="1" hangingPunct="1">
              <a:lnSpc>
                <a:spcPct val="130000"/>
              </a:lnSpc>
            </a:pPr>
            <a:r>
              <a:rPr lang="en-US" altLang="zh-CN" dirty="0">
                <a:latin typeface="微软雅黑" panose="020B0503020204020204" pitchFamily="34" charset="-122"/>
                <a:ea typeface="微软雅黑" panose="020B0503020204020204" pitchFamily="34" charset="-122"/>
              </a:rPr>
              <a:t>1950</a:t>
            </a:r>
            <a:r>
              <a:rPr lang="zh-CN" altLang="en-US" dirty="0">
                <a:latin typeface="微软雅黑" panose="020B0503020204020204" pitchFamily="34" charset="-122"/>
                <a:ea typeface="微软雅黑" panose="020B0503020204020204" pitchFamily="34" charset="-122"/>
              </a:rPr>
              <a:t>年</a:t>
            </a:r>
            <a:r>
              <a:rPr lang="en-US" altLang="zh-CN" dirty="0">
                <a:latin typeface="微软雅黑" panose="020B0503020204020204" pitchFamily="34" charset="-122"/>
                <a:ea typeface="微软雅黑" panose="020B0503020204020204" pitchFamily="34" charset="-122"/>
              </a:rPr>
              <a:t>6</a:t>
            </a:r>
            <a:r>
              <a:rPr lang="zh-CN" altLang="en-US" dirty="0">
                <a:latin typeface="微软雅黑" panose="020B0503020204020204" pitchFamily="34" charset="-122"/>
                <a:ea typeface="微软雅黑" panose="020B0503020204020204" pitchFamily="34" charset="-122"/>
              </a:rPr>
              <a:t>月</a:t>
            </a:r>
            <a:r>
              <a:rPr lang="en-US" altLang="zh-CN" dirty="0">
                <a:latin typeface="微软雅黑" panose="020B0503020204020204" pitchFamily="34" charset="-122"/>
                <a:ea typeface="微软雅黑" panose="020B0503020204020204" pitchFamily="34" charset="-122"/>
              </a:rPr>
              <a:t>14</a:t>
            </a:r>
            <a:r>
              <a:rPr lang="zh-CN" altLang="en-US" dirty="0">
                <a:latin typeface="微软雅黑" panose="020B0503020204020204" pitchFamily="34" charset="-122"/>
                <a:ea typeface="微软雅黑" panose="020B0503020204020204" pitchFamily="34" charset="-122"/>
              </a:rPr>
              <a:t>日至</a:t>
            </a:r>
            <a:r>
              <a:rPr lang="en-US" altLang="zh-CN" dirty="0">
                <a:latin typeface="微软雅黑" panose="020B0503020204020204" pitchFamily="34" charset="-122"/>
                <a:ea typeface="微软雅黑" panose="020B0503020204020204" pitchFamily="34" charset="-122"/>
              </a:rPr>
              <a:t>23</a:t>
            </a:r>
            <a:r>
              <a:rPr lang="zh-CN" altLang="en-US" dirty="0">
                <a:latin typeface="微软雅黑" panose="020B0503020204020204" pitchFamily="34" charset="-122"/>
                <a:ea typeface="微软雅黑" panose="020B0503020204020204" pitchFamily="34" charset="-122"/>
              </a:rPr>
              <a:t>日，全国政协一届二次会议颁布了</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中华人民共和国土地改革法</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90%</a:t>
            </a:r>
            <a:r>
              <a:rPr lang="zh-CN" altLang="en-US" dirty="0">
                <a:latin typeface="微软雅黑" panose="020B0503020204020204" pitchFamily="34" charset="-122"/>
                <a:ea typeface="微软雅黑" panose="020B0503020204020204" pitchFamily="34" charset="-122"/>
              </a:rPr>
              <a:t>以上的全国农业人口完成了土地改革，几千年的封建土地制度宣告终结</a:t>
            </a:r>
          </a:p>
        </p:txBody>
      </p:sp>
      <p:grpSp>
        <p:nvGrpSpPr>
          <p:cNvPr id="27" name="组合 26">
            <a:extLst>
              <a:ext uri="{FF2B5EF4-FFF2-40B4-BE49-F238E27FC236}">
                <a16:creationId xmlns="" xmlns:a16="http://schemas.microsoft.com/office/drawing/2014/main" id="{5F46A16C-1492-4D60-BBAA-337846449935}"/>
              </a:ext>
            </a:extLst>
          </p:cNvPr>
          <p:cNvGrpSpPr/>
          <p:nvPr/>
        </p:nvGrpSpPr>
        <p:grpSpPr bwMode="auto">
          <a:xfrm>
            <a:off x="1114000" y="4177946"/>
            <a:ext cx="4660900" cy="460375"/>
            <a:chOff x="632293" y="1140767"/>
            <a:chExt cx="4660143" cy="461665"/>
          </a:xfrm>
        </p:grpSpPr>
        <p:sp>
          <p:nvSpPr>
            <p:cNvPr id="28" name="矩形 27">
              <a:extLst>
                <a:ext uri="{FF2B5EF4-FFF2-40B4-BE49-F238E27FC236}">
                  <a16:creationId xmlns="" xmlns:a16="http://schemas.microsoft.com/office/drawing/2014/main" id="{5487EF2C-BE46-4CBF-B5CC-D5D5353A57F5}"/>
                </a:ext>
              </a:extLst>
            </p:cNvPr>
            <p:cNvSpPr/>
            <p:nvPr/>
          </p:nvSpPr>
          <p:spPr>
            <a:xfrm>
              <a:off x="632293" y="1158278"/>
              <a:ext cx="126979" cy="426642"/>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文本框 30">
              <a:extLst>
                <a:ext uri="{FF2B5EF4-FFF2-40B4-BE49-F238E27FC236}">
                  <a16:creationId xmlns="" xmlns:a16="http://schemas.microsoft.com/office/drawing/2014/main" id="{CD994C84-AF75-4711-86C1-B013A5CE4738}"/>
                </a:ext>
              </a:extLst>
            </p:cNvPr>
            <p:cNvSpPr txBox="1">
              <a:spLocks noChangeArrowheads="1"/>
            </p:cNvSpPr>
            <p:nvPr/>
          </p:nvSpPr>
          <p:spPr bwMode="auto">
            <a:xfrm>
              <a:off x="846302" y="1140767"/>
              <a:ext cx="444613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等线" panose="02010600030101010101" pitchFamily="2" charset="-122"/>
                  <a:ea typeface="宋体" panose="02010600030101010101" pitchFamily="2" charset="-122"/>
                </a:defRPr>
              </a:lvl1pPr>
              <a:lvl2pPr marL="742950" indent="-285750" eaLnBrk="0" hangingPunct="0">
                <a:defRPr>
                  <a:solidFill>
                    <a:schemeClr val="tx1"/>
                  </a:solidFill>
                  <a:latin typeface="等线" panose="02010600030101010101" pitchFamily="2" charset="-122"/>
                  <a:ea typeface="宋体" panose="02010600030101010101" pitchFamily="2" charset="-122"/>
                </a:defRPr>
              </a:lvl2pPr>
              <a:lvl3pPr marL="1143000" indent="-228600" eaLnBrk="0" hangingPunct="0">
                <a:defRPr>
                  <a:solidFill>
                    <a:schemeClr val="tx1"/>
                  </a:solidFill>
                  <a:latin typeface="等线" panose="02010600030101010101" pitchFamily="2" charset="-122"/>
                  <a:ea typeface="宋体" panose="02010600030101010101" pitchFamily="2" charset="-122"/>
                </a:defRPr>
              </a:lvl3pPr>
              <a:lvl4pPr marL="1600200" indent="-228600" eaLnBrk="0" hangingPunct="0">
                <a:defRPr>
                  <a:solidFill>
                    <a:schemeClr val="tx1"/>
                  </a:solidFill>
                  <a:latin typeface="等线" panose="02010600030101010101" pitchFamily="2" charset="-122"/>
                  <a:ea typeface="宋体" panose="02010600030101010101" pitchFamily="2" charset="-122"/>
                </a:defRPr>
              </a:lvl4pPr>
              <a:lvl5pPr marL="2057400" indent="-228600" eaLnBrk="0" hangingPunct="0">
                <a:defRPr>
                  <a:solidFill>
                    <a:schemeClr val="tx1"/>
                  </a:solidFill>
                  <a:latin typeface="等线" panose="02010600030101010101" pitchFamily="2" charset="-122"/>
                  <a:ea typeface="宋体"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9pPr>
            </a:lstStyle>
            <a:p>
              <a:pPr eaLnBrk="1" hangingPunct="1"/>
              <a:r>
                <a:rPr lang="zh-CN" altLang="en-US" sz="2400" b="1" dirty="0">
                  <a:latin typeface="微软雅黑" panose="020B0503020204020204" pitchFamily="34" charset="-122"/>
                  <a:ea typeface="微软雅黑" panose="020B0503020204020204" pitchFamily="34" charset="-122"/>
                </a:rPr>
                <a:t>三反、五反运动</a:t>
              </a:r>
              <a:endParaRPr lang="en-US" altLang="zh-CN" sz="2400" b="1" dirty="0">
                <a:latin typeface="微软雅黑" panose="020B0503020204020204" pitchFamily="34" charset="-122"/>
                <a:ea typeface="微软雅黑" panose="020B0503020204020204" pitchFamily="34" charset="-122"/>
              </a:endParaRPr>
            </a:p>
          </p:txBody>
        </p:sp>
      </p:grpSp>
      <p:sp>
        <p:nvSpPr>
          <p:cNvPr id="30" name="文本框 29">
            <a:extLst>
              <a:ext uri="{FF2B5EF4-FFF2-40B4-BE49-F238E27FC236}">
                <a16:creationId xmlns="" xmlns:a16="http://schemas.microsoft.com/office/drawing/2014/main" id="{3A7CAFDC-E65E-432B-A0D2-0BF8EC173BE2}"/>
              </a:ext>
            </a:extLst>
          </p:cNvPr>
          <p:cNvSpPr txBox="1"/>
          <p:nvPr/>
        </p:nvSpPr>
        <p:spPr>
          <a:xfrm>
            <a:off x="987705" y="4761704"/>
            <a:ext cx="6314096" cy="1137556"/>
          </a:xfrm>
          <a:prstGeom prst="rect">
            <a:avLst/>
          </a:prstGeom>
          <a:noFill/>
        </p:spPr>
        <p:txBody>
          <a:bodyPr wrap="square">
            <a:spAutoFit/>
          </a:bodyPr>
          <a:lstStyle/>
          <a:p>
            <a:pPr eaLnBrk="1" hangingPunct="1">
              <a:lnSpc>
                <a:spcPct val="130000"/>
              </a:lnSpc>
            </a:pPr>
            <a:r>
              <a:rPr lang="zh-CN" altLang="en-US" dirty="0">
                <a:latin typeface="微软雅黑" panose="020B0503020204020204" pitchFamily="34" charset="-122"/>
                <a:ea typeface="微软雅黑" panose="020B0503020204020204" pitchFamily="34" charset="-122"/>
              </a:rPr>
              <a:t>反贪污、反浪费、反官僚主义</a:t>
            </a:r>
            <a:endParaRPr lang="en-US" altLang="zh-CN" dirty="0">
              <a:latin typeface="微软雅黑" panose="020B0503020204020204" pitchFamily="34" charset="-122"/>
              <a:ea typeface="微软雅黑" panose="020B0503020204020204" pitchFamily="34" charset="-122"/>
            </a:endParaRPr>
          </a:p>
          <a:p>
            <a:pPr eaLnBrk="1" hangingPunct="1">
              <a:lnSpc>
                <a:spcPct val="130000"/>
              </a:lnSpc>
            </a:pPr>
            <a:r>
              <a:rPr lang="zh-CN" altLang="en-US" dirty="0">
                <a:latin typeface="微软雅黑" panose="020B0503020204020204" pitchFamily="34" charset="-122"/>
                <a:ea typeface="微软雅黑" panose="020B0503020204020204" pitchFamily="34" charset="-122"/>
              </a:rPr>
              <a:t>打击不法资本家的行贿、偷税、漏税、盗骗国家财产、偷工减料、盗窃国家经济情报</a:t>
            </a:r>
          </a:p>
        </p:txBody>
      </p:sp>
    </p:spTree>
    <p:extLst>
      <p:ext uri="{BB962C8B-B14F-4D97-AF65-F5344CB8AC3E}">
        <p14:creationId xmlns:p14="http://schemas.microsoft.com/office/powerpoint/2010/main" val="3466476563"/>
      </p:ext>
    </p:extLst>
  </p:cSld>
  <p:clrMapOvr>
    <a:masterClrMapping/>
  </p:clrMapOvr>
  <p:transition spd="slow"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 calcmode="lin" valueType="num">
                                          <p:cBhvr>
                                            <p:cTn id="9" dur="500" fill="hold"/>
                                            <p:tgtEl>
                                              <p:spTgt spid="7"/>
                                            </p:tgtEl>
                                            <p:attrNameLst>
                                              <p:attrName>style.rotation</p:attrName>
                                            </p:attrNameLst>
                                          </p:cBhvr>
                                          <p:tavLst>
                                            <p:tav tm="0">
                                              <p:val>
                                                <p:fltVal val="360"/>
                                              </p:val>
                                            </p:tav>
                                            <p:tav tm="100000">
                                              <p:val>
                                                <p:fltVal val="0"/>
                                              </p:val>
                                            </p:tav>
                                          </p:tavLst>
                                        </p:anim>
                                        <p:animEffect transition="in" filter="fade">
                                          <p:cBhvr>
                                            <p:cTn id="10" dur="500"/>
                                            <p:tgtEl>
                                              <p:spTgt spid="7"/>
                                            </p:tgtEl>
                                          </p:cBhvr>
                                        </p:animEffect>
                                      </p:childTnLst>
                                    </p:cTn>
                                  </p:par>
                                </p:childTnLst>
                              </p:cTn>
                            </p:par>
                            <p:par>
                              <p:cTn id="11" fill="hold">
                                <p:stCondLst>
                                  <p:cond delay="500"/>
                                </p:stCondLst>
                                <p:childTnLst>
                                  <p:par>
                                    <p:cTn id="12" presetID="12" presetClass="entr" presetSubtype="8"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additive="base">
                                            <p:cTn id="14" dur="300"/>
                                            <p:tgtEl>
                                              <p:spTgt spid="6"/>
                                            </p:tgtEl>
                                            <p:attrNameLst>
                                              <p:attrName>ppt_x</p:attrName>
                                            </p:attrNameLst>
                                          </p:cBhvr>
                                          <p:tavLst>
                                            <p:tav tm="0">
                                              <p:val>
                                                <p:strVal val="#ppt_x-#ppt_w*1.125000"/>
                                              </p:val>
                                            </p:tav>
                                            <p:tav tm="100000">
                                              <p:val>
                                                <p:strVal val="#ppt_x"/>
                                              </p:val>
                                            </p:tav>
                                          </p:tavLst>
                                        </p:anim>
                                        <p:animEffect transition="in" filter="wipe(right)">
                                          <p:cBhvr>
                                            <p:cTn id="15" dur="300"/>
                                            <p:tgtEl>
                                              <p:spTgt spid="6"/>
                                            </p:tgtEl>
                                          </p:cBhvr>
                                        </p:animEffect>
                                      </p:childTnLst>
                                    </p:cTn>
                                  </p:par>
                                </p:childTnLst>
                              </p:cTn>
                            </p:par>
                            <p:par>
                              <p:cTn id="16" fill="hold">
                                <p:stCondLst>
                                  <p:cond delay="800"/>
                                </p:stCondLst>
                                <p:childTnLst>
                                  <p:par>
                                    <p:cTn id="17" presetID="2" presetClass="entr" presetSubtype="2" fill="hold" grpId="0" nodeType="afterEffect" p14:presetBounceEnd="48000">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14:bounceEnd="48000">
                                          <p:cBhvr additive="base">
                                            <p:cTn id="19" dur="500" fill="hold"/>
                                            <p:tgtEl>
                                              <p:spTgt spid="4"/>
                                            </p:tgtEl>
                                            <p:attrNameLst>
                                              <p:attrName>ppt_x</p:attrName>
                                            </p:attrNameLst>
                                          </p:cBhvr>
                                          <p:tavLst>
                                            <p:tav tm="0">
                                              <p:val>
                                                <p:strVal val="1+#ppt_w/2"/>
                                              </p:val>
                                            </p:tav>
                                            <p:tav tm="100000">
                                              <p:val>
                                                <p:strVal val="#ppt_x"/>
                                              </p:val>
                                            </p:tav>
                                          </p:tavLst>
                                        </p:anim>
                                        <p:anim calcmode="lin" valueType="num" p14:bounceEnd="48000">
                                          <p:cBhvr additive="base">
                                            <p:cTn id="20" dur="500" fill="hold"/>
                                            <p:tgtEl>
                                              <p:spTgt spid="4"/>
                                            </p:tgtEl>
                                            <p:attrNameLst>
                                              <p:attrName>ppt_y</p:attrName>
                                            </p:attrNameLst>
                                          </p:cBhvr>
                                          <p:tavLst>
                                            <p:tav tm="0">
                                              <p:val>
                                                <p:strVal val="#ppt_y"/>
                                              </p:val>
                                            </p:tav>
                                            <p:tav tm="100000">
                                              <p:val>
                                                <p:strVal val="#ppt_y"/>
                                              </p:val>
                                            </p:tav>
                                          </p:tavLst>
                                        </p:anim>
                                      </p:childTnLst>
                                    </p:cTn>
                                  </p:par>
                                </p:childTnLst>
                              </p:cTn>
                            </p:par>
                            <p:par>
                              <p:cTn id="21" fill="hold">
                                <p:stCondLst>
                                  <p:cond delay="13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5"/>
                                            </p:tgtEl>
                                            <p:attrNameLst>
                                              <p:attrName>style.visibility</p:attrName>
                                            </p:attrNameLst>
                                          </p:cBhvr>
                                          <p:to>
                                            <p:strVal val="visible"/>
                                          </p:to>
                                        </p:set>
                                        <p:anim calcmode="lin" valueType="num">
                                          <p:cBhvr>
                                            <p:cTn id="24"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5"/>
                                            </p:tgtEl>
                                            <p:attrNameLst>
                                              <p:attrName>ppt_y</p:attrName>
                                            </p:attrNameLst>
                                          </p:cBhvr>
                                          <p:tavLst>
                                            <p:tav tm="0">
                                              <p:val>
                                                <p:strVal val="#ppt_y"/>
                                              </p:val>
                                            </p:tav>
                                            <p:tav tm="100000">
                                              <p:val>
                                                <p:strVal val="#ppt_y"/>
                                              </p:val>
                                            </p:tav>
                                          </p:tavLst>
                                        </p:anim>
                                        <p:anim calcmode="lin" valueType="num">
                                          <p:cBhvr>
                                            <p:cTn id="26"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5"/>
                                            </p:tgtEl>
                                          </p:cBhvr>
                                        </p:animEffect>
                                      </p:childTnLst>
                                    </p:cTn>
                                  </p:par>
                                </p:childTnLst>
                              </p:cTn>
                            </p:par>
                            <p:par>
                              <p:cTn id="29" fill="hold">
                                <p:stCondLst>
                                  <p:cond delay="1950"/>
                                </p:stCondLst>
                                <p:childTnLst>
                                  <p:par>
                                    <p:cTn id="30" presetID="22" presetClass="entr" presetSubtype="4"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down)">
                                          <p:cBhvr>
                                            <p:cTn id="32" dur="500"/>
                                            <p:tgtEl>
                                              <p:spTgt spid="10"/>
                                            </p:tgtEl>
                                          </p:cBhvr>
                                        </p:animEffect>
                                      </p:childTnLst>
                                    </p:cTn>
                                  </p:par>
                                </p:childTnLst>
                              </p:cTn>
                            </p:par>
                            <p:par>
                              <p:cTn id="33" fill="hold">
                                <p:stCondLst>
                                  <p:cond delay="2450"/>
                                </p:stCondLst>
                                <p:childTnLst>
                                  <p:par>
                                    <p:cTn id="34" presetID="22" presetClass="entr" presetSubtype="4" fill="hold" nodeType="afterEffect">
                                      <p:stCondLst>
                                        <p:cond delay="0"/>
                                      </p:stCondLst>
                                      <p:childTnLst>
                                        <p:set>
                                          <p:cBhvr>
                                            <p:cTn id="35" dur="1" fill="hold">
                                              <p:stCondLst>
                                                <p:cond delay="0"/>
                                              </p:stCondLst>
                                            </p:cTn>
                                            <p:tgtEl>
                                              <p:spTgt spid="3"/>
                                            </p:tgtEl>
                                            <p:attrNameLst>
                                              <p:attrName>style.visibility</p:attrName>
                                            </p:attrNameLst>
                                          </p:cBhvr>
                                          <p:to>
                                            <p:strVal val="visible"/>
                                          </p:to>
                                        </p:set>
                                        <p:animEffect transition="in" filter="wipe(down)">
                                          <p:cBhvr>
                                            <p:cTn id="36" dur="500"/>
                                            <p:tgtEl>
                                              <p:spTgt spid="3"/>
                                            </p:tgtEl>
                                          </p:cBhvr>
                                        </p:animEffect>
                                      </p:childTnLst>
                                    </p:cTn>
                                  </p:par>
                                </p:childTnLst>
                              </p:cTn>
                            </p:par>
                            <p:par>
                              <p:cTn id="37" fill="hold">
                                <p:stCondLst>
                                  <p:cond delay="2950"/>
                                </p:stCondLst>
                                <p:childTnLst>
                                  <p:par>
                                    <p:cTn id="38" presetID="10" presetClass="entr" presetSubtype="0" fill="hold" nodeType="after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fade">
                                          <p:cBhvr>
                                            <p:cTn id="40" dur="750"/>
                                            <p:tgtEl>
                                              <p:spTgt spid="13"/>
                                            </p:tgtEl>
                                          </p:cBhvr>
                                        </p:animEffect>
                                      </p:childTnLst>
                                    </p:cTn>
                                  </p:par>
                                </p:childTnLst>
                              </p:cTn>
                            </p:par>
                            <p:par>
                              <p:cTn id="41" fill="hold">
                                <p:stCondLst>
                                  <p:cond delay="3700"/>
                                </p:stCondLst>
                                <p:childTnLst>
                                  <p:par>
                                    <p:cTn id="42" presetID="22" presetClass="entr" presetSubtype="8" fill="hold" grpId="0" nodeType="afterEffect">
                                      <p:stCondLst>
                                        <p:cond delay="0"/>
                                      </p:stCondLst>
                                      <p:childTnLst>
                                        <p:set>
                                          <p:cBhvr>
                                            <p:cTn id="43" dur="1" fill="hold">
                                              <p:stCondLst>
                                                <p:cond delay="0"/>
                                              </p:stCondLst>
                                            </p:cTn>
                                            <p:tgtEl>
                                              <p:spTgt spid="26"/>
                                            </p:tgtEl>
                                            <p:attrNameLst>
                                              <p:attrName>style.visibility</p:attrName>
                                            </p:attrNameLst>
                                          </p:cBhvr>
                                          <p:to>
                                            <p:strVal val="visible"/>
                                          </p:to>
                                        </p:set>
                                        <p:animEffect transition="in" filter="wipe(left)">
                                          <p:cBhvr>
                                            <p:cTn id="44" dur="500"/>
                                            <p:tgtEl>
                                              <p:spTgt spid="26"/>
                                            </p:tgtEl>
                                          </p:cBhvr>
                                        </p:animEffect>
                                      </p:childTnLst>
                                    </p:cTn>
                                  </p:par>
                                </p:childTnLst>
                              </p:cTn>
                            </p:par>
                            <p:par>
                              <p:cTn id="45" fill="hold">
                                <p:stCondLst>
                                  <p:cond delay="4200"/>
                                </p:stCondLst>
                                <p:childTnLst>
                                  <p:par>
                                    <p:cTn id="46" presetID="10" presetClass="entr" presetSubtype="0" fill="hold" nodeType="after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fade">
                                          <p:cBhvr>
                                            <p:cTn id="48" dur="750"/>
                                            <p:tgtEl>
                                              <p:spTgt spid="27"/>
                                            </p:tgtEl>
                                          </p:cBhvr>
                                        </p:animEffect>
                                      </p:childTnLst>
                                    </p:cTn>
                                  </p:par>
                                </p:childTnLst>
                              </p:cTn>
                            </p:par>
                            <p:par>
                              <p:cTn id="49" fill="hold">
                                <p:stCondLst>
                                  <p:cond delay="4950"/>
                                </p:stCondLst>
                                <p:childTnLst>
                                  <p:par>
                                    <p:cTn id="50" presetID="22" presetClass="entr" presetSubtype="8" fill="hold" grpId="0" nodeType="afterEffect">
                                      <p:stCondLst>
                                        <p:cond delay="0"/>
                                      </p:stCondLst>
                                      <p:childTnLst>
                                        <p:set>
                                          <p:cBhvr>
                                            <p:cTn id="51" dur="1" fill="hold">
                                              <p:stCondLst>
                                                <p:cond delay="0"/>
                                              </p:stCondLst>
                                            </p:cTn>
                                            <p:tgtEl>
                                              <p:spTgt spid="30"/>
                                            </p:tgtEl>
                                            <p:attrNameLst>
                                              <p:attrName>style.visibility</p:attrName>
                                            </p:attrNameLst>
                                          </p:cBhvr>
                                          <p:to>
                                            <p:strVal val="visible"/>
                                          </p:to>
                                        </p:set>
                                        <p:animEffect transition="in" filter="wipe(left)">
                                          <p:cBhvr>
                                            <p:cTn id="5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10" grpId="0" animBg="1"/>
          <p:bldP spid="26" grpId="0"/>
          <p:bldP spid="3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 calcmode="lin" valueType="num">
                                          <p:cBhvr>
                                            <p:cTn id="9" dur="500" fill="hold"/>
                                            <p:tgtEl>
                                              <p:spTgt spid="7"/>
                                            </p:tgtEl>
                                            <p:attrNameLst>
                                              <p:attrName>style.rotation</p:attrName>
                                            </p:attrNameLst>
                                          </p:cBhvr>
                                          <p:tavLst>
                                            <p:tav tm="0">
                                              <p:val>
                                                <p:fltVal val="360"/>
                                              </p:val>
                                            </p:tav>
                                            <p:tav tm="100000">
                                              <p:val>
                                                <p:fltVal val="0"/>
                                              </p:val>
                                            </p:tav>
                                          </p:tavLst>
                                        </p:anim>
                                        <p:animEffect transition="in" filter="fade">
                                          <p:cBhvr>
                                            <p:cTn id="10" dur="500"/>
                                            <p:tgtEl>
                                              <p:spTgt spid="7"/>
                                            </p:tgtEl>
                                          </p:cBhvr>
                                        </p:animEffect>
                                      </p:childTnLst>
                                    </p:cTn>
                                  </p:par>
                                </p:childTnLst>
                              </p:cTn>
                            </p:par>
                            <p:par>
                              <p:cTn id="11" fill="hold">
                                <p:stCondLst>
                                  <p:cond delay="500"/>
                                </p:stCondLst>
                                <p:childTnLst>
                                  <p:par>
                                    <p:cTn id="12" presetID="12" presetClass="entr" presetSubtype="8"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additive="base">
                                            <p:cTn id="14" dur="300"/>
                                            <p:tgtEl>
                                              <p:spTgt spid="6"/>
                                            </p:tgtEl>
                                            <p:attrNameLst>
                                              <p:attrName>ppt_x</p:attrName>
                                            </p:attrNameLst>
                                          </p:cBhvr>
                                          <p:tavLst>
                                            <p:tav tm="0">
                                              <p:val>
                                                <p:strVal val="#ppt_x-#ppt_w*1.125000"/>
                                              </p:val>
                                            </p:tav>
                                            <p:tav tm="100000">
                                              <p:val>
                                                <p:strVal val="#ppt_x"/>
                                              </p:val>
                                            </p:tav>
                                          </p:tavLst>
                                        </p:anim>
                                        <p:animEffect transition="in" filter="wipe(right)">
                                          <p:cBhvr>
                                            <p:cTn id="15" dur="300"/>
                                            <p:tgtEl>
                                              <p:spTgt spid="6"/>
                                            </p:tgtEl>
                                          </p:cBhvr>
                                        </p:animEffect>
                                      </p:childTnLst>
                                    </p:cTn>
                                  </p:par>
                                </p:childTnLst>
                              </p:cTn>
                            </p:par>
                            <p:par>
                              <p:cTn id="16" fill="hold">
                                <p:stCondLst>
                                  <p:cond delay="800"/>
                                </p:stCondLst>
                                <p:childTnLst>
                                  <p:par>
                                    <p:cTn id="17" presetID="2" presetClass="entr" presetSubtype="2"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1+#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childTnLst>
                              </p:cTn>
                            </p:par>
                            <p:par>
                              <p:cTn id="21" fill="hold">
                                <p:stCondLst>
                                  <p:cond delay="13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5"/>
                                            </p:tgtEl>
                                            <p:attrNameLst>
                                              <p:attrName>style.visibility</p:attrName>
                                            </p:attrNameLst>
                                          </p:cBhvr>
                                          <p:to>
                                            <p:strVal val="visible"/>
                                          </p:to>
                                        </p:set>
                                        <p:anim calcmode="lin" valueType="num">
                                          <p:cBhvr>
                                            <p:cTn id="24"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5"/>
                                            </p:tgtEl>
                                            <p:attrNameLst>
                                              <p:attrName>ppt_y</p:attrName>
                                            </p:attrNameLst>
                                          </p:cBhvr>
                                          <p:tavLst>
                                            <p:tav tm="0">
                                              <p:val>
                                                <p:strVal val="#ppt_y"/>
                                              </p:val>
                                            </p:tav>
                                            <p:tav tm="100000">
                                              <p:val>
                                                <p:strVal val="#ppt_y"/>
                                              </p:val>
                                            </p:tav>
                                          </p:tavLst>
                                        </p:anim>
                                        <p:anim calcmode="lin" valueType="num">
                                          <p:cBhvr>
                                            <p:cTn id="26"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5"/>
                                            </p:tgtEl>
                                          </p:cBhvr>
                                        </p:animEffect>
                                      </p:childTnLst>
                                    </p:cTn>
                                  </p:par>
                                </p:childTnLst>
                              </p:cTn>
                            </p:par>
                            <p:par>
                              <p:cTn id="29" fill="hold">
                                <p:stCondLst>
                                  <p:cond delay="1950"/>
                                </p:stCondLst>
                                <p:childTnLst>
                                  <p:par>
                                    <p:cTn id="30" presetID="22" presetClass="entr" presetSubtype="4"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down)">
                                          <p:cBhvr>
                                            <p:cTn id="32" dur="500"/>
                                            <p:tgtEl>
                                              <p:spTgt spid="10"/>
                                            </p:tgtEl>
                                          </p:cBhvr>
                                        </p:animEffect>
                                      </p:childTnLst>
                                    </p:cTn>
                                  </p:par>
                                </p:childTnLst>
                              </p:cTn>
                            </p:par>
                            <p:par>
                              <p:cTn id="33" fill="hold">
                                <p:stCondLst>
                                  <p:cond delay="2450"/>
                                </p:stCondLst>
                                <p:childTnLst>
                                  <p:par>
                                    <p:cTn id="34" presetID="22" presetClass="entr" presetSubtype="4" fill="hold" nodeType="afterEffect">
                                      <p:stCondLst>
                                        <p:cond delay="0"/>
                                      </p:stCondLst>
                                      <p:childTnLst>
                                        <p:set>
                                          <p:cBhvr>
                                            <p:cTn id="35" dur="1" fill="hold">
                                              <p:stCondLst>
                                                <p:cond delay="0"/>
                                              </p:stCondLst>
                                            </p:cTn>
                                            <p:tgtEl>
                                              <p:spTgt spid="3"/>
                                            </p:tgtEl>
                                            <p:attrNameLst>
                                              <p:attrName>style.visibility</p:attrName>
                                            </p:attrNameLst>
                                          </p:cBhvr>
                                          <p:to>
                                            <p:strVal val="visible"/>
                                          </p:to>
                                        </p:set>
                                        <p:animEffect transition="in" filter="wipe(down)">
                                          <p:cBhvr>
                                            <p:cTn id="36" dur="500"/>
                                            <p:tgtEl>
                                              <p:spTgt spid="3"/>
                                            </p:tgtEl>
                                          </p:cBhvr>
                                        </p:animEffect>
                                      </p:childTnLst>
                                    </p:cTn>
                                  </p:par>
                                </p:childTnLst>
                              </p:cTn>
                            </p:par>
                            <p:par>
                              <p:cTn id="37" fill="hold">
                                <p:stCondLst>
                                  <p:cond delay="2950"/>
                                </p:stCondLst>
                                <p:childTnLst>
                                  <p:par>
                                    <p:cTn id="38" presetID="10" presetClass="entr" presetSubtype="0" fill="hold" nodeType="after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fade">
                                          <p:cBhvr>
                                            <p:cTn id="40" dur="750"/>
                                            <p:tgtEl>
                                              <p:spTgt spid="13"/>
                                            </p:tgtEl>
                                          </p:cBhvr>
                                        </p:animEffect>
                                      </p:childTnLst>
                                    </p:cTn>
                                  </p:par>
                                </p:childTnLst>
                              </p:cTn>
                            </p:par>
                            <p:par>
                              <p:cTn id="41" fill="hold">
                                <p:stCondLst>
                                  <p:cond delay="3700"/>
                                </p:stCondLst>
                                <p:childTnLst>
                                  <p:par>
                                    <p:cTn id="42" presetID="22" presetClass="entr" presetSubtype="8" fill="hold" grpId="0" nodeType="afterEffect">
                                      <p:stCondLst>
                                        <p:cond delay="0"/>
                                      </p:stCondLst>
                                      <p:childTnLst>
                                        <p:set>
                                          <p:cBhvr>
                                            <p:cTn id="43" dur="1" fill="hold">
                                              <p:stCondLst>
                                                <p:cond delay="0"/>
                                              </p:stCondLst>
                                            </p:cTn>
                                            <p:tgtEl>
                                              <p:spTgt spid="26"/>
                                            </p:tgtEl>
                                            <p:attrNameLst>
                                              <p:attrName>style.visibility</p:attrName>
                                            </p:attrNameLst>
                                          </p:cBhvr>
                                          <p:to>
                                            <p:strVal val="visible"/>
                                          </p:to>
                                        </p:set>
                                        <p:animEffect transition="in" filter="wipe(left)">
                                          <p:cBhvr>
                                            <p:cTn id="44" dur="500"/>
                                            <p:tgtEl>
                                              <p:spTgt spid="26"/>
                                            </p:tgtEl>
                                          </p:cBhvr>
                                        </p:animEffect>
                                      </p:childTnLst>
                                    </p:cTn>
                                  </p:par>
                                </p:childTnLst>
                              </p:cTn>
                            </p:par>
                            <p:par>
                              <p:cTn id="45" fill="hold">
                                <p:stCondLst>
                                  <p:cond delay="4200"/>
                                </p:stCondLst>
                                <p:childTnLst>
                                  <p:par>
                                    <p:cTn id="46" presetID="10" presetClass="entr" presetSubtype="0" fill="hold" nodeType="after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fade">
                                          <p:cBhvr>
                                            <p:cTn id="48" dur="750"/>
                                            <p:tgtEl>
                                              <p:spTgt spid="27"/>
                                            </p:tgtEl>
                                          </p:cBhvr>
                                        </p:animEffect>
                                      </p:childTnLst>
                                    </p:cTn>
                                  </p:par>
                                </p:childTnLst>
                              </p:cTn>
                            </p:par>
                            <p:par>
                              <p:cTn id="49" fill="hold">
                                <p:stCondLst>
                                  <p:cond delay="4950"/>
                                </p:stCondLst>
                                <p:childTnLst>
                                  <p:par>
                                    <p:cTn id="50" presetID="22" presetClass="entr" presetSubtype="8" fill="hold" grpId="0" nodeType="afterEffect">
                                      <p:stCondLst>
                                        <p:cond delay="0"/>
                                      </p:stCondLst>
                                      <p:childTnLst>
                                        <p:set>
                                          <p:cBhvr>
                                            <p:cTn id="51" dur="1" fill="hold">
                                              <p:stCondLst>
                                                <p:cond delay="0"/>
                                              </p:stCondLst>
                                            </p:cTn>
                                            <p:tgtEl>
                                              <p:spTgt spid="30"/>
                                            </p:tgtEl>
                                            <p:attrNameLst>
                                              <p:attrName>style.visibility</p:attrName>
                                            </p:attrNameLst>
                                          </p:cBhvr>
                                          <p:to>
                                            <p:strVal val="visible"/>
                                          </p:to>
                                        </p:set>
                                        <p:animEffect transition="in" filter="wipe(left)">
                                          <p:cBhvr>
                                            <p:cTn id="5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10" grpId="0" animBg="1"/>
          <p:bldP spid="26" grpId="0"/>
          <p:bldP spid="30" grpId="0"/>
        </p:bldLst>
      </p:timing>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文本框 38">
            <a:extLst>
              <a:ext uri="{FF2B5EF4-FFF2-40B4-BE49-F238E27FC236}">
                <a16:creationId xmlns="" xmlns:a16="http://schemas.microsoft.com/office/drawing/2014/main" id="{E5B102FC-ABD5-4A4C-A6A8-706F28EF6A31}"/>
              </a:ext>
            </a:extLst>
          </p:cNvPr>
          <p:cNvSpPr txBox="1"/>
          <p:nvPr/>
        </p:nvSpPr>
        <p:spPr>
          <a:xfrm>
            <a:off x="1114000" y="375508"/>
            <a:ext cx="6096000" cy="369332"/>
          </a:xfrm>
          <a:prstGeom prst="rect">
            <a:avLst/>
          </a:prstGeom>
          <a:noFill/>
        </p:spPr>
        <p:txBody>
          <a:bodyPr wrap="square">
            <a:spAutoFit/>
          </a:bodyPr>
          <a:lstStyle/>
          <a:p>
            <a:r>
              <a:rPr lang="zh-CN" altLang="en-US" sz="1800" dirty="0">
                <a:solidFill>
                  <a:srgbClr val="C00000"/>
                </a:solidFill>
                <a:latin typeface="汉仪雅酷黑 85W" panose="020B0904020202020204" pitchFamily="34" charset="-122"/>
                <a:ea typeface="汉仪雅酷黑 85W" panose="020B0904020202020204" pitchFamily="34" charset="-122"/>
                <a:sym typeface="思源黑体" panose="020B0500000000000000" pitchFamily="34" charset="-122"/>
              </a:rPr>
              <a:t>建国初期</a:t>
            </a:r>
          </a:p>
        </p:txBody>
      </p:sp>
      <p:pic>
        <p:nvPicPr>
          <p:cNvPr id="40" name="图片 13">
            <a:extLst>
              <a:ext uri="{FF2B5EF4-FFF2-40B4-BE49-F238E27FC236}">
                <a16:creationId xmlns="" xmlns:a16="http://schemas.microsoft.com/office/drawing/2014/main" id="{8F5A8AB7-08C8-4A4F-98B4-B87A4046B493}"/>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bwMode="auto">
          <a:xfrm>
            <a:off x="263122" y="213359"/>
            <a:ext cx="850878" cy="693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平行四边形 3">
            <a:extLst>
              <a:ext uri="{FF2B5EF4-FFF2-40B4-BE49-F238E27FC236}">
                <a16:creationId xmlns="" xmlns:a16="http://schemas.microsoft.com/office/drawing/2014/main" id="{D4DC8C50-FCE6-4190-9E8E-B27A1AEF37E3}"/>
              </a:ext>
            </a:extLst>
          </p:cNvPr>
          <p:cNvSpPr/>
          <p:nvPr/>
        </p:nvSpPr>
        <p:spPr>
          <a:xfrm>
            <a:off x="751105" y="1413325"/>
            <a:ext cx="6325039" cy="577521"/>
          </a:xfrm>
          <a:prstGeom prst="parallelogram">
            <a:avLst/>
          </a:prstGeom>
          <a:solidFill>
            <a:srgbClr val="C00000"/>
          </a:solidFill>
          <a:ln w="12700" cap="flat" cmpd="sng" algn="ctr">
            <a:solidFill>
              <a:srgbClr val="C00000"/>
            </a:solidFill>
            <a:prstDash val="solid"/>
            <a:miter lim="800000"/>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sp>
        <p:nvSpPr>
          <p:cNvPr id="5" name="文本框 4">
            <a:extLst>
              <a:ext uri="{FF2B5EF4-FFF2-40B4-BE49-F238E27FC236}">
                <a16:creationId xmlns="" xmlns:a16="http://schemas.microsoft.com/office/drawing/2014/main" id="{975179B1-BB0C-4968-B139-33915AF56AD0}"/>
              </a:ext>
            </a:extLst>
          </p:cNvPr>
          <p:cNvSpPr txBox="1"/>
          <p:nvPr/>
        </p:nvSpPr>
        <p:spPr>
          <a:xfrm>
            <a:off x="1355591" y="1399682"/>
            <a:ext cx="5720553" cy="584775"/>
          </a:xfrm>
          <a:prstGeom prst="rect">
            <a:avLst/>
          </a:prstGeom>
          <a:noFill/>
        </p:spPr>
        <p:txBody>
          <a:bodyPr wrap="square" rtlCol="0">
            <a:spAutoFit/>
          </a:bodyPr>
          <a:lstStyle/>
          <a:p>
            <a:r>
              <a:rPr lang="zh-CN" altLang="en-US" sz="32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恢复国民经济的完成</a:t>
            </a:r>
            <a:endParaRPr lang="en-US" altLang="zh-CN" sz="32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6" name="Freeform 9">
            <a:extLst>
              <a:ext uri="{FF2B5EF4-FFF2-40B4-BE49-F238E27FC236}">
                <a16:creationId xmlns="" xmlns:a16="http://schemas.microsoft.com/office/drawing/2014/main" id="{D74A885A-93C8-4C20-952B-CEEF085D8F01}"/>
              </a:ext>
            </a:extLst>
          </p:cNvPr>
          <p:cNvSpPr>
            <a:spLocks/>
          </p:cNvSpPr>
          <p:nvPr/>
        </p:nvSpPr>
        <p:spPr bwMode="auto">
          <a:xfrm>
            <a:off x="1150804" y="1605041"/>
            <a:ext cx="158750" cy="182562"/>
          </a:xfrm>
          <a:custGeom>
            <a:avLst/>
            <a:gdLst>
              <a:gd name="T0" fmla="*/ 2147483647 w 205"/>
              <a:gd name="T1" fmla="*/ 2147483647 h 234"/>
              <a:gd name="T2" fmla="*/ 2147483647 w 205"/>
              <a:gd name="T3" fmla="*/ 2147483647 h 234"/>
              <a:gd name="T4" fmla="*/ 2147483647 w 205"/>
              <a:gd name="T5" fmla="*/ 2147483647 h 234"/>
              <a:gd name="T6" fmla="*/ 0 w 205"/>
              <a:gd name="T7" fmla="*/ 2147483647 h 234"/>
              <a:gd name="T8" fmla="*/ 0 w 205"/>
              <a:gd name="T9" fmla="*/ 2147483647 h 234"/>
              <a:gd name="T10" fmla="*/ 0 w 205"/>
              <a:gd name="T11" fmla="*/ 2147483647 h 234"/>
              <a:gd name="T12" fmla="*/ 2147483647 w 205"/>
              <a:gd name="T13" fmla="*/ 2147483647 h 234"/>
              <a:gd name="T14" fmla="*/ 2147483647 w 205"/>
              <a:gd name="T15" fmla="*/ 2147483647 h 234"/>
              <a:gd name="T16" fmla="*/ 2147483647 w 205"/>
              <a:gd name="T17" fmla="*/ 2147483647 h 234"/>
              <a:gd name="T18" fmla="*/ 2147483647 w 205"/>
              <a:gd name="T19" fmla="*/ 2147483647 h 23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05" h="234">
                <a:moveTo>
                  <a:pt x="194" y="127"/>
                </a:moveTo>
                <a:lnTo>
                  <a:pt x="106" y="178"/>
                </a:lnTo>
                <a:cubicBezTo>
                  <a:pt x="78" y="194"/>
                  <a:pt x="50" y="210"/>
                  <a:pt x="23" y="226"/>
                </a:cubicBezTo>
                <a:cubicBezTo>
                  <a:pt x="9" y="234"/>
                  <a:pt x="2" y="232"/>
                  <a:pt x="0" y="219"/>
                </a:cubicBezTo>
                <a:lnTo>
                  <a:pt x="0" y="117"/>
                </a:lnTo>
                <a:cubicBezTo>
                  <a:pt x="0" y="85"/>
                  <a:pt x="0" y="53"/>
                  <a:pt x="0" y="21"/>
                </a:cubicBezTo>
                <a:cubicBezTo>
                  <a:pt x="0" y="5"/>
                  <a:pt x="6" y="0"/>
                  <a:pt x="18" y="5"/>
                </a:cubicBezTo>
                <a:lnTo>
                  <a:pt x="106" y="56"/>
                </a:lnTo>
                <a:cubicBezTo>
                  <a:pt x="134" y="72"/>
                  <a:pt x="161" y="88"/>
                  <a:pt x="189" y="104"/>
                </a:cubicBezTo>
                <a:cubicBezTo>
                  <a:pt x="203" y="111"/>
                  <a:pt x="205" y="119"/>
                  <a:pt x="194" y="127"/>
                </a:cubicBezTo>
                <a:close/>
              </a:path>
            </a:pathLst>
          </a:custGeom>
          <a:solidFill>
            <a:schemeClr val="bg1"/>
          </a:solidFill>
          <a:ln>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4D4D4D"/>
              </a:solidFill>
              <a:effectLst/>
              <a:uLnTx/>
              <a:uFillTx/>
              <a:cs typeface="+mn-ea"/>
              <a:sym typeface="+mn-lt"/>
            </a:endParaRPr>
          </a:p>
        </p:txBody>
      </p:sp>
      <p:grpSp>
        <p:nvGrpSpPr>
          <p:cNvPr id="7" name="组合 6">
            <a:extLst>
              <a:ext uri="{FF2B5EF4-FFF2-40B4-BE49-F238E27FC236}">
                <a16:creationId xmlns="" xmlns:a16="http://schemas.microsoft.com/office/drawing/2014/main" id="{C7E324C4-5B76-49BD-9EC8-D98CD1D8AFCB}"/>
              </a:ext>
            </a:extLst>
          </p:cNvPr>
          <p:cNvGrpSpPr/>
          <p:nvPr/>
        </p:nvGrpSpPr>
        <p:grpSpPr>
          <a:xfrm>
            <a:off x="699954" y="1490741"/>
            <a:ext cx="404813" cy="404812"/>
            <a:chOff x="1296847" y="1742267"/>
            <a:chExt cx="404813" cy="404812"/>
          </a:xfrm>
        </p:grpSpPr>
        <p:sp>
          <p:nvSpPr>
            <p:cNvPr id="8" name="Oval 8">
              <a:extLst>
                <a:ext uri="{FF2B5EF4-FFF2-40B4-BE49-F238E27FC236}">
                  <a16:creationId xmlns="" xmlns:a16="http://schemas.microsoft.com/office/drawing/2014/main" id="{DDEC0610-C1A1-4C3F-B145-988015D79E3B}"/>
                </a:ext>
              </a:extLst>
            </p:cNvPr>
            <p:cNvSpPr>
              <a:spLocks noChangeArrowheads="1"/>
            </p:cNvSpPr>
            <p:nvPr/>
          </p:nvSpPr>
          <p:spPr bwMode="auto">
            <a:xfrm>
              <a:off x="1296847" y="1742267"/>
              <a:ext cx="404813" cy="404812"/>
            </a:xfrm>
            <a:prstGeom prst="ellipse">
              <a:avLst/>
            </a:prstGeom>
            <a:solidFill>
              <a:srgbClr val="C00000"/>
            </a:solidFill>
            <a:ln w="28575">
              <a:solidFill>
                <a:srgbClr val="FFFFFF"/>
              </a:solidFill>
              <a:round/>
              <a:headEnd/>
              <a:tailEnd/>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r>
                <a:rPr kumimoji="0" lang="en-US" altLang="zh-CN" sz="1800" b="0" i="0" u="none" strike="noStrike" kern="0" cap="none" spc="0" normalizeH="0" baseline="0" noProof="0" dirty="0">
                  <a:ln>
                    <a:noFill/>
                  </a:ln>
                  <a:solidFill>
                    <a:srgbClr val="FFFFFF"/>
                  </a:solidFill>
                  <a:effectLst/>
                  <a:uLnTx/>
                  <a:uFillTx/>
                  <a:cs typeface="+mn-ea"/>
                  <a:sym typeface="+mn-lt"/>
                </a:rPr>
                <a:t> </a:t>
              </a:r>
              <a:endParaRPr kumimoji="0" lang="zh-CN" altLang="en-US" sz="1800" b="0" i="0" u="none" strike="noStrike" kern="0" cap="none" spc="0" normalizeH="0" baseline="0" noProof="0" dirty="0">
                <a:ln>
                  <a:noFill/>
                </a:ln>
                <a:solidFill>
                  <a:srgbClr val="FFFFFF"/>
                </a:solidFill>
                <a:effectLst/>
                <a:uLnTx/>
                <a:uFillTx/>
                <a:cs typeface="+mn-ea"/>
                <a:sym typeface="+mn-lt"/>
              </a:endParaRPr>
            </a:p>
          </p:txBody>
        </p:sp>
        <p:sp>
          <p:nvSpPr>
            <p:cNvPr id="9" name="TextBox 7">
              <a:extLst>
                <a:ext uri="{FF2B5EF4-FFF2-40B4-BE49-F238E27FC236}">
                  <a16:creationId xmlns="" xmlns:a16="http://schemas.microsoft.com/office/drawing/2014/main" id="{5A4C76F6-3068-4D15-A0D9-F4807BEABDBB}"/>
                </a:ext>
              </a:extLst>
            </p:cNvPr>
            <p:cNvSpPr txBox="1">
              <a:spLocks noChangeArrowheads="1"/>
            </p:cNvSpPr>
            <p:nvPr/>
          </p:nvSpPr>
          <p:spPr bwMode="auto">
            <a:xfrm>
              <a:off x="1332578" y="1758930"/>
              <a:ext cx="3273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r>
                <a:rPr kumimoji="0" lang="en-US" altLang="zh-CN" sz="1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ea"/>
                  <a:sym typeface="+mn-lt"/>
                </a:rPr>
                <a:t>4</a:t>
              </a:r>
              <a:endParaRPr kumimoji="0" lang="zh-CN" altLang="en-US" sz="1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ea"/>
                <a:sym typeface="+mn-lt"/>
              </a:endParaRPr>
            </a:p>
          </p:txBody>
        </p:sp>
      </p:grpSp>
      <p:sp>
        <p:nvSpPr>
          <p:cNvPr id="10" name="矩形: 圆角 9">
            <a:extLst>
              <a:ext uri="{FF2B5EF4-FFF2-40B4-BE49-F238E27FC236}">
                <a16:creationId xmlns="" xmlns:a16="http://schemas.microsoft.com/office/drawing/2014/main" id="{9FDD004D-2185-4988-8929-4AADB7F97642}"/>
              </a:ext>
            </a:extLst>
          </p:cNvPr>
          <p:cNvSpPr/>
          <p:nvPr/>
        </p:nvSpPr>
        <p:spPr>
          <a:xfrm>
            <a:off x="751105" y="2232885"/>
            <a:ext cx="10453189" cy="3959571"/>
          </a:xfrm>
          <a:prstGeom prst="roundRect">
            <a:avLst>
              <a:gd name="adj" fmla="val 2186"/>
            </a:avLst>
          </a:prstGeom>
          <a:noFill/>
          <a:ln w="9525" cap="flat" cmpd="sng" algn="ctr">
            <a:solidFill>
              <a:srgbClr val="C00000"/>
            </a:solidFill>
            <a:prstDash val="lgDash"/>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pic>
        <p:nvPicPr>
          <p:cNvPr id="3" name="图片 2">
            <a:extLst>
              <a:ext uri="{FF2B5EF4-FFF2-40B4-BE49-F238E27FC236}">
                <a16:creationId xmlns="" xmlns:a16="http://schemas.microsoft.com/office/drawing/2014/main" id="{A4C8C3D3-2584-4803-994C-4F362FF7FDFC}"/>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8553758" y="3333796"/>
            <a:ext cx="2819002" cy="2819002"/>
          </a:xfrm>
          <a:prstGeom prst="rect">
            <a:avLst/>
          </a:prstGeom>
        </p:spPr>
      </p:pic>
      <p:grpSp>
        <p:nvGrpSpPr>
          <p:cNvPr id="13" name="组合 12">
            <a:extLst>
              <a:ext uri="{FF2B5EF4-FFF2-40B4-BE49-F238E27FC236}">
                <a16:creationId xmlns="" xmlns:a16="http://schemas.microsoft.com/office/drawing/2014/main" id="{2DF941AB-A171-425D-AB5A-A6E89E808E0D}"/>
              </a:ext>
            </a:extLst>
          </p:cNvPr>
          <p:cNvGrpSpPr/>
          <p:nvPr/>
        </p:nvGrpSpPr>
        <p:grpSpPr bwMode="auto">
          <a:xfrm>
            <a:off x="1104767" y="2904406"/>
            <a:ext cx="4660900" cy="460375"/>
            <a:chOff x="632293" y="1140767"/>
            <a:chExt cx="4660143" cy="461665"/>
          </a:xfrm>
        </p:grpSpPr>
        <p:sp>
          <p:nvSpPr>
            <p:cNvPr id="14" name="矩形 13">
              <a:extLst>
                <a:ext uri="{FF2B5EF4-FFF2-40B4-BE49-F238E27FC236}">
                  <a16:creationId xmlns="" xmlns:a16="http://schemas.microsoft.com/office/drawing/2014/main" id="{89024E4C-A12E-4087-B76D-2ECF2B3964F9}"/>
                </a:ext>
              </a:extLst>
            </p:cNvPr>
            <p:cNvSpPr/>
            <p:nvPr/>
          </p:nvSpPr>
          <p:spPr>
            <a:xfrm>
              <a:off x="632293" y="1158278"/>
              <a:ext cx="126979" cy="426642"/>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5" name="文本框 30">
              <a:extLst>
                <a:ext uri="{FF2B5EF4-FFF2-40B4-BE49-F238E27FC236}">
                  <a16:creationId xmlns="" xmlns:a16="http://schemas.microsoft.com/office/drawing/2014/main" id="{DAFFA1F0-6B36-491F-AB87-30220D53D25F}"/>
                </a:ext>
              </a:extLst>
            </p:cNvPr>
            <p:cNvSpPr txBox="1">
              <a:spLocks noChangeArrowheads="1"/>
            </p:cNvSpPr>
            <p:nvPr/>
          </p:nvSpPr>
          <p:spPr bwMode="auto">
            <a:xfrm>
              <a:off x="846302" y="1140767"/>
              <a:ext cx="444613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等线" panose="02010600030101010101" pitchFamily="2" charset="-122"/>
                  <a:ea typeface="宋体" panose="02010600030101010101" pitchFamily="2" charset="-122"/>
                </a:defRPr>
              </a:lvl1pPr>
              <a:lvl2pPr marL="742950" indent="-285750" eaLnBrk="0" hangingPunct="0">
                <a:defRPr>
                  <a:solidFill>
                    <a:schemeClr val="tx1"/>
                  </a:solidFill>
                  <a:latin typeface="等线" panose="02010600030101010101" pitchFamily="2" charset="-122"/>
                  <a:ea typeface="宋体" panose="02010600030101010101" pitchFamily="2" charset="-122"/>
                </a:defRPr>
              </a:lvl2pPr>
              <a:lvl3pPr marL="1143000" indent="-228600" eaLnBrk="0" hangingPunct="0">
                <a:defRPr>
                  <a:solidFill>
                    <a:schemeClr val="tx1"/>
                  </a:solidFill>
                  <a:latin typeface="等线" panose="02010600030101010101" pitchFamily="2" charset="-122"/>
                  <a:ea typeface="宋体" panose="02010600030101010101" pitchFamily="2" charset="-122"/>
                </a:defRPr>
              </a:lvl3pPr>
              <a:lvl4pPr marL="1600200" indent="-228600" eaLnBrk="0" hangingPunct="0">
                <a:defRPr>
                  <a:solidFill>
                    <a:schemeClr val="tx1"/>
                  </a:solidFill>
                  <a:latin typeface="等线" panose="02010600030101010101" pitchFamily="2" charset="-122"/>
                  <a:ea typeface="宋体" panose="02010600030101010101" pitchFamily="2" charset="-122"/>
                </a:defRPr>
              </a:lvl4pPr>
              <a:lvl5pPr marL="2057400" indent="-228600" eaLnBrk="0" hangingPunct="0">
                <a:defRPr>
                  <a:solidFill>
                    <a:schemeClr val="tx1"/>
                  </a:solidFill>
                  <a:latin typeface="等线" panose="02010600030101010101" pitchFamily="2" charset="-122"/>
                  <a:ea typeface="宋体"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9pPr>
            </a:lstStyle>
            <a:p>
              <a:r>
                <a:rPr lang="zh-CN" altLang="en-US" sz="2400" b="1" dirty="0">
                  <a:latin typeface="微软雅黑" panose="020B0503020204020204" pitchFamily="34" charset="-122"/>
                  <a:ea typeface="微软雅黑" panose="020B0503020204020204" pitchFamily="34" charset="-122"/>
                </a:rPr>
                <a:t>恢复国民经济的完成</a:t>
              </a:r>
              <a:endParaRPr lang="en-US" altLang="zh-CN" sz="2400" b="1" dirty="0">
                <a:latin typeface="微软雅黑" panose="020B0503020204020204" pitchFamily="34" charset="-122"/>
                <a:ea typeface="微软雅黑" panose="020B0503020204020204" pitchFamily="34" charset="-122"/>
              </a:endParaRPr>
            </a:p>
          </p:txBody>
        </p:sp>
      </p:grpSp>
      <p:sp>
        <p:nvSpPr>
          <p:cNvPr id="26" name="文本框 25">
            <a:extLst>
              <a:ext uri="{FF2B5EF4-FFF2-40B4-BE49-F238E27FC236}">
                <a16:creationId xmlns="" xmlns:a16="http://schemas.microsoft.com/office/drawing/2014/main" id="{CD2B91A9-ADB9-4FAA-9E6E-B9FAEFBD6EAC}"/>
              </a:ext>
            </a:extLst>
          </p:cNvPr>
          <p:cNvSpPr txBox="1"/>
          <p:nvPr/>
        </p:nvSpPr>
        <p:spPr>
          <a:xfrm>
            <a:off x="987705" y="3493793"/>
            <a:ext cx="10031393" cy="1497654"/>
          </a:xfrm>
          <a:prstGeom prst="rect">
            <a:avLst/>
          </a:prstGeom>
          <a:noFill/>
        </p:spPr>
        <p:txBody>
          <a:bodyPr wrap="square">
            <a:spAutoFit/>
          </a:bodyPr>
          <a:lstStyle/>
          <a:p>
            <a:pPr marL="285750" indent="-285750" eaLnBrk="1" hangingPunct="1">
              <a:lnSpc>
                <a:spcPct val="130000"/>
              </a:lnSpc>
              <a:buFont typeface="Arial" panose="020B0604020202020204" pitchFamily="34" charset="0"/>
              <a:buChar char="•"/>
            </a:pPr>
            <a:r>
              <a:rPr lang="zh-CN" altLang="en-US" dirty="0">
                <a:latin typeface="微软雅黑" panose="020B0503020204020204" pitchFamily="34" charset="-122"/>
                <a:ea typeface="微软雅黑" panose="020B0503020204020204" pitchFamily="34" charset="-122"/>
              </a:rPr>
              <a:t>全国粮食总产量从</a:t>
            </a:r>
            <a:r>
              <a:rPr lang="en-US" altLang="zh-CN" dirty="0">
                <a:latin typeface="微软雅黑" panose="020B0503020204020204" pitchFamily="34" charset="-122"/>
                <a:ea typeface="微软雅黑" panose="020B0503020204020204" pitchFamily="34" charset="-122"/>
              </a:rPr>
              <a:t>1949</a:t>
            </a:r>
            <a:r>
              <a:rPr lang="zh-CN" altLang="en-US" dirty="0">
                <a:latin typeface="微软雅黑" panose="020B0503020204020204" pitchFamily="34" charset="-122"/>
                <a:ea typeface="微软雅黑" panose="020B0503020204020204" pitchFamily="34" charset="-122"/>
              </a:rPr>
              <a:t>年</a:t>
            </a:r>
            <a:r>
              <a:rPr lang="en-US" altLang="zh-CN" dirty="0">
                <a:latin typeface="微软雅黑" panose="020B0503020204020204" pitchFamily="34" charset="-122"/>
                <a:ea typeface="微软雅黑" panose="020B0503020204020204" pitchFamily="34" charset="-122"/>
              </a:rPr>
              <a:t>2263.6</a:t>
            </a:r>
            <a:r>
              <a:rPr lang="zh-CN" altLang="en-US" dirty="0">
                <a:latin typeface="微软雅黑" panose="020B0503020204020204" pitchFamily="34" charset="-122"/>
                <a:ea typeface="微软雅黑" panose="020B0503020204020204" pitchFamily="34" charset="-122"/>
              </a:rPr>
              <a:t>亿斤增加到</a:t>
            </a:r>
            <a:r>
              <a:rPr lang="en-US" altLang="zh-CN" dirty="0">
                <a:latin typeface="微软雅黑" panose="020B0503020204020204" pitchFamily="34" charset="-122"/>
                <a:ea typeface="微软雅黑" panose="020B0503020204020204" pitchFamily="34" charset="-122"/>
              </a:rPr>
              <a:t>1952</a:t>
            </a:r>
            <a:r>
              <a:rPr lang="zh-CN" altLang="en-US" dirty="0">
                <a:latin typeface="微软雅黑" panose="020B0503020204020204" pitchFamily="34" charset="-122"/>
                <a:ea typeface="微软雅黑" panose="020B0503020204020204" pitchFamily="34" charset="-122"/>
              </a:rPr>
              <a:t>年的</a:t>
            </a:r>
            <a:r>
              <a:rPr lang="en-US" altLang="zh-CN" dirty="0">
                <a:latin typeface="微软雅黑" panose="020B0503020204020204" pitchFamily="34" charset="-122"/>
                <a:ea typeface="微软雅黑" panose="020B0503020204020204" pitchFamily="34" charset="-122"/>
              </a:rPr>
              <a:t>3278.4</a:t>
            </a:r>
            <a:r>
              <a:rPr lang="zh-CN" altLang="en-US" dirty="0">
                <a:latin typeface="微软雅黑" panose="020B0503020204020204" pitchFamily="34" charset="-122"/>
                <a:ea typeface="微软雅黑" panose="020B0503020204020204" pitchFamily="34" charset="-122"/>
              </a:rPr>
              <a:t>亿斤 ，增长</a:t>
            </a:r>
            <a:r>
              <a:rPr lang="en-US" altLang="zh-CN" dirty="0">
                <a:latin typeface="微软雅黑" panose="020B0503020204020204" pitchFamily="34" charset="-122"/>
                <a:ea typeface="微软雅黑" panose="020B0503020204020204" pitchFamily="34" charset="-122"/>
              </a:rPr>
              <a:t>44.8%</a:t>
            </a:r>
            <a:endParaRPr lang="zh-CN" altLang="en-US" dirty="0">
              <a:latin typeface="微软雅黑" panose="020B0503020204020204" pitchFamily="34" charset="-122"/>
              <a:ea typeface="微软雅黑" panose="020B0503020204020204" pitchFamily="34" charset="-122"/>
            </a:endParaRPr>
          </a:p>
          <a:p>
            <a:pPr marL="285750" indent="-285750" eaLnBrk="1" hangingPunct="1">
              <a:lnSpc>
                <a:spcPct val="130000"/>
              </a:lnSpc>
              <a:buFont typeface="Arial" panose="020B0604020202020204" pitchFamily="34" charset="0"/>
              <a:buChar char="•"/>
            </a:pPr>
            <a:r>
              <a:rPr lang="zh-CN" altLang="en-US" dirty="0">
                <a:latin typeface="微软雅黑" panose="020B0503020204020204" pitchFamily="34" charset="-122"/>
                <a:ea typeface="微软雅黑" panose="020B0503020204020204" pitchFamily="34" charset="-122"/>
              </a:rPr>
              <a:t>全国公路从</a:t>
            </a:r>
            <a:r>
              <a:rPr lang="en-US" altLang="zh-CN" dirty="0">
                <a:latin typeface="微软雅黑" panose="020B0503020204020204" pitchFamily="34" charset="-122"/>
                <a:ea typeface="微软雅黑" panose="020B0503020204020204" pitchFamily="34" charset="-122"/>
              </a:rPr>
              <a:t>8.07</a:t>
            </a:r>
            <a:r>
              <a:rPr lang="zh-CN" altLang="en-US" dirty="0">
                <a:latin typeface="微软雅黑" panose="020B0503020204020204" pitchFamily="34" charset="-122"/>
                <a:ea typeface="微软雅黑" panose="020B0503020204020204" pitchFamily="34" charset="-122"/>
              </a:rPr>
              <a:t>万公里增加到</a:t>
            </a:r>
            <a:r>
              <a:rPr lang="en-US" altLang="zh-CN" dirty="0">
                <a:latin typeface="微软雅黑" panose="020B0503020204020204" pitchFamily="34" charset="-122"/>
                <a:ea typeface="微软雅黑" panose="020B0503020204020204" pitchFamily="34" charset="-122"/>
              </a:rPr>
              <a:t>12.67</a:t>
            </a:r>
            <a:r>
              <a:rPr lang="zh-CN" altLang="en-US" dirty="0">
                <a:latin typeface="微软雅黑" panose="020B0503020204020204" pitchFamily="34" charset="-122"/>
                <a:ea typeface="微软雅黑" panose="020B0503020204020204" pitchFamily="34" charset="-122"/>
              </a:rPr>
              <a:t>万公里</a:t>
            </a:r>
          </a:p>
          <a:p>
            <a:pPr marL="285750" indent="-285750" eaLnBrk="1" hangingPunct="1">
              <a:lnSpc>
                <a:spcPct val="130000"/>
              </a:lnSpc>
              <a:buFont typeface="Arial" panose="020B0604020202020204" pitchFamily="34" charset="0"/>
              <a:buChar char="•"/>
            </a:pPr>
            <a:r>
              <a:rPr lang="zh-CN" altLang="en-US" dirty="0">
                <a:latin typeface="微软雅黑" panose="020B0503020204020204" pitchFamily="34" charset="-122"/>
                <a:ea typeface="微软雅黑" panose="020B0503020204020204" pitchFamily="34" charset="-122"/>
              </a:rPr>
              <a:t>工农业总产值增长</a:t>
            </a:r>
            <a:r>
              <a:rPr lang="en-US" altLang="zh-CN" dirty="0">
                <a:latin typeface="微软雅黑" panose="020B0503020204020204" pitchFamily="34" charset="-122"/>
                <a:ea typeface="微软雅黑" panose="020B0503020204020204" pitchFamily="34" charset="-122"/>
              </a:rPr>
              <a:t>77.6%</a:t>
            </a:r>
            <a:r>
              <a:rPr lang="zh-CN" altLang="en-US" dirty="0">
                <a:latin typeface="微软雅黑" panose="020B0503020204020204" pitchFamily="34" charset="-122"/>
                <a:ea typeface="微软雅黑" panose="020B0503020204020204" pitchFamily="34" charset="-122"/>
              </a:rPr>
              <a:t>。钢产量</a:t>
            </a:r>
            <a:r>
              <a:rPr lang="en-US" altLang="zh-CN" dirty="0">
                <a:latin typeface="微软雅黑" panose="020B0503020204020204" pitchFamily="34" charset="-122"/>
                <a:ea typeface="微软雅黑" panose="020B0503020204020204" pitchFamily="34" charset="-122"/>
              </a:rPr>
              <a:t>134.9</a:t>
            </a:r>
            <a:r>
              <a:rPr lang="zh-CN" altLang="en-US" dirty="0">
                <a:latin typeface="微软雅黑" panose="020B0503020204020204" pitchFamily="34" charset="-122"/>
                <a:ea typeface="微软雅黑" panose="020B0503020204020204" pitchFamily="34" charset="-122"/>
              </a:rPr>
              <a:t>万吨，是</a:t>
            </a:r>
            <a:r>
              <a:rPr lang="en-US" altLang="zh-CN" dirty="0">
                <a:latin typeface="微软雅黑" panose="020B0503020204020204" pitchFamily="34" charset="-122"/>
                <a:ea typeface="微软雅黑" panose="020B0503020204020204" pitchFamily="34" charset="-122"/>
              </a:rPr>
              <a:t>1949</a:t>
            </a:r>
            <a:r>
              <a:rPr lang="zh-CN" altLang="en-US" dirty="0">
                <a:latin typeface="微软雅黑" panose="020B0503020204020204" pitchFamily="34" charset="-122"/>
                <a:ea typeface="微软雅黑" panose="020B0503020204020204" pitchFamily="34" charset="-122"/>
              </a:rPr>
              <a:t>年的</a:t>
            </a:r>
            <a:r>
              <a:rPr lang="en-US" altLang="zh-CN" dirty="0">
                <a:latin typeface="微软雅黑" panose="020B0503020204020204" pitchFamily="34" charset="-122"/>
                <a:ea typeface="微软雅黑" panose="020B0503020204020204" pitchFamily="34" charset="-122"/>
              </a:rPr>
              <a:t>7.54</a:t>
            </a:r>
            <a:r>
              <a:rPr lang="zh-CN" altLang="en-US" dirty="0">
                <a:latin typeface="微软雅黑" panose="020B0503020204020204" pitchFamily="34" charset="-122"/>
                <a:ea typeface="微软雅黑" panose="020B0503020204020204" pitchFamily="34" charset="-122"/>
              </a:rPr>
              <a:t>倍</a:t>
            </a:r>
          </a:p>
          <a:p>
            <a:pPr marL="285750" indent="-285750" eaLnBrk="1" hangingPunct="1">
              <a:lnSpc>
                <a:spcPct val="130000"/>
              </a:lnSpc>
              <a:buFont typeface="Arial" panose="020B0604020202020204" pitchFamily="34" charset="0"/>
              <a:buChar char="•"/>
            </a:pPr>
            <a:r>
              <a:rPr lang="zh-CN" altLang="en-US" dirty="0">
                <a:latin typeface="微软雅黑" panose="020B0503020204020204" pitchFamily="34" charset="-122"/>
                <a:ea typeface="微软雅黑" panose="020B0503020204020204" pitchFamily="34" charset="-122"/>
              </a:rPr>
              <a:t>财政经济状况根本好转，两年收大于支</a:t>
            </a:r>
          </a:p>
        </p:txBody>
      </p:sp>
    </p:spTree>
    <p:extLst>
      <p:ext uri="{BB962C8B-B14F-4D97-AF65-F5344CB8AC3E}">
        <p14:creationId xmlns:p14="http://schemas.microsoft.com/office/powerpoint/2010/main" val="3521425118"/>
      </p:ext>
    </p:extLst>
  </p:cSld>
  <p:clrMapOvr>
    <a:masterClrMapping/>
  </p:clrMapOvr>
  <p:transition spd="slow"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 calcmode="lin" valueType="num">
                                          <p:cBhvr>
                                            <p:cTn id="9" dur="500" fill="hold"/>
                                            <p:tgtEl>
                                              <p:spTgt spid="7"/>
                                            </p:tgtEl>
                                            <p:attrNameLst>
                                              <p:attrName>style.rotation</p:attrName>
                                            </p:attrNameLst>
                                          </p:cBhvr>
                                          <p:tavLst>
                                            <p:tav tm="0">
                                              <p:val>
                                                <p:fltVal val="360"/>
                                              </p:val>
                                            </p:tav>
                                            <p:tav tm="100000">
                                              <p:val>
                                                <p:fltVal val="0"/>
                                              </p:val>
                                            </p:tav>
                                          </p:tavLst>
                                        </p:anim>
                                        <p:animEffect transition="in" filter="fade">
                                          <p:cBhvr>
                                            <p:cTn id="10" dur="500"/>
                                            <p:tgtEl>
                                              <p:spTgt spid="7"/>
                                            </p:tgtEl>
                                          </p:cBhvr>
                                        </p:animEffect>
                                      </p:childTnLst>
                                    </p:cTn>
                                  </p:par>
                                </p:childTnLst>
                              </p:cTn>
                            </p:par>
                            <p:par>
                              <p:cTn id="11" fill="hold">
                                <p:stCondLst>
                                  <p:cond delay="500"/>
                                </p:stCondLst>
                                <p:childTnLst>
                                  <p:par>
                                    <p:cTn id="12" presetID="12" presetClass="entr" presetSubtype="8"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additive="base">
                                            <p:cTn id="14" dur="300"/>
                                            <p:tgtEl>
                                              <p:spTgt spid="6"/>
                                            </p:tgtEl>
                                            <p:attrNameLst>
                                              <p:attrName>ppt_x</p:attrName>
                                            </p:attrNameLst>
                                          </p:cBhvr>
                                          <p:tavLst>
                                            <p:tav tm="0">
                                              <p:val>
                                                <p:strVal val="#ppt_x-#ppt_w*1.125000"/>
                                              </p:val>
                                            </p:tav>
                                            <p:tav tm="100000">
                                              <p:val>
                                                <p:strVal val="#ppt_x"/>
                                              </p:val>
                                            </p:tav>
                                          </p:tavLst>
                                        </p:anim>
                                        <p:animEffect transition="in" filter="wipe(right)">
                                          <p:cBhvr>
                                            <p:cTn id="15" dur="300"/>
                                            <p:tgtEl>
                                              <p:spTgt spid="6"/>
                                            </p:tgtEl>
                                          </p:cBhvr>
                                        </p:animEffect>
                                      </p:childTnLst>
                                    </p:cTn>
                                  </p:par>
                                </p:childTnLst>
                              </p:cTn>
                            </p:par>
                            <p:par>
                              <p:cTn id="16" fill="hold">
                                <p:stCondLst>
                                  <p:cond delay="800"/>
                                </p:stCondLst>
                                <p:childTnLst>
                                  <p:par>
                                    <p:cTn id="17" presetID="2" presetClass="entr" presetSubtype="2" fill="hold" grpId="0" nodeType="afterEffect" p14:presetBounceEnd="48000">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14:bounceEnd="48000">
                                          <p:cBhvr additive="base">
                                            <p:cTn id="19" dur="500" fill="hold"/>
                                            <p:tgtEl>
                                              <p:spTgt spid="4"/>
                                            </p:tgtEl>
                                            <p:attrNameLst>
                                              <p:attrName>ppt_x</p:attrName>
                                            </p:attrNameLst>
                                          </p:cBhvr>
                                          <p:tavLst>
                                            <p:tav tm="0">
                                              <p:val>
                                                <p:strVal val="1+#ppt_w/2"/>
                                              </p:val>
                                            </p:tav>
                                            <p:tav tm="100000">
                                              <p:val>
                                                <p:strVal val="#ppt_x"/>
                                              </p:val>
                                            </p:tav>
                                          </p:tavLst>
                                        </p:anim>
                                        <p:anim calcmode="lin" valueType="num" p14:bounceEnd="48000">
                                          <p:cBhvr additive="base">
                                            <p:cTn id="20" dur="500" fill="hold"/>
                                            <p:tgtEl>
                                              <p:spTgt spid="4"/>
                                            </p:tgtEl>
                                            <p:attrNameLst>
                                              <p:attrName>ppt_y</p:attrName>
                                            </p:attrNameLst>
                                          </p:cBhvr>
                                          <p:tavLst>
                                            <p:tav tm="0">
                                              <p:val>
                                                <p:strVal val="#ppt_y"/>
                                              </p:val>
                                            </p:tav>
                                            <p:tav tm="100000">
                                              <p:val>
                                                <p:strVal val="#ppt_y"/>
                                              </p:val>
                                            </p:tav>
                                          </p:tavLst>
                                        </p:anim>
                                      </p:childTnLst>
                                    </p:cTn>
                                  </p:par>
                                  <p:par>
                                    <p:cTn id="21" presetID="41" presetClass="entr" presetSubtype="0" fill="hold" grpId="0" nodeType="withEffect">
                                      <p:stCondLst>
                                        <p:cond delay="0"/>
                                      </p:stCondLst>
                                      <p:iterate type="lt">
                                        <p:tmPct val="10000"/>
                                      </p:iterate>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5"/>
                                            </p:tgtEl>
                                            <p:attrNameLst>
                                              <p:attrName>ppt_y</p:attrName>
                                            </p:attrNameLst>
                                          </p:cBhvr>
                                          <p:tavLst>
                                            <p:tav tm="0">
                                              <p:val>
                                                <p:strVal val="#ppt_y"/>
                                              </p:val>
                                            </p:tav>
                                            <p:tav tm="100000">
                                              <p:val>
                                                <p:strVal val="#ppt_y"/>
                                              </p:val>
                                            </p:tav>
                                          </p:tavLst>
                                        </p:anim>
                                        <p:anim calcmode="lin" valueType="num">
                                          <p:cBhvr>
                                            <p:cTn id="25"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5"/>
                                            </p:tgtEl>
                                          </p:cBhvr>
                                        </p:animEffect>
                                      </p:childTnLst>
                                    </p:cTn>
                                  </p:par>
                                </p:childTnLst>
                              </p:cTn>
                            </p:par>
                            <p:par>
                              <p:cTn id="28" fill="hold">
                                <p:stCondLst>
                                  <p:cond delay="1700"/>
                                </p:stCondLst>
                                <p:childTnLst>
                                  <p:par>
                                    <p:cTn id="29" presetID="22" presetClass="entr" presetSubtype="4"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down)">
                                          <p:cBhvr>
                                            <p:cTn id="31" dur="500"/>
                                            <p:tgtEl>
                                              <p:spTgt spid="10"/>
                                            </p:tgtEl>
                                          </p:cBhvr>
                                        </p:animEffect>
                                      </p:childTnLst>
                                    </p:cTn>
                                  </p:par>
                                </p:childTnLst>
                              </p:cTn>
                            </p:par>
                            <p:par>
                              <p:cTn id="32" fill="hold">
                                <p:stCondLst>
                                  <p:cond delay="2200"/>
                                </p:stCondLst>
                                <p:childTnLst>
                                  <p:par>
                                    <p:cTn id="33" presetID="22" presetClass="entr" presetSubtype="4" fill="hold" nodeType="after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wipe(down)">
                                          <p:cBhvr>
                                            <p:cTn id="35" dur="500"/>
                                            <p:tgtEl>
                                              <p:spTgt spid="3"/>
                                            </p:tgtEl>
                                          </p:cBhvr>
                                        </p:animEffect>
                                      </p:childTnLst>
                                    </p:cTn>
                                  </p:par>
                                  <p:par>
                                    <p:cTn id="36" presetID="10" presetClass="entr" presetSubtype="0" fill="hold" nodeType="with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750"/>
                                            <p:tgtEl>
                                              <p:spTgt spid="13"/>
                                            </p:tgtEl>
                                          </p:cBhvr>
                                        </p:animEffect>
                                      </p:childTnLst>
                                    </p:cTn>
                                  </p:par>
                                </p:childTnLst>
                              </p:cTn>
                            </p:par>
                            <p:par>
                              <p:cTn id="39" fill="hold">
                                <p:stCondLst>
                                  <p:cond delay="2950"/>
                                </p:stCondLst>
                                <p:childTnLst>
                                  <p:par>
                                    <p:cTn id="40" presetID="22" presetClass="entr" presetSubtype="4" fill="hold" grpId="0" nodeType="afterEffect">
                                      <p:stCondLst>
                                        <p:cond delay="0"/>
                                      </p:stCondLst>
                                      <p:childTnLst>
                                        <p:set>
                                          <p:cBhvr>
                                            <p:cTn id="41" dur="1" fill="hold">
                                              <p:stCondLst>
                                                <p:cond delay="0"/>
                                              </p:stCondLst>
                                            </p:cTn>
                                            <p:tgtEl>
                                              <p:spTgt spid="26"/>
                                            </p:tgtEl>
                                            <p:attrNameLst>
                                              <p:attrName>style.visibility</p:attrName>
                                            </p:attrNameLst>
                                          </p:cBhvr>
                                          <p:to>
                                            <p:strVal val="visible"/>
                                          </p:to>
                                        </p:set>
                                        <p:animEffect transition="in" filter="wipe(down)">
                                          <p:cBhvr>
                                            <p:cTn id="4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10" grpId="0" animBg="1"/>
          <p:bldP spid="2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 calcmode="lin" valueType="num">
                                          <p:cBhvr>
                                            <p:cTn id="9" dur="500" fill="hold"/>
                                            <p:tgtEl>
                                              <p:spTgt spid="7"/>
                                            </p:tgtEl>
                                            <p:attrNameLst>
                                              <p:attrName>style.rotation</p:attrName>
                                            </p:attrNameLst>
                                          </p:cBhvr>
                                          <p:tavLst>
                                            <p:tav tm="0">
                                              <p:val>
                                                <p:fltVal val="360"/>
                                              </p:val>
                                            </p:tav>
                                            <p:tav tm="100000">
                                              <p:val>
                                                <p:fltVal val="0"/>
                                              </p:val>
                                            </p:tav>
                                          </p:tavLst>
                                        </p:anim>
                                        <p:animEffect transition="in" filter="fade">
                                          <p:cBhvr>
                                            <p:cTn id="10" dur="500"/>
                                            <p:tgtEl>
                                              <p:spTgt spid="7"/>
                                            </p:tgtEl>
                                          </p:cBhvr>
                                        </p:animEffect>
                                      </p:childTnLst>
                                    </p:cTn>
                                  </p:par>
                                </p:childTnLst>
                              </p:cTn>
                            </p:par>
                            <p:par>
                              <p:cTn id="11" fill="hold">
                                <p:stCondLst>
                                  <p:cond delay="500"/>
                                </p:stCondLst>
                                <p:childTnLst>
                                  <p:par>
                                    <p:cTn id="12" presetID="12" presetClass="entr" presetSubtype="8"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additive="base">
                                            <p:cTn id="14" dur="300"/>
                                            <p:tgtEl>
                                              <p:spTgt spid="6"/>
                                            </p:tgtEl>
                                            <p:attrNameLst>
                                              <p:attrName>ppt_x</p:attrName>
                                            </p:attrNameLst>
                                          </p:cBhvr>
                                          <p:tavLst>
                                            <p:tav tm="0">
                                              <p:val>
                                                <p:strVal val="#ppt_x-#ppt_w*1.125000"/>
                                              </p:val>
                                            </p:tav>
                                            <p:tav tm="100000">
                                              <p:val>
                                                <p:strVal val="#ppt_x"/>
                                              </p:val>
                                            </p:tav>
                                          </p:tavLst>
                                        </p:anim>
                                        <p:animEffect transition="in" filter="wipe(right)">
                                          <p:cBhvr>
                                            <p:cTn id="15" dur="300"/>
                                            <p:tgtEl>
                                              <p:spTgt spid="6"/>
                                            </p:tgtEl>
                                          </p:cBhvr>
                                        </p:animEffect>
                                      </p:childTnLst>
                                    </p:cTn>
                                  </p:par>
                                </p:childTnLst>
                              </p:cTn>
                            </p:par>
                            <p:par>
                              <p:cTn id="16" fill="hold">
                                <p:stCondLst>
                                  <p:cond delay="800"/>
                                </p:stCondLst>
                                <p:childTnLst>
                                  <p:par>
                                    <p:cTn id="17" presetID="2" presetClass="entr" presetSubtype="2"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1+#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par>
                                    <p:cTn id="21" presetID="41" presetClass="entr" presetSubtype="0" fill="hold" grpId="0" nodeType="withEffect">
                                      <p:stCondLst>
                                        <p:cond delay="0"/>
                                      </p:stCondLst>
                                      <p:iterate type="lt">
                                        <p:tmPct val="10000"/>
                                      </p:iterate>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5"/>
                                            </p:tgtEl>
                                            <p:attrNameLst>
                                              <p:attrName>ppt_y</p:attrName>
                                            </p:attrNameLst>
                                          </p:cBhvr>
                                          <p:tavLst>
                                            <p:tav tm="0">
                                              <p:val>
                                                <p:strVal val="#ppt_y"/>
                                              </p:val>
                                            </p:tav>
                                            <p:tav tm="100000">
                                              <p:val>
                                                <p:strVal val="#ppt_y"/>
                                              </p:val>
                                            </p:tav>
                                          </p:tavLst>
                                        </p:anim>
                                        <p:anim calcmode="lin" valueType="num">
                                          <p:cBhvr>
                                            <p:cTn id="25"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5"/>
                                            </p:tgtEl>
                                          </p:cBhvr>
                                        </p:animEffect>
                                      </p:childTnLst>
                                    </p:cTn>
                                  </p:par>
                                </p:childTnLst>
                              </p:cTn>
                            </p:par>
                            <p:par>
                              <p:cTn id="28" fill="hold">
                                <p:stCondLst>
                                  <p:cond delay="1700"/>
                                </p:stCondLst>
                                <p:childTnLst>
                                  <p:par>
                                    <p:cTn id="29" presetID="22" presetClass="entr" presetSubtype="4"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down)">
                                          <p:cBhvr>
                                            <p:cTn id="31" dur="500"/>
                                            <p:tgtEl>
                                              <p:spTgt spid="10"/>
                                            </p:tgtEl>
                                          </p:cBhvr>
                                        </p:animEffect>
                                      </p:childTnLst>
                                    </p:cTn>
                                  </p:par>
                                </p:childTnLst>
                              </p:cTn>
                            </p:par>
                            <p:par>
                              <p:cTn id="32" fill="hold">
                                <p:stCondLst>
                                  <p:cond delay="2200"/>
                                </p:stCondLst>
                                <p:childTnLst>
                                  <p:par>
                                    <p:cTn id="33" presetID="22" presetClass="entr" presetSubtype="4" fill="hold" nodeType="after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wipe(down)">
                                          <p:cBhvr>
                                            <p:cTn id="35" dur="500"/>
                                            <p:tgtEl>
                                              <p:spTgt spid="3"/>
                                            </p:tgtEl>
                                          </p:cBhvr>
                                        </p:animEffect>
                                      </p:childTnLst>
                                    </p:cTn>
                                  </p:par>
                                  <p:par>
                                    <p:cTn id="36" presetID="10" presetClass="entr" presetSubtype="0" fill="hold" nodeType="with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750"/>
                                            <p:tgtEl>
                                              <p:spTgt spid="13"/>
                                            </p:tgtEl>
                                          </p:cBhvr>
                                        </p:animEffect>
                                      </p:childTnLst>
                                    </p:cTn>
                                  </p:par>
                                </p:childTnLst>
                              </p:cTn>
                            </p:par>
                            <p:par>
                              <p:cTn id="39" fill="hold">
                                <p:stCondLst>
                                  <p:cond delay="2950"/>
                                </p:stCondLst>
                                <p:childTnLst>
                                  <p:par>
                                    <p:cTn id="40" presetID="22" presetClass="entr" presetSubtype="4" fill="hold" grpId="0" nodeType="afterEffect">
                                      <p:stCondLst>
                                        <p:cond delay="0"/>
                                      </p:stCondLst>
                                      <p:childTnLst>
                                        <p:set>
                                          <p:cBhvr>
                                            <p:cTn id="41" dur="1" fill="hold">
                                              <p:stCondLst>
                                                <p:cond delay="0"/>
                                              </p:stCondLst>
                                            </p:cTn>
                                            <p:tgtEl>
                                              <p:spTgt spid="26"/>
                                            </p:tgtEl>
                                            <p:attrNameLst>
                                              <p:attrName>style.visibility</p:attrName>
                                            </p:attrNameLst>
                                          </p:cBhvr>
                                          <p:to>
                                            <p:strVal val="visible"/>
                                          </p:to>
                                        </p:set>
                                        <p:animEffect transition="in" filter="wipe(down)">
                                          <p:cBhvr>
                                            <p:cTn id="4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10" grpId="0" animBg="1"/>
          <p:bldP spid="26" grpId="0"/>
        </p:bldLst>
      </p:timing>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文本框 38">
            <a:extLst>
              <a:ext uri="{FF2B5EF4-FFF2-40B4-BE49-F238E27FC236}">
                <a16:creationId xmlns="" xmlns:a16="http://schemas.microsoft.com/office/drawing/2014/main" id="{E5B102FC-ABD5-4A4C-A6A8-706F28EF6A31}"/>
              </a:ext>
            </a:extLst>
          </p:cNvPr>
          <p:cNvSpPr txBox="1"/>
          <p:nvPr/>
        </p:nvSpPr>
        <p:spPr>
          <a:xfrm>
            <a:off x="1114000" y="375508"/>
            <a:ext cx="6096000" cy="369332"/>
          </a:xfrm>
          <a:prstGeom prst="rect">
            <a:avLst/>
          </a:prstGeom>
          <a:noFill/>
        </p:spPr>
        <p:txBody>
          <a:bodyPr wrap="square">
            <a:spAutoFit/>
          </a:bodyPr>
          <a:lstStyle/>
          <a:p>
            <a:r>
              <a:rPr lang="zh-CN" altLang="en-US" sz="1800" dirty="0">
                <a:solidFill>
                  <a:srgbClr val="C00000"/>
                </a:solidFill>
                <a:latin typeface="汉仪雅酷黑 85W" panose="020B0904020202020204" pitchFamily="34" charset="-122"/>
                <a:ea typeface="汉仪雅酷黑 85W" panose="020B0904020202020204" pitchFamily="34" charset="-122"/>
                <a:sym typeface="思源黑体" panose="020B0500000000000000" pitchFamily="34" charset="-122"/>
              </a:rPr>
              <a:t>建国初期</a:t>
            </a:r>
          </a:p>
        </p:txBody>
      </p:sp>
      <p:pic>
        <p:nvPicPr>
          <p:cNvPr id="40" name="图片 13">
            <a:extLst>
              <a:ext uri="{FF2B5EF4-FFF2-40B4-BE49-F238E27FC236}">
                <a16:creationId xmlns="" xmlns:a16="http://schemas.microsoft.com/office/drawing/2014/main" id="{8F5A8AB7-08C8-4A4F-98B4-B87A4046B493}"/>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bwMode="auto">
          <a:xfrm>
            <a:off x="263122" y="213359"/>
            <a:ext cx="850878" cy="693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平行四边形 3">
            <a:extLst>
              <a:ext uri="{FF2B5EF4-FFF2-40B4-BE49-F238E27FC236}">
                <a16:creationId xmlns="" xmlns:a16="http://schemas.microsoft.com/office/drawing/2014/main" id="{D4DC8C50-FCE6-4190-9E8E-B27A1AEF37E3}"/>
              </a:ext>
            </a:extLst>
          </p:cNvPr>
          <p:cNvSpPr/>
          <p:nvPr/>
        </p:nvSpPr>
        <p:spPr>
          <a:xfrm>
            <a:off x="751105" y="1413325"/>
            <a:ext cx="6325039" cy="577521"/>
          </a:xfrm>
          <a:prstGeom prst="parallelogram">
            <a:avLst/>
          </a:prstGeom>
          <a:solidFill>
            <a:srgbClr val="C00000"/>
          </a:solidFill>
          <a:ln w="12700" cap="flat" cmpd="sng" algn="ctr">
            <a:solidFill>
              <a:srgbClr val="C00000"/>
            </a:solidFill>
            <a:prstDash val="solid"/>
            <a:miter lim="800000"/>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sp>
        <p:nvSpPr>
          <p:cNvPr id="5" name="文本框 4">
            <a:extLst>
              <a:ext uri="{FF2B5EF4-FFF2-40B4-BE49-F238E27FC236}">
                <a16:creationId xmlns="" xmlns:a16="http://schemas.microsoft.com/office/drawing/2014/main" id="{975179B1-BB0C-4968-B139-33915AF56AD0}"/>
              </a:ext>
            </a:extLst>
          </p:cNvPr>
          <p:cNvSpPr txBox="1"/>
          <p:nvPr/>
        </p:nvSpPr>
        <p:spPr>
          <a:xfrm>
            <a:off x="1355591" y="1399682"/>
            <a:ext cx="5720553" cy="584775"/>
          </a:xfrm>
          <a:prstGeom prst="rect">
            <a:avLst/>
          </a:prstGeom>
          <a:noFill/>
        </p:spPr>
        <p:txBody>
          <a:bodyPr wrap="square" rtlCol="0">
            <a:spAutoFit/>
          </a:bodyPr>
          <a:lstStyle/>
          <a:p>
            <a:pPr fontAlgn="auto">
              <a:spcBef>
                <a:spcPts val="0"/>
              </a:spcBef>
              <a:spcAft>
                <a:spcPts val="0"/>
              </a:spcAft>
              <a:defRPr/>
            </a:pPr>
            <a:r>
              <a:rPr lang="en-US" altLang="zh-CN" sz="3200" b="1" spc="3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1956</a:t>
            </a:r>
            <a:r>
              <a:rPr lang="zh-CN" altLang="en-US" sz="3200" b="1" spc="3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年</a:t>
            </a:r>
            <a:r>
              <a:rPr lang="en-US" altLang="zh-CN" sz="3200" b="1" spc="3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9</a:t>
            </a:r>
            <a:r>
              <a:rPr lang="zh-CN" altLang="en-US" sz="3200" b="1" spc="3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月</a:t>
            </a:r>
            <a:r>
              <a:rPr lang="en-US" altLang="zh-CN" sz="3200" b="1" spc="3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15</a:t>
            </a:r>
            <a:r>
              <a:rPr lang="zh-CN" altLang="en-US" sz="3200" b="1" spc="3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日中共八大</a:t>
            </a:r>
          </a:p>
        </p:txBody>
      </p:sp>
      <p:sp>
        <p:nvSpPr>
          <p:cNvPr id="6" name="Freeform 9">
            <a:extLst>
              <a:ext uri="{FF2B5EF4-FFF2-40B4-BE49-F238E27FC236}">
                <a16:creationId xmlns="" xmlns:a16="http://schemas.microsoft.com/office/drawing/2014/main" id="{D74A885A-93C8-4C20-952B-CEEF085D8F01}"/>
              </a:ext>
            </a:extLst>
          </p:cNvPr>
          <p:cNvSpPr>
            <a:spLocks/>
          </p:cNvSpPr>
          <p:nvPr/>
        </p:nvSpPr>
        <p:spPr bwMode="auto">
          <a:xfrm>
            <a:off x="1150804" y="1605041"/>
            <a:ext cx="158750" cy="182562"/>
          </a:xfrm>
          <a:custGeom>
            <a:avLst/>
            <a:gdLst>
              <a:gd name="T0" fmla="*/ 2147483647 w 205"/>
              <a:gd name="T1" fmla="*/ 2147483647 h 234"/>
              <a:gd name="T2" fmla="*/ 2147483647 w 205"/>
              <a:gd name="T3" fmla="*/ 2147483647 h 234"/>
              <a:gd name="T4" fmla="*/ 2147483647 w 205"/>
              <a:gd name="T5" fmla="*/ 2147483647 h 234"/>
              <a:gd name="T6" fmla="*/ 0 w 205"/>
              <a:gd name="T7" fmla="*/ 2147483647 h 234"/>
              <a:gd name="T8" fmla="*/ 0 w 205"/>
              <a:gd name="T9" fmla="*/ 2147483647 h 234"/>
              <a:gd name="T10" fmla="*/ 0 w 205"/>
              <a:gd name="T11" fmla="*/ 2147483647 h 234"/>
              <a:gd name="T12" fmla="*/ 2147483647 w 205"/>
              <a:gd name="T13" fmla="*/ 2147483647 h 234"/>
              <a:gd name="T14" fmla="*/ 2147483647 w 205"/>
              <a:gd name="T15" fmla="*/ 2147483647 h 234"/>
              <a:gd name="T16" fmla="*/ 2147483647 w 205"/>
              <a:gd name="T17" fmla="*/ 2147483647 h 234"/>
              <a:gd name="T18" fmla="*/ 2147483647 w 205"/>
              <a:gd name="T19" fmla="*/ 2147483647 h 23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05" h="234">
                <a:moveTo>
                  <a:pt x="194" y="127"/>
                </a:moveTo>
                <a:lnTo>
                  <a:pt x="106" y="178"/>
                </a:lnTo>
                <a:cubicBezTo>
                  <a:pt x="78" y="194"/>
                  <a:pt x="50" y="210"/>
                  <a:pt x="23" y="226"/>
                </a:cubicBezTo>
                <a:cubicBezTo>
                  <a:pt x="9" y="234"/>
                  <a:pt x="2" y="232"/>
                  <a:pt x="0" y="219"/>
                </a:cubicBezTo>
                <a:lnTo>
                  <a:pt x="0" y="117"/>
                </a:lnTo>
                <a:cubicBezTo>
                  <a:pt x="0" y="85"/>
                  <a:pt x="0" y="53"/>
                  <a:pt x="0" y="21"/>
                </a:cubicBezTo>
                <a:cubicBezTo>
                  <a:pt x="0" y="5"/>
                  <a:pt x="6" y="0"/>
                  <a:pt x="18" y="5"/>
                </a:cubicBezTo>
                <a:lnTo>
                  <a:pt x="106" y="56"/>
                </a:lnTo>
                <a:cubicBezTo>
                  <a:pt x="134" y="72"/>
                  <a:pt x="161" y="88"/>
                  <a:pt x="189" y="104"/>
                </a:cubicBezTo>
                <a:cubicBezTo>
                  <a:pt x="203" y="111"/>
                  <a:pt x="205" y="119"/>
                  <a:pt x="194" y="127"/>
                </a:cubicBezTo>
                <a:close/>
              </a:path>
            </a:pathLst>
          </a:custGeom>
          <a:solidFill>
            <a:schemeClr val="bg1"/>
          </a:solidFill>
          <a:ln>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4D4D4D"/>
              </a:solidFill>
              <a:effectLst/>
              <a:uLnTx/>
              <a:uFillTx/>
              <a:cs typeface="+mn-ea"/>
              <a:sym typeface="+mn-lt"/>
            </a:endParaRPr>
          </a:p>
        </p:txBody>
      </p:sp>
      <p:grpSp>
        <p:nvGrpSpPr>
          <p:cNvPr id="7" name="组合 6">
            <a:extLst>
              <a:ext uri="{FF2B5EF4-FFF2-40B4-BE49-F238E27FC236}">
                <a16:creationId xmlns="" xmlns:a16="http://schemas.microsoft.com/office/drawing/2014/main" id="{C7E324C4-5B76-49BD-9EC8-D98CD1D8AFCB}"/>
              </a:ext>
            </a:extLst>
          </p:cNvPr>
          <p:cNvGrpSpPr/>
          <p:nvPr/>
        </p:nvGrpSpPr>
        <p:grpSpPr>
          <a:xfrm>
            <a:off x="699954" y="1490741"/>
            <a:ext cx="404813" cy="404812"/>
            <a:chOff x="1296847" y="1742267"/>
            <a:chExt cx="404813" cy="404812"/>
          </a:xfrm>
        </p:grpSpPr>
        <p:sp>
          <p:nvSpPr>
            <p:cNvPr id="8" name="Oval 8">
              <a:extLst>
                <a:ext uri="{FF2B5EF4-FFF2-40B4-BE49-F238E27FC236}">
                  <a16:creationId xmlns="" xmlns:a16="http://schemas.microsoft.com/office/drawing/2014/main" id="{DDEC0610-C1A1-4C3F-B145-988015D79E3B}"/>
                </a:ext>
              </a:extLst>
            </p:cNvPr>
            <p:cNvSpPr>
              <a:spLocks noChangeArrowheads="1"/>
            </p:cNvSpPr>
            <p:nvPr/>
          </p:nvSpPr>
          <p:spPr bwMode="auto">
            <a:xfrm>
              <a:off x="1296847" y="1742267"/>
              <a:ext cx="404813" cy="404812"/>
            </a:xfrm>
            <a:prstGeom prst="ellipse">
              <a:avLst/>
            </a:prstGeom>
            <a:solidFill>
              <a:srgbClr val="C00000"/>
            </a:solidFill>
            <a:ln w="28575">
              <a:solidFill>
                <a:srgbClr val="FFFFFF"/>
              </a:solidFill>
              <a:round/>
              <a:headEnd/>
              <a:tailEnd/>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r>
                <a:rPr kumimoji="0" lang="en-US" altLang="zh-CN" sz="1800" b="0" i="0" u="none" strike="noStrike" kern="0" cap="none" spc="0" normalizeH="0" baseline="0" noProof="0" dirty="0">
                  <a:ln>
                    <a:noFill/>
                  </a:ln>
                  <a:solidFill>
                    <a:srgbClr val="FFFFFF"/>
                  </a:solidFill>
                  <a:effectLst/>
                  <a:uLnTx/>
                  <a:uFillTx/>
                  <a:cs typeface="+mn-ea"/>
                  <a:sym typeface="+mn-lt"/>
                </a:rPr>
                <a:t> </a:t>
              </a:r>
              <a:endParaRPr kumimoji="0" lang="zh-CN" altLang="en-US" sz="1800" b="0" i="0" u="none" strike="noStrike" kern="0" cap="none" spc="0" normalizeH="0" baseline="0" noProof="0" dirty="0">
                <a:ln>
                  <a:noFill/>
                </a:ln>
                <a:solidFill>
                  <a:srgbClr val="FFFFFF"/>
                </a:solidFill>
                <a:effectLst/>
                <a:uLnTx/>
                <a:uFillTx/>
                <a:cs typeface="+mn-ea"/>
                <a:sym typeface="+mn-lt"/>
              </a:endParaRPr>
            </a:p>
          </p:txBody>
        </p:sp>
        <p:sp>
          <p:nvSpPr>
            <p:cNvPr id="9" name="TextBox 7">
              <a:extLst>
                <a:ext uri="{FF2B5EF4-FFF2-40B4-BE49-F238E27FC236}">
                  <a16:creationId xmlns="" xmlns:a16="http://schemas.microsoft.com/office/drawing/2014/main" id="{5A4C76F6-3068-4D15-A0D9-F4807BEABDBB}"/>
                </a:ext>
              </a:extLst>
            </p:cNvPr>
            <p:cNvSpPr txBox="1">
              <a:spLocks noChangeArrowheads="1"/>
            </p:cNvSpPr>
            <p:nvPr/>
          </p:nvSpPr>
          <p:spPr bwMode="auto">
            <a:xfrm>
              <a:off x="1332578" y="1758930"/>
              <a:ext cx="3273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r>
                <a:rPr kumimoji="0" lang="en-US" altLang="zh-CN" sz="1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ea"/>
                  <a:sym typeface="+mn-lt"/>
                </a:rPr>
                <a:t>4</a:t>
              </a:r>
              <a:endParaRPr kumimoji="0" lang="zh-CN" altLang="en-US" sz="1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ea"/>
                <a:sym typeface="+mn-lt"/>
              </a:endParaRPr>
            </a:p>
          </p:txBody>
        </p:sp>
      </p:grpSp>
      <p:sp>
        <p:nvSpPr>
          <p:cNvPr id="10" name="矩形: 圆角 9">
            <a:extLst>
              <a:ext uri="{FF2B5EF4-FFF2-40B4-BE49-F238E27FC236}">
                <a16:creationId xmlns="" xmlns:a16="http://schemas.microsoft.com/office/drawing/2014/main" id="{9FDD004D-2185-4988-8929-4AADB7F97642}"/>
              </a:ext>
            </a:extLst>
          </p:cNvPr>
          <p:cNvSpPr/>
          <p:nvPr/>
        </p:nvSpPr>
        <p:spPr>
          <a:xfrm>
            <a:off x="751105" y="2232885"/>
            <a:ext cx="10453189" cy="3959571"/>
          </a:xfrm>
          <a:prstGeom prst="roundRect">
            <a:avLst>
              <a:gd name="adj" fmla="val 2186"/>
            </a:avLst>
          </a:prstGeom>
          <a:noFill/>
          <a:ln w="9525" cap="flat" cmpd="sng" algn="ctr">
            <a:solidFill>
              <a:srgbClr val="C00000"/>
            </a:solidFill>
            <a:prstDash val="lgDash"/>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pic>
        <p:nvPicPr>
          <p:cNvPr id="3" name="图片 2">
            <a:extLst>
              <a:ext uri="{FF2B5EF4-FFF2-40B4-BE49-F238E27FC236}">
                <a16:creationId xmlns="" xmlns:a16="http://schemas.microsoft.com/office/drawing/2014/main" id="{A4C8C3D3-2584-4803-994C-4F362FF7FDFC}"/>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8102992" y="1791803"/>
            <a:ext cx="2819002" cy="2819002"/>
          </a:xfrm>
          <a:prstGeom prst="rect">
            <a:avLst/>
          </a:prstGeom>
        </p:spPr>
      </p:pic>
      <p:grpSp>
        <p:nvGrpSpPr>
          <p:cNvPr id="13" name="组合 12">
            <a:extLst>
              <a:ext uri="{FF2B5EF4-FFF2-40B4-BE49-F238E27FC236}">
                <a16:creationId xmlns="" xmlns:a16="http://schemas.microsoft.com/office/drawing/2014/main" id="{2DF941AB-A171-425D-AB5A-A6E89E808E0D}"/>
              </a:ext>
            </a:extLst>
          </p:cNvPr>
          <p:cNvGrpSpPr/>
          <p:nvPr/>
        </p:nvGrpSpPr>
        <p:grpSpPr bwMode="auto">
          <a:xfrm>
            <a:off x="1180081" y="2559711"/>
            <a:ext cx="4660900" cy="525657"/>
            <a:chOff x="632293" y="1140767"/>
            <a:chExt cx="4660143" cy="527130"/>
          </a:xfrm>
        </p:grpSpPr>
        <p:sp>
          <p:nvSpPr>
            <p:cNvPr id="14" name="矩形 13">
              <a:extLst>
                <a:ext uri="{FF2B5EF4-FFF2-40B4-BE49-F238E27FC236}">
                  <a16:creationId xmlns="" xmlns:a16="http://schemas.microsoft.com/office/drawing/2014/main" id="{89024E4C-A12E-4087-B76D-2ECF2B3964F9}"/>
                </a:ext>
              </a:extLst>
            </p:cNvPr>
            <p:cNvSpPr/>
            <p:nvPr/>
          </p:nvSpPr>
          <p:spPr>
            <a:xfrm>
              <a:off x="632293" y="1158278"/>
              <a:ext cx="126979" cy="426642"/>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5" name="文本框 30">
              <a:extLst>
                <a:ext uri="{FF2B5EF4-FFF2-40B4-BE49-F238E27FC236}">
                  <a16:creationId xmlns="" xmlns:a16="http://schemas.microsoft.com/office/drawing/2014/main" id="{DAFFA1F0-6B36-491F-AB87-30220D53D25F}"/>
                </a:ext>
              </a:extLst>
            </p:cNvPr>
            <p:cNvSpPr txBox="1">
              <a:spLocks noChangeArrowheads="1"/>
            </p:cNvSpPr>
            <p:nvPr/>
          </p:nvSpPr>
          <p:spPr bwMode="auto">
            <a:xfrm>
              <a:off x="846302" y="1140767"/>
              <a:ext cx="4446134" cy="52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等线" panose="02010600030101010101" pitchFamily="2" charset="-122"/>
                  <a:ea typeface="宋体" panose="02010600030101010101" pitchFamily="2" charset="-122"/>
                </a:defRPr>
              </a:lvl1pPr>
              <a:lvl2pPr marL="742950" indent="-285750" eaLnBrk="0" hangingPunct="0">
                <a:defRPr>
                  <a:solidFill>
                    <a:schemeClr val="tx1"/>
                  </a:solidFill>
                  <a:latin typeface="等线" panose="02010600030101010101" pitchFamily="2" charset="-122"/>
                  <a:ea typeface="宋体" panose="02010600030101010101" pitchFamily="2" charset="-122"/>
                </a:defRPr>
              </a:lvl2pPr>
              <a:lvl3pPr marL="1143000" indent="-228600" eaLnBrk="0" hangingPunct="0">
                <a:defRPr>
                  <a:solidFill>
                    <a:schemeClr val="tx1"/>
                  </a:solidFill>
                  <a:latin typeface="等线" panose="02010600030101010101" pitchFamily="2" charset="-122"/>
                  <a:ea typeface="宋体" panose="02010600030101010101" pitchFamily="2" charset="-122"/>
                </a:defRPr>
              </a:lvl3pPr>
              <a:lvl4pPr marL="1600200" indent="-228600" eaLnBrk="0" hangingPunct="0">
                <a:defRPr>
                  <a:solidFill>
                    <a:schemeClr val="tx1"/>
                  </a:solidFill>
                  <a:latin typeface="等线" panose="02010600030101010101" pitchFamily="2" charset="-122"/>
                  <a:ea typeface="宋体" panose="02010600030101010101" pitchFamily="2" charset="-122"/>
                </a:defRPr>
              </a:lvl4pPr>
              <a:lvl5pPr marL="2057400" indent="-228600" eaLnBrk="0" hangingPunct="0">
                <a:defRPr>
                  <a:solidFill>
                    <a:schemeClr val="tx1"/>
                  </a:solidFill>
                  <a:latin typeface="等线" panose="02010600030101010101" pitchFamily="2" charset="-122"/>
                  <a:ea typeface="宋体"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9pPr>
            </a:lstStyle>
            <a:p>
              <a:pPr eaLnBrk="1" hangingPunct="1">
                <a:lnSpc>
                  <a:spcPct val="130000"/>
                </a:lnSpc>
              </a:pPr>
              <a:r>
                <a:rPr lang="zh-CN" altLang="en-US" sz="2400" b="1" dirty="0">
                  <a:solidFill>
                    <a:srgbClr val="C00000"/>
                  </a:solidFill>
                  <a:latin typeface="微软雅黑" panose="020B0503020204020204" pitchFamily="34" charset="-122"/>
                  <a:ea typeface="微软雅黑" panose="020B0503020204020204" pitchFamily="34" charset="-122"/>
                </a:rPr>
                <a:t>地点：</a:t>
              </a:r>
              <a:r>
                <a:rPr lang="zh-CN" altLang="en-US" sz="2400" b="1" dirty="0">
                  <a:latin typeface="微软雅黑" panose="020B0503020204020204" pitchFamily="34" charset="-122"/>
                  <a:ea typeface="微软雅黑" panose="020B0503020204020204" pitchFamily="34" charset="-122"/>
                </a:rPr>
                <a:t>北京首都北京</a:t>
              </a:r>
            </a:p>
          </p:txBody>
        </p:sp>
      </p:grpSp>
      <p:sp>
        <p:nvSpPr>
          <p:cNvPr id="26" name="文本框 25">
            <a:extLst>
              <a:ext uri="{FF2B5EF4-FFF2-40B4-BE49-F238E27FC236}">
                <a16:creationId xmlns="" xmlns:a16="http://schemas.microsoft.com/office/drawing/2014/main" id="{CD2B91A9-ADB9-4FAA-9E6E-B9FAEFBD6EAC}"/>
              </a:ext>
            </a:extLst>
          </p:cNvPr>
          <p:cNvSpPr txBox="1"/>
          <p:nvPr/>
        </p:nvSpPr>
        <p:spPr>
          <a:xfrm>
            <a:off x="1063020" y="3149098"/>
            <a:ext cx="6610996" cy="853567"/>
          </a:xfrm>
          <a:prstGeom prst="rect">
            <a:avLst/>
          </a:prstGeom>
          <a:noFill/>
        </p:spPr>
        <p:txBody>
          <a:bodyPr wrap="square">
            <a:spAutoFit/>
          </a:bodyPr>
          <a:lstStyle/>
          <a:p>
            <a:pPr marL="342900" indent="-342900">
              <a:lnSpc>
                <a:spcPct val="130000"/>
              </a:lnSpc>
              <a:buFont typeface="Arial" panose="020B0604020202020204" pitchFamily="34" charset="0"/>
              <a:buChar char="•"/>
            </a:pPr>
            <a:r>
              <a:rPr lang="zh-CN" altLang="en-US" sz="2000" dirty="0">
                <a:latin typeface="微软雅黑" panose="020B0503020204020204" pitchFamily="34" charset="-122"/>
                <a:ea typeface="微软雅黑" panose="020B0503020204020204" pitchFamily="34" charset="-122"/>
              </a:rPr>
              <a:t>大会正确分析了国内外形势和国内主要矛盾的变化，八大是探索中国自己的建设社会主义道路的良好开端</a:t>
            </a:r>
          </a:p>
        </p:txBody>
      </p:sp>
      <p:grpSp>
        <p:nvGrpSpPr>
          <p:cNvPr id="16" name="组合 15">
            <a:extLst>
              <a:ext uri="{FF2B5EF4-FFF2-40B4-BE49-F238E27FC236}">
                <a16:creationId xmlns="" xmlns:a16="http://schemas.microsoft.com/office/drawing/2014/main" id="{293D7DE4-BCA8-42DE-8711-6B2C6FF3BF4D}"/>
              </a:ext>
            </a:extLst>
          </p:cNvPr>
          <p:cNvGrpSpPr/>
          <p:nvPr/>
        </p:nvGrpSpPr>
        <p:grpSpPr bwMode="auto">
          <a:xfrm>
            <a:off x="1124537" y="4209816"/>
            <a:ext cx="4660900" cy="461665"/>
            <a:chOff x="632293" y="1140768"/>
            <a:chExt cx="4660143" cy="462959"/>
          </a:xfrm>
        </p:grpSpPr>
        <p:sp>
          <p:nvSpPr>
            <p:cNvPr id="17" name="矩形 16">
              <a:extLst>
                <a:ext uri="{FF2B5EF4-FFF2-40B4-BE49-F238E27FC236}">
                  <a16:creationId xmlns="" xmlns:a16="http://schemas.microsoft.com/office/drawing/2014/main" id="{28B09E88-4B19-4423-AADA-E4F8F839103A}"/>
                </a:ext>
              </a:extLst>
            </p:cNvPr>
            <p:cNvSpPr/>
            <p:nvPr/>
          </p:nvSpPr>
          <p:spPr>
            <a:xfrm>
              <a:off x="632293" y="1158278"/>
              <a:ext cx="126979" cy="426642"/>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8" name="文本框 30">
              <a:extLst>
                <a:ext uri="{FF2B5EF4-FFF2-40B4-BE49-F238E27FC236}">
                  <a16:creationId xmlns="" xmlns:a16="http://schemas.microsoft.com/office/drawing/2014/main" id="{A433CD2C-234E-40B1-B0FC-5A2B37F28478}"/>
                </a:ext>
              </a:extLst>
            </p:cNvPr>
            <p:cNvSpPr txBox="1">
              <a:spLocks noChangeArrowheads="1"/>
            </p:cNvSpPr>
            <p:nvPr/>
          </p:nvSpPr>
          <p:spPr bwMode="auto">
            <a:xfrm>
              <a:off x="846302" y="1140768"/>
              <a:ext cx="4446134" cy="4629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等线" panose="02010600030101010101" pitchFamily="2" charset="-122"/>
                  <a:ea typeface="宋体" panose="02010600030101010101" pitchFamily="2" charset="-122"/>
                </a:defRPr>
              </a:lvl1pPr>
              <a:lvl2pPr marL="742950" indent="-285750" eaLnBrk="0" hangingPunct="0">
                <a:defRPr>
                  <a:solidFill>
                    <a:schemeClr val="tx1"/>
                  </a:solidFill>
                  <a:latin typeface="等线" panose="02010600030101010101" pitchFamily="2" charset="-122"/>
                  <a:ea typeface="宋体" panose="02010600030101010101" pitchFamily="2" charset="-122"/>
                </a:defRPr>
              </a:lvl2pPr>
              <a:lvl3pPr marL="1143000" indent="-228600" eaLnBrk="0" hangingPunct="0">
                <a:defRPr>
                  <a:solidFill>
                    <a:schemeClr val="tx1"/>
                  </a:solidFill>
                  <a:latin typeface="等线" panose="02010600030101010101" pitchFamily="2" charset="-122"/>
                  <a:ea typeface="宋体" panose="02010600030101010101" pitchFamily="2" charset="-122"/>
                </a:defRPr>
              </a:lvl3pPr>
              <a:lvl4pPr marL="1600200" indent="-228600" eaLnBrk="0" hangingPunct="0">
                <a:defRPr>
                  <a:solidFill>
                    <a:schemeClr val="tx1"/>
                  </a:solidFill>
                  <a:latin typeface="等线" panose="02010600030101010101" pitchFamily="2" charset="-122"/>
                  <a:ea typeface="宋体" panose="02010600030101010101" pitchFamily="2" charset="-122"/>
                </a:defRPr>
              </a:lvl4pPr>
              <a:lvl5pPr marL="2057400" indent="-228600" eaLnBrk="0" hangingPunct="0">
                <a:defRPr>
                  <a:solidFill>
                    <a:schemeClr val="tx1"/>
                  </a:solidFill>
                  <a:latin typeface="等线" panose="02010600030101010101" pitchFamily="2" charset="-122"/>
                  <a:ea typeface="宋体"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9pPr>
            </a:lstStyle>
            <a:p>
              <a:pPr fontAlgn="auto">
                <a:spcBef>
                  <a:spcPts val="0"/>
                </a:spcBef>
                <a:spcAft>
                  <a:spcPts val="0"/>
                </a:spcAft>
                <a:defRPr/>
              </a:pPr>
              <a:r>
                <a:rPr lang="zh-CN" altLang="en-US" sz="2400" b="1" spc="300" dirty="0">
                  <a:latin typeface="微软雅黑" panose="020B0503020204020204" pitchFamily="34" charset="-122"/>
                  <a:ea typeface="微软雅黑" panose="020B0503020204020204" pitchFamily="34" charset="-122"/>
                </a:rPr>
                <a:t>第一个五年计划</a:t>
              </a:r>
            </a:p>
          </p:txBody>
        </p:sp>
      </p:grpSp>
      <p:sp>
        <p:nvSpPr>
          <p:cNvPr id="19" name="文本框 18">
            <a:extLst>
              <a:ext uri="{FF2B5EF4-FFF2-40B4-BE49-F238E27FC236}">
                <a16:creationId xmlns="" xmlns:a16="http://schemas.microsoft.com/office/drawing/2014/main" id="{F8C490EB-6828-4140-B5C3-599F45A598EE}"/>
              </a:ext>
            </a:extLst>
          </p:cNvPr>
          <p:cNvSpPr txBox="1"/>
          <p:nvPr/>
        </p:nvSpPr>
        <p:spPr>
          <a:xfrm>
            <a:off x="1103739" y="4882467"/>
            <a:ext cx="9312448" cy="1137556"/>
          </a:xfrm>
          <a:prstGeom prst="rect">
            <a:avLst/>
          </a:prstGeom>
          <a:noFill/>
        </p:spPr>
        <p:txBody>
          <a:bodyPr wrap="square">
            <a:spAutoFit/>
          </a:bodyPr>
          <a:lstStyle/>
          <a:p>
            <a:pPr marL="285750" indent="-285750">
              <a:lnSpc>
                <a:spcPct val="130000"/>
              </a:lnSpc>
              <a:buFont typeface="Arial" panose="020B0604020202020204" pitchFamily="34" charset="0"/>
              <a:buChar char="•"/>
            </a:pPr>
            <a:r>
              <a:rPr lang="zh-CN" altLang="en-US" dirty="0">
                <a:latin typeface="微软雅黑" panose="020B0503020204020204" pitchFamily="34" charset="-122"/>
                <a:ea typeface="微软雅黑" panose="020B0503020204020204" pitchFamily="34" charset="-122"/>
              </a:rPr>
              <a:t>是在党中央的直接领导下，由周恩来、陈云同志主持制定的，</a:t>
            </a:r>
            <a:r>
              <a:rPr lang="en-US" altLang="zh-CN" dirty="0">
                <a:latin typeface="微软雅黑" panose="020B0503020204020204" pitchFamily="34" charset="-122"/>
                <a:ea typeface="微软雅黑" panose="020B0503020204020204" pitchFamily="34" charset="-122"/>
              </a:rPr>
              <a:t>1955</a:t>
            </a:r>
            <a:r>
              <a:rPr lang="zh-CN" altLang="en-US" dirty="0">
                <a:latin typeface="微软雅黑" panose="020B0503020204020204" pitchFamily="34" charset="-122"/>
                <a:ea typeface="微软雅黑" panose="020B0503020204020204" pitchFamily="34" charset="-122"/>
              </a:rPr>
              <a:t>年</a:t>
            </a:r>
            <a:r>
              <a:rPr lang="en-US" altLang="zh-CN" dirty="0">
                <a:latin typeface="微软雅黑" panose="020B0503020204020204" pitchFamily="34" charset="-122"/>
                <a:ea typeface="微软雅黑" panose="020B0503020204020204" pitchFamily="34" charset="-122"/>
              </a:rPr>
              <a:t>7</a:t>
            </a:r>
            <a:r>
              <a:rPr lang="zh-CN" altLang="en-US" dirty="0">
                <a:latin typeface="微软雅黑" panose="020B0503020204020204" pitchFamily="34" charset="-122"/>
                <a:ea typeface="微软雅黑" panose="020B0503020204020204" pitchFamily="34" charset="-122"/>
              </a:rPr>
              <a:t>月经全国人大一届二次会议审议通过。至</a:t>
            </a:r>
            <a:r>
              <a:rPr lang="en-US" altLang="zh-CN" dirty="0">
                <a:latin typeface="微软雅黑" panose="020B0503020204020204" pitchFamily="34" charset="-122"/>
                <a:ea typeface="微软雅黑" panose="020B0503020204020204" pitchFamily="34" charset="-122"/>
              </a:rPr>
              <a:t>1957</a:t>
            </a:r>
            <a:r>
              <a:rPr lang="zh-CN" altLang="en-US" dirty="0">
                <a:latin typeface="微软雅黑" panose="020B0503020204020204" pitchFamily="34" charset="-122"/>
                <a:ea typeface="微软雅黑" panose="020B0503020204020204" pitchFamily="34" charset="-122"/>
              </a:rPr>
              <a:t>年，“一五”计划超额完成了规定的任务，实现了国民经济的快速增长，并为我国的工业化奠定了初步基础</a:t>
            </a:r>
          </a:p>
        </p:txBody>
      </p:sp>
    </p:spTree>
    <p:extLst>
      <p:ext uri="{BB962C8B-B14F-4D97-AF65-F5344CB8AC3E}">
        <p14:creationId xmlns:p14="http://schemas.microsoft.com/office/powerpoint/2010/main" val="3207537442"/>
      </p:ext>
    </p:extLst>
  </p:cSld>
  <p:clrMapOvr>
    <a:masterClrMapping/>
  </p:clrMapOvr>
  <p:transition spd="slow"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 calcmode="lin" valueType="num">
                                          <p:cBhvr>
                                            <p:cTn id="9" dur="500" fill="hold"/>
                                            <p:tgtEl>
                                              <p:spTgt spid="7"/>
                                            </p:tgtEl>
                                            <p:attrNameLst>
                                              <p:attrName>style.rotation</p:attrName>
                                            </p:attrNameLst>
                                          </p:cBhvr>
                                          <p:tavLst>
                                            <p:tav tm="0">
                                              <p:val>
                                                <p:fltVal val="360"/>
                                              </p:val>
                                            </p:tav>
                                            <p:tav tm="100000">
                                              <p:val>
                                                <p:fltVal val="0"/>
                                              </p:val>
                                            </p:tav>
                                          </p:tavLst>
                                        </p:anim>
                                        <p:animEffect transition="in" filter="fade">
                                          <p:cBhvr>
                                            <p:cTn id="10" dur="500"/>
                                            <p:tgtEl>
                                              <p:spTgt spid="7"/>
                                            </p:tgtEl>
                                          </p:cBhvr>
                                        </p:animEffect>
                                      </p:childTnLst>
                                    </p:cTn>
                                  </p:par>
                                </p:childTnLst>
                              </p:cTn>
                            </p:par>
                            <p:par>
                              <p:cTn id="11" fill="hold">
                                <p:stCondLst>
                                  <p:cond delay="500"/>
                                </p:stCondLst>
                                <p:childTnLst>
                                  <p:par>
                                    <p:cTn id="12" presetID="12" presetClass="entr" presetSubtype="8"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additive="base">
                                            <p:cTn id="14" dur="300"/>
                                            <p:tgtEl>
                                              <p:spTgt spid="6"/>
                                            </p:tgtEl>
                                            <p:attrNameLst>
                                              <p:attrName>ppt_x</p:attrName>
                                            </p:attrNameLst>
                                          </p:cBhvr>
                                          <p:tavLst>
                                            <p:tav tm="0">
                                              <p:val>
                                                <p:strVal val="#ppt_x-#ppt_w*1.125000"/>
                                              </p:val>
                                            </p:tav>
                                            <p:tav tm="100000">
                                              <p:val>
                                                <p:strVal val="#ppt_x"/>
                                              </p:val>
                                            </p:tav>
                                          </p:tavLst>
                                        </p:anim>
                                        <p:animEffect transition="in" filter="wipe(right)">
                                          <p:cBhvr>
                                            <p:cTn id="15" dur="300"/>
                                            <p:tgtEl>
                                              <p:spTgt spid="6"/>
                                            </p:tgtEl>
                                          </p:cBhvr>
                                        </p:animEffect>
                                      </p:childTnLst>
                                    </p:cTn>
                                  </p:par>
                                </p:childTnLst>
                              </p:cTn>
                            </p:par>
                            <p:par>
                              <p:cTn id="16" fill="hold">
                                <p:stCondLst>
                                  <p:cond delay="800"/>
                                </p:stCondLst>
                                <p:childTnLst>
                                  <p:par>
                                    <p:cTn id="17" presetID="2" presetClass="entr" presetSubtype="2" fill="hold" grpId="0" nodeType="afterEffect" p14:presetBounceEnd="48000">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14:bounceEnd="48000">
                                          <p:cBhvr additive="base">
                                            <p:cTn id="19" dur="500" fill="hold"/>
                                            <p:tgtEl>
                                              <p:spTgt spid="4"/>
                                            </p:tgtEl>
                                            <p:attrNameLst>
                                              <p:attrName>ppt_x</p:attrName>
                                            </p:attrNameLst>
                                          </p:cBhvr>
                                          <p:tavLst>
                                            <p:tav tm="0">
                                              <p:val>
                                                <p:strVal val="1+#ppt_w/2"/>
                                              </p:val>
                                            </p:tav>
                                            <p:tav tm="100000">
                                              <p:val>
                                                <p:strVal val="#ppt_x"/>
                                              </p:val>
                                            </p:tav>
                                          </p:tavLst>
                                        </p:anim>
                                        <p:anim calcmode="lin" valueType="num" p14:bounceEnd="48000">
                                          <p:cBhvr additive="base">
                                            <p:cTn id="20" dur="500" fill="hold"/>
                                            <p:tgtEl>
                                              <p:spTgt spid="4"/>
                                            </p:tgtEl>
                                            <p:attrNameLst>
                                              <p:attrName>ppt_y</p:attrName>
                                            </p:attrNameLst>
                                          </p:cBhvr>
                                          <p:tavLst>
                                            <p:tav tm="0">
                                              <p:val>
                                                <p:strVal val="#ppt_y"/>
                                              </p:val>
                                            </p:tav>
                                            <p:tav tm="100000">
                                              <p:val>
                                                <p:strVal val="#ppt_y"/>
                                              </p:val>
                                            </p:tav>
                                          </p:tavLst>
                                        </p:anim>
                                      </p:childTnLst>
                                    </p:cTn>
                                  </p:par>
                                  <p:par>
                                    <p:cTn id="21" presetID="41" presetClass="entr" presetSubtype="0" fill="hold" grpId="0" nodeType="withEffect">
                                      <p:stCondLst>
                                        <p:cond delay="0"/>
                                      </p:stCondLst>
                                      <p:iterate type="lt">
                                        <p:tmPct val="10000"/>
                                      </p:iterate>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5"/>
                                            </p:tgtEl>
                                            <p:attrNameLst>
                                              <p:attrName>ppt_y</p:attrName>
                                            </p:attrNameLst>
                                          </p:cBhvr>
                                          <p:tavLst>
                                            <p:tav tm="0">
                                              <p:val>
                                                <p:strVal val="#ppt_y"/>
                                              </p:val>
                                            </p:tav>
                                            <p:tav tm="100000">
                                              <p:val>
                                                <p:strVal val="#ppt_y"/>
                                              </p:val>
                                            </p:tav>
                                          </p:tavLst>
                                        </p:anim>
                                        <p:anim calcmode="lin" valueType="num">
                                          <p:cBhvr>
                                            <p:cTn id="25"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5"/>
                                            </p:tgtEl>
                                          </p:cBhvr>
                                        </p:animEffect>
                                      </p:childTnLst>
                                    </p:cTn>
                                  </p:par>
                                </p:childTnLst>
                              </p:cTn>
                            </p:par>
                            <p:par>
                              <p:cTn id="28" fill="hold">
                                <p:stCondLst>
                                  <p:cond delay="1950"/>
                                </p:stCondLst>
                                <p:childTnLst>
                                  <p:par>
                                    <p:cTn id="29" presetID="22" presetClass="entr" presetSubtype="4"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down)">
                                          <p:cBhvr>
                                            <p:cTn id="31" dur="500"/>
                                            <p:tgtEl>
                                              <p:spTgt spid="10"/>
                                            </p:tgtEl>
                                          </p:cBhvr>
                                        </p:animEffect>
                                      </p:childTnLst>
                                    </p:cTn>
                                  </p:par>
                                </p:childTnLst>
                              </p:cTn>
                            </p:par>
                            <p:par>
                              <p:cTn id="32" fill="hold">
                                <p:stCondLst>
                                  <p:cond delay="2450"/>
                                </p:stCondLst>
                                <p:childTnLst>
                                  <p:par>
                                    <p:cTn id="33" presetID="22" presetClass="entr" presetSubtype="4" fill="hold" nodeType="after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wipe(down)">
                                          <p:cBhvr>
                                            <p:cTn id="35" dur="500"/>
                                            <p:tgtEl>
                                              <p:spTgt spid="3"/>
                                            </p:tgtEl>
                                          </p:cBhvr>
                                        </p:animEffect>
                                      </p:childTnLst>
                                    </p:cTn>
                                  </p:par>
                                  <p:par>
                                    <p:cTn id="36" presetID="10" presetClass="entr" presetSubtype="0" fill="hold" nodeType="with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750"/>
                                            <p:tgtEl>
                                              <p:spTgt spid="13"/>
                                            </p:tgtEl>
                                          </p:cBhvr>
                                        </p:animEffect>
                                      </p:childTnLst>
                                    </p:cTn>
                                  </p:par>
                                </p:childTnLst>
                              </p:cTn>
                            </p:par>
                            <p:par>
                              <p:cTn id="39" fill="hold">
                                <p:stCondLst>
                                  <p:cond delay="3200"/>
                                </p:stCondLst>
                                <p:childTnLst>
                                  <p:par>
                                    <p:cTn id="40" presetID="22" presetClass="entr" presetSubtype="4" fill="hold" grpId="0" nodeType="afterEffect">
                                      <p:stCondLst>
                                        <p:cond delay="0"/>
                                      </p:stCondLst>
                                      <p:childTnLst>
                                        <p:set>
                                          <p:cBhvr>
                                            <p:cTn id="41" dur="1" fill="hold">
                                              <p:stCondLst>
                                                <p:cond delay="0"/>
                                              </p:stCondLst>
                                            </p:cTn>
                                            <p:tgtEl>
                                              <p:spTgt spid="26"/>
                                            </p:tgtEl>
                                            <p:attrNameLst>
                                              <p:attrName>style.visibility</p:attrName>
                                            </p:attrNameLst>
                                          </p:cBhvr>
                                          <p:to>
                                            <p:strVal val="visible"/>
                                          </p:to>
                                        </p:set>
                                        <p:animEffect transition="in" filter="wipe(down)">
                                          <p:cBhvr>
                                            <p:cTn id="42" dur="500"/>
                                            <p:tgtEl>
                                              <p:spTgt spid="26"/>
                                            </p:tgtEl>
                                          </p:cBhvr>
                                        </p:animEffect>
                                      </p:childTnLst>
                                    </p:cTn>
                                  </p:par>
                                  <p:par>
                                    <p:cTn id="43" presetID="10" presetClass="entr" presetSubtype="0" fill="hold" nodeType="with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fade">
                                          <p:cBhvr>
                                            <p:cTn id="45" dur="750"/>
                                            <p:tgtEl>
                                              <p:spTgt spid="16"/>
                                            </p:tgtEl>
                                          </p:cBhvr>
                                        </p:animEffect>
                                      </p:childTnLst>
                                    </p:cTn>
                                  </p:par>
                                </p:childTnLst>
                              </p:cTn>
                            </p:par>
                            <p:par>
                              <p:cTn id="46" fill="hold">
                                <p:stCondLst>
                                  <p:cond delay="3950"/>
                                </p:stCondLst>
                                <p:childTnLst>
                                  <p:par>
                                    <p:cTn id="47" presetID="22" presetClass="entr" presetSubtype="4" fill="hold" grpId="0" nodeType="after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wipe(down)">
                                          <p:cBhvr>
                                            <p:cTn id="4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10" grpId="0" animBg="1"/>
          <p:bldP spid="26" grpId="0"/>
          <p:bldP spid="1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 calcmode="lin" valueType="num">
                                          <p:cBhvr>
                                            <p:cTn id="9" dur="500" fill="hold"/>
                                            <p:tgtEl>
                                              <p:spTgt spid="7"/>
                                            </p:tgtEl>
                                            <p:attrNameLst>
                                              <p:attrName>style.rotation</p:attrName>
                                            </p:attrNameLst>
                                          </p:cBhvr>
                                          <p:tavLst>
                                            <p:tav tm="0">
                                              <p:val>
                                                <p:fltVal val="360"/>
                                              </p:val>
                                            </p:tav>
                                            <p:tav tm="100000">
                                              <p:val>
                                                <p:fltVal val="0"/>
                                              </p:val>
                                            </p:tav>
                                          </p:tavLst>
                                        </p:anim>
                                        <p:animEffect transition="in" filter="fade">
                                          <p:cBhvr>
                                            <p:cTn id="10" dur="500"/>
                                            <p:tgtEl>
                                              <p:spTgt spid="7"/>
                                            </p:tgtEl>
                                          </p:cBhvr>
                                        </p:animEffect>
                                      </p:childTnLst>
                                    </p:cTn>
                                  </p:par>
                                </p:childTnLst>
                              </p:cTn>
                            </p:par>
                            <p:par>
                              <p:cTn id="11" fill="hold">
                                <p:stCondLst>
                                  <p:cond delay="500"/>
                                </p:stCondLst>
                                <p:childTnLst>
                                  <p:par>
                                    <p:cTn id="12" presetID="12" presetClass="entr" presetSubtype="8"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additive="base">
                                            <p:cTn id="14" dur="300"/>
                                            <p:tgtEl>
                                              <p:spTgt spid="6"/>
                                            </p:tgtEl>
                                            <p:attrNameLst>
                                              <p:attrName>ppt_x</p:attrName>
                                            </p:attrNameLst>
                                          </p:cBhvr>
                                          <p:tavLst>
                                            <p:tav tm="0">
                                              <p:val>
                                                <p:strVal val="#ppt_x-#ppt_w*1.125000"/>
                                              </p:val>
                                            </p:tav>
                                            <p:tav tm="100000">
                                              <p:val>
                                                <p:strVal val="#ppt_x"/>
                                              </p:val>
                                            </p:tav>
                                          </p:tavLst>
                                        </p:anim>
                                        <p:animEffect transition="in" filter="wipe(right)">
                                          <p:cBhvr>
                                            <p:cTn id="15" dur="300"/>
                                            <p:tgtEl>
                                              <p:spTgt spid="6"/>
                                            </p:tgtEl>
                                          </p:cBhvr>
                                        </p:animEffect>
                                      </p:childTnLst>
                                    </p:cTn>
                                  </p:par>
                                </p:childTnLst>
                              </p:cTn>
                            </p:par>
                            <p:par>
                              <p:cTn id="16" fill="hold">
                                <p:stCondLst>
                                  <p:cond delay="800"/>
                                </p:stCondLst>
                                <p:childTnLst>
                                  <p:par>
                                    <p:cTn id="17" presetID="2" presetClass="entr" presetSubtype="2"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1+#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par>
                                    <p:cTn id="21" presetID="41" presetClass="entr" presetSubtype="0" fill="hold" grpId="0" nodeType="withEffect">
                                      <p:stCondLst>
                                        <p:cond delay="0"/>
                                      </p:stCondLst>
                                      <p:iterate type="lt">
                                        <p:tmPct val="10000"/>
                                      </p:iterate>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5"/>
                                            </p:tgtEl>
                                            <p:attrNameLst>
                                              <p:attrName>ppt_y</p:attrName>
                                            </p:attrNameLst>
                                          </p:cBhvr>
                                          <p:tavLst>
                                            <p:tav tm="0">
                                              <p:val>
                                                <p:strVal val="#ppt_y"/>
                                              </p:val>
                                            </p:tav>
                                            <p:tav tm="100000">
                                              <p:val>
                                                <p:strVal val="#ppt_y"/>
                                              </p:val>
                                            </p:tav>
                                          </p:tavLst>
                                        </p:anim>
                                        <p:anim calcmode="lin" valueType="num">
                                          <p:cBhvr>
                                            <p:cTn id="25"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5"/>
                                            </p:tgtEl>
                                          </p:cBhvr>
                                        </p:animEffect>
                                      </p:childTnLst>
                                    </p:cTn>
                                  </p:par>
                                </p:childTnLst>
                              </p:cTn>
                            </p:par>
                            <p:par>
                              <p:cTn id="28" fill="hold">
                                <p:stCondLst>
                                  <p:cond delay="1950"/>
                                </p:stCondLst>
                                <p:childTnLst>
                                  <p:par>
                                    <p:cTn id="29" presetID="22" presetClass="entr" presetSubtype="4"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down)">
                                          <p:cBhvr>
                                            <p:cTn id="31" dur="500"/>
                                            <p:tgtEl>
                                              <p:spTgt spid="10"/>
                                            </p:tgtEl>
                                          </p:cBhvr>
                                        </p:animEffect>
                                      </p:childTnLst>
                                    </p:cTn>
                                  </p:par>
                                </p:childTnLst>
                              </p:cTn>
                            </p:par>
                            <p:par>
                              <p:cTn id="32" fill="hold">
                                <p:stCondLst>
                                  <p:cond delay="2450"/>
                                </p:stCondLst>
                                <p:childTnLst>
                                  <p:par>
                                    <p:cTn id="33" presetID="22" presetClass="entr" presetSubtype="4" fill="hold" nodeType="after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wipe(down)">
                                          <p:cBhvr>
                                            <p:cTn id="35" dur="500"/>
                                            <p:tgtEl>
                                              <p:spTgt spid="3"/>
                                            </p:tgtEl>
                                          </p:cBhvr>
                                        </p:animEffect>
                                      </p:childTnLst>
                                    </p:cTn>
                                  </p:par>
                                  <p:par>
                                    <p:cTn id="36" presetID="10" presetClass="entr" presetSubtype="0" fill="hold" nodeType="with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750"/>
                                            <p:tgtEl>
                                              <p:spTgt spid="13"/>
                                            </p:tgtEl>
                                          </p:cBhvr>
                                        </p:animEffect>
                                      </p:childTnLst>
                                    </p:cTn>
                                  </p:par>
                                </p:childTnLst>
                              </p:cTn>
                            </p:par>
                            <p:par>
                              <p:cTn id="39" fill="hold">
                                <p:stCondLst>
                                  <p:cond delay="3200"/>
                                </p:stCondLst>
                                <p:childTnLst>
                                  <p:par>
                                    <p:cTn id="40" presetID="22" presetClass="entr" presetSubtype="4" fill="hold" grpId="0" nodeType="afterEffect">
                                      <p:stCondLst>
                                        <p:cond delay="0"/>
                                      </p:stCondLst>
                                      <p:childTnLst>
                                        <p:set>
                                          <p:cBhvr>
                                            <p:cTn id="41" dur="1" fill="hold">
                                              <p:stCondLst>
                                                <p:cond delay="0"/>
                                              </p:stCondLst>
                                            </p:cTn>
                                            <p:tgtEl>
                                              <p:spTgt spid="26"/>
                                            </p:tgtEl>
                                            <p:attrNameLst>
                                              <p:attrName>style.visibility</p:attrName>
                                            </p:attrNameLst>
                                          </p:cBhvr>
                                          <p:to>
                                            <p:strVal val="visible"/>
                                          </p:to>
                                        </p:set>
                                        <p:animEffect transition="in" filter="wipe(down)">
                                          <p:cBhvr>
                                            <p:cTn id="42" dur="500"/>
                                            <p:tgtEl>
                                              <p:spTgt spid="26"/>
                                            </p:tgtEl>
                                          </p:cBhvr>
                                        </p:animEffect>
                                      </p:childTnLst>
                                    </p:cTn>
                                  </p:par>
                                  <p:par>
                                    <p:cTn id="43" presetID="10" presetClass="entr" presetSubtype="0" fill="hold" nodeType="with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fade">
                                          <p:cBhvr>
                                            <p:cTn id="45" dur="750"/>
                                            <p:tgtEl>
                                              <p:spTgt spid="16"/>
                                            </p:tgtEl>
                                          </p:cBhvr>
                                        </p:animEffect>
                                      </p:childTnLst>
                                    </p:cTn>
                                  </p:par>
                                </p:childTnLst>
                              </p:cTn>
                            </p:par>
                            <p:par>
                              <p:cTn id="46" fill="hold">
                                <p:stCondLst>
                                  <p:cond delay="3950"/>
                                </p:stCondLst>
                                <p:childTnLst>
                                  <p:par>
                                    <p:cTn id="47" presetID="22" presetClass="entr" presetSubtype="4" fill="hold" grpId="0" nodeType="after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wipe(down)">
                                          <p:cBhvr>
                                            <p:cTn id="4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10" grpId="0" animBg="1"/>
          <p:bldP spid="26" grpId="0"/>
          <p:bldP spid="19" grpId="0"/>
        </p:bldLst>
      </p:timing>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文本框 38">
            <a:extLst>
              <a:ext uri="{FF2B5EF4-FFF2-40B4-BE49-F238E27FC236}">
                <a16:creationId xmlns="" xmlns:a16="http://schemas.microsoft.com/office/drawing/2014/main" id="{E5B102FC-ABD5-4A4C-A6A8-706F28EF6A31}"/>
              </a:ext>
            </a:extLst>
          </p:cNvPr>
          <p:cNvSpPr txBox="1"/>
          <p:nvPr/>
        </p:nvSpPr>
        <p:spPr>
          <a:xfrm>
            <a:off x="1114000" y="375508"/>
            <a:ext cx="6096000" cy="369332"/>
          </a:xfrm>
          <a:prstGeom prst="rect">
            <a:avLst/>
          </a:prstGeom>
          <a:noFill/>
        </p:spPr>
        <p:txBody>
          <a:bodyPr wrap="square">
            <a:spAutoFit/>
          </a:bodyPr>
          <a:lstStyle/>
          <a:p>
            <a:r>
              <a:rPr lang="zh-CN" altLang="en-US" sz="1800" dirty="0">
                <a:solidFill>
                  <a:srgbClr val="C00000"/>
                </a:solidFill>
                <a:latin typeface="汉仪雅酷黑 85W" panose="020B0904020202020204" pitchFamily="34" charset="-122"/>
                <a:ea typeface="汉仪雅酷黑 85W" panose="020B0904020202020204" pitchFamily="34" charset="-122"/>
                <a:sym typeface="思源黑体" panose="020B0500000000000000" pitchFamily="34" charset="-122"/>
              </a:rPr>
              <a:t>建国初期</a:t>
            </a:r>
          </a:p>
        </p:txBody>
      </p:sp>
      <p:pic>
        <p:nvPicPr>
          <p:cNvPr id="40" name="图片 13">
            <a:extLst>
              <a:ext uri="{FF2B5EF4-FFF2-40B4-BE49-F238E27FC236}">
                <a16:creationId xmlns="" xmlns:a16="http://schemas.microsoft.com/office/drawing/2014/main" id="{8F5A8AB7-08C8-4A4F-98B4-B87A4046B493}"/>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bwMode="auto">
          <a:xfrm>
            <a:off x="263122" y="213359"/>
            <a:ext cx="850878" cy="693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平行四边形 3">
            <a:extLst>
              <a:ext uri="{FF2B5EF4-FFF2-40B4-BE49-F238E27FC236}">
                <a16:creationId xmlns="" xmlns:a16="http://schemas.microsoft.com/office/drawing/2014/main" id="{D4DC8C50-FCE6-4190-9E8E-B27A1AEF37E3}"/>
              </a:ext>
            </a:extLst>
          </p:cNvPr>
          <p:cNvSpPr/>
          <p:nvPr/>
        </p:nvSpPr>
        <p:spPr>
          <a:xfrm>
            <a:off x="751105" y="1413325"/>
            <a:ext cx="3137989" cy="577521"/>
          </a:xfrm>
          <a:prstGeom prst="parallelogram">
            <a:avLst/>
          </a:prstGeom>
          <a:solidFill>
            <a:srgbClr val="C00000"/>
          </a:solidFill>
          <a:ln w="12700" cap="flat" cmpd="sng" algn="ctr">
            <a:solidFill>
              <a:srgbClr val="C00000"/>
            </a:solidFill>
            <a:prstDash val="solid"/>
            <a:miter lim="800000"/>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sp>
        <p:nvSpPr>
          <p:cNvPr id="5" name="文本框 4">
            <a:extLst>
              <a:ext uri="{FF2B5EF4-FFF2-40B4-BE49-F238E27FC236}">
                <a16:creationId xmlns="" xmlns:a16="http://schemas.microsoft.com/office/drawing/2014/main" id="{975179B1-BB0C-4968-B139-33915AF56AD0}"/>
              </a:ext>
            </a:extLst>
          </p:cNvPr>
          <p:cNvSpPr txBox="1"/>
          <p:nvPr/>
        </p:nvSpPr>
        <p:spPr>
          <a:xfrm>
            <a:off x="1355592" y="1399682"/>
            <a:ext cx="2834444" cy="584775"/>
          </a:xfrm>
          <a:prstGeom prst="rect">
            <a:avLst/>
          </a:prstGeom>
          <a:noFill/>
        </p:spPr>
        <p:txBody>
          <a:bodyPr wrap="square" rtlCol="0">
            <a:spAutoFit/>
          </a:bodyPr>
          <a:lstStyle/>
          <a:p>
            <a:pPr fontAlgn="auto">
              <a:spcBef>
                <a:spcPts val="0"/>
              </a:spcBef>
              <a:spcAft>
                <a:spcPts val="0"/>
              </a:spcAft>
              <a:defRPr/>
            </a:pPr>
            <a:r>
              <a:rPr lang="zh-CN" altLang="en-US" sz="3200" b="1" spc="300" dirty="0">
                <a:solidFill>
                  <a:schemeClr val="bg1"/>
                </a:solidFill>
                <a:latin typeface="微软雅黑" panose="020B0503020204020204" pitchFamily="34" charset="-122"/>
                <a:ea typeface="微软雅黑" panose="020B0503020204020204" pitchFamily="34" charset="-122"/>
              </a:rPr>
              <a:t>庐山会议</a:t>
            </a:r>
          </a:p>
        </p:txBody>
      </p:sp>
      <p:sp>
        <p:nvSpPr>
          <p:cNvPr id="6" name="Freeform 9">
            <a:extLst>
              <a:ext uri="{FF2B5EF4-FFF2-40B4-BE49-F238E27FC236}">
                <a16:creationId xmlns="" xmlns:a16="http://schemas.microsoft.com/office/drawing/2014/main" id="{D74A885A-93C8-4C20-952B-CEEF085D8F01}"/>
              </a:ext>
            </a:extLst>
          </p:cNvPr>
          <p:cNvSpPr>
            <a:spLocks/>
          </p:cNvSpPr>
          <p:nvPr/>
        </p:nvSpPr>
        <p:spPr bwMode="auto">
          <a:xfrm>
            <a:off x="1150804" y="1605041"/>
            <a:ext cx="158750" cy="182562"/>
          </a:xfrm>
          <a:custGeom>
            <a:avLst/>
            <a:gdLst>
              <a:gd name="T0" fmla="*/ 2147483647 w 205"/>
              <a:gd name="T1" fmla="*/ 2147483647 h 234"/>
              <a:gd name="T2" fmla="*/ 2147483647 w 205"/>
              <a:gd name="T3" fmla="*/ 2147483647 h 234"/>
              <a:gd name="T4" fmla="*/ 2147483647 w 205"/>
              <a:gd name="T5" fmla="*/ 2147483647 h 234"/>
              <a:gd name="T6" fmla="*/ 0 w 205"/>
              <a:gd name="T7" fmla="*/ 2147483647 h 234"/>
              <a:gd name="T8" fmla="*/ 0 w 205"/>
              <a:gd name="T9" fmla="*/ 2147483647 h 234"/>
              <a:gd name="T10" fmla="*/ 0 w 205"/>
              <a:gd name="T11" fmla="*/ 2147483647 h 234"/>
              <a:gd name="T12" fmla="*/ 2147483647 w 205"/>
              <a:gd name="T13" fmla="*/ 2147483647 h 234"/>
              <a:gd name="T14" fmla="*/ 2147483647 w 205"/>
              <a:gd name="T15" fmla="*/ 2147483647 h 234"/>
              <a:gd name="T16" fmla="*/ 2147483647 w 205"/>
              <a:gd name="T17" fmla="*/ 2147483647 h 234"/>
              <a:gd name="T18" fmla="*/ 2147483647 w 205"/>
              <a:gd name="T19" fmla="*/ 2147483647 h 23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05" h="234">
                <a:moveTo>
                  <a:pt x="194" y="127"/>
                </a:moveTo>
                <a:lnTo>
                  <a:pt x="106" y="178"/>
                </a:lnTo>
                <a:cubicBezTo>
                  <a:pt x="78" y="194"/>
                  <a:pt x="50" y="210"/>
                  <a:pt x="23" y="226"/>
                </a:cubicBezTo>
                <a:cubicBezTo>
                  <a:pt x="9" y="234"/>
                  <a:pt x="2" y="232"/>
                  <a:pt x="0" y="219"/>
                </a:cubicBezTo>
                <a:lnTo>
                  <a:pt x="0" y="117"/>
                </a:lnTo>
                <a:cubicBezTo>
                  <a:pt x="0" y="85"/>
                  <a:pt x="0" y="53"/>
                  <a:pt x="0" y="21"/>
                </a:cubicBezTo>
                <a:cubicBezTo>
                  <a:pt x="0" y="5"/>
                  <a:pt x="6" y="0"/>
                  <a:pt x="18" y="5"/>
                </a:cubicBezTo>
                <a:lnTo>
                  <a:pt x="106" y="56"/>
                </a:lnTo>
                <a:cubicBezTo>
                  <a:pt x="134" y="72"/>
                  <a:pt x="161" y="88"/>
                  <a:pt x="189" y="104"/>
                </a:cubicBezTo>
                <a:cubicBezTo>
                  <a:pt x="203" y="111"/>
                  <a:pt x="205" y="119"/>
                  <a:pt x="194" y="127"/>
                </a:cubicBezTo>
                <a:close/>
              </a:path>
            </a:pathLst>
          </a:custGeom>
          <a:solidFill>
            <a:schemeClr val="bg1"/>
          </a:solidFill>
          <a:ln>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4D4D4D"/>
              </a:solidFill>
              <a:effectLst/>
              <a:uLnTx/>
              <a:uFillTx/>
              <a:cs typeface="+mn-ea"/>
              <a:sym typeface="+mn-lt"/>
            </a:endParaRPr>
          </a:p>
        </p:txBody>
      </p:sp>
      <p:grpSp>
        <p:nvGrpSpPr>
          <p:cNvPr id="7" name="组合 6">
            <a:extLst>
              <a:ext uri="{FF2B5EF4-FFF2-40B4-BE49-F238E27FC236}">
                <a16:creationId xmlns="" xmlns:a16="http://schemas.microsoft.com/office/drawing/2014/main" id="{C7E324C4-5B76-49BD-9EC8-D98CD1D8AFCB}"/>
              </a:ext>
            </a:extLst>
          </p:cNvPr>
          <p:cNvGrpSpPr/>
          <p:nvPr/>
        </p:nvGrpSpPr>
        <p:grpSpPr>
          <a:xfrm>
            <a:off x="699954" y="1490741"/>
            <a:ext cx="404813" cy="404812"/>
            <a:chOff x="1296847" y="1742267"/>
            <a:chExt cx="404813" cy="404812"/>
          </a:xfrm>
        </p:grpSpPr>
        <p:sp>
          <p:nvSpPr>
            <p:cNvPr id="8" name="Oval 8">
              <a:extLst>
                <a:ext uri="{FF2B5EF4-FFF2-40B4-BE49-F238E27FC236}">
                  <a16:creationId xmlns="" xmlns:a16="http://schemas.microsoft.com/office/drawing/2014/main" id="{DDEC0610-C1A1-4C3F-B145-988015D79E3B}"/>
                </a:ext>
              </a:extLst>
            </p:cNvPr>
            <p:cNvSpPr>
              <a:spLocks noChangeArrowheads="1"/>
            </p:cNvSpPr>
            <p:nvPr/>
          </p:nvSpPr>
          <p:spPr bwMode="auto">
            <a:xfrm>
              <a:off x="1296847" y="1742267"/>
              <a:ext cx="404813" cy="404812"/>
            </a:xfrm>
            <a:prstGeom prst="ellipse">
              <a:avLst/>
            </a:prstGeom>
            <a:solidFill>
              <a:srgbClr val="C00000"/>
            </a:solidFill>
            <a:ln w="28575">
              <a:solidFill>
                <a:srgbClr val="FFFFFF"/>
              </a:solidFill>
              <a:round/>
              <a:headEnd/>
              <a:tailEnd/>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r>
                <a:rPr kumimoji="0" lang="en-US" altLang="zh-CN" sz="1800" b="0" i="0" u="none" strike="noStrike" kern="0" cap="none" spc="0" normalizeH="0" baseline="0" noProof="0" dirty="0">
                  <a:ln>
                    <a:noFill/>
                  </a:ln>
                  <a:solidFill>
                    <a:srgbClr val="FFFFFF"/>
                  </a:solidFill>
                  <a:effectLst/>
                  <a:uLnTx/>
                  <a:uFillTx/>
                  <a:cs typeface="+mn-ea"/>
                  <a:sym typeface="+mn-lt"/>
                </a:rPr>
                <a:t> </a:t>
              </a:r>
              <a:endParaRPr kumimoji="0" lang="zh-CN" altLang="en-US" sz="1800" b="0" i="0" u="none" strike="noStrike" kern="0" cap="none" spc="0" normalizeH="0" baseline="0" noProof="0" dirty="0">
                <a:ln>
                  <a:noFill/>
                </a:ln>
                <a:solidFill>
                  <a:srgbClr val="FFFFFF"/>
                </a:solidFill>
                <a:effectLst/>
                <a:uLnTx/>
                <a:uFillTx/>
                <a:cs typeface="+mn-ea"/>
                <a:sym typeface="+mn-lt"/>
              </a:endParaRPr>
            </a:p>
          </p:txBody>
        </p:sp>
        <p:sp>
          <p:nvSpPr>
            <p:cNvPr id="9" name="TextBox 7">
              <a:extLst>
                <a:ext uri="{FF2B5EF4-FFF2-40B4-BE49-F238E27FC236}">
                  <a16:creationId xmlns="" xmlns:a16="http://schemas.microsoft.com/office/drawing/2014/main" id="{5A4C76F6-3068-4D15-A0D9-F4807BEABDBB}"/>
                </a:ext>
              </a:extLst>
            </p:cNvPr>
            <p:cNvSpPr txBox="1">
              <a:spLocks noChangeArrowheads="1"/>
            </p:cNvSpPr>
            <p:nvPr/>
          </p:nvSpPr>
          <p:spPr bwMode="auto">
            <a:xfrm>
              <a:off x="1332578" y="1758930"/>
              <a:ext cx="3273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r>
                <a:rPr kumimoji="0" lang="en-US" altLang="zh-CN" sz="1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ea"/>
                  <a:sym typeface="+mn-lt"/>
                </a:rPr>
                <a:t>5</a:t>
              </a:r>
              <a:endParaRPr kumimoji="0" lang="zh-CN" altLang="en-US" sz="1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ea"/>
                <a:sym typeface="+mn-lt"/>
              </a:endParaRPr>
            </a:p>
          </p:txBody>
        </p:sp>
      </p:grpSp>
      <p:sp>
        <p:nvSpPr>
          <p:cNvPr id="10" name="矩形: 圆角 9">
            <a:extLst>
              <a:ext uri="{FF2B5EF4-FFF2-40B4-BE49-F238E27FC236}">
                <a16:creationId xmlns="" xmlns:a16="http://schemas.microsoft.com/office/drawing/2014/main" id="{9FDD004D-2185-4988-8929-4AADB7F97642}"/>
              </a:ext>
            </a:extLst>
          </p:cNvPr>
          <p:cNvSpPr/>
          <p:nvPr/>
        </p:nvSpPr>
        <p:spPr>
          <a:xfrm>
            <a:off x="751105" y="2232885"/>
            <a:ext cx="10453189" cy="3959571"/>
          </a:xfrm>
          <a:prstGeom prst="roundRect">
            <a:avLst>
              <a:gd name="adj" fmla="val 2186"/>
            </a:avLst>
          </a:prstGeom>
          <a:noFill/>
          <a:ln w="9525" cap="flat" cmpd="sng" algn="ctr">
            <a:solidFill>
              <a:srgbClr val="C00000"/>
            </a:solidFill>
            <a:prstDash val="lgDash"/>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grpSp>
        <p:nvGrpSpPr>
          <p:cNvPr id="13" name="组合 12">
            <a:extLst>
              <a:ext uri="{FF2B5EF4-FFF2-40B4-BE49-F238E27FC236}">
                <a16:creationId xmlns="" xmlns:a16="http://schemas.microsoft.com/office/drawing/2014/main" id="{2DF941AB-A171-425D-AB5A-A6E89E808E0D}"/>
              </a:ext>
            </a:extLst>
          </p:cNvPr>
          <p:cNvGrpSpPr/>
          <p:nvPr/>
        </p:nvGrpSpPr>
        <p:grpSpPr bwMode="auto">
          <a:xfrm>
            <a:off x="1180081" y="2573190"/>
            <a:ext cx="4622367" cy="461665"/>
            <a:chOff x="632293" y="1154285"/>
            <a:chExt cx="4621616" cy="462959"/>
          </a:xfrm>
        </p:grpSpPr>
        <p:sp>
          <p:nvSpPr>
            <p:cNvPr id="14" name="矩形 13">
              <a:extLst>
                <a:ext uri="{FF2B5EF4-FFF2-40B4-BE49-F238E27FC236}">
                  <a16:creationId xmlns="" xmlns:a16="http://schemas.microsoft.com/office/drawing/2014/main" id="{89024E4C-A12E-4087-B76D-2ECF2B3964F9}"/>
                </a:ext>
              </a:extLst>
            </p:cNvPr>
            <p:cNvSpPr/>
            <p:nvPr/>
          </p:nvSpPr>
          <p:spPr>
            <a:xfrm>
              <a:off x="632293" y="1158278"/>
              <a:ext cx="126979" cy="426642"/>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5" name="文本框 30">
              <a:extLst>
                <a:ext uri="{FF2B5EF4-FFF2-40B4-BE49-F238E27FC236}">
                  <a16:creationId xmlns="" xmlns:a16="http://schemas.microsoft.com/office/drawing/2014/main" id="{DAFFA1F0-6B36-491F-AB87-30220D53D25F}"/>
                </a:ext>
              </a:extLst>
            </p:cNvPr>
            <p:cNvSpPr txBox="1">
              <a:spLocks noChangeArrowheads="1"/>
            </p:cNvSpPr>
            <p:nvPr/>
          </p:nvSpPr>
          <p:spPr bwMode="auto">
            <a:xfrm>
              <a:off x="807775" y="1154285"/>
              <a:ext cx="4446134" cy="4629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等线" panose="02010600030101010101" pitchFamily="2" charset="-122"/>
                  <a:ea typeface="宋体" panose="02010600030101010101" pitchFamily="2" charset="-122"/>
                </a:defRPr>
              </a:lvl1pPr>
              <a:lvl2pPr marL="742950" indent="-285750" eaLnBrk="0" hangingPunct="0">
                <a:defRPr>
                  <a:solidFill>
                    <a:schemeClr val="tx1"/>
                  </a:solidFill>
                  <a:latin typeface="等线" panose="02010600030101010101" pitchFamily="2" charset="-122"/>
                  <a:ea typeface="宋体" panose="02010600030101010101" pitchFamily="2" charset="-122"/>
                </a:defRPr>
              </a:lvl2pPr>
              <a:lvl3pPr marL="1143000" indent="-228600" eaLnBrk="0" hangingPunct="0">
                <a:defRPr>
                  <a:solidFill>
                    <a:schemeClr val="tx1"/>
                  </a:solidFill>
                  <a:latin typeface="等线" panose="02010600030101010101" pitchFamily="2" charset="-122"/>
                  <a:ea typeface="宋体" panose="02010600030101010101" pitchFamily="2" charset="-122"/>
                </a:defRPr>
              </a:lvl3pPr>
              <a:lvl4pPr marL="1600200" indent="-228600" eaLnBrk="0" hangingPunct="0">
                <a:defRPr>
                  <a:solidFill>
                    <a:schemeClr val="tx1"/>
                  </a:solidFill>
                  <a:latin typeface="等线" panose="02010600030101010101" pitchFamily="2" charset="-122"/>
                  <a:ea typeface="宋体" panose="02010600030101010101" pitchFamily="2" charset="-122"/>
                </a:defRPr>
              </a:lvl4pPr>
              <a:lvl5pPr marL="2057400" indent="-228600" eaLnBrk="0" hangingPunct="0">
                <a:defRPr>
                  <a:solidFill>
                    <a:schemeClr val="tx1"/>
                  </a:solidFill>
                  <a:latin typeface="等线" panose="02010600030101010101" pitchFamily="2" charset="-122"/>
                  <a:ea typeface="宋体"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9pPr>
            </a:lstStyle>
            <a:p>
              <a:pPr fontAlgn="auto">
                <a:spcBef>
                  <a:spcPts val="0"/>
                </a:spcBef>
                <a:spcAft>
                  <a:spcPts val="0"/>
                </a:spcAft>
                <a:defRPr/>
              </a:pPr>
              <a:r>
                <a:rPr lang="zh-CN" altLang="en-US" sz="2400" b="1" spc="600" dirty="0">
                  <a:solidFill>
                    <a:srgbClr val="C00000"/>
                  </a:solidFill>
                  <a:latin typeface="微软雅黑" panose="020B0503020204020204" pitchFamily="34" charset="-122"/>
                  <a:ea typeface="微软雅黑" panose="020B0503020204020204" pitchFamily="34" charset="-122"/>
                </a:rPr>
                <a:t>庐山会议</a:t>
              </a:r>
            </a:p>
          </p:txBody>
        </p:sp>
      </p:grpSp>
      <p:sp>
        <p:nvSpPr>
          <p:cNvPr id="26" name="文本框 25">
            <a:extLst>
              <a:ext uri="{FF2B5EF4-FFF2-40B4-BE49-F238E27FC236}">
                <a16:creationId xmlns="" xmlns:a16="http://schemas.microsoft.com/office/drawing/2014/main" id="{CD2B91A9-ADB9-4FAA-9E6E-B9FAEFBD6EAC}"/>
              </a:ext>
            </a:extLst>
          </p:cNvPr>
          <p:cNvSpPr txBox="1"/>
          <p:nvPr/>
        </p:nvSpPr>
        <p:spPr>
          <a:xfrm>
            <a:off x="1150803" y="3135708"/>
            <a:ext cx="9764123" cy="646331"/>
          </a:xfrm>
          <a:prstGeom prst="rect">
            <a:avLst/>
          </a:prstGeom>
          <a:noFill/>
        </p:spPr>
        <p:txBody>
          <a:bodyPr wrap="square">
            <a:spAutoFit/>
          </a:bodyPr>
          <a:lstStyle/>
          <a:p>
            <a:r>
              <a:rPr lang="en-US" altLang="zh-CN" dirty="0">
                <a:latin typeface="微软雅黑" panose="020B0503020204020204" pitchFamily="34" charset="-122"/>
                <a:ea typeface="微软雅黑" panose="020B0503020204020204" pitchFamily="34" charset="-122"/>
              </a:rPr>
              <a:t>7</a:t>
            </a:r>
            <a:r>
              <a:rPr lang="zh-CN" altLang="en-US" dirty="0">
                <a:latin typeface="微软雅黑" panose="020B0503020204020204" pitchFamily="34" charset="-122"/>
                <a:ea typeface="微软雅黑" panose="020B0503020204020204" pitchFamily="34" charset="-122"/>
              </a:rPr>
              <a:t>月</a:t>
            </a:r>
            <a:r>
              <a:rPr lang="en-US" altLang="zh-CN" dirty="0">
                <a:latin typeface="微软雅黑" panose="020B0503020204020204" pitchFamily="34" charset="-122"/>
                <a:ea typeface="微软雅黑" panose="020B0503020204020204" pitchFamily="34" charset="-122"/>
              </a:rPr>
              <a:t>23</a:t>
            </a:r>
            <a:r>
              <a:rPr lang="zh-CN" altLang="en-US" dirty="0">
                <a:latin typeface="微软雅黑" panose="020B0503020204020204" pitchFamily="34" charset="-122"/>
                <a:ea typeface="微软雅黑" panose="020B0503020204020204" pitchFamily="34" charset="-122"/>
              </a:rPr>
              <a:t>日，毛泽东在会上作长篇发言，批判彭德怀信中的观点，形势急转直下，会议由反“左”转为反“右”</a:t>
            </a:r>
          </a:p>
        </p:txBody>
      </p:sp>
      <p:grpSp>
        <p:nvGrpSpPr>
          <p:cNvPr id="16" name="组合 15">
            <a:extLst>
              <a:ext uri="{FF2B5EF4-FFF2-40B4-BE49-F238E27FC236}">
                <a16:creationId xmlns="" xmlns:a16="http://schemas.microsoft.com/office/drawing/2014/main" id="{293D7DE4-BCA8-42DE-8711-6B2C6FF3BF4D}"/>
              </a:ext>
            </a:extLst>
          </p:cNvPr>
          <p:cNvGrpSpPr/>
          <p:nvPr/>
        </p:nvGrpSpPr>
        <p:grpSpPr bwMode="auto">
          <a:xfrm>
            <a:off x="1180081" y="3915125"/>
            <a:ext cx="4660900" cy="461665"/>
            <a:chOff x="632293" y="1140768"/>
            <a:chExt cx="4660143" cy="462959"/>
          </a:xfrm>
        </p:grpSpPr>
        <p:sp>
          <p:nvSpPr>
            <p:cNvPr id="17" name="矩形 16">
              <a:extLst>
                <a:ext uri="{FF2B5EF4-FFF2-40B4-BE49-F238E27FC236}">
                  <a16:creationId xmlns="" xmlns:a16="http://schemas.microsoft.com/office/drawing/2014/main" id="{28B09E88-4B19-4423-AADA-E4F8F839103A}"/>
                </a:ext>
              </a:extLst>
            </p:cNvPr>
            <p:cNvSpPr/>
            <p:nvPr/>
          </p:nvSpPr>
          <p:spPr>
            <a:xfrm>
              <a:off x="632293" y="1158278"/>
              <a:ext cx="126979" cy="426642"/>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8" name="文本框 30">
              <a:extLst>
                <a:ext uri="{FF2B5EF4-FFF2-40B4-BE49-F238E27FC236}">
                  <a16:creationId xmlns="" xmlns:a16="http://schemas.microsoft.com/office/drawing/2014/main" id="{A433CD2C-234E-40B1-B0FC-5A2B37F28478}"/>
                </a:ext>
              </a:extLst>
            </p:cNvPr>
            <p:cNvSpPr txBox="1">
              <a:spLocks noChangeArrowheads="1"/>
            </p:cNvSpPr>
            <p:nvPr/>
          </p:nvSpPr>
          <p:spPr bwMode="auto">
            <a:xfrm>
              <a:off x="846302" y="1140768"/>
              <a:ext cx="4446134" cy="4629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等线" panose="02010600030101010101" pitchFamily="2" charset="-122"/>
                  <a:ea typeface="宋体" panose="02010600030101010101" pitchFamily="2" charset="-122"/>
                </a:defRPr>
              </a:lvl1pPr>
              <a:lvl2pPr marL="742950" indent="-285750" eaLnBrk="0" hangingPunct="0">
                <a:defRPr>
                  <a:solidFill>
                    <a:schemeClr val="tx1"/>
                  </a:solidFill>
                  <a:latin typeface="等线" panose="02010600030101010101" pitchFamily="2" charset="-122"/>
                  <a:ea typeface="宋体" panose="02010600030101010101" pitchFamily="2" charset="-122"/>
                </a:defRPr>
              </a:lvl2pPr>
              <a:lvl3pPr marL="1143000" indent="-228600" eaLnBrk="0" hangingPunct="0">
                <a:defRPr>
                  <a:solidFill>
                    <a:schemeClr val="tx1"/>
                  </a:solidFill>
                  <a:latin typeface="等线" panose="02010600030101010101" pitchFamily="2" charset="-122"/>
                  <a:ea typeface="宋体" panose="02010600030101010101" pitchFamily="2" charset="-122"/>
                </a:defRPr>
              </a:lvl3pPr>
              <a:lvl4pPr marL="1600200" indent="-228600" eaLnBrk="0" hangingPunct="0">
                <a:defRPr>
                  <a:solidFill>
                    <a:schemeClr val="tx1"/>
                  </a:solidFill>
                  <a:latin typeface="等线" panose="02010600030101010101" pitchFamily="2" charset="-122"/>
                  <a:ea typeface="宋体" panose="02010600030101010101" pitchFamily="2" charset="-122"/>
                </a:defRPr>
              </a:lvl4pPr>
              <a:lvl5pPr marL="2057400" indent="-228600" eaLnBrk="0" hangingPunct="0">
                <a:defRPr>
                  <a:solidFill>
                    <a:schemeClr val="tx1"/>
                  </a:solidFill>
                  <a:latin typeface="等线" panose="02010600030101010101" pitchFamily="2" charset="-122"/>
                  <a:ea typeface="宋体"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9pPr>
            </a:lstStyle>
            <a:p>
              <a:pPr fontAlgn="auto">
                <a:spcBef>
                  <a:spcPts val="0"/>
                </a:spcBef>
                <a:spcAft>
                  <a:spcPts val="0"/>
                </a:spcAft>
                <a:defRPr/>
              </a:pPr>
              <a:r>
                <a:rPr lang="zh-CN" altLang="en-US" sz="2400" b="1" spc="300" dirty="0">
                  <a:solidFill>
                    <a:srgbClr val="C00000"/>
                  </a:solidFill>
                  <a:latin typeface="微软雅黑" panose="020B0503020204020204" pitchFamily="34" charset="-122"/>
                  <a:ea typeface="微软雅黑" panose="020B0503020204020204" pitchFamily="34" charset="-122"/>
                </a:rPr>
                <a:t>西藏平判</a:t>
              </a:r>
            </a:p>
          </p:txBody>
        </p:sp>
      </p:grpSp>
      <p:sp>
        <p:nvSpPr>
          <p:cNvPr id="19" name="文本框 18">
            <a:extLst>
              <a:ext uri="{FF2B5EF4-FFF2-40B4-BE49-F238E27FC236}">
                <a16:creationId xmlns="" xmlns:a16="http://schemas.microsoft.com/office/drawing/2014/main" id="{F8C490EB-6828-4140-B5C3-599F45A598EE}"/>
              </a:ext>
            </a:extLst>
          </p:cNvPr>
          <p:cNvSpPr txBox="1"/>
          <p:nvPr/>
        </p:nvSpPr>
        <p:spPr>
          <a:xfrm>
            <a:off x="1174133" y="4388054"/>
            <a:ext cx="4921867" cy="1497654"/>
          </a:xfrm>
          <a:prstGeom prst="rect">
            <a:avLst/>
          </a:prstGeom>
          <a:noFill/>
        </p:spPr>
        <p:txBody>
          <a:bodyPr wrap="square">
            <a:spAutoFit/>
          </a:bodyPr>
          <a:lstStyle/>
          <a:p>
            <a:pPr>
              <a:lnSpc>
                <a:spcPct val="130000"/>
              </a:lnSpc>
            </a:pPr>
            <a:r>
              <a:rPr lang="en-US" altLang="zh-CN" dirty="0">
                <a:latin typeface="微软雅黑" panose="020B0503020204020204" pitchFamily="34" charset="-122"/>
                <a:ea typeface="微软雅黑" panose="020B0503020204020204" pitchFamily="34" charset="-122"/>
              </a:rPr>
              <a:t>1959</a:t>
            </a:r>
            <a:r>
              <a:rPr lang="zh-CN" altLang="en-US" dirty="0">
                <a:latin typeface="微软雅黑" panose="020B0503020204020204" pitchFamily="34" charset="-122"/>
                <a:ea typeface="微软雅黑" panose="020B0503020204020204" pitchFamily="34" charset="-122"/>
              </a:rPr>
              <a:t>年</a:t>
            </a:r>
            <a:r>
              <a:rPr lang="en-US" altLang="zh-CN" dirty="0">
                <a:latin typeface="微软雅黑" panose="020B0503020204020204" pitchFamily="34" charset="-122"/>
                <a:ea typeface="微软雅黑" panose="020B0503020204020204" pitchFamily="34" charset="-122"/>
              </a:rPr>
              <a:t>3</a:t>
            </a:r>
            <a:r>
              <a:rPr lang="zh-CN" altLang="en-US" dirty="0">
                <a:latin typeface="微软雅黑" panose="020B0503020204020204" pitchFamily="34" charset="-122"/>
                <a:ea typeface="微软雅黑" panose="020B0503020204020204" pitchFamily="34" charset="-122"/>
              </a:rPr>
              <a:t>月</a:t>
            </a:r>
            <a:r>
              <a:rPr lang="en-US" altLang="zh-CN" dirty="0">
                <a:latin typeface="微软雅黑" panose="020B0503020204020204" pitchFamily="34" charset="-122"/>
                <a:ea typeface="微软雅黑" panose="020B0503020204020204" pitchFamily="34" charset="-122"/>
              </a:rPr>
              <a:t>10</a:t>
            </a:r>
            <a:r>
              <a:rPr lang="zh-CN" altLang="en-US" dirty="0">
                <a:latin typeface="微软雅黑" panose="020B0503020204020204" pitchFamily="34" charset="-122"/>
                <a:ea typeface="微软雅黑" panose="020B0503020204020204" pitchFamily="34" charset="-122"/>
              </a:rPr>
              <a:t>日，西藏上层反动集团公然撕毁</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中央人民政府和西藏地方政府关于和平解放西藏办法的协议</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（简称“北条协议”），人民解放军经过两年多的时间平息了叛乱</a:t>
            </a:r>
          </a:p>
        </p:txBody>
      </p:sp>
      <p:pic>
        <p:nvPicPr>
          <p:cNvPr id="11" name="图片 10">
            <a:extLst>
              <a:ext uri="{FF2B5EF4-FFF2-40B4-BE49-F238E27FC236}">
                <a16:creationId xmlns="" xmlns:a16="http://schemas.microsoft.com/office/drawing/2014/main" id="{B990C14E-505F-482A-94EC-89D1AF3690F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81245" y="3782039"/>
            <a:ext cx="3816630" cy="2544420"/>
          </a:xfrm>
          <a:prstGeom prst="rect">
            <a:avLst/>
          </a:prstGeom>
        </p:spPr>
      </p:pic>
    </p:spTree>
    <p:extLst>
      <p:ext uri="{BB962C8B-B14F-4D97-AF65-F5344CB8AC3E}">
        <p14:creationId xmlns:p14="http://schemas.microsoft.com/office/powerpoint/2010/main" val="3549666331"/>
      </p:ext>
    </p:extLst>
  </p:cSld>
  <p:clrMapOvr>
    <a:masterClrMapping/>
  </p:clrMapOvr>
  <p:transition spd="slow"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 calcmode="lin" valueType="num">
                                          <p:cBhvr>
                                            <p:cTn id="9" dur="500" fill="hold"/>
                                            <p:tgtEl>
                                              <p:spTgt spid="7"/>
                                            </p:tgtEl>
                                            <p:attrNameLst>
                                              <p:attrName>style.rotation</p:attrName>
                                            </p:attrNameLst>
                                          </p:cBhvr>
                                          <p:tavLst>
                                            <p:tav tm="0">
                                              <p:val>
                                                <p:fltVal val="360"/>
                                              </p:val>
                                            </p:tav>
                                            <p:tav tm="100000">
                                              <p:val>
                                                <p:fltVal val="0"/>
                                              </p:val>
                                            </p:tav>
                                          </p:tavLst>
                                        </p:anim>
                                        <p:animEffect transition="in" filter="fade">
                                          <p:cBhvr>
                                            <p:cTn id="10" dur="500"/>
                                            <p:tgtEl>
                                              <p:spTgt spid="7"/>
                                            </p:tgtEl>
                                          </p:cBhvr>
                                        </p:animEffect>
                                      </p:childTnLst>
                                    </p:cTn>
                                  </p:par>
                                </p:childTnLst>
                              </p:cTn>
                            </p:par>
                            <p:par>
                              <p:cTn id="11" fill="hold">
                                <p:stCondLst>
                                  <p:cond delay="500"/>
                                </p:stCondLst>
                                <p:childTnLst>
                                  <p:par>
                                    <p:cTn id="12" presetID="12" presetClass="entr" presetSubtype="8"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additive="base">
                                            <p:cTn id="14" dur="300"/>
                                            <p:tgtEl>
                                              <p:spTgt spid="6"/>
                                            </p:tgtEl>
                                            <p:attrNameLst>
                                              <p:attrName>ppt_x</p:attrName>
                                            </p:attrNameLst>
                                          </p:cBhvr>
                                          <p:tavLst>
                                            <p:tav tm="0">
                                              <p:val>
                                                <p:strVal val="#ppt_x-#ppt_w*1.125000"/>
                                              </p:val>
                                            </p:tav>
                                            <p:tav tm="100000">
                                              <p:val>
                                                <p:strVal val="#ppt_x"/>
                                              </p:val>
                                            </p:tav>
                                          </p:tavLst>
                                        </p:anim>
                                        <p:animEffect transition="in" filter="wipe(right)">
                                          <p:cBhvr>
                                            <p:cTn id="15" dur="300"/>
                                            <p:tgtEl>
                                              <p:spTgt spid="6"/>
                                            </p:tgtEl>
                                          </p:cBhvr>
                                        </p:animEffect>
                                      </p:childTnLst>
                                    </p:cTn>
                                  </p:par>
                                </p:childTnLst>
                              </p:cTn>
                            </p:par>
                            <p:par>
                              <p:cTn id="16" fill="hold">
                                <p:stCondLst>
                                  <p:cond delay="800"/>
                                </p:stCondLst>
                                <p:childTnLst>
                                  <p:par>
                                    <p:cTn id="17" presetID="2" presetClass="entr" presetSubtype="2" fill="hold" grpId="0" nodeType="afterEffect" p14:presetBounceEnd="48000">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14:bounceEnd="48000">
                                          <p:cBhvr additive="base">
                                            <p:cTn id="19" dur="500" fill="hold"/>
                                            <p:tgtEl>
                                              <p:spTgt spid="4"/>
                                            </p:tgtEl>
                                            <p:attrNameLst>
                                              <p:attrName>ppt_x</p:attrName>
                                            </p:attrNameLst>
                                          </p:cBhvr>
                                          <p:tavLst>
                                            <p:tav tm="0">
                                              <p:val>
                                                <p:strVal val="1+#ppt_w/2"/>
                                              </p:val>
                                            </p:tav>
                                            <p:tav tm="100000">
                                              <p:val>
                                                <p:strVal val="#ppt_x"/>
                                              </p:val>
                                            </p:tav>
                                          </p:tavLst>
                                        </p:anim>
                                        <p:anim calcmode="lin" valueType="num" p14:bounceEnd="48000">
                                          <p:cBhvr additive="base">
                                            <p:cTn id="20" dur="500" fill="hold"/>
                                            <p:tgtEl>
                                              <p:spTgt spid="4"/>
                                            </p:tgtEl>
                                            <p:attrNameLst>
                                              <p:attrName>ppt_y</p:attrName>
                                            </p:attrNameLst>
                                          </p:cBhvr>
                                          <p:tavLst>
                                            <p:tav tm="0">
                                              <p:val>
                                                <p:strVal val="#ppt_y"/>
                                              </p:val>
                                            </p:tav>
                                            <p:tav tm="100000">
                                              <p:val>
                                                <p:strVal val="#ppt_y"/>
                                              </p:val>
                                            </p:tav>
                                          </p:tavLst>
                                        </p:anim>
                                      </p:childTnLst>
                                    </p:cTn>
                                  </p:par>
                                  <p:par>
                                    <p:cTn id="21" presetID="41" presetClass="entr" presetSubtype="0" fill="hold" grpId="0" nodeType="withEffect">
                                      <p:stCondLst>
                                        <p:cond delay="0"/>
                                      </p:stCondLst>
                                      <p:iterate type="lt">
                                        <p:tmPct val="10000"/>
                                      </p:iterate>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5"/>
                                            </p:tgtEl>
                                            <p:attrNameLst>
                                              <p:attrName>ppt_y</p:attrName>
                                            </p:attrNameLst>
                                          </p:cBhvr>
                                          <p:tavLst>
                                            <p:tav tm="0">
                                              <p:val>
                                                <p:strVal val="#ppt_y"/>
                                              </p:val>
                                            </p:tav>
                                            <p:tav tm="100000">
                                              <p:val>
                                                <p:strVal val="#ppt_y"/>
                                              </p:val>
                                            </p:tav>
                                          </p:tavLst>
                                        </p:anim>
                                        <p:anim calcmode="lin" valueType="num">
                                          <p:cBhvr>
                                            <p:cTn id="25"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5"/>
                                            </p:tgtEl>
                                          </p:cBhvr>
                                        </p:animEffect>
                                      </p:childTnLst>
                                    </p:cTn>
                                  </p:par>
                                </p:childTnLst>
                              </p:cTn>
                            </p:par>
                            <p:par>
                              <p:cTn id="28" fill="hold">
                                <p:stCondLst>
                                  <p:cond delay="1450"/>
                                </p:stCondLst>
                                <p:childTnLst>
                                  <p:par>
                                    <p:cTn id="29" presetID="22" presetClass="entr" presetSubtype="4"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down)">
                                          <p:cBhvr>
                                            <p:cTn id="31" dur="500"/>
                                            <p:tgtEl>
                                              <p:spTgt spid="10"/>
                                            </p:tgtEl>
                                          </p:cBhvr>
                                        </p:animEffect>
                                      </p:childTnLst>
                                    </p:cTn>
                                  </p:par>
                                  <p:par>
                                    <p:cTn id="32" presetID="10" presetClass="entr" presetSubtype="0" fill="hold"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750"/>
                                            <p:tgtEl>
                                              <p:spTgt spid="13"/>
                                            </p:tgtEl>
                                          </p:cBhvr>
                                        </p:animEffect>
                                      </p:childTnLst>
                                    </p:cTn>
                                  </p:par>
                                </p:childTnLst>
                              </p:cTn>
                            </p:par>
                            <p:par>
                              <p:cTn id="35" fill="hold">
                                <p:stCondLst>
                                  <p:cond delay="2200"/>
                                </p:stCondLst>
                                <p:childTnLst>
                                  <p:par>
                                    <p:cTn id="36" presetID="22" presetClass="entr" presetSubtype="4" fill="hold" grpId="0" nodeType="after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wipe(down)">
                                          <p:cBhvr>
                                            <p:cTn id="38" dur="500"/>
                                            <p:tgtEl>
                                              <p:spTgt spid="26"/>
                                            </p:tgtEl>
                                          </p:cBhvr>
                                        </p:animEffect>
                                      </p:childTnLst>
                                    </p:cTn>
                                  </p:par>
                                  <p:par>
                                    <p:cTn id="39" presetID="10" presetClass="entr" presetSubtype="0" fill="hold" nodeType="with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fade">
                                          <p:cBhvr>
                                            <p:cTn id="41" dur="750"/>
                                            <p:tgtEl>
                                              <p:spTgt spid="16"/>
                                            </p:tgtEl>
                                          </p:cBhvr>
                                        </p:animEffect>
                                      </p:childTnLst>
                                    </p:cTn>
                                  </p:par>
                                </p:childTnLst>
                              </p:cTn>
                            </p:par>
                            <p:par>
                              <p:cTn id="42" fill="hold">
                                <p:stCondLst>
                                  <p:cond delay="2950"/>
                                </p:stCondLst>
                                <p:childTnLst>
                                  <p:par>
                                    <p:cTn id="43" presetID="22" presetClass="entr" presetSubtype="4" fill="hold" grpId="0" nodeType="after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wipe(down)">
                                          <p:cBhvr>
                                            <p:cTn id="45" dur="500"/>
                                            <p:tgtEl>
                                              <p:spTgt spid="19"/>
                                            </p:tgtEl>
                                          </p:cBhvr>
                                        </p:animEffect>
                                      </p:childTnLst>
                                    </p:cTn>
                                  </p:par>
                                </p:childTnLst>
                              </p:cTn>
                            </p:par>
                            <p:par>
                              <p:cTn id="46" fill="hold">
                                <p:stCondLst>
                                  <p:cond delay="3450"/>
                                </p:stCondLst>
                                <p:childTnLst>
                                  <p:par>
                                    <p:cTn id="47" presetID="22" presetClass="entr" presetSubtype="4" fill="hold" nodeType="after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wipe(down)">
                                          <p:cBhvr>
                                            <p:cTn id="4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10" grpId="0" animBg="1"/>
          <p:bldP spid="26" grpId="0"/>
          <p:bldP spid="1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 calcmode="lin" valueType="num">
                                          <p:cBhvr>
                                            <p:cTn id="9" dur="500" fill="hold"/>
                                            <p:tgtEl>
                                              <p:spTgt spid="7"/>
                                            </p:tgtEl>
                                            <p:attrNameLst>
                                              <p:attrName>style.rotation</p:attrName>
                                            </p:attrNameLst>
                                          </p:cBhvr>
                                          <p:tavLst>
                                            <p:tav tm="0">
                                              <p:val>
                                                <p:fltVal val="360"/>
                                              </p:val>
                                            </p:tav>
                                            <p:tav tm="100000">
                                              <p:val>
                                                <p:fltVal val="0"/>
                                              </p:val>
                                            </p:tav>
                                          </p:tavLst>
                                        </p:anim>
                                        <p:animEffect transition="in" filter="fade">
                                          <p:cBhvr>
                                            <p:cTn id="10" dur="500"/>
                                            <p:tgtEl>
                                              <p:spTgt spid="7"/>
                                            </p:tgtEl>
                                          </p:cBhvr>
                                        </p:animEffect>
                                      </p:childTnLst>
                                    </p:cTn>
                                  </p:par>
                                </p:childTnLst>
                              </p:cTn>
                            </p:par>
                            <p:par>
                              <p:cTn id="11" fill="hold">
                                <p:stCondLst>
                                  <p:cond delay="500"/>
                                </p:stCondLst>
                                <p:childTnLst>
                                  <p:par>
                                    <p:cTn id="12" presetID="12" presetClass="entr" presetSubtype="8"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additive="base">
                                            <p:cTn id="14" dur="300"/>
                                            <p:tgtEl>
                                              <p:spTgt spid="6"/>
                                            </p:tgtEl>
                                            <p:attrNameLst>
                                              <p:attrName>ppt_x</p:attrName>
                                            </p:attrNameLst>
                                          </p:cBhvr>
                                          <p:tavLst>
                                            <p:tav tm="0">
                                              <p:val>
                                                <p:strVal val="#ppt_x-#ppt_w*1.125000"/>
                                              </p:val>
                                            </p:tav>
                                            <p:tav tm="100000">
                                              <p:val>
                                                <p:strVal val="#ppt_x"/>
                                              </p:val>
                                            </p:tav>
                                          </p:tavLst>
                                        </p:anim>
                                        <p:animEffect transition="in" filter="wipe(right)">
                                          <p:cBhvr>
                                            <p:cTn id="15" dur="300"/>
                                            <p:tgtEl>
                                              <p:spTgt spid="6"/>
                                            </p:tgtEl>
                                          </p:cBhvr>
                                        </p:animEffect>
                                      </p:childTnLst>
                                    </p:cTn>
                                  </p:par>
                                </p:childTnLst>
                              </p:cTn>
                            </p:par>
                            <p:par>
                              <p:cTn id="16" fill="hold">
                                <p:stCondLst>
                                  <p:cond delay="800"/>
                                </p:stCondLst>
                                <p:childTnLst>
                                  <p:par>
                                    <p:cTn id="17" presetID="2" presetClass="entr" presetSubtype="2"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1+#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par>
                                    <p:cTn id="21" presetID="41" presetClass="entr" presetSubtype="0" fill="hold" grpId="0" nodeType="withEffect">
                                      <p:stCondLst>
                                        <p:cond delay="0"/>
                                      </p:stCondLst>
                                      <p:iterate type="lt">
                                        <p:tmPct val="10000"/>
                                      </p:iterate>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5"/>
                                            </p:tgtEl>
                                            <p:attrNameLst>
                                              <p:attrName>ppt_y</p:attrName>
                                            </p:attrNameLst>
                                          </p:cBhvr>
                                          <p:tavLst>
                                            <p:tav tm="0">
                                              <p:val>
                                                <p:strVal val="#ppt_y"/>
                                              </p:val>
                                            </p:tav>
                                            <p:tav tm="100000">
                                              <p:val>
                                                <p:strVal val="#ppt_y"/>
                                              </p:val>
                                            </p:tav>
                                          </p:tavLst>
                                        </p:anim>
                                        <p:anim calcmode="lin" valueType="num">
                                          <p:cBhvr>
                                            <p:cTn id="25"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5"/>
                                            </p:tgtEl>
                                          </p:cBhvr>
                                        </p:animEffect>
                                      </p:childTnLst>
                                    </p:cTn>
                                  </p:par>
                                </p:childTnLst>
                              </p:cTn>
                            </p:par>
                            <p:par>
                              <p:cTn id="28" fill="hold">
                                <p:stCondLst>
                                  <p:cond delay="1450"/>
                                </p:stCondLst>
                                <p:childTnLst>
                                  <p:par>
                                    <p:cTn id="29" presetID="22" presetClass="entr" presetSubtype="4"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down)">
                                          <p:cBhvr>
                                            <p:cTn id="31" dur="500"/>
                                            <p:tgtEl>
                                              <p:spTgt spid="10"/>
                                            </p:tgtEl>
                                          </p:cBhvr>
                                        </p:animEffect>
                                      </p:childTnLst>
                                    </p:cTn>
                                  </p:par>
                                  <p:par>
                                    <p:cTn id="32" presetID="10" presetClass="entr" presetSubtype="0" fill="hold"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750"/>
                                            <p:tgtEl>
                                              <p:spTgt spid="13"/>
                                            </p:tgtEl>
                                          </p:cBhvr>
                                        </p:animEffect>
                                      </p:childTnLst>
                                    </p:cTn>
                                  </p:par>
                                </p:childTnLst>
                              </p:cTn>
                            </p:par>
                            <p:par>
                              <p:cTn id="35" fill="hold">
                                <p:stCondLst>
                                  <p:cond delay="2200"/>
                                </p:stCondLst>
                                <p:childTnLst>
                                  <p:par>
                                    <p:cTn id="36" presetID="22" presetClass="entr" presetSubtype="4" fill="hold" grpId="0" nodeType="after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wipe(down)">
                                          <p:cBhvr>
                                            <p:cTn id="38" dur="500"/>
                                            <p:tgtEl>
                                              <p:spTgt spid="26"/>
                                            </p:tgtEl>
                                          </p:cBhvr>
                                        </p:animEffect>
                                      </p:childTnLst>
                                    </p:cTn>
                                  </p:par>
                                  <p:par>
                                    <p:cTn id="39" presetID="10" presetClass="entr" presetSubtype="0" fill="hold" nodeType="with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fade">
                                          <p:cBhvr>
                                            <p:cTn id="41" dur="750"/>
                                            <p:tgtEl>
                                              <p:spTgt spid="16"/>
                                            </p:tgtEl>
                                          </p:cBhvr>
                                        </p:animEffect>
                                      </p:childTnLst>
                                    </p:cTn>
                                  </p:par>
                                </p:childTnLst>
                              </p:cTn>
                            </p:par>
                            <p:par>
                              <p:cTn id="42" fill="hold">
                                <p:stCondLst>
                                  <p:cond delay="2950"/>
                                </p:stCondLst>
                                <p:childTnLst>
                                  <p:par>
                                    <p:cTn id="43" presetID="22" presetClass="entr" presetSubtype="4" fill="hold" grpId="0" nodeType="after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wipe(down)">
                                          <p:cBhvr>
                                            <p:cTn id="45" dur="500"/>
                                            <p:tgtEl>
                                              <p:spTgt spid="19"/>
                                            </p:tgtEl>
                                          </p:cBhvr>
                                        </p:animEffect>
                                      </p:childTnLst>
                                    </p:cTn>
                                  </p:par>
                                </p:childTnLst>
                              </p:cTn>
                            </p:par>
                            <p:par>
                              <p:cTn id="46" fill="hold">
                                <p:stCondLst>
                                  <p:cond delay="3450"/>
                                </p:stCondLst>
                                <p:childTnLst>
                                  <p:par>
                                    <p:cTn id="47" presetID="22" presetClass="entr" presetSubtype="4" fill="hold" nodeType="after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wipe(down)">
                                          <p:cBhvr>
                                            <p:cTn id="4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10" grpId="0" animBg="1"/>
          <p:bldP spid="26" grpId="0"/>
          <p:bldP spid="19" grpId="0"/>
        </p:bldLst>
      </p:timing>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文本框 38">
            <a:extLst>
              <a:ext uri="{FF2B5EF4-FFF2-40B4-BE49-F238E27FC236}">
                <a16:creationId xmlns="" xmlns:a16="http://schemas.microsoft.com/office/drawing/2014/main" id="{E5B102FC-ABD5-4A4C-A6A8-706F28EF6A31}"/>
              </a:ext>
            </a:extLst>
          </p:cNvPr>
          <p:cNvSpPr txBox="1"/>
          <p:nvPr/>
        </p:nvSpPr>
        <p:spPr>
          <a:xfrm>
            <a:off x="1114000" y="375508"/>
            <a:ext cx="6096000" cy="369332"/>
          </a:xfrm>
          <a:prstGeom prst="rect">
            <a:avLst/>
          </a:prstGeom>
          <a:noFill/>
        </p:spPr>
        <p:txBody>
          <a:bodyPr wrap="square">
            <a:spAutoFit/>
          </a:bodyPr>
          <a:lstStyle/>
          <a:p>
            <a:r>
              <a:rPr lang="zh-CN" altLang="en-US" sz="1800" dirty="0">
                <a:solidFill>
                  <a:srgbClr val="C00000"/>
                </a:solidFill>
                <a:latin typeface="汉仪雅酷黑 85W" panose="020B0904020202020204" pitchFamily="34" charset="-122"/>
                <a:ea typeface="汉仪雅酷黑 85W" panose="020B0904020202020204" pitchFamily="34" charset="-122"/>
                <a:sym typeface="思源黑体" panose="020B0500000000000000" pitchFamily="34" charset="-122"/>
              </a:rPr>
              <a:t>建国初期</a:t>
            </a:r>
          </a:p>
        </p:txBody>
      </p:sp>
      <p:pic>
        <p:nvPicPr>
          <p:cNvPr id="40" name="图片 13">
            <a:extLst>
              <a:ext uri="{FF2B5EF4-FFF2-40B4-BE49-F238E27FC236}">
                <a16:creationId xmlns="" xmlns:a16="http://schemas.microsoft.com/office/drawing/2014/main" id="{8F5A8AB7-08C8-4A4F-98B4-B87A4046B493}"/>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bwMode="auto">
          <a:xfrm>
            <a:off x="263122" y="213359"/>
            <a:ext cx="850878" cy="693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平行四边形 3">
            <a:extLst>
              <a:ext uri="{FF2B5EF4-FFF2-40B4-BE49-F238E27FC236}">
                <a16:creationId xmlns="" xmlns:a16="http://schemas.microsoft.com/office/drawing/2014/main" id="{D4DC8C50-FCE6-4190-9E8E-B27A1AEF37E3}"/>
              </a:ext>
            </a:extLst>
          </p:cNvPr>
          <p:cNvSpPr/>
          <p:nvPr/>
        </p:nvSpPr>
        <p:spPr>
          <a:xfrm>
            <a:off x="751105" y="1413325"/>
            <a:ext cx="3137989" cy="577521"/>
          </a:xfrm>
          <a:prstGeom prst="parallelogram">
            <a:avLst/>
          </a:prstGeom>
          <a:solidFill>
            <a:srgbClr val="C00000"/>
          </a:solidFill>
          <a:ln w="12700" cap="flat" cmpd="sng" algn="ctr">
            <a:solidFill>
              <a:srgbClr val="C00000"/>
            </a:solidFill>
            <a:prstDash val="solid"/>
            <a:miter lim="800000"/>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sp>
        <p:nvSpPr>
          <p:cNvPr id="5" name="文本框 4">
            <a:extLst>
              <a:ext uri="{FF2B5EF4-FFF2-40B4-BE49-F238E27FC236}">
                <a16:creationId xmlns="" xmlns:a16="http://schemas.microsoft.com/office/drawing/2014/main" id="{975179B1-BB0C-4968-B139-33915AF56AD0}"/>
              </a:ext>
            </a:extLst>
          </p:cNvPr>
          <p:cNvSpPr txBox="1"/>
          <p:nvPr/>
        </p:nvSpPr>
        <p:spPr>
          <a:xfrm>
            <a:off x="1355592" y="1399682"/>
            <a:ext cx="2834444" cy="584775"/>
          </a:xfrm>
          <a:prstGeom prst="rect">
            <a:avLst/>
          </a:prstGeom>
          <a:noFill/>
        </p:spPr>
        <p:txBody>
          <a:bodyPr wrap="square" rtlCol="0">
            <a:spAutoFit/>
          </a:bodyPr>
          <a:lstStyle/>
          <a:p>
            <a:pPr fontAlgn="auto">
              <a:spcBef>
                <a:spcPts val="0"/>
              </a:spcBef>
              <a:spcAft>
                <a:spcPts val="0"/>
              </a:spcAft>
              <a:defRPr/>
            </a:pPr>
            <a:r>
              <a:rPr lang="zh-CN" altLang="en-US" sz="3200" b="1" spc="300" dirty="0">
                <a:solidFill>
                  <a:schemeClr val="bg1"/>
                </a:solidFill>
                <a:latin typeface="微软雅黑" panose="020B0503020204020204" pitchFamily="34" charset="-122"/>
                <a:ea typeface="微软雅黑" panose="020B0503020204020204" pitchFamily="34" charset="-122"/>
              </a:rPr>
              <a:t>国际关系</a:t>
            </a:r>
          </a:p>
        </p:txBody>
      </p:sp>
      <p:sp>
        <p:nvSpPr>
          <p:cNvPr id="6" name="Freeform 9">
            <a:extLst>
              <a:ext uri="{FF2B5EF4-FFF2-40B4-BE49-F238E27FC236}">
                <a16:creationId xmlns="" xmlns:a16="http://schemas.microsoft.com/office/drawing/2014/main" id="{D74A885A-93C8-4C20-952B-CEEF085D8F01}"/>
              </a:ext>
            </a:extLst>
          </p:cNvPr>
          <p:cNvSpPr>
            <a:spLocks/>
          </p:cNvSpPr>
          <p:nvPr/>
        </p:nvSpPr>
        <p:spPr bwMode="auto">
          <a:xfrm>
            <a:off x="1150804" y="1605041"/>
            <a:ext cx="158750" cy="182562"/>
          </a:xfrm>
          <a:custGeom>
            <a:avLst/>
            <a:gdLst>
              <a:gd name="T0" fmla="*/ 2147483647 w 205"/>
              <a:gd name="T1" fmla="*/ 2147483647 h 234"/>
              <a:gd name="T2" fmla="*/ 2147483647 w 205"/>
              <a:gd name="T3" fmla="*/ 2147483647 h 234"/>
              <a:gd name="T4" fmla="*/ 2147483647 w 205"/>
              <a:gd name="T5" fmla="*/ 2147483647 h 234"/>
              <a:gd name="T6" fmla="*/ 0 w 205"/>
              <a:gd name="T7" fmla="*/ 2147483647 h 234"/>
              <a:gd name="T8" fmla="*/ 0 w 205"/>
              <a:gd name="T9" fmla="*/ 2147483647 h 234"/>
              <a:gd name="T10" fmla="*/ 0 w 205"/>
              <a:gd name="T11" fmla="*/ 2147483647 h 234"/>
              <a:gd name="T12" fmla="*/ 2147483647 w 205"/>
              <a:gd name="T13" fmla="*/ 2147483647 h 234"/>
              <a:gd name="T14" fmla="*/ 2147483647 w 205"/>
              <a:gd name="T15" fmla="*/ 2147483647 h 234"/>
              <a:gd name="T16" fmla="*/ 2147483647 w 205"/>
              <a:gd name="T17" fmla="*/ 2147483647 h 234"/>
              <a:gd name="T18" fmla="*/ 2147483647 w 205"/>
              <a:gd name="T19" fmla="*/ 2147483647 h 23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05" h="234">
                <a:moveTo>
                  <a:pt x="194" y="127"/>
                </a:moveTo>
                <a:lnTo>
                  <a:pt x="106" y="178"/>
                </a:lnTo>
                <a:cubicBezTo>
                  <a:pt x="78" y="194"/>
                  <a:pt x="50" y="210"/>
                  <a:pt x="23" y="226"/>
                </a:cubicBezTo>
                <a:cubicBezTo>
                  <a:pt x="9" y="234"/>
                  <a:pt x="2" y="232"/>
                  <a:pt x="0" y="219"/>
                </a:cubicBezTo>
                <a:lnTo>
                  <a:pt x="0" y="117"/>
                </a:lnTo>
                <a:cubicBezTo>
                  <a:pt x="0" y="85"/>
                  <a:pt x="0" y="53"/>
                  <a:pt x="0" y="21"/>
                </a:cubicBezTo>
                <a:cubicBezTo>
                  <a:pt x="0" y="5"/>
                  <a:pt x="6" y="0"/>
                  <a:pt x="18" y="5"/>
                </a:cubicBezTo>
                <a:lnTo>
                  <a:pt x="106" y="56"/>
                </a:lnTo>
                <a:cubicBezTo>
                  <a:pt x="134" y="72"/>
                  <a:pt x="161" y="88"/>
                  <a:pt x="189" y="104"/>
                </a:cubicBezTo>
                <a:cubicBezTo>
                  <a:pt x="203" y="111"/>
                  <a:pt x="205" y="119"/>
                  <a:pt x="194" y="127"/>
                </a:cubicBezTo>
                <a:close/>
              </a:path>
            </a:pathLst>
          </a:custGeom>
          <a:solidFill>
            <a:schemeClr val="bg1"/>
          </a:solidFill>
          <a:ln>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4D4D4D"/>
              </a:solidFill>
              <a:effectLst/>
              <a:uLnTx/>
              <a:uFillTx/>
              <a:cs typeface="+mn-ea"/>
              <a:sym typeface="+mn-lt"/>
            </a:endParaRPr>
          </a:p>
        </p:txBody>
      </p:sp>
      <p:grpSp>
        <p:nvGrpSpPr>
          <p:cNvPr id="7" name="组合 6">
            <a:extLst>
              <a:ext uri="{FF2B5EF4-FFF2-40B4-BE49-F238E27FC236}">
                <a16:creationId xmlns="" xmlns:a16="http://schemas.microsoft.com/office/drawing/2014/main" id="{C7E324C4-5B76-49BD-9EC8-D98CD1D8AFCB}"/>
              </a:ext>
            </a:extLst>
          </p:cNvPr>
          <p:cNvGrpSpPr/>
          <p:nvPr/>
        </p:nvGrpSpPr>
        <p:grpSpPr>
          <a:xfrm>
            <a:off x="699954" y="1490741"/>
            <a:ext cx="404813" cy="404812"/>
            <a:chOff x="1296847" y="1742267"/>
            <a:chExt cx="404813" cy="404812"/>
          </a:xfrm>
        </p:grpSpPr>
        <p:sp>
          <p:nvSpPr>
            <p:cNvPr id="8" name="Oval 8">
              <a:extLst>
                <a:ext uri="{FF2B5EF4-FFF2-40B4-BE49-F238E27FC236}">
                  <a16:creationId xmlns="" xmlns:a16="http://schemas.microsoft.com/office/drawing/2014/main" id="{DDEC0610-C1A1-4C3F-B145-988015D79E3B}"/>
                </a:ext>
              </a:extLst>
            </p:cNvPr>
            <p:cNvSpPr>
              <a:spLocks noChangeArrowheads="1"/>
            </p:cNvSpPr>
            <p:nvPr/>
          </p:nvSpPr>
          <p:spPr bwMode="auto">
            <a:xfrm>
              <a:off x="1296847" y="1742267"/>
              <a:ext cx="404813" cy="404812"/>
            </a:xfrm>
            <a:prstGeom prst="ellipse">
              <a:avLst/>
            </a:prstGeom>
            <a:solidFill>
              <a:srgbClr val="C00000"/>
            </a:solidFill>
            <a:ln w="28575">
              <a:solidFill>
                <a:srgbClr val="FFFFFF"/>
              </a:solidFill>
              <a:round/>
              <a:headEnd/>
              <a:tailEnd/>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r>
                <a:rPr kumimoji="0" lang="en-US" altLang="zh-CN" sz="1800" b="0" i="0" u="none" strike="noStrike" kern="0" cap="none" spc="0" normalizeH="0" baseline="0" noProof="0" dirty="0">
                  <a:ln>
                    <a:noFill/>
                  </a:ln>
                  <a:solidFill>
                    <a:srgbClr val="FFFFFF"/>
                  </a:solidFill>
                  <a:effectLst/>
                  <a:uLnTx/>
                  <a:uFillTx/>
                  <a:cs typeface="+mn-ea"/>
                  <a:sym typeface="+mn-lt"/>
                </a:rPr>
                <a:t> </a:t>
              </a:r>
              <a:endParaRPr kumimoji="0" lang="zh-CN" altLang="en-US" sz="1800" b="0" i="0" u="none" strike="noStrike" kern="0" cap="none" spc="0" normalizeH="0" baseline="0" noProof="0" dirty="0">
                <a:ln>
                  <a:noFill/>
                </a:ln>
                <a:solidFill>
                  <a:srgbClr val="FFFFFF"/>
                </a:solidFill>
                <a:effectLst/>
                <a:uLnTx/>
                <a:uFillTx/>
                <a:cs typeface="+mn-ea"/>
                <a:sym typeface="+mn-lt"/>
              </a:endParaRPr>
            </a:p>
          </p:txBody>
        </p:sp>
        <p:sp>
          <p:nvSpPr>
            <p:cNvPr id="9" name="TextBox 7">
              <a:extLst>
                <a:ext uri="{FF2B5EF4-FFF2-40B4-BE49-F238E27FC236}">
                  <a16:creationId xmlns="" xmlns:a16="http://schemas.microsoft.com/office/drawing/2014/main" id="{5A4C76F6-3068-4D15-A0D9-F4807BEABDBB}"/>
                </a:ext>
              </a:extLst>
            </p:cNvPr>
            <p:cNvSpPr txBox="1">
              <a:spLocks noChangeArrowheads="1"/>
            </p:cNvSpPr>
            <p:nvPr/>
          </p:nvSpPr>
          <p:spPr bwMode="auto">
            <a:xfrm>
              <a:off x="1332578" y="1758930"/>
              <a:ext cx="3273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r>
                <a:rPr kumimoji="0" lang="en-US" altLang="zh-CN" sz="1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ea"/>
                  <a:sym typeface="+mn-lt"/>
                </a:rPr>
                <a:t>6</a:t>
              </a:r>
              <a:endParaRPr kumimoji="0" lang="zh-CN" altLang="en-US" sz="1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ea"/>
                <a:sym typeface="+mn-lt"/>
              </a:endParaRPr>
            </a:p>
          </p:txBody>
        </p:sp>
      </p:grpSp>
      <p:sp>
        <p:nvSpPr>
          <p:cNvPr id="10" name="矩形: 圆角 9">
            <a:extLst>
              <a:ext uri="{FF2B5EF4-FFF2-40B4-BE49-F238E27FC236}">
                <a16:creationId xmlns="" xmlns:a16="http://schemas.microsoft.com/office/drawing/2014/main" id="{9FDD004D-2185-4988-8929-4AADB7F97642}"/>
              </a:ext>
            </a:extLst>
          </p:cNvPr>
          <p:cNvSpPr/>
          <p:nvPr/>
        </p:nvSpPr>
        <p:spPr>
          <a:xfrm>
            <a:off x="751105" y="2232885"/>
            <a:ext cx="10453189" cy="3959571"/>
          </a:xfrm>
          <a:prstGeom prst="roundRect">
            <a:avLst>
              <a:gd name="adj" fmla="val 2186"/>
            </a:avLst>
          </a:prstGeom>
          <a:noFill/>
          <a:ln w="9525" cap="flat" cmpd="sng" algn="ctr">
            <a:solidFill>
              <a:srgbClr val="C00000"/>
            </a:solidFill>
            <a:prstDash val="lgDash"/>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grpSp>
        <p:nvGrpSpPr>
          <p:cNvPr id="13" name="组合 12">
            <a:extLst>
              <a:ext uri="{FF2B5EF4-FFF2-40B4-BE49-F238E27FC236}">
                <a16:creationId xmlns="" xmlns:a16="http://schemas.microsoft.com/office/drawing/2014/main" id="{2DF941AB-A171-425D-AB5A-A6E89E808E0D}"/>
              </a:ext>
            </a:extLst>
          </p:cNvPr>
          <p:cNvGrpSpPr/>
          <p:nvPr/>
        </p:nvGrpSpPr>
        <p:grpSpPr bwMode="auto">
          <a:xfrm>
            <a:off x="1180081" y="2573190"/>
            <a:ext cx="4622367" cy="461665"/>
            <a:chOff x="632293" y="1154285"/>
            <a:chExt cx="4621616" cy="462959"/>
          </a:xfrm>
        </p:grpSpPr>
        <p:sp>
          <p:nvSpPr>
            <p:cNvPr id="14" name="矩形 13">
              <a:extLst>
                <a:ext uri="{FF2B5EF4-FFF2-40B4-BE49-F238E27FC236}">
                  <a16:creationId xmlns="" xmlns:a16="http://schemas.microsoft.com/office/drawing/2014/main" id="{89024E4C-A12E-4087-B76D-2ECF2B3964F9}"/>
                </a:ext>
              </a:extLst>
            </p:cNvPr>
            <p:cNvSpPr/>
            <p:nvPr/>
          </p:nvSpPr>
          <p:spPr>
            <a:xfrm>
              <a:off x="632293" y="1158278"/>
              <a:ext cx="126979" cy="426642"/>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5" name="文本框 30">
              <a:extLst>
                <a:ext uri="{FF2B5EF4-FFF2-40B4-BE49-F238E27FC236}">
                  <a16:creationId xmlns="" xmlns:a16="http://schemas.microsoft.com/office/drawing/2014/main" id="{DAFFA1F0-6B36-491F-AB87-30220D53D25F}"/>
                </a:ext>
              </a:extLst>
            </p:cNvPr>
            <p:cNvSpPr txBox="1">
              <a:spLocks noChangeArrowheads="1"/>
            </p:cNvSpPr>
            <p:nvPr/>
          </p:nvSpPr>
          <p:spPr bwMode="auto">
            <a:xfrm>
              <a:off x="807775" y="1154285"/>
              <a:ext cx="4446134" cy="4629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等线" panose="02010600030101010101" pitchFamily="2" charset="-122"/>
                  <a:ea typeface="宋体" panose="02010600030101010101" pitchFamily="2" charset="-122"/>
                </a:defRPr>
              </a:lvl1pPr>
              <a:lvl2pPr marL="742950" indent="-285750" eaLnBrk="0" hangingPunct="0">
                <a:defRPr>
                  <a:solidFill>
                    <a:schemeClr val="tx1"/>
                  </a:solidFill>
                  <a:latin typeface="等线" panose="02010600030101010101" pitchFamily="2" charset="-122"/>
                  <a:ea typeface="宋体" panose="02010600030101010101" pitchFamily="2" charset="-122"/>
                </a:defRPr>
              </a:lvl2pPr>
              <a:lvl3pPr marL="1143000" indent="-228600" eaLnBrk="0" hangingPunct="0">
                <a:defRPr>
                  <a:solidFill>
                    <a:schemeClr val="tx1"/>
                  </a:solidFill>
                  <a:latin typeface="等线" panose="02010600030101010101" pitchFamily="2" charset="-122"/>
                  <a:ea typeface="宋体" panose="02010600030101010101" pitchFamily="2" charset="-122"/>
                </a:defRPr>
              </a:lvl3pPr>
              <a:lvl4pPr marL="1600200" indent="-228600" eaLnBrk="0" hangingPunct="0">
                <a:defRPr>
                  <a:solidFill>
                    <a:schemeClr val="tx1"/>
                  </a:solidFill>
                  <a:latin typeface="等线" panose="02010600030101010101" pitchFamily="2" charset="-122"/>
                  <a:ea typeface="宋体" panose="02010600030101010101" pitchFamily="2" charset="-122"/>
                </a:defRPr>
              </a:lvl4pPr>
              <a:lvl5pPr marL="2057400" indent="-228600" eaLnBrk="0" hangingPunct="0">
                <a:defRPr>
                  <a:solidFill>
                    <a:schemeClr val="tx1"/>
                  </a:solidFill>
                  <a:latin typeface="等线" panose="02010600030101010101" pitchFamily="2" charset="-122"/>
                  <a:ea typeface="宋体"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9pPr>
            </a:lstStyle>
            <a:p>
              <a:pPr fontAlgn="auto">
                <a:spcBef>
                  <a:spcPts val="0"/>
                </a:spcBef>
                <a:spcAft>
                  <a:spcPts val="0"/>
                </a:spcAft>
                <a:defRPr/>
              </a:pPr>
              <a:r>
                <a:rPr lang="zh-CN" altLang="en-US" sz="2400" b="1" spc="600" dirty="0">
                  <a:solidFill>
                    <a:srgbClr val="C00000"/>
                  </a:solidFill>
                  <a:latin typeface="微软雅黑" panose="020B0503020204020204" pitchFamily="34" charset="-122"/>
                  <a:ea typeface="微软雅黑" panose="020B0503020204020204" pitchFamily="34" charset="-122"/>
                </a:rPr>
                <a:t>庐山会议</a:t>
              </a:r>
            </a:p>
          </p:txBody>
        </p:sp>
      </p:grpSp>
      <p:sp>
        <p:nvSpPr>
          <p:cNvPr id="26" name="文本框 25">
            <a:extLst>
              <a:ext uri="{FF2B5EF4-FFF2-40B4-BE49-F238E27FC236}">
                <a16:creationId xmlns="" xmlns:a16="http://schemas.microsoft.com/office/drawing/2014/main" id="{CD2B91A9-ADB9-4FAA-9E6E-B9FAEFBD6EAC}"/>
              </a:ext>
            </a:extLst>
          </p:cNvPr>
          <p:cNvSpPr txBox="1"/>
          <p:nvPr/>
        </p:nvSpPr>
        <p:spPr>
          <a:xfrm>
            <a:off x="1150803" y="3135708"/>
            <a:ext cx="9764123" cy="417358"/>
          </a:xfrm>
          <a:prstGeom prst="rect">
            <a:avLst/>
          </a:prstGeom>
          <a:noFill/>
        </p:spPr>
        <p:txBody>
          <a:bodyPr wrap="square">
            <a:spAutoFit/>
          </a:bodyPr>
          <a:lstStyle/>
          <a:p>
            <a:pPr fontAlgn="auto">
              <a:lnSpc>
                <a:spcPct val="130000"/>
              </a:lnSpc>
              <a:spcBef>
                <a:spcPts val="0"/>
              </a:spcBef>
              <a:spcAft>
                <a:spcPts val="0"/>
              </a:spcAft>
              <a:defRPr/>
            </a:pPr>
            <a:r>
              <a:rPr lang="zh-CN" altLang="en-US" b="1" dirty="0">
                <a:latin typeface="微软雅黑" panose="020B0503020204020204" pitchFamily="34" charset="-122"/>
                <a:ea typeface="微软雅黑" panose="020B0503020204020204" pitchFamily="34" charset="-122"/>
              </a:rPr>
              <a:t>中苏论争到两国关系严化与苏、美两国的对抗中印关系及自卫反击战</a:t>
            </a:r>
          </a:p>
        </p:txBody>
      </p:sp>
      <p:grpSp>
        <p:nvGrpSpPr>
          <p:cNvPr id="16" name="组合 15">
            <a:extLst>
              <a:ext uri="{FF2B5EF4-FFF2-40B4-BE49-F238E27FC236}">
                <a16:creationId xmlns="" xmlns:a16="http://schemas.microsoft.com/office/drawing/2014/main" id="{293D7DE4-BCA8-42DE-8711-6B2C6FF3BF4D}"/>
              </a:ext>
            </a:extLst>
          </p:cNvPr>
          <p:cNvGrpSpPr/>
          <p:nvPr/>
        </p:nvGrpSpPr>
        <p:grpSpPr bwMode="auto">
          <a:xfrm>
            <a:off x="1180081" y="3915125"/>
            <a:ext cx="4660900" cy="461665"/>
            <a:chOff x="632293" y="1140768"/>
            <a:chExt cx="4660143" cy="462959"/>
          </a:xfrm>
        </p:grpSpPr>
        <p:sp>
          <p:nvSpPr>
            <p:cNvPr id="17" name="矩形 16">
              <a:extLst>
                <a:ext uri="{FF2B5EF4-FFF2-40B4-BE49-F238E27FC236}">
                  <a16:creationId xmlns="" xmlns:a16="http://schemas.microsoft.com/office/drawing/2014/main" id="{28B09E88-4B19-4423-AADA-E4F8F839103A}"/>
                </a:ext>
              </a:extLst>
            </p:cNvPr>
            <p:cNvSpPr/>
            <p:nvPr/>
          </p:nvSpPr>
          <p:spPr>
            <a:xfrm>
              <a:off x="632293" y="1158278"/>
              <a:ext cx="126979" cy="426642"/>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8" name="文本框 30">
              <a:extLst>
                <a:ext uri="{FF2B5EF4-FFF2-40B4-BE49-F238E27FC236}">
                  <a16:creationId xmlns="" xmlns:a16="http://schemas.microsoft.com/office/drawing/2014/main" id="{A433CD2C-234E-40B1-B0FC-5A2B37F28478}"/>
                </a:ext>
              </a:extLst>
            </p:cNvPr>
            <p:cNvSpPr txBox="1">
              <a:spLocks noChangeArrowheads="1"/>
            </p:cNvSpPr>
            <p:nvPr/>
          </p:nvSpPr>
          <p:spPr bwMode="auto">
            <a:xfrm>
              <a:off x="846302" y="1140768"/>
              <a:ext cx="4446134" cy="4629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等线" panose="02010600030101010101" pitchFamily="2" charset="-122"/>
                  <a:ea typeface="宋体" panose="02010600030101010101" pitchFamily="2" charset="-122"/>
                </a:defRPr>
              </a:lvl1pPr>
              <a:lvl2pPr marL="742950" indent="-285750" eaLnBrk="0" hangingPunct="0">
                <a:defRPr>
                  <a:solidFill>
                    <a:schemeClr val="tx1"/>
                  </a:solidFill>
                  <a:latin typeface="等线" panose="02010600030101010101" pitchFamily="2" charset="-122"/>
                  <a:ea typeface="宋体" panose="02010600030101010101" pitchFamily="2" charset="-122"/>
                </a:defRPr>
              </a:lvl2pPr>
              <a:lvl3pPr marL="1143000" indent="-228600" eaLnBrk="0" hangingPunct="0">
                <a:defRPr>
                  <a:solidFill>
                    <a:schemeClr val="tx1"/>
                  </a:solidFill>
                  <a:latin typeface="等线" panose="02010600030101010101" pitchFamily="2" charset="-122"/>
                  <a:ea typeface="宋体" panose="02010600030101010101" pitchFamily="2" charset="-122"/>
                </a:defRPr>
              </a:lvl3pPr>
              <a:lvl4pPr marL="1600200" indent="-228600" eaLnBrk="0" hangingPunct="0">
                <a:defRPr>
                  <a:solidFill>
                    <a:schemeClr val="tx1"/>
                  </a:solidFill>
                  <a:latin typeface="等线" panose="02010600030101010101" pitchFamily="2" charset="-122"/>
                  <a:ea typeface="宋体" panose="02010600030101010101" pitchFamily="2" charset="-122"/>
                </a:defRPr>
              </a:lvl4pPr>
              <a:lvl5pPr marL="2057400" indent="-228600" eaLnBrk="0" hangingPunct="0">
                <a:defRPr>
                  <a:solidFill>
                    <a:schemeClr val="tx1"/>
                  </a:solidFill>
                  <a:latin typeface="等线" panose="02010600030101010101" pitchFamily="2" charset="-122"/>
                  <a:ea typeface="宋体"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9pPr>
            </a:lstStyle>
            <a:p>
              <a:pPr fontAlgn="auto">
                <a:spcBef>
                  <a:spcPts val="0"/>
                </a:spcBef>
                <a:spcAft>
                  <a:spcPts val="0"/>
                </a:spcAft>
                <a:defRPr/>
              </a:pPr>
              <a:r>
                <a:rPr lang="zh-CN" altLang="en-US" sz="2400" b="1" spc="300" dirty="0">
                  <a:solidFill>
                    <a:srgbClr val="C00000"/>
                  </a:solidFill>
                  <a:latin typeface="微软雅黑" panose="020B0503020204020204" pitchFamily="34" charset="-122"/>
                  <a:ea typeface="微软雅黑" panose="020B0503020204020204" pitchFamily="34" charset="-122"/>
                </a:rPr>
                <a:t>四个现代化</a:t>
              </a:r>
            </a:p>
          </p:txBody>
        </p:sp>
      </p:grpSp>
      <p:sp>
        <p:nvSpPr>
          <p:cNvPr id="19" name="文本框 18">
            <a:extLst>
              <a:ext uri="{FF2B5EF4-FFF2-40B4-BE49-F238E27FC236}">
                <a16:creationId xmlns="" xmlns:a16="http://schemas.microsoft.com/office/drawing/2014/main" id="{F8C490EB-6828-4140-B5C3-599F45A598EE}"/>
              </a:ext>
            </a:extLst>
          </p:cNvPr>
          <p:cNvSpPr txBox="1"/>
          <p:nvPr/>
        </p:nvSpPr>
        <p:spPr>
          <a:xfrm>
            <a:off x="1174133" y="4388054"/>
            <a:ext cx="4921867" cy="1497654"/>
          </a:xfrm>
          <a:prstGeom prst="rect">
            <a:avLst/>
          </a:prstGeom>
          <a:noFill/>
        </p:spPr>
        <p:txBody>
          <a:bodyPr wrap="square">
            <a:spAutoFit/>
          </a:bodyPr>
          <a:lstStyle/>
          <a:p>
            <a:pPr marL="342900" indent="-342900">
              <a:lnSpc>
                <a:spcPct val="130000"/>
              </a:lnSpc>
              <a:buFont typeface="+mj-lt"/>
              <a:buAutoNum type="arabicPeriod"/>
            </a:pPr>
            <a:r>
              <a:rPr lang="zh-CN" altLang="en-US" dirty="0">
                <a:latin typeface="微软雅黑" panose="020B0503020204020204" pitchFamily="34" charset="-122"/>
                <a:ea typeface="微软雅黑" panose="020B0503020204020204" pitchFamily="34" charset="-122"/>
              </a:rPr>
              <a:t>现代农业</a:t>
            </a:r>
            <a:endParaRPr lang="en-US" altLang="zh-CN" dirty="0">
              <a:latin typeface="微软雅黑" panose="020B0503020204020204" pitchFamily="34" charset="-122"/>
              <a:ea typeface="微软雅黑" panose="020B0503020204020204" pitchFamily="34" charset="-122"/>
            </a:endParaRPr>
          </a:p>
          <a:p>
            <a:pPr marL="342900" indent="-342900">
              <a:lnSpc>
                <a:spcPct val="130000"/>
              </a:lnSpc>
              <a:buFont typeface="+mj-lt"/>
              <a:buAutoNum type="arabicPeriod"/>
            </a:pPr>
            <a:r>
              <a:rPr lang="zh-CN" altLang="en-US" dirty="0">
                <a:latin typeface="微软雅黑" panose="020B0503020204020204" pitchFamily="34" charset="-122"/>
                <a:ea typeface="微软雅黑" panose="020B0503020204020204" pitchFamily="34" charset="-122"/>
              </a:rPr>
              <a:t>现代工业</a:t>
            </a:r>
            <a:endParaRPr lang="en-US" altLang="zh-CN" dirty="0">
              <a:latin typeface="微软雅黑" panose="020B0503020204020204" pitchFamily="34" charset="-122"/>
              <a:ea typeface="微软雅黑" panose="020B0503020204020204" pitchFamily="34" charset="-122"/>
            </a:endParaRPr>
          </a:p>
          <a:p>
            <a:pPr marL="342900" indent="-342900">
              <a:lnSpc>
                <a:spcPct val="130000"/>
              </a:lnSpc>
              <a:buFont typeface="+mj-lt"/>
              <a:buAutoNum type="arabicPeriod"/>
            </a:pPr>
            <a:r>
              <a:rPr lang="zh-CN" altLang="en-US" dirty="0">
                <a:latin typeface="微软雅黑" panose="020B0503020204020204" pitchFamily="34" charset="-122"/>
                <a:ea typeface="微软雅黑" panose="020B0503020204020204" pitchFamily="34" charset="-122"/>
              </a:rPr>
              <a:t>现代国防</a:t>
            </a:r>
            <a:endParaRPr lang="en-US" altLang="zh-CN" dirty="0">
              <a:latin typeface="微软雅黑" panose="020B0503020204020204" pitchFamily="34" charset="-122"/>
              <a:ea typeface="微软雅黑" panose="020B0503020204020204" pitchFamily="34" charset="-122"/>
            </a:endParaRPr>
          </a:p>
          <a:p>
            <a:pPr marL="342900" indent="-342900">
              <a:lnSpc>
                <a:spcPct val="130000"/>
              </a:lnSpc>
              <a:buFont typeface="+mj-lt"/>
              <a:buAutoNum type="arabicPeriod"/>
            </a:pPr>
            <a:r>
              <a:rPr lang="zh-CN" altLang="en-US" dirty="0">
                <a:latin typeface="微软雅黑" panose="020B0503020204020204" pitchFamily="34" charset="-122"/>
                <a:ea typeface="微软雅黑" panose="020B0503020204020204" pitchFamily="34" charset="-122"/>
              </a:rPr>
              <a:t>科学技术的社会主义强国</a:t>
            </a:r>
            <a:endParaRPr lang="en-US" altLang="zh-CN" dirty="0">
              <a:latin typeface="微软雅黑" panose="020B0503020204020204" pitchFamily="34" charset="-122"/>
              <a:ea typeface="微软雅黑" panose="020B0503020204020204" pitchFamily="34" charset="-122"/>
            </a:endParaRPr>
          </a:p>
        </p:txBody>
      </p:sp>
      <p:pic>
        <p:nvPicPr>
          <p:cNvPr id="11" name="图片 10">
            <a:extLst>
              <a:ext uri="{FF2B5EF4-FFF2-40B4-BE49-F238E27FC236}">
                <a16:creationId xmlns="" xmlns:a16="http://schemas.microsoft.com/office/drawing/2014/main" id="{B990C14E-505F-482A-94EC-89D1AF3690F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7121744" y="3049312"/>
            <a:ext cx="4169594" cy="3533555"/>
          </a:xfrm>
          <a:prstGeom prst="rect">
            <a:avLst/>
          </a:prstGeom>
        </p:spPr>
      </p:pic>
    </p:spTree>
    <p:extLst>
      <p:ext uri="{BB962C8B-B14F-4D97-AF65-F5344CB8AC3E}">
        <p14:creationId xmlns:p14="http://schemas.microsoft.com/office/powerpoint/2010/main" val="1543583738"/>
      </p:ext>
    </p:extLst>
  </p:cSld>
  <p:clrMapOvr>
    <a:masterClrMapping/>
  </p:clrMapOvr>
  <p:transition spd="slow"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 calcmode="lin" valueType="num">
                                          <p:cBhvr>
                                            <p:cTn id="9" dur="500" fill="hold"/>
                                            <p:tgtEl>
                                              <p:spTgt spid="7"/>
                                            </p:tgtEl>
                                            <p:attrNameLst>
                                              <p:attrName>style.rotation</p:attrName>
                                            </p:attrNameLst>
                                          </p:cBhvr>
                                          <p:tavLst>
                                            <p:tav tm="0">
                                              <p:val>
                                                <p:fltVal val="360"/>
                                              </p:val>
                                            </p:tav>
                                            <p:tav tm="100000">
                                              <p:val>
                                                <p:fltVal val="0"/>
                                              </p:val>
                                            </p:tav>
                                          </p:tavLst>
                                        </p:anim>
                                        <p:animEffect transition="in" filter="fade">
                                          <p:cBhvr>
                                            <p:cTn id="10" dur="500"/>
                                            <p:tgtEl>
                                              <p:spTgt spid="7"/>
                                            </p:tgtEl>
                                          </p:cBhvr>
                                        </p:animEffect>
                                      </p:childTnLst>
                                    </p:cTn>
                                  </p:par>
                                </p:childTnLst>
                              </p:cTn>
                            </p:par>
                            <p:par>
                              <p:cTn id="11" fill="hold">
                                <p:stCondLst>
                                  <p:cond delay="500"/>
                                </p:stCondLst>
                                <p:childTnLst>
                                  <p:par>
                                    <p:cTn id="12" presetID="12" presetClass="entr" presetSubtype="8"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additive="base">
                                            <p:cTn id="14" dur="300"/>
                                            <p:tgtEl>
                                              <p:spTgt spid="6"/>
                                            </p:tgtEl>
                                            <p:attrNameLst>
                                              <p:attrName>ppt_x</p:attrName>
                                            </p:attrNameLst>
                                          </p:cBhvr>
                                          <p:tavLst>
                                            <p:tav tm="0">
                                              <p:val>
                                                <p:strVal val="#ppt_x-#ppt_w*1.125000"/>
                                              </p:val>
                                            </p:tav>
                                            <p:tav tm="100000">
                                              <p:val>
                                                <p:strVal val="#ppt_x"/>
                                              </p:val>
                                            </p:tav>
                                          </p:tavLst>
                                        </p:anim>
                                        <p:animEffect transition="in" filter="wipe(right)">
                                          <p:cBhvr>
                                            <p:cTn id="15" dur="300"/>
                                            <p:tgtEl>
                                              <p:spTgt spid="6"/>
                                            </p:tgtEl>
                                          </p:cBhvr>
                                        </p:animEffect>
                                      </p:childTnLst>
                                    </p:cTn>
                                  </p:par>
                                </p:childTnLst>
                              </p:cTn>
                            </p:par>
                            <p:par>
                              <p:cTn id="16" fill="hold">
                                <p:stCondLst>
                                  <p:cond delay="800"/>
                                </p:stCondLst>
                                <p:childTnLst>
                                  <p:par>
                                    <p:cTn id="17" presetID="2" presetClass="entr" presetSubtype="2" fill="hold" grpId="0" nodeType="afterEffect" p14:presetBounceEnd="48000">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14:bounceEnd="48000">
                                          <p:cBhvr additive="base">
                                            <p:cTn id="19" dur="500" fill="hold"/>
                                            <p:tgtEl>
                                              <p:spTgt spid="4"/>
                                            </p:tgtEl>
                                            <p:attrNameLst>
                                              <p:attrName>ppt_x</p:attrName>
                                            </p:attrNameLst>
                                          </p:cBhvr>
                                          <p:tavLst>
                                            <p:tav tm="0">
                                              <p:val>
                                                <p:strVal val="1+#ppt_w/2"/>
                                              </p:val>
                                            </p:tav>
                                            <p:tav tm="100000">
                                              <p:val>
                                                <p:strVal val="#ppt_x"/>
                                              </p:val>
                                            </p:tav>
                                          </p:tavLst>
                                        </p:anim>
                                        <p:anim calcmode="lin" valueType="num" p14:bounceEnd="48000">
                                          <p:cBhvr additive="base">
                                            <p:cTn id="20" dur="500" fill="hold"/>
                                            <p:tgtEl>
                                              <p:spTgt spid="4"/>
                                            </p:tgtEl>
                                            <p:attrNameLst>
                                              <p:attrName>ppt_y</p:attrName>
                                            </p:attrNameLst>
                                          </p:cBhvr>
                                          <p:tavLst>
                                            <p:tav tm="0">
                                              <p:val>
                                                <p:strVal val="#ppt_y"/>
                                              </p:val>
                                            </p:tav>
                                            <p:tav tm="100000">
                                              <p:val>
                                                <p:strVal val="#ppt_y"/>
                                              </p:val>
                                            </p:tav>
                                          </p:tavLst>
                                        </p:anim>
                                      </p:childTnLst>
                                    </p:cTn>
                                  </p:par>
                                  <p:par>
                                    <p:cTn id="21" presetID="41" presetClass="entr" presetSubtype="0" fill="hold" grpId="0" nodeType="withEffect">
                                      <p:stCondLst>
                                        <p:cond delay="0"/>
                                      </p:stCondLst>
                                      <p:iterate type="lt">
                                        <p:tmPct val="10000"/>
                                      </p:iterate>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5"/>
                                            </p:tgtEl>
                                            <p:attrNameLst>
                                              <p:attrName>ppt_y</p:attrName>
                                            </p:attrNameLst>
                                          </p:cBhvr>
                                          <p:tavLst>
                                            <p:tav tm="0">
                                              <p:val>
                                                <p:strVal val="#ppt_y"/>
                                              </p:val>
                                            </p:tav>
                                            <p:tav tm="100000">
                                              <p:val>
                                                <p:strVal val="#ppt_y"/>
                                              </p:val>
                                            </p:tav>
                                          </p:tavLst>
                                        </p:anim>
                                        <p:anim calcmode="lin" valueType="num">
                                          <p:cBhvr>
                                            <p:cTn id="25"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5"/>
                                            </p:tgtEl>
                                          </p:cBhvr>
                                        </p:animEffect>
                                      </p:childTnLst>
                                    </p:cTn>
                                  </p:par>
                                </p:childTnLst>
                              </p:cTn>
                            </p:par>
                            <p:par>
                              <p:cTn id="28" fill="hold">
                                <p:stCondLst>
                                  <p:cond delay="1450"/>
                                </p:stCondLst>
                                <p:childTnLst>
                                  <p:par>
                                    <p:cTn id="29" presetID="22" presetClass="entr" presetSubtype="4"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down)">
                                          <p:cBhvr>
                                            <p:cTn id="31" dur="500"/>
                                            <p:tgtEl>
                                              <p:spTgt spid="10"/>
                                            </p:tgtEl>
                                          </p:cBhvr>
                                        </p:animEffect>
                                      </p:childTnLst>
                                    </p:cTn>
                                  </p:par>
                                  <p:par>
                                    <p:cTn id="32" presetID="10" presetClass="entr" presetSubtype="0" fill="hold"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750"/>
                                            <p:tgtEl>
                                              <p:spTgt spid="13"/>
                                            </p:tgtEl>
                                          </p:cBhvr>
                                        </p:animEffect>
                                      </p:childTnLst>
                                    </p:cTn>
                                  </p:par>
                                </p:childTnLst>
                              </p:cTn>
                            </p:par>
                            <p:par>
                              <p:cTn id="35" fill="hold">
                                <p:stCondLst>
                                  <p:cond delay="2200"/>
                                </p:stCondLst>
                                <p:childTnLst>
                                  <p:par>
                                    <p:cTn id="36" presetID="22" presetClass="entr" presetSubtype="4" fill="hold" grpId="0" nodeType="after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wipe(down)">
                                          <p:cBhvr>
                                            <p:cTn id="38" dur="500"/>
                                            <p:tgtEl>
                                              <p:spTgt spid="26"/>
                                            </p:tgtEl>
                                          </p:cBhvr>
                                        </p:animEffect>
                                      </p:childTnLst>
                                    </p:cTn>
                                  </p:par>
                                  <p:par>
                                    <p:cTn id="39" presetID="10" presetClass="entr" presetSubtype="0" fill="hold" nodeType="with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fade">
                                          <p:cBhvr>
                                            <p:cTn id="41" dur="750"/>
                                            <p:tgtEl>
                                              <p:spTgt spid="16"/>
                                            </p:tgtEl>
                                          </p:cBhvr>
                                        </p:animEffect>
                                      </p:childTnLst>
                                    </p:cTn>
                                  </p:par>
                                </p:childTnLst>
                              </p:cTn>
                            </p:par>
                            <p:par>
                              <p:cTn id="42" fill="hold">
                                <p:stCondLst>
                                  <p:cond delay="2950"/>
                                </p:stCondLst>
                                <p:childTnLst>
                                  <p:par>
                                    <p:cTn id="43" presetID="22" presetClass="entr" presetSubtype="4" fill="hold" grpId="0" nodeType="after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wipe(down)">
                                          <p:cBhvr>
                                            <p:cTn id="45" dur="500"/>
                                            <p:tgtEl>
                                              <p:spTgt spid="19"/>
                                            </p:tgtEl>
                                          </p:cBhvr>
                                        </p:animEffect>
                                      </p:childTnLst>
                                    </p:cTn>
                                  </p:par>
                                </p:childTnLst>
                              </p:cTn>
                            </p:par>
                            <p:par>
                              <p:cTn id="46" fill="hold">
                                <p:stCondLst>
                                  <p:cond delay="3450"/>
                                </p:stCondLst>
                                <p:childTnLst>
                                  <p:par>
                                    <p:cTn id="47" presetID="22" presetClass="entr" presetSubtype="4" fill="hold" nodeType="after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wipe(down)">
                                          <p:cBhvr>
                                            <p:cTn id="4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10" grpId="0" animBg="1"/>
          <p:bldP spid="26" grpId="0"/>
          <p:bldP spid="1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 calcmode="lin" valueType="num">
                                          <p:cBhvr>
                                            <p:cTn id="9" dur="500" fill="hold"/>
                                            <p:tgtEl>
                                              <p:spTgt spid="7"/>
                                            </p:tgtEl>
                                            <p:attrNameLst>
                                              <p:attrName>style.rotation</p:attrName>
                                            </p:attrNameLst>
                                          </p:cBhvr>
                                          <p:tavLst>
                                            <p:tav tm="0">
                                              <p:val>
                                                <p:fltVal val="360"/>
                                              </p:val>
                                            </p:tav>
                                            <p:tav tm="100000">
                                              <p:val>
                                                <p:fltVal val="0"/>
                                              </p:val>
                                            </p:tav>
                                          </p:tavLst>
                                        </p:anim>
                                        <p:animEffect transition="in" filter="fade">
                                          <p:cBhvr>
                                            <p:cTn id="10" dur="500"/>
                                            <p:tgtEl>
                                              <p:spTgt spid="7"/>
                                            </p:tgtEl>
                                          </p:cBhvr>
                                        </p:animEffect>
                                      </p:childTnLst>
                                    </p:cTn>
                                  </p:par>
                                </p:childTnLst>
                              </p:cTn>
                            </p:par>
                            <p:par>
                              <p:cTn id="11" fill="hold">
                                <p:stCondLst>
                                  <p:cond delay="500"/>
                                </p:stCondLst>
                                <p:childTnLst>
                                  <p:par>
                                    <p:cTn id="12" presetID="12" presetClass="entr" presetSubtype="8"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additive="base">
                                            <p:cTn id="14" dur="300"/>
                                            <p:tgtEl>
                                              <p:spTgt spid="6"/>
                                            </p:tgtEl>
                                            <p:attrNameLst>
                                              <p:attrName>ppt_x</p:attrName>
                                            </p:attrNameLst>
                                          </p:cBhvr>
                                          <p:tavLst>
                                            <p:tav tm="0">
                                              <p:val>
                                                <p:strVal val="#ppt_x-#ppt_w*1.125000"/>
                                              </p:val>
                                            </p:tav>
                                            <p:tav tm="100000">
                                              <p:val>
                                                <p:strVal val="#ppt_x"/>
                                              </p:val>
                                            </p:tav>
                                          </p:tavLst>
                                        </p:anim>
                                        <p:animEffect transition="in" filter="wipe(right)">
                                          <p:cBhvr>
                                            <p:cTn id="15" dur="300"/>
                                            <p:tgtEl>
                                              <p:spTgt spid="6"/>
                                            </p:tgtEl>
                                          </p:cBhvr>
                                        </p:animEffect>
                                      </p:childTnLst>
                                    </p:cTn>
                                  </p:par>
                                </p:childTnLst>
                              </p:cTn>
                            </p:par>
                            <p:par>
                              <p:cTn id="16" fill="hold">
                                <p:stCondLst>
                                  <p:cond delay="800"/>
                                </p:stCondLst>
                                <p:childTnLst>
                                  <p:par>
                                    <p:cTn id="17" presetID="2" presetClass="entr" presetSubtype="2"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1+#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par>
                                    <p:cTn id="21" presetID="41" presetClass="entr" presetSubtype="0" fill="hold" grpId="0" nodeType="withEffect">
                                      <p:stCondLst>
                                        <p:cond delay="0"/>
                                      </p:stCondLst>
                                      <p:iterate type="lt">
                                        <p:tmPct val="10000"/>
                                      </p:iterate>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5"/>
                                            </p:tgtEl>
                                            <p:attrNameLst>
                                              <p:attrName>ppt_y</p:attrName>
                                            </p:attrNameLst>
                                          </p:cBhvr>
                                          <p:tavLst>
                                            <p:tav tm="0">
                                              <p:val>
                                                <p:strVal val="#ppt_y"/>
                                              </p:val>
                                            </p:tav>
                                            <p:tav tm="100000">
                                              <p:val>
                                                <p:strVal val="#ppt_y"/>
                                              </p:val>
                                            </p:tav>
                                          </p:tavLst>
                                        </p:anim>
                                        <p:anim calcmode="lin" valueType="num">
                                          <p:cBhvr>
                                            <p:cTn id="25"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5"/>
                                            </p:tgtEl>
                                          </p:cBhvr>
                                        </p:animEffect>
                                      </p:childTnLst>
                                    </p:cTn>
                                  </p:par>
                                </p:childTnLst>
                              </p:cTn>
                            </p:par>
                            <p:par>
                              <p:cTn id="28" fill="hold">
                                <p:stCondLst>
                                  <p:cond delay="1450"/>
                                </p:stCondLst>
                                <p:childTnLst>
                                  <p:par>
                                    <p:cTn id="29" presetID="22" presetClass="entr" presetSubtype="4"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down)">
                                          <p:cBhvr>
                                            <p:cTn id="31" dur="500"/>
                                            <p:tgtEl>
                                              <p:spTgt spid="10"/>
                                            </p:tgtEl>
                                          </p:cBhvr>
                                        </p:animEffect>
                                      </p:childTnLst>
                                    </p:cTn>
                                  </p:par>
                                  <p:par>
                                    <p:cTn id="32" presetID="10" presetClass="entr" presetSubtype="0" fill="hold"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750"/>
                                            <p:tgtEl>
                                              <p:spTgt spid="13"/>
                                            </p:tgtEl>
                                          </p:cBhvr>
                                        </p:animEffect>
                                      </p:childTnLst>
                                    </p:cTn>
                                  </p:par>
                                </p:childTnLst>
                              </p:cTn>
                            </p:par>
                            <p:par>
                              <p:cTn id="35" fill="hold">
                                <p:stCondLst>
                                  <p:cond delay="2200"/>
                                </p:stCondLst>
                                <p:childTnLst>
                                  <p:par>
                                    <p:cTn id="36" presetID="22" presetClass="entr" presetSubtype="4" fill="hold" grpId="0" nodeType="after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wipe(down)">
                                          <p:cBhvr>
                                            <p:cTn id="38" dur="500"/>
                                            <p:tgtEl>
                                              <p:spTgt spid="26"/>
                                            </p:tgtEl>
                                          </p:cBhvr>
                                        </p:animEffect>
                                      </p:childTnLst>
                                    </p:cTn>
                                  </p:par>
                                  <p:par>
                                    <p:cTn id="39" presetID="10" presetClass="entr" presetSubtype="0" fill="hold" nodeType="with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fade">
                                          <p:cBhvr>
                                            <p:cTn id="41" dur="750"/>
                                            <p:tgtEl>
                                              <p:spTgt spid="16"/>
                                            </p:tgtEl>
                                          </p:cBhvr>
                                        </p:animEffect>
                                      </p:childTnLst>
                                    </p:cTn>
                                  </p:par>
                                </p:childTnLst>
                              </p:cTn>
                            </p:par>
                            <p:par>
                              <p:cTn id="42" fill="hold">
                                <p:stCondLst>
                                  <p:cond delay="2950"/>
                                </p:stCondLst>
                                <p:childTnLst>
                                  <p:par>
                                    <p:cTn id="43" presetID="22" presetClass="entr" presetSubtype="4" fill="hold" grpId="0" nodeType="after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wipe(down)">
                                          <p:cBhvr>
                                            <p:cTn id="45" dur="500"/>
                                            <p:tgtEl>
                                              <p:spTgt spid="19"/>
                                            </p:tgtEl>
                                          </p:cBhvr>
                                        </p:animEffect>
                                      </p:childTnLst>
                                    </p:cTn>
                                  </p:par>
                                </p:childTnLst>
                              </p:cTn>
                            </p:par>
                            <p:par>
                              <p:cTn id="46" fill="hold">
                                <p:stCondLst>
                                  <p:cond delay="3450"/>
                                </p:stCondLst>
                                <p:childTnLst>
                                  <p:par>
                                    <p:cTn id="47" presetID="22" presetClass="entr" presetSubtype="4" fill="hold" nodeType="after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wipe(down)">
                                          <p:cBhvr>
                                            <p:cTn id="4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10" grpId="0" animBg="1"/>
          <p:bldP spid="26" grpId="0"/>
          <p:bldP spid="19" grpId="0"/>
        </p:bldLst>
      </p:timing>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 xmlns:a16="http://schemas.microsoft.com/office/drawing/2014/main" id="{7427BC4D-5512-44DC-9DC5-188194D442DD}"/>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33026" y="5156380"/>
            <a:ext cx="12191999" cy="1739501"/>
          </a:xfrm>
          <a:prstGeom prst="rect">
            <a:avLst/>
          </a:prstGeom>
        </p:spPr>
      </p:pic>
      <p:pic>
        <p:nvPicPr>
          <p:cNvPr id="7" name="图片 6">
            <a:extLst>
              <a:ext uri="{FF2B5EF4-FFF2-40B4-BE49-F238E27FC236}">
                <a16:creationId xmlns="" xmlns:a16="http://schemas.microsoft.com/office/drawing/2014/main" id="{FB8E2559-11F8-4DD9-9081-54272C06E34F}"/>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 y="3910620"/>
            <a:ext cx="4757196" cy="2985261"/>
          </a:xfrm>
          <a:prstGeom prst="rect">
            <a:avLst/>
          </a:prstGeom>
        </p:spPr>
      </p:pic>
      <p:pic>
        <p:nvPicPr>
          <p:cNvPr id="8" name="图片 7">
            <a:extLst>
              <a:ext uri="{FF2B5EF4-FFF2-40B4-BE49-F238E27FC236}">
                <a16:creationId xmlns="" xmlns:a16="http://schemas.microsoft.com/office/drawing/2014/main" id="{6B8E2F22-FC70-4123-BF2A-C1D33D4845C6}"/>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8656785" y="-17777"/>
            <a:ext cx="3535214" cy="1451739"/>
          </a:xfrm>
          <a:prstGeom prst="rect">
            <a:avLst/>
          </a:prstGeom>
        </p:spPr>
      </p:pic>
      <p:pic>
        <p:nvPicPr>
          <p:cNvPr id="9" name="图片 8">
            <a:extLst>
              <a:ext uri="{FF2B5EF4-FFF2-40B4-BE49-F238E27FC236}">
                <a16:creationId xmlns="" xmlns:a16="http://schemas.microsoft.com/office/drawing/2014/main" id="{9614E3DB-189A-4356-8F0B-9E4DB47483F3}"/>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33028" y="5587853"/>
            <a:ext cx="12225028" cy="1308028"/>
          </a:xfrm>
          <a:prstGeom prst="rect">
            <a:avLst/>
          </a:prstGeom>
        </p:spPr>
      </p:pic>
      <p:pic>
        <p:nvPicPr>
          <p:cNvPr id="10" name="图片 9">
            <a:extLst>
              <a:ext uri="{FF2B5EF4-FFF2-40B4-BE49-F238E27FC236}">
                <a16:creationId xmlns="" xmlns:a16="http://schemas.microsoft.com/office/drawing/2014/main" id="{C65BCCBF-3319-4785-B068-60ED45BF2AC1}"/>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8130367" y="3283913"/>
            <a:ext cx="4045120" cy="3611968"/>
          </a:xfrm>
          <a:prstGeom prst="rect">
            <a:avLst/>
          </a:prstGeom>
        </p:spPr>
      </p:pic>
      <p:grpSp>
        <p:nvGrpSpPr>
          <p:cNvPr id="19" name="Aitds4">
            <a:extLst>
              <a:ext uri="{FF2B5EF4-FFF2-40B4-BE49-F238E27FC236}">
                <a16:creationId xmlns="" xmlns:a16="http://schemas.microsoft.com/office/drawing/2014/main" id="{6AFF02A5-8F03-4B11-B06D-2EFFA04D00E1}"/>
              </a:ext>
            </a:extLst>
          </p:cNvPr>
          <p:cNvGrpSpPr/>
          <p:nvPr/>
        </p:nvGrpSpPr>
        <p:grpSpPr>
          <a:xfrm>
            <a:off x="7961903" y="2233900"/>
            <a:ext cx="1230917" cy="252000"/>
            <a:chOff x="1993305" y="2363731"/>
            <a:chExt cx="1480438" cy="290589"/>
          </a:xfrm>
          <a:solidFill>
            <a:srgbClr val="C00000"/>
          </a:solidFill>
        </p:grpSpPr>
        <p:sp>
          <p:nvSpPr>
            <p:cNvPr id="20" name="星形: 五角 28">
              <a:extLst>
                <a:ext uri="{FF2B5EF4-FFF2-40B4-BE49-F238E27FC236}">
                  <a16:creationId xmlns="" xmlns:a16="http://schemas.microsoft.com/office/drawing/2014/main" id="{C06ACFF7-18CF-47D8-ADB1-5D862A375408}"/>
                </a:ext>
              </a:extLst>
            </p:cNvPr>
            <p:cNvSpPr/>
            <p:nvPr/>
          </p:nvSpPr>
          <p:spPr>
            <a:xfrm>
              <a:off x="2875998" y="2363731"/>
              <a:ext cx="303513" cy="290589"/>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C9110E"/>
                </a:solidFill>
                <a:effectLst/>
                <a:uLnTx/>
                <a:uFillTx/>
                <a:latin typeface="汉仪综艺体简" panose="02010600000101010101" pitchFamily="2" charset="-122"/>
                <a:ea typeface="汉仪综艺体简" panose="02010600000101010101" pitchFamily="2" charset="-122"/>
                <a:cs typeface="+mn-ea"/>
                <a:sym typeface="思源黑体" panose="020B0500000000000000" pitchFamily="34" charset="-122"/>
              </a:endParaRPr>
            </a:p>
          </p:txBody>
        </p:sp>
        <p:sp>
          <p:nvSpPr>
            <p:cNvPr id="21" name="星形: 五角 20">
              <a:extLst>
                <a:ext uri="{FF2B5EF4-FFF2-40B4-BE49-F238E27FC236}">
                  <a16:creationId xmlns="" xmlns:a16="http://schemas.microsoft.com/office/drawing/2014/main" id="{911E146F-F3EA-4E68-ABEB-927B563FB333}"/>
                </a:ext>
              </a:extLst>
            </p:cNvPr>
            <p:cNvSpPr/>
            <p:nvPr/>
          </p:nvSpPr>
          <p:spPr>
            <a:xfrm>
              <a:off x="3170230" y="2363731"/>
              <a:ext cx="303513" cy="290589"/>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C9110E"/>
                </a:solidFill>
                <a:effectLst/>
                <a:uLnTx/>
                <a:uFillTx/>
                <a:latin typeface="汉仪综艺体简" panose="02010600000101010101" pitchFamily="2" charset="-122"/>
                <a:ea typeface="汉仪综艺体简" panose="02010600000101010101" pitchFamily="2" charset="-122"/>
                <a:cs typeface="+mn-ea"/>
                <a:sym typeface="思源黑体" panose="020B0500000000000000" pitchFamily="34" charset="-122"/>
              </a:endParaRPr>
            </a:p>
          </p:txBody>
        </p:sp>
        <p:sp>
          <p:nvSpPr>
            <p:cNvPr id="22" name="星形: 五角 21">
              <a:extLst>
                <a:ext uri="{FF2B5EF4-FFF2-40B4-BE49-F238E27FC236}">
                  <a16:creationId xmlns="" xmlns:a16="http://schemas.microsoft.com/office/drawing/2014/main" id="{EB402873-27A2-438F-B347-C59A5F80EEEA}"/>
                </a:ext>
              </a:extLst>
            </p:cNvPr>
            <p:cNvSpPr/>
            <p:nvPr/>
          </p:nvSpPr>
          <p:spPr>
            <a:xfrm>
              <a:off x="2287536" y="2363731"/>
              <a:ext cx="303513" cy="290589"/>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C9110E"/>
                </a:solidFill>
                <a:effectLst/>
                <a:uLnTx/>
                <a:uFillTx/>
                <a:latin typeface="汉仪综艺体简" panose="02010600000101010101" pitchFamily="2" charset="-122"/>
                <a:ea typeface="汉仪综艺体简" panose="02010600000101010101" pitchFamily="2" charset="-122"/>
                <a:cs typeface="+mn-ea"/>
                <a:sym typeface="思源黑体" panose="020B0500000000000000" pitchFamily="34" charset="-122"/>
              </a:endParaRPr>
            </a:p>
          </p:txBody>
        </p:sp>
        <p:sp>
          <p:nvSpPr>
            <p:cNvPr id="23" name="星形: 五角 28">
              <a:extLst>
                <a:ext uri="{FF2B5EF4-FFF2-40B4-BE49-F238E27FC236}">
                  <a16:creationId xmlns="" xmlns:a16="http://schemas.microsoft.com/office/drawing/2014/main" id="{D2EDBDA0-7B08-44B7-A3CD-321D700DF4C9}"/>
                </a:ext>
              </a:extLst>
            </p:cNvPr>
            <p:cNvSpPr/>
            <p:nvPr/>
          </p:nvSpPr>
          <p:spPr>
            <a:xfrm>
              <a:off x="2581767" y="2363731"/>
              <a:ext cx="303513" cy="290589"/>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C9110E"/>
                </a:solidFill>
                <a:effectLst/>
                <a:uLnTx/>
                <a:uFillTx/>
                <a:latin typeface="汉仪综艺体简" panose="02010600000101010101" pitchFamily="2" charset="-122"/>
                <a:ea typeface="汉仪综艺体简" panose="02010600000101010101" pitchFamily="2" charset="-122"/>
                <a:cs typeface="+mn-ea"/>
                <a:sym typeface="思源黑体" panose="020B0500000000000000" pitchFamily="34" charset="-122"/>
              </a:endParaRPr>
            </a:p>
          </p:txBody>
        </p:sp>
        <p:sp>
          <p:nvSpPr>
            <p:cNvPr id="24" name="星形: 五角 28">
              <a:extLst>
                <a:ext uri="{FF2B5EF4-FFF2-40B4-BE49-F238E27FC236}">
                  <a16:creationId xmlns="" xmlns:a16="http://schemas.microsoft.com/office/drawing/2014/main" id="{15DC8A69-0A6F-491A-9407-8AD4BF290541}"/>
                </a:ext>
              </a:extLst>
            </p:cNvPr>
            <p:cNvSpPr/>
            <p:nvPr/>
          </p:nvSpPr>
          <p:spPr>
            <a:xfrm>
              <a:off x="1993305" y="2363731"/>
              <a:ext cx="303513" cy="290589"/>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C9110E"/>
                </a:solidFill>
                <a:effectLst/>
                <a:uLnTx/>
                <a:uFillTx/>
                <a:latin typeface="汉仪综艺体简" panose="02010600000101010101" pitchFamily="2" charset="-122"/>
                <a:ea typeface="汉仪综艺体简" panose="02010600000101010101" pitchFamily="2" charset="-122"/>
                <a:cs typeface="+mn-ea"/>
                <a:sym typeface="思源黑体" panose="020B0500000000000000" pitchFamily="34" charset="-122"/>
              </a:endParaRPr>
            </a:p>
          </p:txBody>
        </p:sp>
      </p:grpSp>
      <p:sp>
        <p:nvSpPr>
          <p:cNvPr id="25" name="Aitds5">
            <a:extLst>
              <a:ext uri="{FF2B5EF4-FFF2-40B4-BE49-F238E27FC236}">
                <a16:creationId xmlns="" xmlns:a16="http://schemas.microsoft.com/office/drawing/2014/main" id="{E7C14495-8EE9-436B-AF54-ACBF5E44F6DC}"/>
              </a:ext>
            </a:extLst>
          </p:cNvPr>
          <p:cNvSpPr/>
          <p:nvPr/>
        </p:nvSpPr>
        <p:spPr>
          <a:xfrm>
            <a:off x="4942237" y="2080687"/>
            <a:ext cx="2676562" cy="558426"/>
          </a:xfrm>
          <a:prstGeom prst="roundRect">
            <a:avLst>
              <a:gd name="adj" fmla="val 50000"/>
            </a:avLst>
          </a:prstGeom>
          <a:solidFill>
            <a:srgbClr val="C00000"/>
          </a:solidFill>
          <a:ln w="12700" cap="flat" cmpd="sng" algn="ctr">
            <a:noFill/>
            <a:prstDash val="solid"/>
            <a:miter lim="800000"/>
          </a:ln>
          <a:effectLst/>
        </p:spPr>
        <p:txBody>
          <a:bodyPr rtlCol="0" anchor="ctr"/>
          <a:lstStyle/>
          <a:p>
            <a:pPr lvl="0" algn="ctr"/>
            <a:r>
              <a:rPr lang="zh-CN" altLang="en-US" sz="3200" dirty="0">
                <a:solidFill>
                  <a:srgbClr val="FFFFFF"/>
                </a:solidFill>
                <a:latin typeface="汉仪综艺体简" panose="02010600000101010101" pitchFamily="2" charset="-122"/>
                <a:ea typeface="汉仪综艺体简" panose="02010600000101010101" pitchFamily="2" charset="-122"/>
                <a:cs typeface="阿里巴巴普惠体 Light" panose="00020600040101010101" pitchFamily="18" charset="-122"/>
                <a:sym typeface="思源黑体" panose="020B0500000000000000" pitchFamily="34" charset="-122"/>
              </a:rPr>
              <a:t>第八部分</a:t>
            </a:r>
          </a:p>
        </p:txBody>
      </p:sp>
      <p:sp>
        <p:nvSpPr>
          <p:cNvPr id="26" name="Aitds6">
            <a:extLst>
              <a:ext uri="{FF2B5EF4-FFF2-40B4-BE49-F238E27FC236}">
                <a16:creationId xmlns="" xmlns:a16="http://schemas.microsoft.com/office/drawing/2014/main" id="{11F307CE-CEFA-44F4-BFA0-949235B3A350}"/>
              </a:ext>
            </a:extLst>
          </p:cNvPr>
          <p:cNvSpPr txBox="1"/>
          <p:nvPr/>
        </p:nvSpPr>
        <p:spPr>
          <a:xfrm>
            <a:off x="2779255" y="2897433"/>
            <a:ext cx="7133736" cy="1200329"/>
          </a:xfrm>
          <a:prstGeom prst="rect">
            <a:avLst/>
          </a:prstGeom>
          <a:noFill/>
        </p:spPr>
        <p:txBody>
          <a:bodyPr wrap="square" rtlCol="0">
            <a:spAutoFit/>
          </a:bodyPr>
          <a:lstStyle>
            <a:defPPr>
              <a:defRPr lang="zh-CN"/>
            </a:defPPr>
            <a:lvl1pPr algn="ctr">
              <a:defRPr kumimoji="1" sz="6000" b="1">
                <a:solidFill>
                  <a:srgbClr val="C73018"/>
                </a:solidFill>
                <a:effectLst>
                  <a:outerShdw blurRad="50800" dist="38100" dir="2700000" algn="tl" rotWithShape="0">
                    <a:prstClr val="black">
                      <a:alpha val="6000"/>
                    </a:prstClr>
                  </a:outerShdw>
                </a:effectLst>
                <a:latin typeface="字魂35号-经典雅黑" panose="00000500000000000000" pitchFamily="2" charset="-122"/>
                <a:ea typeface="字魂35号-经典雅黑" panose="00000500000000000000" pitchFamily="2" charset="-122"/>
              </a:defRPr>
            </a:lvl1pPr>
          </a:lstStyle>
          <a:p>
            <a:pPr algn="dist" fontAlgn="auto">
              <a:spcBef>
                <a:spcPts val="0"/>
              </a:spcBef>
              <a:spcAft>
                <a:spcPts val="0"/>
              </a:spcAft>
              <a:defRPr/>
            </a:pPr>
            <a:r>
              <a:rPr lang="zh-CN" altLang="en-US" sz="7200" spc="600" dirty="0">
                <a:solidFill>
                  <a:srgbClr val="C00000"/>
                </a:solidFill>
                <a:latin typeface="汉仪综艺体简" panose="02010600000101010101" pitchFamily="2" charset="-122"/>
                <a:ea typeface="汉仪综艺体简" panose="02010600000101010101" pitchFamily="2" charset="-122"/>
              </a:rPr>
              <a:t>文化大革命</a:t>
            </a:r>
          </a:p>
        </p:txBody>
      </p:sp>
      <p:grpSp>
        <p:nvGrpSpPr>
          <p:cNvPr id="27" name="Aitds8">
            <a:extLst>
              <a:ext uri="{FF2B5EF4-FFF2-40B4-BE49-F238E27FC236}">
                <a16:creationId xmlns="" xmlns:a16="http://schemas.microsoft.com/office/drawing/2014/main" id="{30BFE782-7431-4229-816D-1A3623DAC420}"/>
              </a:ext>
            </a:extLst>
          </p:cNvPr>
          <p:cNvGrpSpPr/>
          <p:nvPr/>
        </p:nvGrpSpPr>
        <p:grpSpPr>
          <a:xfrm>
            <a:off x="3368217" y="2233900"/>
            <a:ext cx="1230917" cy="252000"/>
            <a:chOff x="1993305" y="2363731"/>
            <a:chExt cx="1480438" cy="290589"/>
          </a:xfrm>
          <a:solidFill>
            <a:srgbClr val="C00000"/>
          </a:solidFill>
        </p:grpSpPr>
        <p:sp>
          <p:nvSpPr>
            <p:cNvPr id="28" name="星形: 五角 28">
              <a:extLst>
                <a:ext uri="{FF2B5EF4-FFF2-40B4-BE49-F238E27FC236}">
                  <a16:creationId xmlns="" xmlns:a16="http://schemas.microsoft.com/office/drawing/2014/main" id="{14BBE591-0DC8-4340-91DF-C97AA2145A03}"/>
                </a:ext>
              </a:extLst>
            </p:cNvPr>
            <p:cNvSpPr/>
            <p:nvPr/>
          </p:nvSpPr>
          <p:spPr>
            <a:xfrm>
              <a:off x="2875998" y="2363731"/>
              <a:ext cx="303513" cy="290589"/>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C9110E"/>
                </a:solidFill>
                <a:effectLst/>
                <a:uLnTx/>
                <a:uFillTx/>
                <a:latin typeface="汉仪综艺体简" panose="02010600000101010101" pitchFamily="2" charset="-122"/>
                <a:ea typeface="汉仪综艺体简" panose="02010600000101010101" pitchFamily="2" charset="-122"/>
                <a:cs typeface="+mn-ea"/>
                <a:sym typeface="思源黑体" panose="020B0500000000000000" pitchFamily="34" charset="-122"/>
              </a:endParaRPr>
            </a:p>
          </p:txBody>
        </p:sp>
        <p:sp>
          <p:nvSpPr>
            <p:cNvPr id="29" name="星形: 五角 30">
              <a:extLst>
                <a:ext uri="{FF2B5EF4-FFF2-40B4-BE49-F238E27FC236}">
                  <a16:creationId xmlns="" xmlns:a16="http://schemas.microsoft.com/office/drawing/2014/main" id="{67DC70A0-07D2-47DA-847A-ADE2FF1C740F}"/>
                </a:ext>
              </a:extLst>
            </p:cNvPr>
            <p:cNvSpPr/>
            <p:nvPr/>
          </p:nvSpPr>
          <p:spPr>
            <a:xfrm>
              <a:off x="3170230" y="2363731"/>
              <a:ext cx="303513" cy="290589"/>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C9110E"/>
                </a:solidFill>
                <a:effectLst/>
                <a:uLnTx/>
                <a:uFillTx/>
                <a:latin typeface="汉仪综艺体简" panose="02010600000101010101" pitchFamily="2" charset="-122"/>
                <a:ea typeface="汉仪综艺体简" panose="02010600000101010101" pitchFamily="2" charset="-122"/>
                <a:cs typeface="+mn-ea"/>
                <a:sym typeface="思源黑体" panose="020B0500000000000000" pitchFamily="34" charset="-122"/>
              </a:endParaRPr>
            </a:p>
          </p:txBody>
        </p:sp>
        <p:sp>
          <p:nvSpPr>
            <p:cNvPr id="30" name="星形: 五角 31">
              <a:extLst>
                <a:ext uri="{FF2B5EF4-FFF2-40B4-BE49-F238E27FC236}">
                  <a16:creationId xmlns="" xmlns:a16="http://schemas.microsoft.com/office/drawing/2014/main" id="{51E274F5-F52E-4125-9C4A-E7D8FE1E47C9}"/>
                </a:ext>
              </a:extLst>
            </p:cNvPr>
            <p:cNvSpPr/>
            <p:nvPr/>
          </p:nvSpPr>
          <p:spPr>
            <a:xfrm>
              <a:off x="2287536" y="2363731"/>
              <a:ext cx="303513" cy="290589"/>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C9110E"/>
                </a:solidFill>
                <a:effectLst/>
                <a:uLnTx/>
                <a:uFillTx/>
                <a:latin typeface="汉仪综艺体简" panose="02010600000101010101" pitchFamily="2" charset="-122"/>
                <a:ea typeface="汉仪综艺体简" panose="02010600000101010101" pitchFamily="2" charset="-122"/>
                <a:cs typeface="+mn-ea"/>
                <a:sym typeface="思源黑体" panose="020B0500000000000000" pitchFamily="34" charset="-122"/>
              </a:endParaRPr>
            </a:p>
          </p:txBody>
        </p:sp>
        <p:sp>
          <p:nvSpPr>
            <p:cNvPr id="31" name="星形: 五角 28">
              <a:extLst>
                <a:ext uri="{FF2B5EF4-FFF2-40B4-BE49-F238E27FC236}">
                  <a16:creationId xmlns="" xmlns:a16="http://schemas.microsoft.com/office/drawing/2014/main" id="{356F771C-44CB-4CB5-8503-ED0ED48BAF89}"/>
                </a:ext>
              </a:extLst>
            </p:cNvPr>
            <p:cNvSpPr/>
            <p:nvPr/>
          </p:nvSpPr>
          <p:spPr>
            <a:xfrm>
              <a:off x="2581767" y="2363731"/>
              <a:ext cx="303513" cy="290589"/>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C9110E"/>
                </a:solidFill>
                <a:effectLst/>
                <a:uLnTx/>
                <a:uFillTx/>
                <a:latin typeface="汉仪综艺体简" panose="02010600000101010101" pitchFamily="2" charset="-122"/>
                <a:ea typeface="汉仪综艺体简" panose="02010600000101010101" pitchFamily="2" charset="-122"/>
                <a:cs typeface="+mn-ea"/>
                <a:sym typeface="思源黑体" panose="020B0500000000000000" pitchFamily="34" charset="-122"/>
              </a:endParaRPr>
            </a:p>
          </p:txBody>
        </p:sp>
        <p:sp>
          <p:nvSpPr>
            <p:cNvPr id="32" name="星形: 五角 31">
              <a:extLst>
                <a:ext uri="{FF2B5EF4-FFF2-40B4-BE49-F238E27FC236}">
                  <a16:creationId xmlns="" xmlns:a16="http://schemas.microsoft.com/office/drawing/2014/main" id="{E1FBD7F5-E7AA-4BEC-AFE3-2F985DC9E749}"/>
                </a:ext>
              </a:extLst>
            </p:cNvPr>
            <p:cNvSpPr/>
            <p:nvPr/>
          </p:nvSpPr>
          <p:spPr>
            <a:xfrm>
              <a:off x="1993305" y="2363731"/>
              <a:ext cx="303513" cy="290589"/>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C9110E"/>
                </a:solidFill>
                <a:effectLst/>
                <a:uLnTx/>
                <a:uFillTx/>
                <a:latin typeface="汉仪综艺体简" panose="02010600000101010101" pitchFamily="2" charset="-122"/>
                <a:ea typeface="汉仪综艺体简" panose="02010600000101010101" pitchFamily="2" charset="-122"/>
                <a:cs typeface="+mn-ea"/>
                <a:sym typeface="思源黑体" panose="020B0500000000000000" pitchFamily="34" charset="-122"/>
              </a:endParaRPr>
            </a:p>
          </p:txBody>
        </p:sp>
      </p:grpSp>
      <p:grpSp>
        <p:nvGrpSpPr>
          <p:cNvPr id="33" name="组合 32">
            <a:extLst>
              <a:ext uri="{FF2B5EF4-FFF2-40B4-BE49-F238E27FC236}">
                <a16:creationId xmlns="" xmlns:a16="http://schemas.microsoft.com/office/drawing/2014/main" id="{D722F857-C5DA-40E6-90EB-80829B48AB0C}"/>
              </a:ext>
            </a:extLst>
          </p:cNvPr>
          <p:cNvGrpSpPr/>
          <p:nvPr/>
        </p:nvGrpSpPr>
        <p:grpSpPr>
          <a:xfrm>
            <a:off x="2779256" y="4183040"/>
            <a:ext cx="6946035" cy="584775"/>
            <a:chOff x="2608033" y="4354330"/>
            <a:chExt cx="6946035" cy="584775"/>
          </a:xfrm>
        </p:grpSpPr>
        <p:sp>
          <p:nvSpPr>
            <p:cNvPr id="34" name="Aitds7">
              <a:extLst>
                <a:ext uri="{FF2B5EF4-FFF2-40B4-BE49-F238E27FC236}">
                  <a16:creationId xmlns="" xmlns:a16="http://schemas.microsoft.com/office/drawing/2014/main" id="{4B799A16-B5F8-477D-9B90-3B3A5067FB73}"/>
                </a:ext>
              </a:extLst>
            </p:cNvPr>
            <p:cNvSpPr txBox="1"/>
            <p:nvPr/>
          </p:nvSpPr>
          <p:spPr>
            <a:xfrm>
              <a:off x="2714005" y="4354330"/>
              <a:ext cx="6740198" cy="584775"/>
            </a:xfrm>
            <a:prstGeom prst="rect">
              <a:avLst/>
            </a:prstGeom>
            <a:noFill/>
          </p:spPr>
          <p:txBody>
            <a:bodyPr wrap="square" rtlCol="0">
              <a:spAutoFit/>
            </a:bodyPr>
            <a:lstStyle>
              <a:defPPr>
                <a:defRPr lang="zh-CN"/>
              </a:defPPr>
              <a:lvl1pPr algn="ctr">
                <a:defRPr kumimoji="1" sz="5000" b="1">
                  <a:solidFill>
                    <a:srgbClr val="C73018"/>
                  </a:solidFill>
                  <a:effectLst>
                    <a:outerShdw blurRad="50800" dist="38100" dir="2700000" algn="tl" rotWithShape="0">
                      <a:prstClr val="black">
                        <a:alpha val="6000"/>
                      </a:prstClr>
                    </a:outerShdw>
                  </a:effectLst>
                  <a:latin typeface="字魂35号-经典雅黑" panose="00000500000000000000" pitchFamily="2" charset="-122"/>
                  <a:ea typeface="字魂35号-经典雅黑" panose="00000500000000000000" pitchFamily="2" charset="-122"/>
                </a:defRPr>
              </a:lvl1pPr>
            </a:lstStyle>
            <a:p>
              <a:r>
                <a:rPr kumimoji="0" lang="zh-CN" altLang="en-US" sz="3200" b="0" i="0" u="none" strike="noStrike" kern="0" cap="none" spc="0" normalizeH="0" baseline="0" noProof="0" dirty="0">
                  <a:ln>
                    <a:noFill/>
                  </a:ln>
                  <a:solidFill>
                    <a:srgbClr val="C00000"/>
                  </a:solidFill>
                  <a:effectLst/>
                  <a:uLnTx/>
                  <a:uFillTx/>
                  <a:latin typeface="汉仪综艺体简" panose="02010600000101010101" pitchFamily="2" charset="-122"/>
                  <a:ea typeface="汉仪综艺体简" panose="02010600000101010101" pitchFamily="2" charset="-122"/>
                  <a:cs typeface="+mn-ea"/>
                  <a:sym typeface="思源黑体" panose="020B0500000000000000" pitchFamily="34" charset="-122"/>
                </a:rPr>
                <a:t>回顾百年辉煌党史献礼</a:t>
              </a:r>
              <a:endParaRPr lang="zh-CN" altLang="en-US" sz="3000" dirty="0">
                <a:solidFill>
                  <a:srgbClr val="C00000"/>
                </a:solidFill>
                <a:latin typeface="汉仪综艺体简" panose="02010600000101010101" pitchFamily="2" charset="-122"/>
                <a:ea typeface="汉仪综艺体简" panose="02010600000101010101" pitchFamily="2" charset="-122"/>
                <a:sym typeface="思源黑体" panose="020B0500000000000000" pitchFamily="34" charset="-122"/>
              </a:endParaRPr>
            </a:p>
          </p:txBody>
        </p:sp>
        <p:pic>
          <p:nvPicPr>
            <p:cNvPr id="35" name="Aitds3">
              <a:extLst>
                <a:ext uri="{FF2B5EF4-FFF2-40B4-BE49-F238E27FC236}">
                  <a16:creationId xmlns="" xmlns:a16="http://schemas.microsoft.com/office/drawing/2014/main" id="{3E68B48A-8BFE-4593-902F-FAE3FFE8264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585210" y="4593863"/>
              <a:ext cx="968858" cy="133160"/>
            </a:xfrm>
            <a:prstGeom prst="rect">
              <a:avLst/>
            </a:prstGeom>
          </p:spPr>
        </p:pic>
        <p:pic>
          <p:nvPicPr>
            <p:cNvPr id="36" name="Aitds3">
              <a:extLst>
                <a:ext uri="{FF2B5EF4-FFF2-40B4-BE49-F238E27FC236}">
                  <a16:creationId xmlns="" xmlns:a16="http://schemas.microsoft.com/office/drawing/2014/main" id="{4E4B092B-4101-41E8-A7C3-C4A8168BDF2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10800000">
              <a:off x="2608033" y="4605922"/>
              <a:ext cx="968858" cy="133160"/>
            </a:xfrm>
            <a:prstGeom prst="rect">
              <a:avLst/>
            </a:prstGeom>
          </p:spPr>
        </p:pic>
      </p:grpSp>
      <p:pic>
        <p:nvPicPr>
          <p:cNvPr id="37" name="图片 13">
            <a:extLst>
              <a:ext uri="{FF2B5EF4-FFF2-40B4-BE49-F238E27FC236}">
                <a16:creationId xmlns="" xmlns:a16="http://schemas.microsoft.com/office/drawing/2014/main" id="{3D5749F5-71B5-4B03-A221-3BAB8C3A6637}"/>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p:blipFill>
        <p:spPr bwMode="auto">
          <a:xfrm>
            <a:off x="5353281" y="596855"/>
            <a:ext cx="1950817" cy="1590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 name="图片 37">
            <a:extLst>
              <a:ext uri="{FF2B5EF4-FFF2-40B4-BE49-F238E27FC236}">
                <a16:creationId xmlns="" xmlns:a16="http://schemas.microsoft.com/office/drawing/2014/main" id="{68F7BD08-6E78-4FA3-B660-D200492E6771}"/>
              </a:ext>
            </a:extLst>
          </p:cNvPr>
          <p:cNvPicPr>
            <a:picLocks noChangeAspect="1"/>
          </p:cNvPicPr>
          <p:nvPr/>
        </p:nvPicPr>
        <p:blipFill>
          <a:blip r:embed="rId9">
            <a:extLst>
              <a:ext uri="{BEBA8EAE-BF5A-486C-A8C5-ECC9F3942E4B}">
                <a14:imgProps xmlns:a14="http://schemas.microsoft.com/office/drawing/2010/main">
                  <a14:imgLayer>
                    <a14:imgEffect>
                      <a14:brightnessContrast bright="-20000" contrast="40000"/>
                    </a14:imgEffect>
                  </a14:imgLayer>
                </a14:imgProps>
              </a:ext>
              <a:ext uri="{28A0092B-C50C-407E-A947-70E740481C1C}">
                <a14:useLocalDpi xmlns:a14="http://schemas.microsoft.com/office/drawing/2010/main" val="0"/>
              </a:ext>
            </a:extLst>
          </a:blip>
          <a:srcRect/>
          <a:stretch/>
        </p:blipFill>
        <p:spPr>
          <a:xfrm>
            <a:off x="948177" y="867010"/>
            <a:ext cx="1460761" cy="1012063"/>
          </a:xfrm>
          <a:prstGeom prst="rect">
            <a:avLst/>
          </a:prstGeom>
        </p:spPr>
      </p:pic>
    </p:spTree>
    <p:extLst>
      <p:ext uri="{BB962C8B-B14F-4D97-AF65-F5344CB8AC3E}">
        <p14:creationId xmlns:p14="http://schemas.microsoft.com/office/powerpoint/2010/main" val="213035988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prestig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right)">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anim calcmode="lin" valueType="num">
                                      <p:cBhvr>
                                        <p:cTn id="12" dur="1000" fill="hold"/>
                                        <p:tgtEl>
                                          <p:spTgt spid="9"/>
                                        </p:tgtEl>
                                        <p:attrNameLst>
                                          <p:attrName>ppt_x</p:attrName>
                                        </p:attrNameLst>
                                      </p:cBhvr>
                                      <p:tavLst>
                                        <p:tav tm="0">
                                          <p:val>
                                            <p:strVal val="#ppt_x"/>
                                          </p:val>
                                        </p:tav>
                                        <p:tav tm="100000">
                                          <p:val>
                                            <p:strVal val="#ppt_x"/>
                                          </p:val>
                                        </p:tav>
                                      </p:tavLst>
                                    </p:anim>
                                    <p:anim calcmode="lin" valueType="num">
                                      <p:cBhvr>
                                        <p:cTn id="13" dur="1000" fill="hold"/>
                                        <p:tgtEl>
                                          <p:spTgt spid="9"/>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4"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par>
                          <p:cTn id="18" fill="hold">
                            <p:stCondLst>
                              <p:cond delay="2000"/>
                            </p:stCondLst>
                            <p:childTnLst>
                              <p:par>
                                <p:cTn id="19" presetID="42" presetClass="entr" presetSubtype="0" fill="hold"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22" presetClass="entr" presetSubtype="4"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500"/>
                                        <p:tgtEl>
                                          <p:spTgt spid="7"/>
                                        </p:tgtEl>
                                      </p:cBhvr>
                                    </p:animEffect>
                                  </p:childTnLst>
                                </p:cTn>
                              </p:par>
                            </p:childTnLst>
                          </p:cTn>
                        </p:par>
                        <p:par>
                          <p:cTn id="28" fill="hold">
                            <p:stCondLst>
                              <p:cond delay="3500"/>
                            </p:stCondLst>
                            <p:childTnLst>
                              <p:par>
                                <p:cTn id="29" presetID="53" presetClass="entr" presetSubtype="16" fill="hold" nodeType="afterEffect">
                                  <p:stCondLst>
                                    <p:cond delay="0"/>
                                  </p:stCondLst>
                                  <p:childTnLst>
                                    <p:set>
                                      <p:cBhvr>
                                        <p:cTn id="30" dur="1" fill="hold">
                                          <p:stCondLst>
                                            <p:cond delay="0"/>
                                          </p:stCondLst>
                                        </p:cTn>
                                        <p:tgtEl>
                                          <p:spTgt spid="37"/>
                                        </p:tgtEl>
                                        <p:attrNameLst>
                                          <p:attrName>style.visibility</p:attrName>
                                        </p:attrNameLst>
                                      </p:cBhvr>
                                      <p:to>
                                        <p:strVal val="visible"/>
                                      </p:to>
                                    </p:set>
                                    <p:anim calcmode="lin" valueType="num">
                                      <p:cBhvr>
                                        <p:cTn id="31" dur="500" fill="hold"/>
                                        <p:tgtEl>
                                          <p:spTgt spid="37"/>
                                        </p:tgtEl>
                                        <p:attrNameLst>
                                          <p:attrName>ppt_w</p:attrName>
                                        </p:attrNameLst>
                                      </p:cBhvr>
                                      <p:tavLst>
                                        <p:tav tm="0">
                                          <p:val>
                                            <p:fltVal val="0"/>
                                          </p:val>
                                        </p:tav>
                                        <p:tav tm="100000">
                                          <p:val>
                                            <p:strVal val="#ppt_w"/>
                                          </p:val>
                                        </p:tav>
                                      </p:tavLst>
                                    </p:anim>
                                    <p:anim calcmode="lin" valueType="num">
                                      <p:cBhvr>
                                        <p:cTn id="32" dur="500" fill="hold"/>
                                        <p:tgtEl>
                                          <p:spTgt spid="37"/>
                                        </p:tgtEl>
                                        <p:attrNameLst>
                                          <p:attrName>ppt_h</p:attrName>
                                        </p:attrNameLst>
                                      </p:cBhvr>
                                      <p:tavLst>
                                        <p:tav tm="0">
                                          <p:val>
                                            <p:fltVal val="0"/>
                                          </p:val>
                                        </p:tav>
                                        <p:tav tm="100000">
                                          <p:val>
                                            <p:strVal val="#ppt_h"/>
                                          </p:val>
                                        </p:tav>
                                      </p:tavLst>
                                    </p:anim>
                                    <p:animEffect transition="in" filter="fade">
                                      <p:cBhvr>
                                        <p:cTn id="33" dur="500"/>
                                        <p:tgtEl>
                                          <p:spTgt spid="37"/>
                                        </p:tgtEl>
                                      </p:cBhvr>
                                    </p:animEffect>
                                  </p:childTnLst>
                                </p:cTn>
                              </p:par>
                            </p:childTnLst>
                          </p:cTn>
                        </p:par>
                        <p:par>
                          <p:cTn id="34" fill="hold">
                            <p:stCondLst>
                              <p:cond delay="4000"/>
                            </p:stCondLst>
                            <p:childTnLst>
                              <p:par>
                                <p:cTn id="35" presetID="10" presetClass="entr" presetSubtype="0" fill="hold"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700"/>
                                        <p:tgtEl>
                                          <p:spTgt spid="19"/>
                                        </p:tgtEl>
                                      </p:cBhvr>
                                    </p:animEffect>
                                  </p:childTnLst>
                                </p:cTn>
                              </p:par>
                              <p:par>
                                <p:cTn id="38" presetID="10" presetClass="entr" presetSubtype="0" fill="hold" nodeType="withEffect">
                                  <p:stCondLst>
                                    <p:cond delay="0"/>
                                  </p:stCondLst>
                                  <p:childTnLst>
                                    <p:set>
                                      <p:cBhvr>
                                        <p:cTn id="39" dur="1" fill="hold">
                                          <p:stCondLst>
                                            <p:cond delay="0"/>
                                          </p:stCondLst>
                                        </p:cTn>
                                        <p:tgtEl>
                                          <p:spTgt spid="27"/>
                                        </p:tgtEl>
                                        <p:attrNameLst>
                                          <p:attrName>style.visibility</p:attrName>
                                        </p:attrNameLst>
                                      </p:cBhvr>
                                      <p:to>
                                        <p:strVal val="visible"/>
                                      </p:to>
                                    </p:set>
                                    <p:animEffect transition="in" filter="fade">
                                      <p:cBhvr>
                                        <p:cTn id="40" dur="700"/>
                                        <p:tgtEl>
                                          <p:spTgt spid="27"/>
                                        </p:tgtEl>
                                      </p:cBhvr>
                                    </p:animEffect>
                                  </p:childTnLst>
                                </p:cTn>
                              </p:par>
                            </p:childTnLst>
                          </p:cTn>
                        </p:par>
                        <p:par>
                          <p:cTn id="41" fill="hold">
                            <p:stCondLst>
                              <p:cond delay="4700"/>
                            </p:stCondLst>
                            <p:childTnLst>
                              <p:par>
                                <p:cTn id="42" presetID="53" presetClass="entr" presetSubtype="16" fill="hold" grpId="0" nodeType="afterEffect">
                                  <p:stCondLst>
                                    <p:cond delay="0"/>
                                  </p:stCondLst>
                                  <p:childTnLst>
                                    <p:set>
                                      <p:cBhvr>
                                        <p:cTn id="43" dur="1" fill="hold">
                                          <p:stCondLst>
                                            <p:cond delay="0"/>
                                          </p:stCondLst>
                                        </p:cTn>
                                        <p:tgtEl>
                                          <p:spTgt spid="25"/>
                                        </p:tgtEl>
                                        <p:attrNameLst>
                                          <p:attrName>style.visibility</p:attrName>
                                        </p:attrNameLst>
                                      </p:cBhvr>
                                      <p:to>
                                        <p:strVal val="visible"/>
                                      </p:to>
                                    </p:set>
                                    <p:anim calcmode="lin" valueType="num">
                                      <p:cBhvr>
                                        <p:cTn id="44" dur="500" fill="hold"/>
                                        <p:tgtEl>
                                          <p:spTgt spid="25"/>
                                        </p:tgtEl>
                                        <p:attrNameLst>
                                          <p:attrName>ppt_w</p:attrName>
                                        </p:attrNameLst>
                                      </p:cBhvr>
                                      <p:tavLst>
                                        <p:tav tm="0">
                                          <p:val>
                                            <p:fltVal val="0"/>
                                          </p:val>
                                        </p:tav>
                                        <p:tav tm="100000">
                                          <p:val>
                                            <p:strVal val="#ppt_w"/>
                                          </p:val>
                                        </p:tav>
                                      </p:tavLst>
                                    </p:anim>
                                    <p:anim calcmode="lin" valueType="num">
                                      <p:cBhvr>
                                        <p:cTn id="45" dur="500" fill="hold"/>
                                        <p:tgtEl>
                                          <p:spTgt spid="25"/>
                                        </p:tgtEl>
                                        <p:attrNameLst>
                                          <p:attrName>ppt_h</p:attrName>
                                        </p:attrNameLst>
                                      </p:cBhvr>
                                      <p:tavLst>
                                        <p:tav tm="0">
                                          <p:val>
                                            <p:fltVal val="0"/>
                                          </p:val>
                                        </p:tav>
                                        <p:tav tm="100000">
                                          <p:val>
                                            <p:strVal val="#ppt_h"/>
                                          </p:val>
                                        </p:tav>
                                      </p:tavLst>
                                    </p:anim>
                                    <p:animEffect transition="in" filter="fade">
                                      <p:cBhvr>
                                        <p:cTn id="46" dur="500"/>
                                        <p:tgtEl>
                                          <p:spTgt spid="25"/>
                                        </p:tgtEl>
                                      </p:cBhvr>
                                    </p:animEffect>
                                  </p:childTnLst>
                                </p:cTn>
                              </p:par>
                            </p:childTnLst>
                          </p:cTn>
                        </p:par>
                        <p:par>
                          <p:cTn id="47" fill="hold">
                            <p:stCondLst>
                              <p:cond delay="5200"/>
                            </p:stCondLst>
                            <p:childTnLst>
                              <p:par>
                                <p:cTn id="48" presetID="52" presetClass="entr" presetSubtype="0" fill="hold" grpId="0" nodeType="afterEffect">
                                  <p:stCondLst>
                                    <p:cond delay="0"/>
                                  </p:stCondLst>
                                  <p:childTnLst>
                                    <p:set>
                                      <p:cBhvr>
                                        <p:cTn id="49" dur="1" fill="hold">
                                          <p:stCondLst>
                                            <p:cond delay="0"/>
                                          </p:stCondLst>
                                        </p:cTn>
                                        <p:tgtEl>
                                          <p:spTgt spid="26"/>
                                        </p:tgtEl>
                                        <p:attrNameLst>
                                          <p:attrName>style.visibility</p:attrName>
                                        </p:attrNameLst>
                                      </p:cBhvr>
                                      <p:to>
                                        <p:strVal val="visible"/>
                                      </p:to>
                                    </p:set>
                                    <p:animScale>
                                      <p:cBhvr>
                                        <p:cTn id="50"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1" dur="1000" decel="50000" fill="hold">
                                          <p:stCondLst>
                                            <p:cond delay="0"/>
                                          </p:stCondLst>
                                        </p:cTn>
                                        <p:tgtEl>
                                          <p:spTgt spid="26"/>
                                        </p:tgtEl>
                                        <p:attrNameLst>
                                          <p:attrName>ppt_x</p:attrName>
                                          <p:attrName>ppt_y</p:attrName>
                                        </p:attrNameLst>
                                      </p:cBhvr>
                                    </p:animMotion>
                                    <p:animEffect transition="in" filter="fade">
                                      <p:cBhvr>
                                        <p:cTn id="52" dur="1000"/>
                                        <p:tgtEl>
                                          <p:spTgt spid="26"/>
                                        </p:tgtEl>
                                      </p:cBhvr>
                                    </p:animEffect>
                                  </p:childTnLst>
                                </p:cTn>
                              </p:par>
                            </p:childTnLst>
                          </p:cTn>
                        </p:par>
                        <p:par>
                          <p:cTn id="53" fill="hold">
                            <p:stCondLst>
                              <p:cond delay="6200"/>
                            </p:stCondLst>
                            <p:childTnLst>
                              <p:par>
                                <p:cTn id="54" presetID="42" presetClass="entr" presetSubtype="0" fill="hold" nodeType="afterEffect">
                                  <p:stCondLst>
                                    <p:cond delay="0"/>
                                  </p:stCondLst>
                                  <p:childTnLst>
                                    <p:set>
                                      <p:cBhvr>
                                        <p:cTn id="55" dur="1" fill="hold">
                                          <p:stCondLst>
                                            <p:cond delay="0"/>
                                          </p:stCondLst>
                                        </p:cTn>
                                        <p:tgtEl>
                                          <p:spTgt spid="33"/>
                                        </p:tgtEl>
                                        <p:attrNameLst>
                                          <p:attrName>style.visibility</p:attrName>
                                        </p:attrNameLst>
                                      </p:cBhvr>
                                      <p:to>
                                        <p:strVal val="visible"/>
                                      </p:to>
                                    </p:set>
                                    <p:animEffect transition="in" filter="fade">
                                      <p:cBhvr>
                                        <p:cTn id="56" dur="1000"/>
                                        <p:tgtEl>
                                          <p:spTgt spid="33"/>
                                        </p:tgtEl>
                                      </p:cBhvr>
                                    </p:animEffect>
                                    <p:anim calcmode="lin" valueType="num">
                                      <p:cBhvr>
                                        <p:cTn id="57" dur="1000" fill="hold"/>
                                        <p:tgtEl>
                                          <p:spTgt spid="33"/>
                                        </p:tgtEl>
                                        <p:attrNameLst>
                                          <p:attrName>ppt_x</p:attrName>
                                        </p:attrNameLst>
                                      </p:cBhvr>
                                      <p:tavLst>
                                        <p:tav tm="0">
                                          <p:val>
                                            <p:strVal val="#ppt_x"/>
                                          </p:val>
                                        </p:tav>
                                        <p:tav tm="100000">
                                          <p:val>
                                            <p:strVal val="#ppt_x"/>
                                          </p:val>
                                        </p:tav>
                                      </p:tavLst>
                                    </p:anim>
                                    <p:anim calcmode="lin" valueType="num">
                                      <p:cBhvr>
                                        <p:cTn id="58" dur="1000" fill="hold"/>
                                        <p:tgtEl>
                                          <p:spTgt spid="33"/>
                                        </p:tgtEl>
                                        <p:attrNameLst>
                                          <p:attrName>ppt_y</p:attrName>
                                        </p:attrNameLst>
                                      </p:cBhvr>
                                      <p:tavLst>
                                        <p:tav tm="0">
                                          <p:val>
                                            <p:strVal val="#ppt_y+.1"/>
                                          </p:val>
                                        </p:tav>
                                        <p:tav tm="100000">
                                          <p:val>
                                            <p:strVal val="#ppt_y"/>
                                          </p:val>
                                        </p:tav>
                                      </p:tavLst>
                                    </p:anim>
                                  </p:childTnLst>
                                </p:cTn>
                              </p:par>
                            </p:childTnLst>
                          </p:cTn>
                        </p:par>
                        <p:par>
                          <p:cTn id="59" fill="hold">
                            <p:stCondLst>
                              <p:cond delay="7200"/>
                            </p:stCondLst>
                            <p:childTnLst>
                              <p:par>
                                <p:cTn id="60" presetID="2" presetClass="entr" presetSubtype="12" fill="hold" nodeType="afterEffect">
                                  <p:stCondLst>
                                    <p:cond delay="0"/>
                                  </p:stCondLst>
                                  <p:childTnLst>
                                    <p:set>
                                      <p:cBhvr>
                                        <p:cTn id="61" dur="1" fill="hold">
                                          <p:stCondLst>
                                            <p:cond delay="0"/>
                                          </p:stCondLst>
                                        </p:cTn>
                                        <p:tgtEl>
                                          <p:spTgt spid="38"/>
                                        </p:tgtEl>
                                        <p:attrNameLst>
                                          <p:attrName>style.visibility</p:attrName>
                                        </p:attrNameLst>
                                      </p:cBhvr>
                                      <p:to>
                                        <p:strVal val="visible"/>
                                      </p:to>
                                    </p:set>
                                    <p:anim calcmode="lin" valueType="num">
                                      <p:cBhvr additive="base">
                                        <p:cTn id="62" dur="500" fill="hold"/>
                                        <p:tgtEl>
                                          <p:spTgt spid="38"/>
                                        </p:tgtEl>
                                        <p:attrNameLst>
                                          <p:attrName>ppt_x</p:attrName>
                                        </p:attrNameLst>
                                      </p:cBhvr>
                                      <p:tavLst>
                                        <p:tav tm="0">
                                          <p:val>
                                            <p:strVal val="0-#ppt_w/2"/>
                                          </p:val>
                                        </p:tav>
                                        <p:tav tm="100000">
                                          <p:val>
                                            <p:strVal val="#ppt_x"/>
                                          </p:val>
                                        </p:tav>
                                      </p:tavLst>
                                    </p:anim>
                                    <p:anim calcmode="lin" valueType="num">
                                      <p:cBhvr additive="base">
                                        <p:cTn id="63"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文本框 38">
            <a:extLst>
              <a:ext uri="{FF2B5EF4-FFF2-40B4-BE49-F238E27FC236}">
                <a16:creationId xmlns="" xmlns:a16="http://schemas.microsoft.com/office/drawing/2014/main" id="{E5B102FC-ABD5-4A4C-A6A8-706F28EF6A31}"/>
              </a:ext>
            </a:extLst>
          </p:cNvPr>
          <p:cNvSpPr txBox="1"/>
          <p:nvPr/>
        </p:nvSpPr>
        <p:spPr>
          <a:xfrm>
            <a:off x="1114000" y="375508"/>
            <a:ext cx="6096000" cy="369332"/>
          </a:xfrm>
          <a:prstGeom prst="rect">
            <a:avLst/>
          </a:prstGeom>
          <a:noFill/>
        </p:spPr>
        <p:txBody>
          <a:bodyPr wrap="square">
            <a:spAutoFit/>
          </a:bodyPr>
          <a:lstStyle/>
          <a:p>
            <a:r>
              <a:rPr lang="zh-CN" altLang="en-US" sz="1800" dirty="0">
                <a:solidFill>
                  <a:srgbClr val="C00000"/>
                </a:solidFill>
                <a:latin typeface="汉仪雅酷黑 85W" panose="020B0904020202020204" pitchFamily="34" charset="-122"/>
                <a:ea typeface="汉仪雅酷黑 85W" panose="020B0904020202020204" pitchFamily="34" charset="-122"/>
                <a:sym typeface="思源黑体" panose="020B0500000000000000" pitchFamily="34" charset="-122"/>
              </a:rPr>
              <a:t>文化大革命</a:t>
            </a:r>
          </a:p>
        </p:txBody>
      </p:sp>
      <p:pic>
        <p:nvPicPr>
          <p:cNvPr id="40" name="图片 13">
            <a:extLst>
              <a:ext uri="{FF2B5EF4-FFF2-40B4-BE49-F238E27FC236}">
                <a16:creationId xmlns="" xmlns:a16="http://schemas.microsoft.com/office/drawing/2014/main" id="{8F5A8AB7-08C8-4A4F-98B4-B87A4046B493}"/>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bwMode="auto">
          <a:xfrm>
            <a:off x="263122" y="213359"/>
            <a:ext cx="850878" cy="693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2" name="组合 11">
            <a:extLst>
              <a:ext uri="{FF2B5EF4-FFF2-40B4-BE49-F238E27FC236}">
                <a16:creationId xmlns="" xmlns:a16="http://schemas.microsoft.com/office/drawing/2014/main" id="{49CF8104-7937-4F88-BC8E-CE2C9D2715BD}"/>
              </a:ext>
            </a:extLst>
          </p:cNvPr>
          <p:cNvGrpSpPr/>
          <p:nvPr/>
        </p:nvGrpSpPr>
        <p:grpSpPr>
          <a:xfrm>
            <a:off x="428049" y="1369720"/>
            <a:ext cx="5511130" cy="967705"/>
            <a:chOff x="428049" y="1369720"/>
            <a:chExt cx="5511130" cy="967705"/>
          </a:xfrm>
        </p:grpSpPr>
        <p:pic>
          <p:nvPicPr>
            <p:cNvPr id="4" name="图片 3">
              <a:extLst>
                <a:ext uri="{FF2B5EF4-FFF2-40B4-BE49-F238E27FC236}">
                  <a16:creationId xmlns="" xmlns:a16="http://schemas.microsoft.com/office/drawing/2014/main" id="{DEFAB2B1-E556-4250-B9DD-6C7F15723282}"/>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428049" y="1369720"/>
              <a:ext cx="967705" cy="967705"/>
            </a:xfrm>
            <a:prstGeom prst="rect">
              <a:avLst/>
            </a:prstGeom>
          </p:spPr>
        </p:pic>
        <p:grpSp>
          <p:nvGrpSpPr>
            <p:cNvPr id="5" name="组合 4">
              <a:extLst>
                <a:ext uri="{FF2B5EF4-FFF2-40B4-BE49-F238E27FC236}">
                  <a16:creationId xmlns="" xmlns:a16="http://schemas.microsoft.com/office/drawing/2014/main" id="{E274B5CB-E190-420F-9FEC-2D4A2E802275}"/>
                </a:ext>
              </a:extLst>
            </p:cNvPr>
            <p:cNvGrpSpPr/>
            <p:nvPr/>
          </p:nvGrpSpPr>
          <p:grpSpPr bwMode="auto">
            <a:xfrm>
              <a:off x="1395754" y="1623386"/>
              <a:ext cx="4543425" cy="460375"/>
              <a:chOff x="632293" y="1140767"/>
              <a:chExt cx="4542817" cy="461665"/>
            </a:xfrm>
          </p:grpSpPr>
          <p:sp>
            <p:nvSpPr>
              <p:cNvPr id="6" name="矩形 5">
                <a:extLst>
                  <a:ext uri="{FF2B5EF4-FFF2-40B4-BE49-F238E27FC236}">
                    <a16:creationId xmlns="" xmlns:a16="http://schemas.microsoft.com/office/drawing/2014/main" id="{41609A8B-2A6E-4AB4-855A-5099727CAC0F}"/>
                  </a:ext>
                </a:extLst>
              </p:cNvPr>
              <p:cNvSpPr/>
              <p:nvPr/>
            </p:nvSpPr>
            <p:spPr>
              <a:xfrm>
                <a:off x="632293" y="1158278"/>
                <a:ext cx="126983" cy="426642"/>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7" name="文本框 6">
                <a:extLst>
                  <a:ext uri="{FF2B5EF4-FFF2-40B4-BE49-F238E27FC236}">
                    <a16:creationId xmlns="" xmlns:a16="http://schemas.microsoft.com/office/drawing/2014/main" id="{FBAC468A-BF6B-45E4-A4A5-083360C81998}"/>
                  </a:ext>
                </a:extLst>
              </p:cNvPr>
              <p:cNvSpPr txBox="1"/>
              <p:nvPr/>
            </p:nvSpPr>
            <p:spPr>
              <a:xfrm>
                <a:off x="846577" y="1140767"/>
                <a:ext cx="4328533" cy="461665"/>
              </a:xfrm>
              <a:prstGeom prst="rect">
                <a:avLst/>
              </a:prstGeom>
              <a:noFill/>
            </p:spPr>
            <p:txBody>
              <a:bodyPr>
                <a:spAutoFit/>
              </a:bodyPr>
              <a:lstStyle/>
              <a:p>
                <a:pPr fontAlgn="auto">
                  <a:spcBef>
                    <a:spcPts val="0"/>
                  </a:spcBef>
                  <a:spcAft>
                    <a:spcPts val="0"/>
                  </a:spcAft>
                  <a:defRPr/>
                </a:pPr>
                <a:r>
                  <a:rPr lang="en-US" altLang="zh-CN" sz="2400" b="1" spc="300" dirty="0">
                    <a:latin typeface="微软雅黑" panose="020B0503020204020204" pitchFamily="34" charset="-122"/>
                    <a:ea typeface="微软雅黑" panose="020B0503020204020204" pitchFamily="34" charset="-122"/>
                  </a:rPr>
                  <a:t>1969</a:t>
                </a:r>
                <a:r>
                  <a:rPr lang="zh-CN" altLang="en-US" sz="2400" b="1" spc="300" dirty="0">
                    <a:latin typeface="微软雅黑" panose="020B0503020204020204" pitchFamily="34" charset="-122"/>
                    <a:ea typeface="微软雅黑" panose="020B0503020204020204" pitchFamily="34" charset="-122"/>
                  </a:rPr>
                  <a:t>年</a:t>
                </a:r>
                <a:r>
                  <a:rPr lang="en-US" altLang="zh-CN" sz="2400" b="1" spc="300" dirty="0">
                    <a:latin typeface="微软雅黑" panose="020B0503020204020204" pitchFamily="34" charset="-122"/>
                    <a:ea typeface="微软雅黑" panose="020B0503020204020204" pitchFamily="34" charset="-122"/>
                  </a:rPr>
                  <a:t>4</a:t>
                </a:r>
                <a:r>
                  <a:rPr lang="zh-CN" altLang="en-US" sz="2400" b="1" spc="300" dirty="0">
                    <a:latin typeface="微软雅黑" panose="020B0503020204020204" pitchFamily="34" charset="-122"/>
                    <a:ea typeface="微软雅黑" panose="020B0503020204020204" pitchFamily="34" charset="-122"/>
                  </a:rPr>
                  <a:t>月</a:t>
                </a:r>
                <a:r>
                  <a:rPr lang="en-US" altLang="zh-CN" sz="2400" b="1" spc="300" dirty="0">
                    <a:latin typeface="微软雅黑" panose="020B0503020204020204" pitchFamily="34" charset="-122"/>
                    <a:ea typeface="微软雅黑" panose="020B0503020204020204" pitchFamily="34" charset="-122"/>
                  </a:rPr>
                  <a:t>1</a:t>
                </a:r>
                <a:r>
                  <a:rPr lang="zh-CN" altLang="en-US" sz="2400" b="1" spc="300" dirty="0">
                    <a:latin typeface="微软雅黑" panose="020B0503020204020204" pitchFamily="34" charset="-122"/>
                    <a:ea typeface="微软雅黑" panose="020B0503020204020204" pitchFamily="34" charset="-122"/>
                  </a:rPr>
                  <a:t>日中共九大</a:t>
                </a:r>
              </a:p>
            </p:txBody>
          </p:sp>
        </p:grpSp>
      </p:grpSp>
      <p:sp>
        <p:nvSpPr>
          <p:cNvPr id="9" name="文本框 8">
            <a:extLst>
              <a:ext uri="{FF2B5EF4-FFF2-40B4-BE49-F238E27FC236}">
                <a16:creationId xmlns="" xmlns:a16="http://schemas.microsoft.com/office/drawing/2014/main" id="{980E3DB5-4690-4285-BB64-C06BB3B8E4B4}"/>
              </a:ext>
            </a:extLst>
          </p:cNvPr>
          <p:cNvSpPr txBox="1"/>
          <p:nvPr/>
        </p:nvSpPr>
        <p:spPr>
          <a:xfrm>
            <a:off x="1395753" y="2200847"/>
            <a:ext cx="6094070" cy="453457"/>
          </a:xfrm>
          <a:prstGeom prst="rect">
            <a:avLst/>
          </a:prstGeom>
          <a:noFill/>
        </p:spPr>
        <p:txBody>
          <a:bodyPr wrap="square">
            <a:spAutoFit/>
          </a:bodyPr>
          <a:lstStyle/>
          <a:p>
            <a:pPr marL="285750" indent="-285750" eaLnBrk="1" hangingPunct="1">
              <a:lnSpc>
                <a:spcPct val="130000"/>
              </a:lnSpc>
              <a:buFont typeface="Wingdings" panose="05000000000000000000" pitchFamily="2" charset="2"/>
              <a:buChar char="p"/>
            </a:pPr>
            <a:r>
              <a:rPr lang="zh-CN" altLang="en-US" sz="2000" b="1" dirty="0">
                <a:solidFill>
                  <a:srgbClr val="C00000"/>
                </a:solidFill>
                <a:latin typeface="微软雅黑" panose="020B0503020204020204" pitchFamily="34" charset="-122"/>
                <a:ea typeface="微软雅黑" panose="020B0503020204020204" pitchFamily="34" charset="-122"/>
              </a:rPr>
              <a:t>地点</a:t>
            </a:r>
            <a:r>
              <a:rPr lang="zh-CN" altLang="en-US" sz="2000" b="1" dirty="0">
                <a:latin typeface="微软雅黑" panose="020B0503020204020204" pitchFamily="34" charset="-122"/>
                <a:ea typeface="微软雅黑" panose="020B0503020204020204" pitchFamily="34" charset="-122"/>
              </a:rPr>
              <a:t>：北京首都北京</a:t>
            </a:r>
          </a:p>
        </p:txBody>
      </p:sp>
      <p:grpSp>
        <p:nvGrpSpPr>
          <p:cNvPr id="10" name="组合 9">
            <a:extLst>
              <a:ext uri="{FF2B5EF4-FFF2-40B4-BE49-F238E27FC236}">
                <a16:creationId xmlns="" xmlns:a16="http://schemas.microsoft.com/office/drawing/2014/main" id="{CE4B6693-FAAF-45DC-BE6F-D79FA8F2B8FA}"/>
              </a:ext>
            </a:extLst>
          </p:cNvPr>
          <p:cNvGrpSpPr/>
          <p:nvPr/>
        </p:nvGrpSpPr>
        <p:grpSpPr>
          <a:xfrm>
            <a:off x="755185" y="2878526"/>
            <a:ext cx="10518557" cy="840550"/>
            <a:chOff x="1412111" y="2769821"/>
            <a:chExt cx="9931079" cy="967705"/>
          </a:xfrm>
        </p:grpSpPr>
        <p:sp>
          <p:nvSpPr>
            <p:cNvPr id="11" name="文本框 10">
              <a:extLst>
                <a:ext uri="{FF2B5EF4-FFF2-40B4-BE49-F238E27FC236}">
                  <a16:creationId xmlns="" xmlns:a16="http://schemas.microsoft.com/office/drawing/2014/main" id="{8156A26D-55CE-4E02-9ABE-B5F649AC5971}"/>
                </a:ext>
              </a:extLst>
            </p:cNvPr>
            <p:cNvSpPr txBox="1"/>
            <p:nvPr/>
          </p:nvSpPr>
          <p:spPr>
            <a:xfrm>
              <a:off x="1665830" y="2861326"/>
              <a:ext cx="9445866" cy="646331"/>
            </a:xfrm>
            <a:prstGeom prst="rect">
              <a:avLst/>
            </a:prstGeom>
            <a:noFill/>
          </p:spPr>
          <p:txBody>
            <a:bodyPr wrap="square">
              <a:spAutoFit/>
            </a:bodyPr>
            <a:lstStyle/>
            <a:p>
              <a:pPr eaLnBrk="1" hangingPunct="1"/>
              <a:r>
                <a:rPr lang="zh-CN" altLang="en-US" sz="1800" dirty="0">
                  <a:latin typeface="微软雅黑" panose="020B0503020204020204" pitchFamily="34" charset="-122"/>
                  <a:ea typeface="微软雅黑" panose="020B0503020204020204" pitchFamily="34" charset="-122"/>
                </a:rPr>
                <a:t>九大坚持“无产阶级专政下继续革命的理论”，使</a:t>
              </a:r>
              <a:r>
                <a:rPr lang="en-US" altLang="zh-CN" sz="1800" dirty="0">
                  <a:latin typeface="微软雅黑" panose="020B0503020204020204" pitchFamily="34" charset="-122"/>
                  <a:ea typeface="微软雅黑" panose="020B0503020204020204" pitchFamily="34" charset="-122"/>
                </a:rPr>
                <a:t>1966</a:t>
              </a:r>
              <a:r>
                <a:rPr lang="zh-CN" altLang="en-US" sz="1800" dirty="0">
                  <a:latin typeface="微软雅黑" panose="020B0503020204020204" pitchFamily="34" charset="-122"/>
                  <a:ea typeface="微软雅黑" panose="020B0503020204020204" pitchFamily="34" charset="-122"/>
                </a:rPr>
                <a:t>年开始的文化大革命的理论和实践合法，在思想上、政治上、组织上的指导方针都是错误的</a:t>
              </a:r>
            </a:p>
          </p:txBody>
        </p:sp>
        <p:sp>
          <p:nvSpPr>
            <p:cNvPr id="8" name="矩形 7">
              <a:extLst>
                <a:ext uri="{FF2B5EF4-FFF2-40B4-BE49-F238E27FC236}">
                  <a16:creationId xmlns="" xmlns:a16="http://schemas.microsoft.com/office/drawing/2014/main" id="{50D4188C-40F4-4A67-984B-FB156837243B}"/>
                </a:ext>
              </a:extLst>
            </p:cNvPr>
            <p:cNvSpPr/>
            <p:nvPr/>
          </p:nvSpPr>
          <p:spPr>
            <a:xfrm>
              <a:off x="1412111" y="2769821"/>
              <a:ext cx="9931079" cy="967705"/>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a:extLst>
              <a:ext uri="{FF2B5EF4-FFF2-40B4-BE49-F238E27FC236}">
                <a16:creationId xmlns="" xmlns:a16="http://schemas.microsoft.com/office/drawing/2014/main" id="{827A2D90-2B4C-48CB-A074-E9523375AC92}"/>
              </a:ext>
            </a:extLst>
          </p:cNvPr>
          <p:cNvGrpSpPr/>
          <p:nvPr/>
        </p:nvGrpSpPr>
        <p:grpSpPr>
          <a:xfrm>
            <a:off x="428048" y="3810157"/>
            <a:ext cx="5511130" cy="967705"/>
            <a:chOff x="428048" y="3810157"/>
            <a:chExt cx="5511130" cy="967705"/>
          </a:xfrm>
        </p:grpSpPr>
        <p:pic>
          <p:nvPicPr>
            <p:cNvPr id="14" name="图片 13">
              <a:extLst>
                <a:ext uri="{FF2B5EF4-FFF2-40B4-BE49-F238E27FC236}">
                  <a16:creationId xmlns="" xmlns:a16="http://schemas.microsoft.com/office/drawing/2014/main" id="{27F49488-7D81-4520-A414-075265EACB4A}"/>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428048" y="3810157"/>
              <a:ext cx="967705" cy="967705"/>
            </a:xfrm>
            <a:prstGeom prst="rect">
              <a:avLst/>
            </a:prstGeom>
          </p:spPr>
        </p:pic>
        <p:grpSp>
          <p:nvGrpSpPr>
            <p:cNvPr id="15" name="组合 14">
              <a:extLst>
                <a:ext uri="{FF2B5EF4-FFF2-40B4-BE49-F238E27FC236}">
                  <a16:creationId xmlns="" xmlns:a16="http://schemas.microsoft.com/office/drawing/2014/main" id="{ACC63530-1F63-4BA7-9B06-80E17178A4D0}"/>
                </a:ext>
              </a:extLst>
            </p:cNvPr>
            <p:cNvGrpSpPr/>
            <p:nvPr/>
          </p:nvGrpSpPr>
          <p:grpSpPr bwMode="auto">
            <a:xfrm>
              <a:off x="1395753" y="4063823"/>
              <a:ext cx="4543425" cy="460375"/>
              <a:chOff x="632293" y="1140767"/>
              <a:chExt cx="4542817" cy="461665"/>
            </a:xfrm>
          </p:grpSpPr>
          <p:sp>
            <p:nvSpPr>
              <p:cNvPr id="16" name="矩形 15">
                <a:extLst>
                  <a:ext uri="{FF2B5EF4-FFF2-40B4-BE49-F238E27FC236}">
                    <a16:creationId xmlns="" xmlns:a16="http://schemas.microsoft.com/office/drawing/2014/main" id="{29A68793-676F-4A6B-97EB-4D9058A4E545}"/>
                  </a:ext>
                </a:extLst>
              </p:cNvPr>
              <p:cNvSpPr/>
              <p:nvPr/>
            </p:nvSpPr>
            <p:spPr>
              <a:xfrm>
                <a:off x="632293" y="1158278"/>
                <a:ext cx="126983" cy="426642"/>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17" name="文本框 16">
                <a:extLst>
                  <a:ext uri="{FF2B5EF4-FFF2-40B4-BE49-F238E27FC236}">
                    <a16:creationId xmlns="" xmlns:a16="http://schemas.microsoft.com/office/drawing/2014/main" id="{D07329BC-077D-457D-8839-29804A9EB209}"/>
                  </a:ext>
                </a:extLst>
              </p:cNvPr>
              <p:cNvSpPr txBox="1"/>
              <p:nvPr/>
            </p:nvSpPr>
            <p:spPr>
              <a:xfrm>
                <a:off x="846577" y="1140767"/>
                <a:ext cx="4328533" cy="461665"/>
              </a:xfrm>
              <a:prstGeom prst="rect">
                <a:avLst/>
              </a:prstGeom>
              <a:noFill/>
            </p:spPr>
            <p:txBody>
              <a:bodyPr>
                <a:spAutoFit/>
              </a:bodyPr>
              <a:lstStyle/>
              <a:p>
                <a:pPr fontAlgn="auto">
                  <a:spcBef>
                    <a:spcPts val="0"/>
                  </a:spcBef>
                  <a:spcAft>
                    <a:spcPts val="0"/>
                  </a:spcAft>
                  <a:defRPr/>
                </a:pPr>
                <a:r>
                  <a:rPr lang="en-US" altLang="zh-CN" sz="2400" b="1" spc="300" dirty="0">
                    <a:latin typeface="微软雅黑" panose="020B0503020204020204" pitchFamily="34" charset="-122"/>
                    <a:ea typeface="微软雅黑" panose="020B0503020204020204" pitchFamily="34" charset="-122"/>
                  </a:rPr>
                  <a:t>1973</a:t>
                </a:r>
                <a:r>
                  <a:rPr lang="zh-CN" altLang="en-US" sz="2400" b="1" spc="300" dirty="0">
                    <a:latin typeface="微软雅黑" panose="020B0503020204020204" pitchFamily="34" charset="-122"/>
                    <a:ea typeface="微软雅黑" panose="020B0503020204020204" pitchFamily="34" charset="-122"/>
                  </a:rPr>
                  <a:t>年</a:t>
                </a:r>
                <a:r>
                  <a:rPr lang="en-US" altLang="zh-CN" sz="2400" b="1" spc="300" dirty="0">
                    <a:latin typeface="微软雅黑" panose="020B0503020204020204" pitchFamily="34" charset="-122"/>
                    <a:ea typeface="微软雅黑" panose="020B0503020204020204" pitchFamily="34" charset="-122"/>
                  </a:rPr>
                  <a:t>8</a:t>
                </a:r>
                <a:r>
                  <a:rPr lang="zh-CN" altLang="en-US" sz="2400" b="1" spc="300" dirty="0">
                    <a:latin typeface="微软雅黑" panose="020B0503020204020204" pitchFamily="34" charset="-122"/>
                    <a:ea typeface="微软雅黑" panose="020B0503020204020204" pitchFamily="34" charset="-122"/>
                  </a:rPr>
                  <a:t>月</a:t>
                </a:r>
                <a:r>
                  <a:rPr lang="en-US" altLang="zh-CN" sz="2400" b="1" spc="300" dirty="0">
                    <a:latin typeface="微软雅黑" panose="020B0503020204020204" pitchFamily="34" charset="-122"/>
                    <a:ea typeface="微软雅黑" panose="020B0503020204020204" pitchFamily="34" charset="-122"/>
                  </a:rPr>
                  <a:t>24</a:t>
                </a:r>
                <a:r>
                  <a:rPr lang="zh-CN" altLang="en-US" sz="2400" b="1" spc="300" dirty="0">
                    <a:latin typeface="微软雅黑" panose="020B0503020204020204" pitchFamily="34" charset="-122"/>
                    <a:ea typeface="微软雅黑" panose="020B0503020204020204" pitchFamily="34" charset="-122"/>
                  </a:rPr>
                  <a:t>日中共十大</a:t>
                </a:r>
              </a:p>
            </p:txBody>
          </p:sp>
        </p:grpSp>
      </p:grpSp>
      <p:sp>
        <p:nvSpPr>
          <p:cNvPr id="18" name="文本框 17">
            <a:extLst>
              <a:ext uri="{FF2B5EF4-FFF2-40B4-BE49-F238E27FC236}">
                <a16:creationId xmlns="" xmlns:a16="http://schemas.microsoft.com/office/drawing/2014/main" id="{B7543E04-7B74-4B3B-A5F6-E493D0172B52}"/>
              </a:ext>
            </a:extLst>
          </p:cNvPr>
          <p:cNvSpPr txBox="1"/>
          <p:nvPr/>
        </p:nvSpPr>
        <p:spPr>
          <a:xfrm>
            <a:off x="1395752" y="4641284"/>
            <a:ext cx="6094070" cy="453457"/>
          </a:xfrm>
          <a:prstGeom prst="rect">
            <a:avLst/>
          </a:prstGeom>
          <a:noFill/>
        </p:spPr>
        <p:txBody>
          <a:bodyPr wrap="square">
            <a:spAutoFit/>
          </a:bodyPr>
          <a:lstStyle/>
          <a:p>
            <a:pPr marL="285750" indent="-285750" eaLnBrk="1" hangingPunct="1">
              <a:lnSpc>
                <a:spcPct val="130000"/>
              </a:lnSpc>
              <a:buFont typeface="Wingdings" panose="05000000000000000000" pitchFamily="2" charset="2"/>
              <a:buChar char="p"/>
            </a:pPr>
            <a:r>
              <a:rPr lang="zh-CN" altLang="en-US" sz="2000" b="1" dirty="0">
                <a:solidFill>
                  <a:srgbClr val="C00000"/>
                </a:solidFill>
                <a:latin typeface="微软雅黑" panose="020B0503020204020204" pitchFamily="34" charset="-122"/>
                <a:ea typeface="微软雅黑" panose="020B0503020204020204" pitchFamily="34" charset="-122"/>
              </a:rPr>
              <a:t>地点</a:t>
            </a:r>
            <a:r>
              <a:rPr lang="zh-CN" altLang="en-US" sz="2000" b="1" dirty="0">
                <a:latin typeface="微软雅黑" panose="020B0503020204020204" pitchFamily="34" charset="-122"/>
                <a:ea typeface="微软雅黑" panose="020B0503020204020204" pitchFamily="34" charset="-122"/>
              </a:rPr>
              <a:t>：北京首都北京</a:t>
            </a:r>
          </a:p>
        </p:txBody>
      </p:sp>
      <p:grpSp>
        <p:nvGrpSpPr>
          <p:cNvPr id="19" name="组合 18">
            <a:extLst>
              <a:ext uri="{FF2B5EF4-FFF2-40B4-BE49-F238E27FC236}">
                <a16:creationId xmlns="" xmlns:a16="http://schemas.microsoft.com/office/drawing/2014/main" id="{A328178D-6F4A-4C86-848A-9A1E82B9AA58}"/>
              </a:ext>
            </a:extLst>
          </p:cNvPr>
          <p:cNvGrpSpPr/>
          <p:nvPr/>
        </p:nvGrpSpPr>
        <p:grpSpPr>
          <a:xfrm>
            <a:off x="755184" y="5318963"/>
            <a:ext cx="5020583" cy="840550"/>
            <a:chOff x="1412111" y="2769821"/>
            <a:chExt cx="9931079" cy="967705"/>
          </a:xfrm>
        </p:grpSpPr>
        <p:sp>
          <p:nvSpPr>
            <p:cNvPr id="20" name="文本框 19">
              <a:extLst>
                <a:ext uri="{FF2B5EF4-FFF2-40B4-BE49-F238E27FC236}">
                  <a16:creationId xmlns="" xmlns:a16="http://schemas.microsoft.com/office/drawing/2014/main" id="{79B39F45-ED6F-4AFC-B7C1-BD8D0CADF28D}"/>
                </a:ext>
              </a:extLst>
            </p:cNvPr>
            <p:cNvSpPr txBox="1"/>
            <p:nvPr/>
          </p:nvSpPr>
          <p:spPr>
            <a:xfrm>
              <a:off x="1665830" y="2861326"/>
              <a:ext cx="9445866" cy="522054"/>
            </a:xfrm>
            <a:prstGeom prst="rect">
              <a:avLst/>
            </a:prstGeom>
            <a:noFill/>
          </p:spPr>
          <p:txBody>
            <a:bodyPr wrap="square">
              <a:spAutoFit/>
            </a:bodyPr>
            <a:lstStyle/>
            <a:p>
              <a:pPr eaLnBrk="1" hangingPunct="1">
                <a:lnSpc>
                  <a:spcPct val="130000"/>
                </a:lnSpc>
              </a:pPr>
              <a:r>
                <a:rPr lang="zh-CN" altLang="en-US" sz="2000" dirty="0">
                  <a:latin typeface="微软雅黑" panose="020B0503020204020204" pitchFamily="34" charset="-122"/>
                  <a:ea typeface="微软雅黑" panose="020B0503020204020204" pitchFamily="34" charset="-122"/>
                </a:rPr>
                <a:t>继续了九大的“左”倾的错误</a:t>
              </a:r>
            </a:p>
          </p:txBody>
        </p:sp>
        <p:sp>
          <p:nvSpPr>
            <p:cNvPr id="21" name="矩形 20">
              <a:extLst>
                <a:ext uri="{FF2B5EF4-FFF2-40B4-BE49-F238E27FC236}">
                  <a16:creationId xmlns="" xmlns:a16="http://schemas.microsoft.com/office/drawing/2014/main" id="{39A1DC0E-D408-48B1-BCB5-5F27E1D4E6C3}"/>
                </a:ext>
              </a:extLst>
            </p:cNvPr>
            <p:cNvSpPr/>
            <p:nvPr/>
          </p:nvSpPr>
          <p:spPr>
            <a:xfrm>
              <a:off x="1412111" y="2769821"/>
              <a:ext cx="9931079" cy="967705"/>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2" name="图片 21">
            <a:extLst>
              <a:ext uri="{FF2B5EF4-FFF2-40B4-BE49-F238E27FC236}">
                <a16:creationId xmlns="" xmlns:a16="http://schemas.microsoft.com/office/drawing/2014/main" id="{79ADA202-E3A0-4907-889A-DC6CC540382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03085" y="3216253"/>
            <a:ext cx="3565002" cy="3565002"/>
          </a:xfrm>
          <a:prstGeom prst="rect">
            <a:avLst/>
          </a:prstGeom>
        </p:spPr>
      </p:pic>
    </p:spTree>
    <p:extLst>
      <p:ext uri="{BB962C8B-B14F-4D97-AF65-F5344CB8AC3E}">
        <p14:creationId xmlns:p14="http://schemas.microsoft.com/office/powerpoint/2010/main" val="2330367646"/>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left)">
                                      <p:cBhvr>
                                        <p:cTn id="13" dur="500"/>
                                        <p:tgtEl>
                                          <p:spTgt spid="9"/>
                                        </p:tgtEl>
                                      </p:cBhvr>
                                    </p:animEffect>
                                  </p:childTnLst>
                                </p:cTn>
                              </p:par>
                            </p:childTnLst>
                          </p:cTn>
                        </p:par>
                        <p:par>
                          <p:cTn id="14" fill="hold">
                            <p:stCondLst>
                              <p:cond delay="1500"/>
                            </p:stCondLst>
                            <p:childTnLst>
                              <p:par>
                                <p:cTn id="15" presetID="16" presetClass="entr" presetSubtype="21"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arn(inVertical)">
                                      <p:cBhvr>
                                        <p:cTn id="17" dur="500"/>
                                        <p:tgtEl>
                                          <p:spTgt spid="10"/>
                                        </p:tgtEl>
                                      </p:cBhvr>
                                    </p:animEffect>
                                  </p:childTnLst>
                                </p:cTn>
                              </p:par>
                            </p:childTnLst>
                          </p:cTn>
                        </p:par>
                        <p:par>
                          <p:cTn id="18" fill="hold">
                            <p:stCondLst>
                              <p:cond delay="2000"/>
                            </p:stCondLst>
                            <p:childTnLst>
                              <p:par>
                                <p:cTn id="19" presetID="42" presetClass="entr" presetSubtype="0" fill="hold"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1000"/>
                                        <p:tgtEl>
                                          <p:spTgt spid="13"/>
                                        </p:tgtEl>
                                      </p:cBhvr>
                                    </p:animEffect>
                                    <p:anim calcmode="lin" valueType="num">
                                      <p:cBhvr>
                                        <p:cTn id="22" dur="1000" fill="hold"/>
                                        <p:tgtEl>
                                          <p:spTgt spid="13"/>
                                        </p:tgtEl>
                                        <p:attrNameLst>
                                          <p:attrName>ppt_x</p:attrName>
                                        </p:attrNameLst>
                                      </p:cBhvr>
                                      <p:tavLst>
                                        <p:tav tm="0">
                                          <p:val>
                                            <p:strVal val="#ppt_x"/>
                                          </p:val>
                                        </p:tav>
                                        <p:tav tm="100000">
                                          <p:val>
                                            <p:strVal val="#ppt_x"/>
                                          </p:val>
                                        </p:tav>
                                      </p:tavLst>
                                    </p:anim>
                                    <p:anim calcmode="lin" valueType="num">
                                      <p:cBhvr>
                                        <p:cTn id="23" dur="1000" fill="hold"/>
                                        <p:tgtEl>
                                          <p:spTgt spid="13"/>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22" presetClass="entr" presetSubtype="8"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ipe(left)">
                                      <p:cBhvr>
                                        <p:cTn id="27" dur="500"/>
                                        <p:tgtEl>
                                          <p:spTgt spid="18"/>
                                        </p:tgtEl>
                                      </p:cBhvr>
                                    </p:animEffect>
                                  </p:childTnLst>
                                </p:cTn>
                              </p:par>
                            </p:childTnLst>
                          </p:cTn>
                        </p:par>
                        <p:par>
                          <p:cTn id="28" fill="hold">
                            <p:stCondLst>
                              <p:cond delay="3500"/>
                            </p:stCondLst>
                            <p:childTnLst>
                              <p:par>
                                <p:cTn id="29" presetID="16" presetClass="entr" presetSubtype="21" fill="hold"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barn(inVertical)">
                                      <p:cBhvr>
                                        <p:cTn id="31" dur="500"/>
                                        <p:tgtEl>
                                          <p:spTgt spid="19"/>
                                        </p:tgtEl>
                                      </p:cBhvr>
                                    </p:animEffect>
                                  </p:childTnLst>
                                </p:cTn>
                              </p:par>
                            </p:childTnLst>
                          </p:cTn>
                        </p:par>
                        <p:par>
                          <p:cTn id="32" fill="hold">
                            <p:stCondLst>
                              <p:cond delay="4000"/>
                            </p:stCondLst>
                            <p:childTnLst>
                              <p:par>
                                <p:cTn id="33" presetID="22" presetClass="entr" presetSubtype="4" fill="hold" nodeType="after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wipe(down)">
                                      <p:cBhvr>
                                        <p:cTn id="3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8"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文本框 38">
            <a:extLst>
              <a:ext uri="{FF2B5EF4-FFF2-40B4-BE49-F238E27FC236}">
                <a16:creationId xmlns="" xmlns:a16="http://schemas.microsoft.com/office/drawing/2014/main" id="{E5B102FC-ABD5-4A4C-A6A8-706F28EF6A31}"/>
              </a:ext>
            </a:extLst>
          </p:cNvPr>
          <p:cNvSpPr txBox="1"/>
          <p:nvPr/>
        </p:nvSpPr>
        <p:spPr>
          <a:xfrm>
            <a:off x="1114000" y="375508"/>
            <a:ext cx="6096000" cy="369332"/>
          </a:xfrm>
          <a:prstGeom prst="rect">
            <a:avLst/>
          </a:prstGeom>
          <a:noFill/>
        </p:spPr>
        <p:txBody>
          <a:bodyPr wrap="square">
            <a:spAutoFit/>
          </a:bodyPr>
          <a:lstStyle/>
          <a:p>
            <a:r>
              <a:rPr lang="zh-CN" altLang="en-US" sz="1800" dirty="0">
                <a:solidFill>
                  <a:srgbClr val="C00000"/>
                </a:solidFill>
                <a:latin typeface="汉仪雅酷黑 85W" panose="020B0904020202020204" pitchFamily="34" charset="-122"/>
                <a:ea typeface="汉仪雅酷黑 85W" panose="020B0904020202020204" pitchFamily="34" charset="-122"/>
                <a:sym typeface="思源黑体" panose="020B0500000000000000" pitchFamily="34" charset="-122"/>
              </a:rPr>
              <a:t>文化大革命</a:t>
            </a:r>
          </a:p>
        </p:txBody>
      </p:sp>
      <p:pic>
        <p:nvPicPr>
          <p:cNvPr id="40" name="图片 13">
            <a:extLst>
              <a:ext uri="{FF2B5EF4-FFF2-40B4-BE49-F238E27FC236}">
                <a16:creationId xmlns="" xmlns:a16="http://schemas.microsoft.com/office/drawing/2014/main" id="{8F5A8AB7-08C8-4A4F-98B4-B87A4046B493}"/>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bwMode="auto">
          <a:xfrm>
            <a:off x="263122" y="213359"/>
            <a:ext cx="850878" cy="693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 name="组合 2">
            <a:extLst>
              <a:ext uri="{FF2B5EF4-FFF2-40B4-BE49-F238E27FC236}">
                <a16:creationId xmlns="" xmlns:a16="http://schemas.microsoft.com/office/drawing/2014/main" id="{140B08EC-55EA-4A60-826D-B6968A1030B3}"/>
              </a:ext>
            </a:extLst>
          </p:cNvPr>
          <p:cNvGrpSpPr/>
          <p:nvPr/>
        </p:nvGrpSpPr>
        <p:grpSpPr>
          <a:xfrm>
            <a:off x="810228" y="1395273"/>
            <a:ext cx="10544537" cy="4959228"/>
            <a:chOff x="810228" y="1395273"/>
            <a:chExt cx="10544537" cy="4959228"/>
          </a:xfrm>
        </p:grpSpPr>
        <p:sp>
          <p:nvSpPr>
            <p:cNvPr id="2" name="矩形 1">
              <a:extLst>
                <a:ext uri="{FF2B5EF4-FFF2-40B4-BE49-F238E27FC236}">
                  <a16:creationId xmlns="" xmlns:a16="http://schemas.microsoft.com/office/drawing/2014/main" id="{6709655A-B885-48AE-A29C-DF1B5C82A911}"/>
                </a:ext>
              </a:extLst>
            </p:cNvPr>
            <p:cNvSpPr/>
            <p:nvPr/>
          </p:nvSpPr>
          <p:spPr>
            <a:xfrm>
              <a:off x="810228" y="1805239"/>
              <a:ext cx="10544537" cy="4549262"/>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a:extLst>
                <a:ext uri="{FF2B5EF4-FFF2-40B4-BE49-F238E27FC236}">
                  <a16:creationId xmlns="" xmlns:a16="http://schemas.microsoft.com/office/drawing/2014/main" id="{A058DFA8-708A-4FE1-8A3A-9CCA5C850E59}"/>
                </a:ext>
              </a:extLst>
            </p:cNvPr>
            <p:cNvGrpSpPr/>
            <p:nvPr/>
          </p:nvGrpSpPr>
          <p:grpSpPr>
            <a:xfrm>
              <a:off x="1595006" y="1395273"/>
              <a:ext cx="9001987" cy="1009736"/>
              <a:chOff x="1386245" y="2546361"/>
              <a:chExt cx="9566638" cy="1009736"/>
            </a:xfrm>
          </p:grpSpPr>
          <p:sp>
            <p:nvSpPr>
              <p:cNvPr id="5" name="等腰三角形 4">
                <a:extLst>
                  <a:ext uri="{FF2B5EF4-FFF2-40B4-BE49-F238E27FC236}">
                    <a16:creationId xmlns="" xmlns:a16="http://schemas.microsoft.com/office/drawing/2014/main" id="{3316D3EB-BBB8-4A2B-A5B6-32556E39AD41}"/>
                  </a:ext>
                </a:extLst>
              </p:cNvPr>
              <p:cNvSpPr/>
              <p:nvPr/>
            </p:nvSpPr>
            <p:spPr>
              <a:xfrm>
                <a:off x="10632492" y="2546362"/>
                <a:ext cx="320391" cy="409965"/>
              </a:xfrm>
              <a:prstGeom prst="triangle">
                <a:avLst/>
              </a:prstGeom>
              <a:solidFill>
                <a:srgbClr val="751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6" name="等腰三角形 5">
                <a:extLst>
                  <a:ext uri="{FF2B5EF4-FFF2-40B4-BE49-F238E27FC236}">
                    <a16:creationId xmlns="" xmlns:a16="http://schemas.microsoft.com/office/drawing/2014/main" id="{DA9F1BB5-5DED-4C58-9471-4C34AE33788D}"/>
                  </a:ext>
                </a:extLst>
              </p:cNvPr>
              <p:cNvSpPr/>
              <p:nvPr/>
            </p:nvSpPr>
            <p:spPr>
              <a:xfrm>
                <a:off x="1386245" y="2546362"/>
                <a:ext cx="320391" cy="409965"/>
              </a:xfrm>
              <a:prstGeom prst="triangle">
                <a:avLst/>
              </a:prstGeom>
              <a:solidFill>
                <a:srgbClr val="751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7" name="梯形 6">
                <a:extLst>
                  <a:ext uri="{FF2B5EF4-FFF2-40B4-BE49-F238E27FC236}">
                    <a16:creationId xmlns="" xmlns:a16="http://schemas.microsoft.com/office/drawing/2014/main" id="{5B0930CC-649E-4A56-A9C0-083A7E9852BD}"/>
                  </a:ext>
                </a:extLst>
              </p:cNvPr>
              <p:cNvSpPr/>
              <p:nvPr/>
            </p:nvSpPr>
            <p:spPr>
              <a:xfrm flipV="1">
                <a:off x="1546707" y="2546361"/>
                <a:ext cx="9245714" cy="1009736"/>
              </a:xfrm>
              <a:prstGeom prst="trapezoid">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grpSp>
        <p:sp>
          <p:nvSpPr>
            <p:cNvPr id="8" name="文本框 7">
              <a:extLst>
                <a:ext uri="{FF2B5EF4-FFF2-40B4-BE49-F238E27FC236}">
                  <a16:creationId xmlns="" xmlns:a16="http://schemas.microsoft.com/office/drawing/2014/main" id="{DE48BDB6-8708-44EE-83DD-F6B03555827F}"/>
                </a:ext>
              </a:extLst>
            </p:cNvPr>
            <p:cNvSpPr txBox="1"/>
            <p:nvPr/>
          </p:nvSpPr>
          <p:spPr>
            <a:xfrm>
              <a:off x="2187495" y="1576975"/>
              <a:ext cx="8108017" cy="707886"/>
            </a:xfrm>
            <a:prstGeom prst="rect">
              <a:avLst/>
            </a:prstGeom>
            <a:noFill/>
          </p:spPr>
          <p:txBody>
            <a:bodyPr wrap="square" rtlCol="0">
              <a:spAutoFit/>
            </a:bodyPr>
            <a:lstStyle/>
            <a:p>
              <a:pPr algn="ctr" fontAlgn="auto">
                <a:spcBef>
                  <a:spcPts val="0"/>
                </a:spcBef>
                <a:spcAft>
                  <a:spcPts val="0"/>
                </a:spcAft>
                <a:defRPr/>
              </a:pPr>
              <a:r>
                <a:rPr lang="zh-CN" altLang="en-US" sz="4000" b="1" spc="3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文化大革命基本分析</a:t>
              </a:r>
            </a:p>
          </p:txBody>
        </p:sp>
      </p:grpSp>
      <p:sp>
        <p:nvSpPr>
          <p:cNvPr id="12" name="文本框 11">
            <a:extLst>
              <a:ext uri="{FF2B5EF4-FFF2-40B4-BE49-F238E27FC236}">
                <a16:creationId xmlns="" xmlns:a16="http://schemas.microsoft.com/office/drawing/2014/main" id="{406B5E99-84D8-490C-968D-04CE34F2AE96}"/>
              </a:ext>
            </a:extLst>
          </p:cNvPr>
          <p:cNvSpPr txBox="1"/>
          <p:nvPr/>
        </p:nvSpPr>
        <p:spPr>
          <a:xfrm>
            <a:off x="3478240" y="2798411"/>
            <a:ext cx="7459836" cy="3003515"/>
          </a:xfrm>
          <a:prstGeom prst="rect">
            <a:avLst/>
          </a:prstGeom>
          <a:noFill/>
        </p:spPr>
        <p:txBody>
          <a:bodyPr wrap="square">
            <a:spAutoFit/>
          </a:bodyPr>
          <a:lstStyle/>
          <a:p>
            <a:pPr marL="285750" indent="-285750" eaLnBrk="1" hangingPunct="1">
              <a:lnSpc>
                <a:spcPct val="150000"/>
              </a:lnSpc>
              <a:buFont typeface="Wingdings" panose="05000000000000000000" pitchFamily="2" charset="2"/>
              <a:buChar char="u"/>
            </a:pPr>
            <a:r>
              <a:rPr lang="zh-CN" altLang="en-US" sz="1600" b="1" dirty="0">
                <a:latin typeface="微软雅黑" panose="020B0503020204020204" pitchFamily="34" charset="-122"/>
                <a:ea typeface="微软雅黑" panose="020B0503020204020204" pitchFamily="34" charset="-122"/>
              </a:rPr>
              <a:t>教训：</a:t>
            </a:r>
            <a:r>
              <a:rPr lang="zh-CN" altLang="en-US" sz="1600" dirty="0">
                <a:latin typeface="微软雅黑" panose="020B0503020204020204" pitchFamily="34" charset="-122"/>
                <a:ea typeface="微软雅黑" panose="020B0503020204020204" pitchFamily="34" charset="-122"/>
              </a:rPr>
              <a:t>在党的历史上，“文化大革命”是左倾错误指导思想在党中央占主导地位持续时间最长的时期，这场“大革命”给党、国家和各族人民带来了沉重的灾难，留下了极其惨痛的教训</a:t>
            </a:r>
            <a:endParaRPr lang="en-US" altLang="zh-CN" sz="1600" dirty="0">
              <a:latin typeface="微软雅黑" panose="020B0503020204020204" pitchFamily="34" charset="-122"/>
              <a:ea typeface="微软雅黑" panose="020B0503020204020204" pitchFamily="34" charset="-122"/>
            </a:endParaRPr>
          </a:p>
          <a:p>
            <a:pPr marL="285750" indent="-285750" eaLnBrk="1" hangingPunct="1">
              <a:lnSpc>
                <a:spcPct val="150000"/>
              </a:lnSpc>
              <a:buFont typeface="Wingdings" panose="05000000000000000000" pitchFamily="2" charset="2"/>
              <a:buChar char="u"/>
            </a:pPr>
            <a:endParaRPr lang="zh-CN" altLang="en-US" sz="1600" dirty="0">
              <a:latin typeface="微软雅黑" panose="020B0503020204020204" pitchFamily="34" charset="-122"/>
              <a:ea typeface="微软雅黑" panose="020B0503020204020204" pitchFamily="34" charset="-122"/>
            </a:endParaRPr>
          </a:p>
          <a:p>
            <a:pPr marL="285750" indent="-285750" eaLnBrk="1" hangingPunct="1">
              <a:lnSpc>
                <a:spcPct val="150000"/>
              </a:lnSpc>
              <a:buFont typeface="Wingdings" panose="05000000000000000000" pitchFamily="2" charset="2"/>
              <a:buChar char="u"/>
            </a:pPr>
            <a:r>
              <a:rPr lang="zh-CN" altLang="en-US" sz="1600" b="1" dirty="0">
                <a:latin typeface="微软雅黑" panose="020B0503020204020204" pitchFamily="34" charset="-122"/>
                <a:ea typeface="微软雅黑" panose="020B0503020204020204" pitchFamily="34" charset="-122"/>
              </a:rPr>
              <a:t>发展：</a:t>
            </a:r>
            <a:r>
              <a:rPr lang="zh-CN" altLang="en-US" sz="1600" dirty="0">
                <a:latin typeface="微软雅黑" panose="020B0503020204020204" pitchFamily="34" charset="-122"/>
                <a:ea typeface="微软雅黑" panose="020B0503020204020204" pitchFamily="34" charset="-122"/>
              </a:rPr>
              <a:t>由于党和人民对“文化大革命”和林彪、江青两个反革命集团的抵制和抗争一直没有停止，“文化大革命”的破坏受到了一定程度上的限制，我国国民经济仍然在一些方面取得了进展，科学技术方面也取得了一些成就（氢弹、卫星）；外交战线也取得重要进展</a:t>
            </a:r>
          </a:p>
        </p:txBody>
      </p:sp>
      <p:pic>
        <p:nvPicPr>
          <p:cNvPr id="13" name="图片 12">
            <a:extLst>
              <a:ext uri="{FF2B5EF4-FFF2-40B4-BE49-F238E27FC236}">
                <a16:creationId xmlns="" xmlns:a16="http://schemas.microsoft.com/office/drawing/2014/main" id="{07B11D86-A25D-4E23-89A1-DBBC5116279F}"/>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837235" y="2789499"/>
            <a:ext cx="3565002" cy="3565002"/>
          </a:xfrm>
          <a:prstGeom prst="rect">
            <a:avLst/>
          </a:prstGeom>
        </p:spPr>
      </p:pic>
    </p:spTree>
    <p:extLst>
      <p:ext uri="{BB962C8B-B14F-4D97-AF65-F5344CB8AC3E}">
        <p14:creationId xmlns:p14="http://schemas.microsoft.com/office/powerpoint/2010/main" val="56585306"/>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down)">
                                      <p:cBhvr>
                                        <p:cTn id="11" dur="500"/>
                                        <p:tgtEl>
                                          <p:spTgt spid="13"/>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down)">
                                      <p:cBhvr>
                                        <p:cTn id="1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 xmlns:a16="http://schemas.microsoft.com/office/drawing/2014/main" id="{7427BC4D-5512-44DC-9DC5-188194D442DD}"/>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33026" y="5156380"/>
            <a:ext cx="12191999" cy="1739501"/>
          </a:xfrm>
          <a:prstGeom prst="rect">
            <a:avLst/>
          </a:prstGeom>
        </p:spPr>
      </p:pic>
      <p:pic>
        <p:nvPicPr>
          <p:cNvPr id="7" name="图片 6">
            <a:extLst>
              <a:ext uri="{FF2B5EF4-FFF2-40B4-BE49-F238E27FC236}">
                <a16:creationId xmlns="" xmlns:a16="http://schemas.microsoft.com/office/drawing/2014/main" id="{FB8E2559-11F8-4DD9-9081-54272C06E34F}"/>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 y="3910620"/>
            <a:ext cx="4757196" cy="2985261"/>
          </a:xfrm>
          <a:prstGeom prst="rect">
            <a:avLst/>
          </a:prstGeom>
        </p:spPr>
      </p:pic>
      <p:pic>
        <p:nvPicPr>
          <p:cNvPr id="8" name="图片 7">
            <a:extLst>
              <a:ext uri="{FF2B5EF4-FFF2-40B4-BE49-F238E27FC236}">
                <a16:creationId xmlns="" xmlns:a16="http://schemas.microsoft.com/office/drawing/2014/main" id="{6B8E2F22-FC70-4123-BF2A-C1D33D4845C6}"/>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8656785" y="-17777"/>
            <a:ext cx="3535214" cy="1451739"/>
          </a:xfrm>
          <a:prstGeom prst="rect">
            <a:avLst/>
          </a:prstGeom>
        </p:spPr>
      </p:pic>
      <p:pic>
        <p:nvPicPr>
          <p:cNvPr id="9" name="图片 8">
            <a:extLst>
              <a:ext uri="{FF2B5EF4-FFF2-40B4-BE49-F238E27FC236}">
                <a16:creationId xmlns="" xmlns:a16="http://schemas.microsoft.com/office/drawing/2014/main" id="{9614E3DB-189A-4356-8F0B-9E4DB47483F3}"/>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33028" y="5587853"/>
            <a:ext cx="12225028" cy="1308028"/>
          </a:xfrm>
          <a:prstGeom prst="rect">
            <a:avLst/>
          </a:prstGeom>
        </p:spPr>
      </p:pic>
      <p:pic>
        <p:nvPicPr>
          <p:cNvPr id="10" name="图片 9">
            <a:extLst>
              <a:ext uri="{FF2B5EF4-FFF2-40B4-BE49-F238E27FC236}">
                <a16:creationId xmlns="" xmlns:a16="http://schemas.microsoft.com/office/drawing/2014/main" id="{C65BCCBF-3319-4785-B068-60ED45BF2AC1}"/>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8130367" y="3283913"/>
            <a:ext cx="4045120" cy="3611968"/>
          </a:xfrm>
          <a:prstGeom prst="rect">
            <a:avLst/>
          </a:prstGeom>
        </p:spPr>
      </p:pic>
      <p:grpSp>
        <p:nvGrpSpPr>
          <p:cNvPr id="19" name="Aitds4">
            <a:extLst>
              <a:ext uri="{FF2B5EF4-FFF2-40B4-BE49-F238E27FC236}">
                <a16:creationId xmlns="" xmlns:a16="http://schemas.microsoft.com/office/drawing/2014/main" id="{6AFF02A5-8F03-4B11-B06D-2EFFA04D00E1}"/>
              </a:ext>
            </a:extLst>
          </p:cNvPr>
          <p:cNvGrpSpPr/>
          <p:nvPr/>
        </p:nvGrpSpPr>
        <p:grpSpPr>
          <a:xfrm>
            <a:off x="7961903" y="2233900"/>
            <a:ext cx="1230917" cy="252000"/>
            <a:chOff x="1993305" y="2363731"/>
            <a:chExt cx="1480438" cy="290589"/>
          </a:xfrm>
          <a:solidFill>
            <a:srgbClr val="C00000"/>
          </a:solidFill>
        </p:grpSpPr>
        <p:sp>
          <p:nvSpPr>
            <p:cNvPr id="20" name="星形: 五角 28">
              <a:extLst>
                <a:ext uri="{FF2B5EF4-FFF2-40B4-BE49-F238E27FC236}">
                  <a16:creationId xmlns="" xmlns:a16="http://schemas.microsoft.com/office/drawing/2014/main" id="{C06ACFF7-18CF-47D8-ADB1-5D862A375408}"/>
                </a:ext>
              </a:extLst>
            </p:cNvPr>
            <p:cNvSpPr/>
            <p:nvPr/>
          </p:nvSpPr>
          <p:spPr>
            <a:xfrm>
              <a:off x="2875998" y="2363731"/>
              <a:ext cx="303513" cy="290589"/>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C9110E"/>
                </a:solidFill>
                <a:effectLst/>
                <a:uLnTx/>
                <a:uFillTx/>
                <a:latin typeface="汉仪综艺体简" panose="02010600000101010101" pitchFamily="2" charset="-122"/>
                <a:ea typeface="汉仪综艺体简" panose="02010600000101010101" pitchFamily="2" charset="-122"/>
                <a:cs typeface="+mn-ea"/>
                <a:sym typeface="思源黑体" panose="020B0500000000000000" pitchFamily="34" charset="-122"/>
              </a:endParaRPr>
            </a:p>
          </p:txBody>
        </p:sp>
        <p:sp>
          <p:nvSpPr>
            <p:cNvPr id="21" name="星形: 五角 20">
              <a:extLst>
                <a:ext uri="{FF2B5EF4-FFF2-40B4-BE49-F238E27FC236}">
                  <a16:creationId xmlns="" xmlns:a16="http://schemas.microsoft.com/office/drawing/2014/main" id="{911E146F-F3EA-4E68-ABEB-927B563FB333}"/>
                </a:ext>
              </a:extLst>
            </p:cNvPr>
            <p:cNvSpPr/>
            <p:nvPr/>
          </p:nvSpPr>
          <p:spPr>
            <a:xfrm>
              <a:off x="3170230" y="2363731"/>
              <a:ext cx="303513" cy="290589"/>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C9110E"/>
                </a:solidFill>
                <a:effectLst/>
                <a:uLnTx/>
                <a:uFillTx/>
                <a:latin typeface="汉仪综艺体简" panose="02010600000101010101" pitchFamily="2" charset="-122"/>
                <a:ea typeface="汉仪综艺体简" panose="02010600000101010101" pitchFamily="2" charset="-122"/>
                <a:cs typeface="+mn-ea"/>
                <a:sym typeface="思源黑体" panose="020B0500000000000000" pitchFamily="34" charset="-122"/>
              </a:endParaRPr>
            </a:p>
          </p:txBody>
        </p:sp>
        <p:sp>
          <p:nvSpPr>
            <p:cNvPr id="22" name="星形: 五角 21">
              <a:extLst>
                <a:ext uri="{FF2B5EF4-FFF2-40B4-BE49-F238E27FC236}">
                  <a16:creationId xmlns="" xmlns:a16="http://schemas.microsoft.com/office/drawing/2014/main" id="{EB402873-27A2-438F-B347-C59A5F80EEEA}"/>
                </a:ext>
              </a:extLst>
            </p:cNvPr>
            <p:cNvSpPr/>
            <p:nvPr/>
          </p:nvSpPr>
          <p:spPr>
            <a:xfrm>
              <a:off x="2287536" y="2363731"/>
              <a:ext cx="303513" cy="290589"/>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C9110E"/>
                </a:solidFill>
                <a:effectLst/>
                <a:uLnTx/>
                <a:uFillTx/>
                <a:latin typeface="汉仪综艺体简" panose="02010600000101010101" pitchFamily="2" charset="-122"/>
                <a:ea typeface="汉仪综艺体简" panose="02010600000101010101" pitchFamily="2" charset="-122"/>
                <a:cs typeface="+mn-ea"/>
                <a:sym typeface="思源黑体" panose="020B0500000000000000" pitchFamily="34" charset="-122"/>
              </a:endParaRPr>
            </a:p>
          </p:txBody>
        </p:sp>
        <p:sp>
          <p:nvSpPr>
            <p:cNvPr id="23" name="星形: 五角 28">
              <a:extLst>
                <a:ext uri="{FF2B5EF4-FFF2-40B4-BE49-F238E27FC236}">
                  <a16:creationId xmlns="" xmlns:a16="http://schemas.microsoft.com/office/drawing/2014/main" id="{D2EDBDA0-7B08-44B7-A3CD-321D700DF4C9}"/>
                </a:ext>
              </a:extLst>
            </p:cNvPr>
            <p:cNvSpPr/>
            <p:nvPr/>
          </p:nvSpPr>
          <p:spPr>
            <a:xfrm>
              <a:off x="2581767" y="2363731"/>
              <a:ext cx="303513" cy="290589"/>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C9110E"/>
                </a:solidFill>
                <a:effectLst/>
                <a:uLnTx/>
                <a:uFillTx/>
                <a:latin typeface="汉仪综艺体简" panose="02010600000101010101" pitchFamily="2" charset="-122"/>
                <a:ea typeface="汉仪综艺体简" panose="02010600000101010101" pitchFamily="2" charset="-122"/>
                <a:cs typeface="+mn-ea"/>
                <a:sym typeface="思源黑体" panose="020B0500000000000000" pitchFamily="34" charset="-122"/>
              </a:endParaRPr>
            </a:p>
          </p:txBody>
        </p:sp>
        <p:sp>
          <p:nvSpPr>
            <p:cNvPr id="24" name="星形: 五角 28">
              <a:extLst>
                <a:ext uri="{FF2B5EF4-FFF2-40B4-BE49-F238E27FC236}">
                  <a16:creationId xmlns="" xmlns:a16="http://schemas.microsoft.com/office/drawing/2014/main" id="{15DC8A69-0A6F-491A-9407-8AD4BF290541}"/>
                </a:ext>
              </a:extLst>
            </p:cNvPr>
            <p:cNvSpPr/>
            <p:nvPr/>
          </p:nvSpPr>
          <p:spPr>
            <a:xfrm>
              <a:off x="1993305" y="2363731"/>
              <a:ext cx="303513" cy="290589"/>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C9110E"/>
                </a:solidFill>
                <a:effectLst/>
                <a:uLnTx/>
                <a:uFillTx/>
                <a:latin typeface="汉仪综艺体简" panose="02010600000101010101" pitchFamily="2" charset="-122"/>
                <a:ea typeface="汉仪综艺体简" panose="02010600000101010101" pitchFamily="2" charset="-122"/>
                <a:cs typeface="+mn-ea"/>
                <a:sym typeface="思源黑体" panose="020B0500000000000000" pitchFamily="34" charset="-122"/>
              </a:endParaRPr>
            </a:p>
          </p:txBody>
        </p:sp>
      </p:grpSp>
      <p:sp>
        <p:nvSpPr>
          <p:cNvPr id="25" name="Aitds5">
            <a:extLst>
              <a:ext uri="{FF2B5EF4-FFF2-40B4-BE49-F238E27FC236}">
                <a16:creationId xmlns="" xmlns:a16="http://schemas.microsoft.com/office/drawing/2014/main" id="{E7C14495-8EE9-436B-AF54-ACBF5E44F6DC}"/>
              </a:ext>
            </a:extLst>
          </p:cNvPr>
          <p:cNvSpPr/>
          <p:nvPr/>
        </p:nvSpPr>
        <p:spPr>
          <a:xfrm>
            <a:off x="4942237" y="2080687"/>
            <a:ext cx="2676562" cy="558426"/>
          </a:xfrm>
          <a:prstGeom prst="roundRect">
            <a:avLst>
              <a:gd name="adj" fmla="val 50000"/>
            </a:avLst>
          </a:prstGeom>
          <a:solidFill>
            <a:srgbClr val="C00000"/>
          </a:solidFill>
          <a:ln w="12700" cap="flat" cmpd="sng" algn="ctr">
            <a:noFill/>
            <a:prstDash val="solid"/>
            <a:miter lim="800000"/>
          </a:ln>
          <a:effectLst/>
        </p:spPr>
        <p:txBody>
          <a:bodyPr rtlCol="0" anchor="ctr"/>
          <a:lstStyle/>
          <a:p>
            <a:pPr lvl="0" algn="ctr"/>
            <a:r>
              <a:rPr lang="zh-CN" altLang="en-US" sz="3200" dirty="0">
                <a:solidFill>
                  <a:srgbClr val="FFFFFF"/>
                </a:solidFill>
                <a:latin typeface="汉仪综艺体简" panose="02010600000101010101" pitchFamily="2" charset="-122"/>
                <a:ea typeface="汉仪综艺体简" panose="02010600000101010101" pitchFamily="2" charset="-122"/>
                <a:cs typeface="阿里巴巴普惠体 Light" panose="00020600040101010101" pitchFamily="18" charset="-122"/>
                <a:sym typeface="思源黑体" panose="020B0500000000000000" pitchFamily="34" charset="-122"/>
              </a:rPr>
              <a:t>第九部分</a:t>
            </a:r>
          </a:p>
        </p:txBody>
      </p:sp>
      <p:sp>
        <p:nvSpPr>
          <p:cNvPr id="26" name="Aitds6">
            <a:extLst>
              <a:ext uri="{FF2B5EF4-FFF2-40B4-BE49-F238E27FC236}">
                <a16:creationId xmlns="" xmlns:a16="http://schemas.microsoft.com/office/drawing/2014/main" id="{11F307CE-CEFA-44F4-BFA0-949235B3A350}"/>
              </a:ext>
            </a:extLst>
          </p:cNvPr>
          <p:cNvSpPr txBox="1"/>
          <p:nvPr/>
        </p:nvSpPr>
        <p:spPr>
          <a:xfrm>
            <a:off x="2885227" y="2897433"/>
            <a:ext cx="7027763" cy="1200329"/>
          </a:xfrm>
          <a:prstGeom prst="rect">
            <a:avLst/>
          </a:prstGeom>
          <a:noFill/>
        </p:spPr>
        <p:txBody>
          <a:bodyPr wrap="square" rtlCol="0">
            <a:spAutoFit/>
          </a:bodyPr>
          <a:lstStyle>
            <a:defPPr>
              <a:defRPr lang="zh-CN"/>
            </a:defPPr>
            <a:lvl1pPr algn="ctr">
              <a:defRPr kumimoji="1" sz="6000" b="1">
                <a:solidFill>
                  <a:srgbClr val="C73018"/>
                </a:solidFill>
                <a:effectLst>
                  <a:outerShdw blurRad="50800" dist="38100" dir="2700000" algn="tl" rotWithShape="0">
                    <a:prstClr val="black">
                      <a:alpha val="6000"/>
                    </a:prstClr>
                  </a:outerShdw>
                </a:effectLst>
                <a:latin typeface="字魂35号-经典雅黑" panose="00000500000000000000" pitchFamily="2" charset="-122"/>
                <a:ea typeface="字魂35号-经典雅黑" panose="00000500000000000000" pitchFamily="2" charset="-122"/>
              </a:defRPr>
            </a:lvl1pPr>
          </a:lstStyle>
          <a:p>
            <a:pPr algn="dist" fontAlgn="auto">
              <a:spcBef>
                <a:spcPts val="0"/>
              </a:spcBef>
              <a:spcAft>
                <a:spcPts val="0"/>
              </a:spcAft>
              <a:defRPr/>
            </a:pPr>
            <a:r>
              <a:rPr lang="zh-CN" altLang="en-US" sz="7200" spc="600" dirty="0">
                <a:solidFill>
                  <a:srgbClr val="C00000"/>
                </a:solidFill>
                <a:latin typeface="汉仪综艺体简" panose="02010600000101010101" pitchFamily="2" charset="-122"/>
                <a:ea typeface="汉仪综艺体简" panose="02010600000101010101" pitchFamily="2" charset="-122"/>
              </a:rPr>
              <a:t>过渡时期</a:t>
            </a:r>
          </a:p>
        </p:txBody>
      </p:sp>
      <p:grpSp>
        <p:nvGrpSpPr>
          <p:cNvPr id="27" name="Aitds8">
            <a:extLst>
              <a:ext uri="{FF2B5EF4-FFF2-40B4-BE49-F238E27FC236}">
                <a16:creationId xmlns="" xmlns:a16="http://schemas.microsoft.com/office/drawing/2014/main" id="{30BFE782-7431-4229-816D-1A3623DAC420}"/>
              </a:ext>
            </a:extLst>
          </p:cNvPr>
          <p:cNvGrpSpPr/>
          <p:nvPr/>
        </p:nvGrpSpPr>
        <p:grpSpPr>
          <a:xfrm>
            <a:off x="3368217" y="2233900"/>
            <a:ext cx="1230917" cy="252000"/>
            <a:chOff x="1993305" y="2363731"/>
            <a:chExt cx="1480438" cy="290589"/>
          </a:xfrm>
          <a:solidFill>
            <a:srgbClr val="C00000"/>
          </a:solidFill>
        </p:grpSpPr>
        <p:sp>
          <p:nvSpPr>
            <p:cNvPr id="28" name="星形: 五角 28">
              <a:extLst>
                <a:ext uri="{FF2B5EF4-FFF2-40B4-BE49-F238E27FC236}">
                  <a16:creationId xmlns="" xmlns:a16="http://schemas.microsoft.com/office/drawing/2014/main" id="{14BBE591-0DC8-4340-91DF-C97AA2145A03}"/>
                </a:ext>
              </a:extLst>
            </p:cNvPr>
            <p:cNvSpPr/>
            <p:nvPr/>
          </p:nvSpPr>
          <p:spPr>
            <a:xfrm>
              <a:off x="2875998" y="2363731"/>
              <a:ext cx="303513" cy="290589"/>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C9110E"/>
                </a:solidFill>
                <a:effectLst/>
                <a:uLnTx/>
                <a:uFillTx/>
                <a:latin typeface="汉仪综艺体简" panose="02010600000101010101" pitchFamily="2" charset="-122"/>
                <a:ea typeface="汉仪综艺体简" panose="02010600000101010101" pitchFamily="2" charset="-122"/>
                <a:cs typeface="+mn-ea"/>
                <a:sym typeface="思源黑体" panose="020B0500000000000000" pitchFamily="34" charset="-122"/>
              </a:endParaRPr>
            </a:p>
          </p:txBody>
        </p:sp>
        <p:sp>
          <p:nvSpPr>
            <p:cNvPr id="29" name="星形: 五角 30">
              <a:extLst>
                <a:ext uri="{FF2B5EF4-FFF2-40B4-BE49-F238E27FC236}">
                  <a16:creationId xmlns="" xmlns:a16="http://schemas.microsoft.com/office/drawing/2014/main" id="{67DC70A0-07D2-47DA-847A-ADE2FF1C740F}"/>
                </a:ext>
              </a:extLst>
            </p:cNvPr>
            <p:cNvSpPr/>
            <p:nvPr/>
          </p:nvSpPr>
          <p:spPr>
            <a:xfrm>
              <a:off x="3170230" y="2363731"/>
              <a:ext cx="303513" cy="290589"/>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C9110E"/>
                </a:solidFill>
                <a:effectLst/>
                <a:uLnTx/>
                <a:uFillTx/>
                <a:latin typeface="汉仪综艺体简" panose="02010600000101010101" pitchFamily="2" charset="-122"/>
                <a:ea typeface="汉仪综艺体简" panose="02010600000101010101" pitchFamily="2" charset="-122"/>
                <a:cs typeface="+mn-ea"/>
                <a:sym typeface="思源黑体" panose="020B0500000000000000" pitchFamily="34" charset="-122"/>
              </a:endParaRPr>
            </a:p>
          </p:txBody>
        </p:sp>
        <p:sp>
          <p:nvSpPr>
            <p:cNvPr id="30" name="星形: 五角 31">
              <a:extLst>
                <a:ext uri="{FF2B5EF4-FFF2-40B4-BE49-F238E27FC236}">
                  <a16:creationId xmlns="" xmlns:a16="http://schemas.microsoft.com/office/drawing/2014/main" id="{51E274F5-F52E-4125-9C4A-E7D8FE1E47C9}"/>
                </a:ext>
              </a:extLst>
            </p:cNvPr>
            <p:cNvSpPr/>
            <p:nvPr/>
          </p:nvSpPr>
          <p:spPr>
            <a:xfrm>
              <a:off x="2287536" y="2363731"/>
              <a:ext cx="303513" cy="290589"/>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C9110E"/>
                </a:solidFill>
                <a:effectLst/>
                <a:uLnTx/>
                <a:uFillTx/>
                <a:latin typeface="汉仪综艺体简" panose="02010600000101010101" pitchFamily="2" charset="-122"/>
                <a:ea typeface="汉仪综艺体简" panose="02010600000101010101" pitchFamily="2" charset="-122"/>
                <a:cs typeface="+mn-ea"/>
                <a:sym typeface="思源黑体" panose="020B0500000000000000" pitchFamily="34" charset="-122"/>
              </a:endParaRPr>
            </a:p>
          </p:txBody>
        </p:sp>
        <p:sp>
          <p:nvSpPr>
            <p:cNvPr id="31" name="星形: 五角 28">
              <a:extLst>
                <a:ext uri="{FF2B5EF4-FFF2-40B4-BE49-F238E27FC236}">
                  <a16:creationId xmlns="" xmlns:a16="http://schemas.microsoft.com/office/drawing/2014/main" id="{356F771C-44CB-4CB5-8503-ED0ED48BAF89}"/>
                </a:ext>
              </a:extLst>
            </p:cNvPr>
            <p:cNvSpPr/>
            <p:nvPr/>
          </p:nvSpPr>
          <p:spPr>
            <a:xfrm>
              <a:off x="2581767" y="2363731"/>
              <a:ext cx="303513" cy="290589"/>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C9110E"/>
                </a:solidFill>
                <a:effectLst/>
                <a:uLnTx/>
                <a:uFillTx/>
                <a:latin typeface="汉仪综艺体简" panose="02010600000101010101" pitchFamily="2" charset="-122"/>
                <a:ea typeface="汉仪综艺体简" panose="02010600000101010101" pitchFamily="2" charset="-122"/>
                <a:cs typeface="+mn-ea"/>
                <a:sym typeface="思源黑体" panose="020B0500000000000000" pitchFamily="34" charset="-122"/>
              </a:endParaRPr>
            </a:p>
          </p:txBody>
        </p:sp>
        <p:sp>
          <p:nvSpPr>
            <p:cNvPr id="32" name="星形: 五角 31">
              <a:extLst>
                <a:ext uri="{FF2B5EF4-FFF2-40B4-BE49-F238E27FC236}">
                  <a16:creationId xmlns="" xmlns:a16="http://schemas.microsoft.com/office/drawing/2014/main" id="{E1FBD7F5-E7AA-4BEC-AFE3-2F985DC9E749}"/>
                </a:ext>
              </a:extLst>
            </p:cNvPr>
            <p:cNvSpPr/>
            <p:nvPr/>
          </p:nvSpPr>
          <p:spPr>
            <a:xfrm>
              <a:off x="1993305" y="2363731"/>
              <a:ext cx="303513" cy="290589"/>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C9110E"/>
                </a:solidFill>
                <a:effectLst/>
                <a:uLnTx/>
                <a:uFillTx/>
                <a:latin typeface="汉仪综艺体简" panose="02010600000101010101" pitchFamily="2" charset="-122"/>
                <a:ea typeface="汉仪综艺体简" panose="02010600000101010101" pitchFamily="2" charset="-122"/>
                <a:cs typeface="+mn-ea"/>
                <a:sym typeface="思源黑体" panose="020B0500000000000000" pitchFamily="34" charset="-122"/>
              </a:endParaRPr>
            </a:p>
          </p:txBody>
        </p:sp>
      </p:grpSp>
      <p:grpSp>
        <p:nvGrpSpPr>
          <p:cNvPr id="33" name="组合 32">
            <a:extLst>
              <a:ext uri="{FF2B5EF4-FFF2-40B4-BE49-F238E27FC236}">
                <a16:creationId xmlns="" xmlns:a16="http://schemas.microsoft.com/office/drawing/2014/main" id="{D722F857-C5DA-40E6-90EB-80829B48AB0C}"/>
              </a:ext>
            </a:extLst>
          </p:cNvPr>
          <p:cNvGrpSpPr/>
          <p:nvPr/>
        </p:nvGrpSpPr>
        <p:grpSpPr>
          <a:xfrm>
            <a:off x="2779256" y="4183040"/>
            <a:ext cx="6946035" cy="584775"/>
            <a:chOff x="2608033" y="4354330"/>
            <a:chExt cx="6946035" cy="584775"/>
          </a:xfrm>
        </p:grpSpPr>
        <p:sp>
          <p:nvSpPr>
            <p:cNvPr id="34" name="Aitds7">
              <a:extLst>
                <a:ext uri="{FF2B5EF4-FFF2-40B4-BE49-F238E27FC236}">
                  <a16:creationId xmlns="" xmlns:a16="http://schemas.microsoft.com/office/drawing/2014/main" id="{4B799A16-B5F8-477D-9B90-3B3A5067FB73}"/>
                </a:ext>
              </a:extLst>
            </p:cNvPr>
            <p:cNvSpPr txBox="1"/>
            <p:nvPr/>
          </p:nvSpPr>
          <p:spPr>
            <a:xfrm>
              <a:off x="2714005" y="4354330"/>
              <a:ext cx="6740198" cy="584775"/>
            </a:xfrm>
            <a:prstGeom prst="rect">
              <a:avLst/>
            </a:prstGeom>
            <a:noFill/>
          </p:spPr>
          <p:txBody>
            <a:bodyPr wrap="square" rtlCol="0">
              <a:spAutoFit/>
            </a:bodyPr>
            <a:lstStyle>
              <a:defPPr>
                <a:defRPr lang="zh-CN"/>
              </a:defPPr>
              <a:lvl1pPr algn="ctr">
                <a:defRPr kumimoji="1" sz="5000" b="1">
                  <a:solidFill>
                    <a:srgbClr val="C73018"/>
                  </a:solidFill>
                  <a:effectLst>
                    <a:outerShdw blurRad="50800" dist="38100" dir="2700000" algn="tl" rotWithShape="0">
                      <a:prstClr val="black">
                        <a:alpha val="6000"/>
                      </a:prstClr>
                    </a:outerShdw>
                  </a:effectLst>
                  <a:latin typeface="字魂35号-经典雅黑" panose="00000500000000000000" pitchFamily="2" charset="-122"/>
                  <a:ea typeface="字魂35号-经典雅黑" panose="00000500000000000000" pitchFamily="2" charset="-122"/>
                </a:defRPr>
              </a:lvl1pPr>
            </a:lstStyle>
            <a:p>
              <a:r>
                <a:rPr kumimoji="0" lang="zh-CN" altLang="en-US" sz="3200" b="0" i="0" u="none" strike="noStrike" kern="0" cap="none" spc="0" normalizeH="0" baseline="0" noProof="0" dirty="0">
                  <a:ln>
                    <a:noFill/>
                  </a:ln>
                  <a:solidFill>
                    <a:srgbClr val="C00000"/>
                  </a:solidFill>
                  <a:effectLst/>
                  <a:uLnTx/>
                  <a:uFillTx/>
                  <a:latin typeface="汉仪综艺体简" panose="02010600000101010101" pitchFamily="2" charset="-122"/>
                  <a:ea typeface="汉仪综艺体简" panose="02010600000101010101" pitchFamily="2" charset="-122"/>
                  <a:cs typeface="+mn-ea"/>
                  <a:sym typeface="思源黑体" panose="020B0500000000000000" pitchFamily="34" charset="-122"/>
                </a:rPr>
                <a:t>回顾百年辉煌党史献礼</a:t>
              </a:r>
              <a:endParaRPr lang="zh-CN" altLang="en-US" sz="3000" dirty="0">
                <a:solidFill>
                  <a:srgbClr val="C00000"/>
                </a:solidFill>
                <a:latin typeface="汉仪综艺体简" panose="02010600000101010101" pitchFamily="2" charset="-122"/>
                <a:ea typeface="汉仪综艺体简" panose="02010600000101010101" pitchFamily="2" charset="-122"/>
                <a:sym typeface="思源黑体" panose="020B0500000000000000" pitchFamily="34" charset="-122"/>
              </a:endParaRPr>
            </a:p>
          </p:txBody>
        </p:sp>
        <p:pic>
          <p:nvPicPr>
            <p:cNvPr id="35" name="Aitds3">
              <a:extLst>
                <a:ext uri="{FF2B5EF4-FFF2-40B4-BE49-F238E27FC236}">
                  <a16:creationId xmlns="" xmlns:a16="http://schemas.microsoft.com/office/drawing/2014/main" id="{3E68B48A-8BFE-4593-902F-FAE3FFE8264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585210" y="4593863"/>
              <a:ext cx="968858" cy="133160"/>
            </a:xfrm>
            <a:prstGeom prst="rect">
              <a:avLst/>
            </a:prstGeom>
          </p:spPr>
        </p:pic>
        <p:pic>
          <p:nvPicPr>
            <p:cNvPr id="36" name="Aitds3">
              <a:extLst>
                <a:ext uri="{FF2B5EF4-FFF2-40B4-BE49-F238E27FC236}">
                  <a16:creationId xmlns="" xmlns:a16="http://schemas.microsoft.com/office/drawing/2014/main" id="{4E4B092B-4101-41E8-A7C3-C4A8168BDF2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10800000">
              <a:off x="2608033" y="4605922"/>
              <a:ext cx="968858" cy="133160"/>
            </a:xfrm>
            <a:prstGeom prst="rect">
              <a:avLst/>
            </a:prstGeom>
          </p:spPr>
        </p:pic>
      </p:grpSp>
      <p:pic>
        <p:nvPicPr>
          <p:cNvPr id="37" name="图片 13">
            <a:extLst>
              <a:ext uri="{FF2B5EF4-FFF2-40B4-BE49-F238E27FC236}">
                <a16:creationId xmlns="" xmlns:a16="http://schemas.microsoft.com/office/drawing/2014/main" id="{3D5749F5-71B5-4B03-A221-3BAB8C3A6637}"/>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p:blipFill>
        <p:spPr bwMode="auto">
          <a:xfrm>
            <a:off x="5353281" y="596855"/>
            <a:ext cx="1950817" cy="1590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 name="图片 37">
            <a:extLst>
              <a:ext uri="{FF2B5EF4-FFF2-40B4-BE49-F238E27FC236}">
                <a16:creationId xmlns="" xmlns:a16="http://schemas.microsoft.com/office/drawing/2014/main" id="{68F7BD08-6E78-4FA3-B660-D200492E6771}"/>
              </a:ext>
            </a:extLst>
          </p:cNvPr>
          <p:cNvPicPr>
            <a:picLocks noChangeAspect="1"/>
          </p:cNvPicPr>
          <p:nvPr/>
        </p:nvPicPr>
        <p:blipFill>
          <a:blip r:embed="rId9">
            <a:extLst>
              <a:ext uri="{BEBA8EAE-BF5A-486C-A8C5-ECC9F3942E4B}">
                <a14:imgProps xmlns:a14="http://schemas.microsoft.com/office/drawing/2010/main">
                  <a14:imgLayer>
                    <a14:imgEffect>
                      <a14:brightnessContrast bright="-20000" contrast="40000"/>
                    </a14:imgEffect>
                  </a14:imgLayer>
                </a14:imgProps>
              </a:ext>
              <a:ext uri="{28A0092B-C50C-407E-A947-70E740481C1C}">
                <a14:useLocalDpi xmlns:a14="http://schemas.microsoft.com/office/drawing/2010/main" val="0"/>
              </a:ext>
            </a:extLst>
          </a:blip>
          <a:srcRect/>
          <a:stretch/>
        </p:blipFill>
        <p:spPr>
          <a:xfrm>
            <a:off x="948177" y="867010"/>
            <a:ext cx="1460761" cy="1012063"/>
          </a:xfrm>
          <a:prstGeom prst="rect">
            <a:avLst/>
          </a:prstGeom>
        </p:spPr>
      </p:pic>
    </p:spTree>
    <p:extLst>
      <p:ext uri="{BB962C8B-B14F-4D97-AF65-F5344CB8AC3E}">
        <p14:creationId xmlns:p14="http://schemas.microsoft.com/office/powerpoint/2010/main" val="13424053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prestig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right)">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anim calcmode="lin" valueType="num">
                                      <p:cBhvr>
                                        <p:cTn id="12" dur="1000" fill="hold"/>
                                        <p:tgtEl>
                                          <p:spTgt spid="9"/>
                                        </p:tgtEl>
                                        <p:attrNameLst>
                                          <p:attrName>ppt_x</p:attrName>
                                        </p:attrNameLst>
                                      </p:cBhvr>
                                      <p:tavLst>
                                        <p:tav tm="0">
                                          <p:val>
                                            <p:strVal val="#ppt_x"/>
                                          </p:val>
                                        </p:tav>
                                        <p:tav tm="100000">
                                          <p:val>
                                            <p:strVal val="#ppt_x"/>
                                          </p:val>
                                        </p:tav>
                                      </p:tavLst>
                                    </p:anim>
                                    <p:anim calcmode="lin" valueType="num">
                                      <p:cBhvr>
                                        <p:cTn id="13" dur="1000" fill="hold"/>
                                        <p:tgtEl>
                                          <p:spTgt spid="9"/>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4"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par>
                          <p:cTn id="18" fill="hold">
                            <p:stCondLst>
                              <p:cond delay="2000"/>
                            </p:stCondLst>
                            <p:childTnLst>
                              <p:par>
                                <p:cTn id="19" presetID="42" presetClass="entr" presetSubtype="0" fill="hold"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22" presetClass="entr" presetSubtype="4"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500"/>
                                        <p:tgtEl>
                                          <p:spTgt spid="7"/>
                                        </p:tgtEl>
                                      </p:cBhvr>
                                    </p:animEffect>
                                  </p:childTnLst>
                                </p:cTn>
                              </p:par>
                            </p:childTnLst>
                          </p:cTn>
                        </p:par>
                        <p:par>
                          <p:cTn id="28" fill="hold">
                            <p:stCondLst>
                              <p:cond delay="3500"/>
                            </p:stCondLst>
                            <p:childTnLst>
                              <p:par>
                                <p:cTn id="29" presetID="53" presetClass="entr" presetSubtype="16" fill="hold" nodeType="afterEffect">
                                  <p:stCondLst>
                                    <p:cond delay="0"/>
                                  </p:stCondLst>
                                  <p:childTnLst>
                                    <p:set>
                                      <p:cBhvr>
                                        <p:cTn id="30" dur="1" fill="hold">
                                          <p:stCondLst>
                                            <p:cond delay="0"/>
                                          </p:stCondLst>
                                        </p:cTn>
                                        <p:tgtEl>
                                          <p:spTgt spid="37"/>
                                        </p:tgtEl>
                                        <p:attrNameLst>
                                          <p:attrName>style.visibility</p:attrName>
                                        </p:attrNameLst>
                                      </p:cBhvr>
                                      <p:to>
                                        <p:strVal val="visible"/>
                                      </p:to>
                                    </p:set>
                                    <p:anim calcmode="lin" valueType="num">
                                      <p:cBhvr>
                                        <p:cTn id="31" dur="500" fill="hold"/>
                                        <p:tgtEl>
                                          <p:spTgt spid="37"/>
                                        </p:tgtEl>
                                        <p:attrNameLst>
                                          <p:attrName>ppt_w</p:attrName>
                                        </p:attrNameLst>
                                      </p:cBhvr>
                                      <p:tavLst>
                                        <p:tav tm="0">
                                          <p:val>
                                            <p:fltVal val="0"/>
                                          </p:val>
                                        </p:tav>
                                        <p:tav tm="100000">
                                          <p:val>
                                            <p:strVal val="#ppt_w"/>
                                          </p:val>
                                        </p:tav>
                                      </p:tavLst>
                                    </p:anim>
                                    <p:anim calcmode="lin" valueType="num">
                                      <p:cBhvr>
                                        <p:cTn id="32" dur="500" fill="hold"/>
                                        <p:tgtEl>
                                          <p:spTgt spid="37"/>
                                        </p:tgtEl>
                                        <p:attrNameLst>
                                          <p:attrName>ppt_h</p:attrName>
                                        </p:attrNameLst>
                                      </p:cBhvr>
                                      <p:tavLst>
                                        <p:tav tm="0">
                                          <p:val>
                                            <p:fltVal val="0"/>
                                          </p:val>
                                        </p:tav>
                                        <p:tav tm="100000">
                                          <p:val>
                                            <p:strVal val="#ppt_h"/>
                                          </p:val>
                                        </p:tav>
                                      </p:tavLst>
                                    </p:anim>
                                    <p:animEffect transition="in" filter="fade">
                                      <p:cBhvr>
                                        <p:cTn id="33" dur="500"/>
                                        <p:tgtEl>
                                          <p:spTgt spid="37"/>
                                        </p:tgtEl>
                                      </p:cBhvr>
                                    </p:animEffect>
                                  </p:childTnLst>
                                </p:cTn>
                              </p:par>
                            </p:childTnLst>
                          </p:cTn>
                        </p:par>
                        <p:par>
                          <p:cTn id="34" fill="hold">
                            <p:stCondLst>
                              <p:cond delay="4000"/>
                            </p:stCondLst>
                            <p:childTnLst>
                              <p:par>
                                <p:cTn id="35" presetID="10" presetClass="entr" presetSubtype="0" fill="hold"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700"/>
                                        <p:tgtEl>
                                          <p:spTgt spid="19"/>
                                        </p:tgtEl>
                                      </p:cBhvr>
                                    </p:animEffect>
                                  </p:childTnLst>
                                </p:cTn>
                              </p:par>
                              <p:par>
                                <p:cTn id="38" presetID="10" presetClass="entr" presetSubtype="0" fill="hold" nodeType="withEffect">
                                  <p:stCondLst>
                                    <p:cond delay="0"/>
                                  </p:stCondLst>
                                  <p:childTnLst>
                                    <p:set>
                                      <p:cBhvr>
                                        <p:cTn id="39" dur="1" fill="hold">
                                          <p:stCondLst>
                                            <p:cond delay="0"/>
                                          </p:stCondLst>
                                        </p:cTn>
                                        <p:tgtEl>
                                          <p:spTgt spid="27"/>
                                        </p:tgtEl>
                                        <p:attrNameLst>
                                          <p:attrName>style.visibility</p:attrName>
                                        </p:attrNameLst>
                                      </p:cBhvr>
                                      <p:to>
                                        <p:strVal val="visible"/>
                                      </p:to>
                                    </p:set>
                                    <p:animEffect transition="in" filter="fade">
                                      <p:cBhvr>
                                        <p:cTn id="40" dur="700"/>
                                        <p:tgtEl>
                                          <p:spTgt spid="27"/>
                                        </p:tgtEl>
                                      </p:cBhvr>
                                    </p:animEffect>
                                  </p:childTnLst>
                                </p:cTn>
                              </p:par>
                            </p:childTnLst>
                          </p:cTn>
                        </p:par>
                        <p:par>
                          <p:cTn id="41" fill="hold">
                            <p:stCondLst>
                              <p:cond delay="4700"/>
                            </p:stCondLst>
                            <p:childTnLst>
                              <p:par>
                                <p:cTn id="42" presetID="53" presetClass="entr" presetSubtype="16" fill="hold" grpId="0" nodeType="afterEffect">
                                  <p:stCondLst>
                                    <p:cond delay="0"/>
                                  </p:stCondLst>
                                  <p:childTnLst>
                                    <p:set>
                                      <p:cBhvr>
                                        <p:cTn id="43" dur="1" fill="hold">
                                          <p:stCondLst>
                                            <p:cond delay="0"/>
                                          </p:stCondLst>
                                        </p:cTn>
                                        <p:tgtEl>
                                          <p:spTgt spid="25"/>
                                        </p:tgtEl>
                                        <p:attrNameLst>
                                          <p:attrName>style.visibility</p:attrName>
                                        </p:attrNameLst>
                                      </p:cBhvr>
                                      <p:to>
                                        <p:strVal val="visible"/>
                                      </p:to>
                                    </p:set>
                                    <p:anim calcmode="lin" valueType="num">
                                      <p:cBhvr>
                                        <p:cTn id="44" dur="500" fill="hold"/>
                                        <p:tgtEl>
                                          <p:spTgt spid="25"/>
                                        </p:tgtEl>
                                        <p:attrNameLst>
                                          <p:attrName>ppt_w</p:attrName>
                                        </p:attrNameLst>
                                      </p:cBhvr>
                                      <p:tavLst>
                                        <p:tav tm="0">
                                          <p:val>
                                            <p:fltVal val="0"/>
                                          </p:val>
                                        </p:tav>
                                        <p:tav tm="100000">
                                          <p:val>
                                            <p:strVal val="#ppt_w"/>
                                          </p:val>
                                        </p:tav>
                                      </p:tavLst>
                                    </p:anim>
                                    <p:anim calcmode="lin" valueType="num">
                                      <p:cBhvr>
                                        <p:cTn id="45" dur="500" fill="hold"/>
                                        <p:tgtEl>
                                          <p:spTgt spid="25"/>
                                        </p:tgtEl>
                                        <p:attrNameLst>
                                          <p:attrName>ppt_h</p:attrName>
                                        </p:attrNameLst>
                                      </p:cBhvr>
                                      <p:tavLst>
                                        <p:tav tm="0">
                                          <p:val>
                                            <p:fltVal val="0"/>
                                          </p:val>
                                        </p:tav>
                                        <p:tav tm="100000">
                                          <p:val>
                                            <p:strVal val="#ppt_h"/>
                                          </p:val>
                                        </p:tav>
                                      </p:tavLst>
                                    </p:anim>
                                    <p:animEffect transition="in" filter="fade">
                                      <p:cBhvr>
                                        <p:cTn id="46" dur="500"/>
                                        <p:tgtEl>
                                          <p:spTgt spid="25"/>
                                        </p:tgtEl>
                                      </p:cBhvr>
                                    </p:animEffect>
                                  </p:childTnLst>
                                </p:cTn>
                              </p:par>
                            </p:childTnLst>
                          </p:cTn>
                        </p:par>
                        <p:par>
                          <p:cTn id="47" fill="hold">
                            <p:stCondLst>
                              <p:cond delay="5200"/>
                            </p:stCondLst>
                            <p:childTnLst>
                              <p:par>
                                <p:cTn id="48" presetID="52" presetClass="entr" presetSubtype="0" fill="hold" grpId="0" nodeType="afterEffect">
                                  <p:stCondLst>
                                    <p:cond delay="0"/>
                                  </p:stCondLst>
                                  <p:childTnLst>
                                    <p:set>
                                      <p:cBhvr>
                                        <p:cTn id="49" dur="1" fill="hold">
                                          <p:stCondLst>
                                            <p:cond delay="0"/>
                                          </p:stCondLst>
                                        </p:cTn>
                                        <p:tgtEl>
                                          <p:spTgt spid="26"/>
                                        </p:tgtEl>
                                        <p:attrNameLst>
                                          <p:attrName>style.visibility</p:attrName>
                                        </p:attrNameLst>
                                      </p:cBhvr>
                                      <p:to>
                                        <p:strVal val="visible"/>
                                      </p:to>
                                    </p:set>
                                    <p:animScale>
                                      <p:cBhvr>
                                        <p:cTn id="50"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1" dur="1000" decel="50000" fill="hold">
                                          <p:stCondLst>
                                            <p:cond delay="0"/>
                                          </p:stCondLst>
                                        </p:cTn>
                                        <p:tgtEl>
                                          <p:spTgt spid="26"/>
                                        </p:tgtEl>
                                        <p:attrNameLst>
                                          <p:attrName>ppt_x</p:attrName>
                                          <p:attrName>ppt_y</p:attrName>
                                        </p:attrNameLst>
                                      </p:cBhvr>
                                    </p:animMotion>
                                    <p:animEffect transition="in" filter="fade">
                                      <p:cBhvr>
                                        <p:cTn id="52" dur="1000"/>
                                        <p:tgtEl>
                                          <p:spTgt spid="26"/>
                                        </p:tgtEl>
                                      </p:cBhvr>
                                    </p:animEffect>
                                  </p:childTnLst>
                                </p:cTn>
                              </p:par>
                            </p:childTnLst>
                          </p:cTn>
                        </p:par>
                        <p:par>
                          <p:cTn id="53" fill="hold">
                            <p:stCondLst>
                              <p:cond delay="6200"/>
                            </p:stCondLst>
                            <p:childTnLst>
                              <p:par>
                                <p:cTn id="54" presetID="42" presetClass="entr" presetSubtype="0" fill="hold" nodeType="afterEffect">
                                  <p:stCondLst>
                                    <p:cond delay="0"/>
                                  </p:stCondLst>
                                  <p:childTnLst>
                                    <p:set>
                                      <p:cBhvr>
                                        <p:cTn id="55" dur="1" fill="hold">
                                          <p:stCondLst>
                                            <p:cond delay="0"/>
                                          </p:stCondLst>
                                        </p:cTn>
                                        <p:tgtEl>
                                          <p:spTgt spid="33"/>
                                        </p:tgtEl>
                                        <p:attrNameLst>
                                          <p:attrName>style.visibility</p:attrName>
                                        </p:attrNameLst>
                                      </p:cBhvr>
                                      <p:to>
                                        <p:strVal val="visible"/>
                                      </p:to>
                                    </p:set>
                                    <p:animEffect transition="in" filter="fade">
                                      <p:cBhvr>
                                        <p:cTn id="56" dur="1000"/>
                                        <p:tgtEl>
                                          <p:spTgt spid="33"/>
                                        </p:tgtEl>
                                      </p:cBhvr>
                                    </p:animEffect>
                                    <p:anim calcmode="lin" valueType="num">
                                      <p:cBhvr>
                                        <p:cTn id="57" dur="1000" fill="hold"/>
                                        <p:tgtEl>
                                          <p:spTgt spid="33"/>
                                        </p:tgtEl>
                                        <p:attrNameLst>
                                          <p:attrName>ppt_x</p:attrName>
                                        </p:attrNameLst>
                                      </p:cBhvr>
                                      <p:tavLst>
                                        <p:tav tm="0">
                                          <p:val>
                                            <p:strVal val="#ppt_x"/>
                                          </p:val>
                                        </p:tav>
                                        <p:tav tm="100000">
                                          <p:val>
                                            <p:strVal val="#ppt_x"/>
                                          </p:val>
                                        </p:tav>
                                      </p:tavLst>
                                    </p:anim>
                                    <p:anim calcmode="lin" valueType="num">
                                      <p:cBhvr>
                                        <p:cTn id="58" dur="1000" fill="hold"/>
                                        <p:tgtEl>
                                          <p:spTgt spid="33"/>
                                        </p:tgtEl>
                                        <p:attrNameLst>
                                          <p:attrName>ppt_y</p:attrName>
                                        </p:attrNameLst>
                                      </p:cBhvr>
                                      <p:tavLst>
                                        <p:tav tm="0">
                                          <p:val>
                                            <p:strVal val="#ppt_y+.1"/>
                                          </p:val>
                                        </p:tav>
                                        <p:tav tm="100000">
                                          <p:val>
                                            <p:strVal val="#ppt_y"/>
                                          </p:val>
                                        </p:tav>
                                      </p:tavLst>
                                    </p:anim>
                                  </p:childTnLst>
                                </p:cTn>
                              </p:par>
                            </p:childTnLst>
                          </p:cTn>
                        </p:par>
                        <p:par>
                          <p:cTn id="59" fill="hold">
                            <p:stCondLst>
                              <p:cond delay="7200"/>
                            </p:stCondLst>
                            <p:childTnLst>
                              <p:par>
                                <p:cTn id="60" presetID="2" presetClass="entr" presetSubtype="12" fill="hold" nodeType="afterEffect">
                                  <p:stCondLst>
                                    <p:cond delay="0"/>
                                  </p:stCondLst>
                                  <p:childTnLst>
                                    <p:set>
                                      <p:cBhvr>
                                        <p:cTn id="61" dur="1" fill="hold">
                                          <p:stCondLst>
                                            <p:cond delay="0"/>
                                          </p:stCondLst>
                                        </p:cTn>
                                        <p:tgtEl>
                                          <p:spTgt spid="38"/>
                                        </p:tgtEl>
                                        <p:attrNameLst>
                                          <p:attrName>style.visibility</p:attrName>
                                        </p:attrNameLst>
                                      </p:cBhvr>
                                      <p:to>
                                        <p:strVal val="visible"/>
                                      </p:to>
                                    </p:set>
                                    <p:anim calcmode="lin" valueType="num">
                                      <p:cBhvr additive="base">
                                        <p:cTn id="62" dur="500" fill="hold"/>
                                        <p:tgtEl>
                                          <p:spTgt spid="38"/>
                                        </p:tgtEl>
                                        <p:attrNameLst>
                                          <p:attrName>ppt_x</p:attrName>
                                        </p:attrNameLst>
                                      </p:cBhvr>
                                      <p:tavLst>
                                        <p:tav tm="0">
                                          <p:val>
                                            <p:strVal val="0-#ppt_w/2"/>
                                          </p:val>
                                        </p:tav>
                                        <p:tav tm="100000">
                                          <p:val>
                                            <p:strVal val="#ppt_x"/>
                                          </p:val>
                                        </p:tav>
                                      </p:tavLst>
                                    </p:anim>
                                    <p:anim calcmode="lin" valueType="num">
                                      <p:cBhvr additive="base">
                                        <p:cTn id="63"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文本框 38">
            <a:extLst>
              <a:ext uri="{FF2B5EF4-FFF2-40B4-BE49-F238E27FC236}">
                <a16:creationId xmlns="" xmlns:a16="http://schemas.microsoft.com/office/drawing/2014/main" id="{E5B102FC-ABD5-4A4C-A6A8-706F28EF6A31}"/>
              </a:ext>
            </a:extLst>
          </p:cNvPr>
          <p:cNvSpPr txBox="1"/>
          <p:nvPr/>
        </p:nvSpPr>
        <p:spPr>
          <a:xfrm>
            <a:off x="1114000" y="375508"/>
            <a:ext cx="6096000" cy="369332"/>
          </a:xfrm>
          <a:prstGeom prst="rect">
            <a:avLst/>
          </a:prstGeom>
          <a:noFill/>
        </p:spPr>
        <p:txBody>
          <a:bodyPr wrap="square">
            <a:spAutoFit/>
          </a:bodyPr>
          <a:lstStyle/>
          <a:p>
            <a:r>
              <a:rPr lang="zh-CN" altLang="en-US" sz="1800" dirty="0">
                <a:solidFill>
                  <a:srgbClr val="C00000"/>
                </a:solidFill>
                <a:latin typeface="汉仪雅酷黑 85W" panose="020B0904020202020204" pitchFamily="34" charset="-122"/>
                <a:ea typeface="汉仪雅酷黑 85W" panose="020B0904020202020204" pitchFamily="34" charset="-122"/>
                <a:sym typeface="思源黑体" panose="020B0500000000000000" pitchFamily="34" charset="-122"/>
              </a:rPr>
              <a:t>过渡时期</a:t>
            </a:r>
          </a:p>
        </p:txBody>
      </p:sp>
      <p:pic>
        <p:nvPicPr>
          <p:cNvPr id="40" name="图片 13">
            <a:extLst>
              <a:ext uri="{FF2B5EF4-FFF2-40B4-BE49-F238E27FC236}">
                <a16:creationId xmlns="" xmlns:a16="http://schemas.microsoft.com/office/drawing/2014/main" id="{8F5A8AB7-08C8-4A4F-98B4-B87A4046B493}"/>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bwMode="auto">
          <a:xfrm>
            <a:off x="263122" y="213359"/>
            <a:ext cx="850878" cy="693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 name="组合 5">
            <a:extLst>
              <a:ext uri="{FF2B5EF4-FFF2-40B4-BE49-F238E27FC236}">
                <a16:creationId xmlns="" xmlns:a16="http://schemas.microsoft.com/office/drawing/2014/main" id="{340027D5-BED1-4BEB-864D-C2D0D7E1F4B6}"/>
              </a:ext>
            </a:extLst>
          </p:cNvPr>
          <p:cNvGrpSpPr/>
          <p:nvPr/>
        </p:nvGrpSpPr>
        <p:grpSpPr>
          <a:xfrm>
            <a:off x="688561" y="1367524"/>
            <a:ext cx="7006104" cy="1050930"/>
            <a:chOff x="1996106" y="2721762"/>
            <a:chExt cx="7006104" cy="1050930"/>
          </a:xfrm>
        </p:grpSpPr>
        <p:sp>
          <p:nvSpPr>
            <p:cNvPr id="5" name="文本框 4">
              <a:extLst>
                <a:ext uri="{FF2B5EF4-FFF2-40B4-BE49-F238E27FC236}">
                  <a16:creationId xmlns="" xmlns:a16="http://schemas.microsoft.com/office/drawing/2014/main" id="{E885D2BD-8661-4DD5-85F4-FC5FC43B37D3}"/>
                </a:ext>
              </a:extLst>
            </p:cNvPr>
            <p:cNvSpPr txBox="1"/>
            <p:nvPr/>
          </p:nvSpPr>
          <p:spPr>
            <a:xfrm>
              <a:off x="2908140" y="3241968"/>
              <a:ext cx="6094070" cy="461665"/>
            </a:xfrm>
            <a:prstGeom prst="rect">
              <a:avLst/>
            </a:prstGeom>
            <a:noFill/>
          </p:spPr>
          <p:txBody>
            <a:bodyPr wrap="square">
              <a:spAutoFit/>
            </a:bodyPr>
            <a:lstStyle/>
            <a:p>
              <a:pPr fontAlgn="auto">
                <a:spcBef>
                  <a:spcPts val="0"/>
                </a:spcBef>
                <a:spcAft>
                  <a:spcPts val="0"/>
                </a:spcAft>
                <a:defRPr/>
              </a:pPr>
              <a:r>
                <a:rPr lang="en-US" altLang="zh-CN" sz="2400" b="1" spc="300" dirty="0">
                  <a:solidFill>
                    <a:srgbClr val="C00000"/>
                  </a:solidFill>
                  <a:latin typeface="微软雅黑" panose="020B0503020204020204" pitchFamily="34" charset="-122"/>
                  <a:ea typeface="微软雅黑" panose="020B0503020204020204" pitchFamily="34" charset="-122"/>
                </a:rPr>
                <a:t>1977</a:t>
              </a:r>
              <a:r>
                <a:rPr lang="zh-CN" altLang="en-US" sz="2400" b="1" spc="300" dirty="0">
                  <a:solidFill>
                    <a:srgbClr val="C00000"/>
                  </a:solidFill>
                  <a:latin typeface="微软雅黑" panose="020B0503020204020204" pitchFamily="34" charset="-122"/>
                  <a:ea typeface="微软雅黑" panose="020B0503020204020204" pitchFamily="34" charset="-122"/>
                </a:rPr>
                <a:t>年</a:t>
              </a:r>
              <a:r>
                <a:rPr lang="en-US" altLang="zh-CN" sz="2400" b="1" spc="300" dirty="0">
                  <a:solidFill>
                    <a:srgbClr val="C00000"/>
                  </a:solidFill>
                  <a:latin typeface="微软雅黑" panose="020B0503020204020204" pitchFamily="34" charset="-122"/>
                  <a:ea typeface="微软雅黑" panose="020B0503020204020204" pitchFamily="34" charset="-122"/>
                </a:rPr>
                <a:t>8</a:t>
              </a:r>
              <a:r>
                <a:rPr lang="zh-CN" altLang="en-US" sz="2400" b="1" spc="300" dirty="0">
                  <a:solidFill>
                    <a:srgbClr val="C00000"/>
                  </a:solidFill>
                  <a:latin typeface="微软雅黑" panose="020B0503020204020204" pitchFamily="34" charset="-122"/>
                  <a:ea typeface="微软雅黑" panose="020B0503020204020204" pitchFamily="34" charset="-122"/>
                </a:rPr>
                <a:t>月</a:t>
              </a:r>
              <a:r>
                <a:rPr lang="en-US" altLang="zh-CN" sz="2400" b="1" spc="300" dirty="0">
                  <a:solidFill>
                    <a:srgbClr val="C00000"/>
                  </a:solidFill>
                  <a:latin typeface="微软雅黑" panose="020B0503020204020204" pitchFamily="34" charset="-122"/>
                  <a:ea typeface="微软雅黑" panose="020B0503020204020204" pitchFamily="34" charset="-122"/>
                </a:rPr>
                <a:t>12</a:t>
              </a:r>
              <a:r>
                <a:rPr lang="zh-CN" altLang="en-US" sz="2400" b="1" spc="300" dirty="0">
                  <a:solidFill>
                    <a:srgbClr val="C00000"/>
                  </a:solidFill>
                  <a:latin typeface="微软雅黑" panose="020B0503020204020204" pitchFamily="34" charset="-122"/>
                  <a:ea typeface="微软雅黑" panose="020B0503020204020204" pitchFamily="34" charset="-122"/>
                </a:rPr>
                <a:t>日中共十一大</a:t>
              </a:r>
            </a:p>
          </p:txBody>
        </p:sp>
        <p:pic>
          <p:nvPicPr>
            <p:cNvPr id="4" name="图片 3">
              <a:extLst>
                <a:ext uri="{FF2B5EF4-FFF2-40B4-BE49-F238E27FC236}">
                  <a16:creationId xmlns="" xmlns:a16="http://schemas.microsoft.com/office/drawing/2014/main" id="{2F9317FF-446D-4804-9514-65062BD8D63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96106" y="2721762"/>
              <a:ext cx="1050930" cy="1050930"/>
            </a:xfrm>
            <a:prstGeom prst="rect">
              <a:avLst/>
            </a:prstGeom>
          </p:spPr>
        </p:pic>
      </p:grpSp>
      <p:sp>
        <p:nvSpPr>
          <p:cNvPr id="10" name="文本框 9">
            <a:extLst>
              <a:ext uri="{FF2B5EF4-FFF2-40B4-BE49-F238E27FC236}">
                <a16:creationId xmlns="" xmlns:a16="http://schemas.microsoft.com/office/drawing/2014/main" id="{38F96E7D-4145-42B0-B671-A8FA23437224}"/>
              </a:ext>
            </a:extLst>
          </p:cNvPr>
          <p:cNvSpPr txBox="1"/>
          <p:nvPr/>
        </p:nvSpPr>
        <p:spPr>
          <a:xfrm>
            <a:off x="1600595" y="2675831"/>
            <a:ext cx="6094070" cy="525657"/>
          </a:xfrm>
          <a:prstGeom prst="rect">
            <a:avLst/>
          </a:prstGeom>
          <a:noFill/>
        </p:spPr>
        <p:txBody>
          <a:bodyPr wrap="square">
            <a:spAutoFit/>
          </a:bodyPr>
          <a:lstStyle/>
          <a:p>
            <a:pPr marL="342900" indent="-342900" eaLnBrk="1" hangingPunct="1">
              <a:lnSpc>
                <a:spcPct val="130000"/>
              </a:lnSpc>
              <a:buFont typeface="Wingdings" panose="05000000000000000000" pitchFamily="2" charset="2"/>
              <a:buChar char="p"/>
            </a:pPr>
            <a:r>
              <a:rPr lang="zh-CN" altLang="en-US" sz="2400" b="1" dirty="0">
                <a:solidFill>
                  <a:srgbClr val="C00000"/>
                </a:solidFill>
                <a:latin typeface="微软雅黑" panose="020B0503020204020204" pitchFamily="34" charset="-122"/>
                <a:ea typeface="微软雅黑" panose="020B0503020204020204" pitchFamily="34" charset="-122"/>
              </a:rPr>
              <a:t>地点：</a:t>
            </a:r>
            <a:r>
              <a:rPr lang="zh-CN" altLang="en-US" sz="2400" b="1" dirty="0">
                <a:latin typeface="微软雅黑" panose="020B0503020204020204" pitchFamily="34" charset="-122"/>
                <a:ea typeface="微软雅黑" panose="020B0503020204020204" pitchFamily="34" charset="-122"/>
              </a:rPr>
              <a:t>北京首都北京</a:t>
            </a:r>
          </a:p>
        </p:txBody>
      </p:sp>
      <p:grpSp>
        <p:nvGrpSpPr>
          <p:cNvPr id="9" name="组合 8">
            <a:extLst>
              <a:ext uri="{FF2B5EF4-FFF2-40B4-BE49-F238E27FC236}">
                <a16:creationId xmlns="" xmlns:a16="http://schemas.microsoft.com/office/drawing/2014/main" id="{6D69FA97-D3CA-49D5-9296-637150B3A0A1}"/>
              </a:ext>
            </a:extLst>
          </p:cNvPr>
          <p:cNvGrpSpPr/>
          <p:nvPr/>
        </p:nvGrpSpPr>
        <p:grpSpPr>
          <a:xfrm>
            <a:off x="1458410" y="3429000"/>
            <a:ext cx="6435524" cy="2624559"/>
            <a:chOff x="1458410" y="3429000"/>
            <a:chExt cx="6435524" cy="2624559"/>
          </a:xfrm>
        </p:grpSpPr>
        <p:sp>
          <p:nvSpPr>
            <p:cNvPr id="11" name="文本框 10">
              <a:extLst>
                <a:ext uri="{FF2B5EF4-FFF2-40B4-BE49-F238E27FC236}">
                  <a16:creationId xmlns="" xmlns:a16="http://schemas.microsoft.com/office/drawing/2014/main" id="{3336BA51-4A34-4A44-862B-D389B0AE2BBA}"/>
                </a:ext>
              </a:extLst>
            </p:cNvPr>
            <p:cNvSpPr txBox="1"/>
            <p:nvPr/>
          </p:nvSpPr>
          <p:spPr>
            <a:xfrm>
              <a:off x="1600595" y="3634764"/>
              <a:ext cx="6094070" cy="1966051"/>
            </a:xfrm>
            <a:prstGeom prst="rect">
              <a:avLst/>
            </a:prstGeom>
            <a:noFill/>
          </p:spPr>
          <p:txBody>
            <a:bodyPr wrap="square">
              <a:spAutoFit/>
            </a:bodyPr>
            <a:lstStyle/>
            <a:p>
              <a:pPr eaLnBrk="1" hangingPunct="1">
                <a:lnSpc>
                  <a:spcPct val="130000"/>
                </a:lnSpc>
              </a:pPr>
              <a:r>
                <a:rPr lang="zh-CN" altLang="en-US" sz="2400" dirty="0">
                  <a:latin typeface="微软雅黑" panose="020B0503020204020204" pitchFamily="34" charset="-122"/>
                  <a:ea typeface="微软雅黑" panose="020B0503020204020204" pitchFamily="34" charset="-122"/>
                </a:rPr>
                <a:t>宣告“文化大革命”已经结束，但仍然肯定文化大革命的错误理论和实践，直到</a:t>
              </a:r>
              <a:r>
                <a:rPr lang="en-US" altLang="zh-CN" sz="2400" dirty="0">
                  <a:latin typeface="微软雅黑" panose="020B0503020204020204" pitchFamily="34" charset="-122"/>
                  <a:ea typeface="微软雅黑" panose="020B0503020204020204" pitchFamily="34" charset="-122"/>
                </a:rPr>
                <a:t>1978</a:t>
              </a:r>
              <a:r>
                <a:rPr lang="zh-CN" altLang="en-US" sz="2400" dirty="0">
                  <a:latin typeface="微软雅黑" panose="020B0503020204020204" pitchFamily="34" charset="-122"/>
                  <a:ea typeface="微软雅黑" panose="020B0503020204020204" pitchFamily="34" charset="-122"/>
                </a:rPr>
                <a:t>年的十一届三中全会才将党和国家的工作重点转移到现代化建设上来</a:t>
              </a:r>
            </a:p>
          </p:txBody>
        </p:sp>
        <p:sp>
          <p:nvSpPr>
            <p:cNvPr id="8" name="矩形 7">
              <a:extLst>
                <a:ext uri="{FF2B5EF4-FFF2-40B4-BE49-F238E27FC236}">
                  <a16:creationId xmlns="" xmlns:a16="http://schemas.microsoft.com/office/drawing/2014/main" id="{9A86E3E4-1D7F-47EA-9C15-07DD95EAEB24}"/>
                </a:ext>
              </a:extLst>
            </p:cNvPr>
            <p:cNvSpPr/>
            <p:nvPr/>
          </p:nvSpPr>
          <p:spPr>
            <a:xfrm>
              <a:off x="1458410" y="3429000"/>
              <a:ext cx="6435524" cy="2624559"/>
            </a:xfrm>
            <a:prstGeom prst="rect">
              <a:avLst/>
            </a:prstGeom>
            <a:noFill/>
            <a:ln w="28575">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3" name="图片 12">
            <a:extLst>
              <a:ext uri="{FF2B5EF4-FFF2-40B4-BE49-F238E27FC236}">
                <a16:creationId xmlns="" xmlns:a16="http://schemas.microsoft.com/office/drawing/2014/main" id="{00E9E5CB-8A4A-4111-879A-30FBBCF4CA3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424194" y="1481826"/>
            <a:ext cx="4612511" cy="4612511"/>
          </a:xfrm>
          <a:prstGeom prst="rect">
            <a:avLst/>
          </a:prstGeom>
        </p:spPr>
      </p:pic>
    </p:spTree>
    <p:extLst>
      <p:ext uri="{BB962C8B-B14F-4D97-AF65-F5344CB8AC3E}">
        <p14:creationId xmlns:p14="http://schemas.microsoft.com/office/powerpoint/2010/main" val="2180409007"/>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arn(inVertical)">
                                      <p:cBhvr>
                                        <p:cTn id="11" dur="500"/>
                                        <p:tgtEl>
                                          <p:spTgt spid="10"/>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down)">
                                      <p:cBhvr>
                                        <p:cTn id="15" dur="500"/>
                                        <p:tgtEl>
                                          <p:spTgt spid="9"/>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down)">
                                      <p:cBhvr>
                                        <p:cTn id="1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文本框 38">
            <a:extLst>
              <a:ext uri="{FF2B5EF4-FFF2-40B4-BE49-F238E27FC236}">
                <a16:creationId xmlns="" xmlns:a16="http://schemas.microsoft.com/office/drawing/2014/main" id="{E5B102FC-ABD5-4A4C-A6A8-706F28EF6A31}"/>
              </a:ext>
            </a:extLst>
          </p:cNvPr>
          <p:cNvSpPr txBox="1"/>
          <p:nvPr/>
        </p:nvSpPr>
        <p:spPr>
          <a:xfrm>
            <a:off x="1114000" y="375508"/>
            <a:ext cx="6096000" cy="369332"/>
          </a:xfrm>
          <a:prstGeom prst="rect">
            <a:avLst/>
          </a:prstGeom>
          <a:noFill/>
        </p:spPr>
        <p:txBody>
          <a:bodyPr wrap="square">
            <a:spAutoFit/>
          </a:bodyPr>
          <a:lstStyle/>
          <a:p>
            <a:r>
              <a:rPr lang="zh-CN" altLang="en-US" sz="1800" dirty="0">
                <a:solidFill>
                  <a:srgbClr val="C00000"/>
                </a:solidFill>
                <a:latin typeface="汉仪雅酷黑 85W" panose="020B0904020202020204" pitchFamily="34" charset="-122"/>
                <a:ea typeface="汉仪雅酷黑 85W" panose="020B0904020202020204" pitchFamily="34" charset="-122"/>
                <a:sym typeface="思源黑体" panose="020B0500000000000000" pitchFamily="34" charset="-122"/>
              </a:rPr>
              <a:t>建党初期</a:t>
            </a:r>
          </a:p>
        </p:txBody>
      </p:sp>
      <p:pic>
        <p:nvPicPr>
          <p:cNvPr id="40" name="图片 13">
            <a:extLst>
              <a:ext uri="{FF2B5EF4-FFF2-40B4-BE49-F238E27FC236}">
                <a16:creationId xmlns="" xmlns:a16="http://schemas.microsoft.com/office/drawing/2014/main" id="{8F5A8AB7-08C8-4A4F-98B4-B87A4046B493}"/>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bwMode="auto">
          <a:xfrm>
            <a:off x="263122" y="213359"/>
            <a:ext cx="850878" cy="693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 name="组合 3">
            <a:extLst>
              <a:ext uri="{FF2B5EF4-FFF2-40B4-BE49-F238E27FC236}">
                <a16:creationId xmlns="" xmlns:a16="http://schemas.microsoft.com/office/drawing/2014/main" id="{24071F3C-833B-42F2-856F-3FC424B65C32}"/>
              </a:ext>
            </a:extLst>
          </p:cNvPr>
          <p:cNvGrpSpPr/>
          <p:nvPr/>
        </p:nvGrpSpPr>
        <p:grpSpPr>
          <a:xfrm>
            <a:off x="790581" y="1503525"/>
            <a:ext cx="9633529" cy="584775"/>
            <a:chOff x="1015174" y="1422502"/>
            <a:chExt cx="9455235" cy="584775"/>
          </a:xfrm>
        </p:grpSpPr>
        <p:grpSp>
          <p:nvGrpSpPr>
            <p:cNvPr id="5" name="组合 20">
              <a:extLst>
                <a:ext uri="{FF2B5EF4-FFF2-40B4-BE49-F238E27FC236}">
                  <a16:creationId xmlns="" xmlns:a16="http://schemas.microsoft.com/office/drawing/2014/main" id="{4BBB3967-AF6B-4A97-8C61-276988DBB5D4}"/>
                </a:ext>
              </a:extLst>
            </p:cNvPr>
            <p:cNvGrpSpPr>
              <a:grpSpLocks/>
            </p:cNvGrpSpPr>
            <p:nvPr/>
          </p:nvGrpSpPr>
          <p:grpSpPr bwMode="auto">
            <a:xfrm>
              <a:off x="1015174" y="1422502"/>
              <a:ext cx="6929598" cy="584775"/>
              <a:chOff x="383197" y="1297979"/>
              <a:chExt cx="8068195" cy="637991"/>
            </a:xfrm>
          </p:grpSpPr>
          <p:sp>
            <p:nvSpPr>
              <p:cNvPr id="8" name="文本框 22">
                <a:extLst>
                  <a:ext uri="{FF2B5EF4-FFF2-40B4-BE49-F238E27FC236}">
                    <a16:creationId xmlns="" xmlns:a16="http://schemas.microsoft.com/office/drawing/2014/main" id="{0EA001A6-CF92-41BC-A26D-C118BC5B0F50}"/>
                  </a:ext>
                </a:extLst>
              </p:cNvPr>
              <p:cNvSpPr txBox="1">
                <a:spLocks noChangeArrowheads="1"/>
              </p:cNvSpPr>
              <p:nvPr/>
            </p:nvSpPr>
            <p:spPr bwMode="auto">
              <a:xfrm>
                <a:off x="472206" y="1297979"/>
                <a:ext cx="7979186" cy="637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pPr fontAlgn="auto">
                  <a:spcBef>
                    <a:spcPts val="0"/>
                  </a:spcBef>
                  <a:spcAft>
                    <a:spcPts val="0"/>
                  </a:spcAft>
                  <a:defRPr/>
                </a:pPr>
                <a:r>
                  <a:rPr lang="en-US" altLang="zh-CN" sz="3200" b="1" spc="300" dirty="0">
                    <a:latin typeface="微软雅黑" panose="020B0503020204020204" pitchFamily="34" charset="-122"/>
                    <a:ea typeface="微软雅黑" panose="020B0503020204020204" pitchFamily="34" charset="-122"/>
                  </a:rPr>
                  <a:t>1921</a:t>
                </a:r>
                <a:r>
                  <a:rPr lang="zh-CN" altLang="en-US" sz="3200" b="1" spc="300" dirty="0">
                    <a:latin typeface="微软雅黑" panose="020B0503020204020204" pitchFamily="34" charset="-122"/>
                    <a:ea typeface="微软雅黑" panose="020B0503020204020204" pitchFamily="34" charset="-122"/>
                  </a:rPr>
                  <a:t>年</a:t>
                </a:r>
                <a:r>
                  <a:rPr lang="en-US" altLang="zh-CN" sz="3200" b="1" spc="300" dirty="0">
                    <a:latin typeface="微软雅黑" panose="020B0503020204020204" pitchFamily="34" charset="-122"/>
                    <a:ea typeface="微软雅黑" panose="020B0503020204020204" pitchFamily="34" charset="-122"/>
                  </a:rPr>
                  <a:t>7</a:t>
                </a:r>
                <a:r>
                  <a:rPr lang="zh-CN" altLang="en-US" sz="3200" b="1" spc="300" dirty="0">
                    <a:latin typeface="微软雅黑" panose="020B0503020204020204" pitchFamily="34" charset="-122"/>
                    <a:ea typeface="微软雅黑" panose="020B0503020204020204" pitchFamily="34" charset="-122"/>
                  </a:rPr>
                  <a:t>月</a:t>
                </a:r>
                <a:r>
                  <a:rPr lang="en-US" altLang="zh-CN" sz="3200" b="1" spc="300" dirty="0">
                    <a:latin typeface="微软雅黑" panose="020B0503020204020204" pitchFamily="34" charset="-122"/>
                    <a:ea typeface="微软雅黑" panose="020B0503020204020204" pitchFamily="34" charset="-122"/>
                  </a:rPr>
                  <a:t>23</a:t>
                </a:r>
                <a:r>
                  <a:rPr lang="zh-CN" altLang="en-US" sz="3200" b="1" spc="300" dirty="0">
                    <a:latin typeface="微软雅黑" panose="020B0503020204020204" pitchFamily="34" charset="-122"/>
                    <a:ea typeface="微软雅黑" panose="020B0503020204020204" pitchFamily="34" charset="-122"/>
                  </a:rPr>
                  <a:t>日中共一大</a:t>
                </a:r>
              </a:p>
            </p:txBody>
          </p:sp>
          <p:cxnSp>
            <p:nvCxnSpPr>
              <p:cNvPr id="9" name="直接连接符 8">
                <a:extLst>
                  <a:ext uri="{FF2B5EF4-FFF2-40B4-BE49-F238E27FC236}">
                    <a16:creationId xmlns="" xmlns:a16="http://schemas.microsoft.com/office/drawing/2014/main" id="{B32ABE46-2FAF-4472-819F-2D67A3A2BA97}"/>
                  </a:ext>
                </a:extLst>
              </p:cNvPr>
              <p:cNvCxnSpPr>
                <a:cxnSpLocks/>
              </p:cNvCxnSpPr>
              <p:nvPr/>
            </p:nvCxnSpPr>
            <p:spPr>
              <a:xfrm>
                <a:off x="383197" y="1362028"/>
                <a:ext cx="0" cy="483835"/>
              </a:xfrm>
              <a:prstGeom prst="line">
                <a:avLst/>
              </a:prstGeom>
              <a:noFill/>
              <a:ln w="57150" cap="flat" cmpd="sng" algn="ctr">
                <a:solidFill>
                  <a:srgbClr val="C00000"/>
                </a:solidFill>
                <a:prstDash val="solid"/>
                <a:miter lim="800000"/>
              </a:ln>
              <a:effectLst/>
            </p:spPr>
          </p:cxnSp>
        </p:grpSp>
        <p:sp>
          <p:nvSpPr>
            <p:cNvPr id="6" name="Line 106">
              <a:extLst>
                <a:ext uri="{FF2B5EF4-FFF2-40B4-BE49-F238E27FC236}">
                  <a16:creationId xmlns="" xmlns:a16="http://schemas.microsoft.com/office/drawing/2014/main" id="{48FE4955-FD73-46A6-96F5-6E5A6183E25E}"/>
                </a:ext>
              </a:extLst>
            </p:cNvPr>
            <p:cNvSpPr>
              <a:spLocks noChangeShapeType="1"/>
            </p:cNvSpPr>
            <p:nvPr/>
          </p:nvSpPr>
          <p:spPr bwMode="auto">
            <a:xfrm>
              <a:off x="6470249" y="1736449"/>
              <a:ext cx="3736307" cy="13411"/>
            </a:xfrm>
            <a:prstGeom prst="line">
              <a:avLst/>
            </a:prstGeom>
            <a:noFill/>
            <a:ln w="19050" cap="flat">
              <a:solidFill>
                <a:srgbClr val="C00000"/>
              </a:solidFill>
              <a:prstDash val="solid"/>
              <a:miter lim="800000"/>
              <a:headEnd/>
              <a:tailEnd type="oval"/>
            </a:ln>
          </p:spPr>
          <p:txBody>
            <a:bodyPr vert="horz" wrap="square" lIns="91440" tIns="45720" rIns="91440" bIns="45720" numCol="1" anchor="t" anchorCtr="0" compatLnSpc="1">
              <a:prstTxWarp prst="textNoShape">
                <a:avLst/>
              </a:prstTxWarp>
            </a:bodyPr>
            <a:lstStyle/>
            <a:p>
              <a:endParaRPr lang="zh-CN" altLang="en-US" dirty="0">
                <a:solidFill>
                  <a:schemeClr val="bg1"/>
                </a:solidFill>
                <a:cs typeface="+mn-ea"/>
                <a:sym typeface="+mn-lt"/>
              </a:endParaRPr>
            </a:p>
          </p:txBody>
        </p:sp>
        <p:sp>
          <p:nvSpPr>
            <p:cNvPr id="7" name="椭圆 6">
              <a:extLst>
                <a:ext uri="{FF2B5EF4-FFF2-40B4-BE49-F238E27FC236}">
                  <a16:creationId xmlns="" xmlns:a16="http://schemas.microsoft.com/office/drawing/2014/main" id="{40500327-B3F1-43EA-88E7-D4AFF4245431}"/>
                </a:ext>
              </a:extLst>
            </p:cNvPr>
            <p:cNvSpPr/>
            <p:nvPr/>
          </p:nvSpPr>
          <p:spPr>
            <a:xfrm flipH="1">
              <a:off x="10058449" y="1524374"/>
              <a:ext cx="411960" cy="424679"/>
            </a:xfrm>
            <a:prstGeom prst="ellipse">
              <a:avLst/>
            </a:prstGeom>
            <a:solidFill>
              <a:srgbClr val="C00000"/>
            </a:solidFill>
            <a:ln w="28575" cap="flat" cmpd="sng" algn="ctr">
              <a:solidFill>
                <a:srgbClr val="C00000"/>
              </a:solidFill>
              <a:prstDash val="solid"/>
              <a:miter lim="800000"/>
            </a:ln>
            <a:effectLst/>
          </p:spPr>
          <p:txBody>
            <a:bodyPr lIns="120948" tIns="60475" rIns="120948" bIns="60475" anchor="ctr"/>
            <a:lstStyle/>
            <a:p>
              <a:pPr algn="ctr">
                <a:defRPr/>
              </a:pPr>
              <a:r>
                <a:rPr lang="en-US" altLang="zh-CN" sz="2000" b="1" kern="0" dirty="0">
                  <a:solidFill>
                    <a:prstClr val="white"/>
                  </a:solidFill>
                  <a:latin typeface="微软雅黑" panose="020B0503020204020204" pitchFamily="34" charset="-122"/>
                  <a:ea typeface="微软雅黑" panose="020B0503020204020204" pitchFamily="34" charset="-122"/>
                  <a:cs typeface="+mn-ea"/>
                  <a:sym typeface="+mn-lt"/>
                </a:rPr>
                <a:t>1</a:t>
              </a:r>
              <a:endParaRPr lang="zh-CN" altLang="en-US" sz="2000" b="1" kern="0" dirty="0">
                <a:solidFill>
                  <a:prstClr val="white"/>
                </a:solidFill>
                <a:latin typeface="微软雅黑" panose="020B0503020204020204" pitchFamily="34" charset="-122"/>
                <a:ea typeface="微软雅黑" panose="020B0503020204020204" pitchFamily="34" charset="-122"/>
                <a:cs typeface="+mn-ea"/>
                <a:sym typeface="+mn-lt"/>
              </a:endParaRPr>
            </a:p>
          </p:txBody>
        </p:sp>
      </p:grpSp>
      <p:grpSp>
        <p:nvGrpSpPr>
          <p:cNvPr id="12" name="组合 11">
            <a:extLst>
              <a:ext uri="{FF2B5EF4-FFF2-40B4-BE49-F238E27FC236}">
                <a16:creationId xmlns="" xmlns:a16="http://schemas.microsoft.com/office/drawing/2014/main" id="{FAFCA4D4-4E03-4995-A213-DA27A7BCF4D1}"/>
              </a:ext>
            </a:extLst>
          </p:cNvPr>
          <p:cNvGrpSpPr/>
          <p:nvPr/>
        </p:nvGrpSpPr>
        <p:grpSpPr>
          <a:xfrm>
            <a:off x="688561" y="2272222"/>
            <a:ext cx="10272461" cy="777457"/>
            <a:chOff x="475068" y="2258445"/>
            <a:chExt cx="10272461" cy="777457"/>
          </a:xfrm>
        </p:grpSpPr>
        <p:sp>
          <p:nvSpPr>
            <p:cNvPr id="11" name="文本框 10">
              <a:extLst>
                <a:ext uri="{FF2B5EF4-FFF2-40B4-BE49-F238E27FC236}">
                  <a16:creationId xmlns="" xmlns:a16="http://schemas.microsoft.com/office/drawing/2014/main" id="{B32A11AC-F94B-4140-B023-5E49443B6B43}"/>
                </a:ext>
              </a:extLst>
            </p:cNvPr>
            <p:cNvSpPr txBox="1"/>
            <p:nvPr/>
          </p:nvSpPr>
          <p:spPr>
            <a:xfrm>
              <a:off x="1114000" y="2258445"/>
              <a:ext cx="9633529" cy="777457"/>
            </a:xfrm>
            <a:prstGeom prst="rect">
              <a:avLst/>
            </a:prstGeom>
            <a:noFill/>
          </p:spPr>
          <p:txBody>
            <a:bodyPr wrap="square">
              <a:spAutoFit/>
            </a:bodyPr>
            <a:lstStyle/>
            <a:p>
              <a:pPr eaLnBrk="1" hangingPunct="1">
                <a:lnSpc>
                  <a:spcPct val="130000"/>
                </a:lnSpc>
              </a:pPr>
              <a:r>
                <a:rPr lang="zh-CN" altLang="en-US" sz="1800" b="1" dirty="0">
                  <a:solidFill>
                    <a:srgbClr val="C00000"/>
                  </a:solidFill>
                  <a:latin typeface="思源黑体" panose="020B0500000000090000" charset="-122"/>
                  <a:ea typeface="思源黑体" panose="020B0500000000090000" charset="-122"/>
                </a:rPr>
                <a:t>地点：</a:t>
              </a:r>
              <a:r>
                <a:rPr lang="zh-CN" altLang="en-US" sz="1800" b="1" dirty="0">
                  <a:latin typeface="思源黑体" panose="020B0500000000090000" charset="-122"/>
                  <a:ea typeface="思源黑体" panose="020B0500000000090000" charset="-122"/>
                </a:rPr>
                <a:t>上海嘉兴南湖红船</a:t>
              </a:r>
              <a:endParaRPr lang="en-US" altLang="zh-CN" sz="1800" b="1" dirty="0">
                <a:latin typeface="思源黑体" panose="020B0500000000090000" charset="-122"/>
                <a:ea typeface="思源黑体" panose="020B0500000000090000" charset="-122"/>
              </a:endParaRPr>
            </a:p>
            <a:p>
              <a:pPr eaLnBrk="1" hangingPunct="1">
                <a:lnSpc>
                  <a:spcPct val="130000"/>
                </a:lnSpc>
              </a:pPr>
              <a:r>
                <a:rPr lang="zh-CN" altLang="zh-CN" sz="1800" dirty="0">
                  <a:latin typeface="思源黑体 Light" panose="020B0300000000000000" charset="-122"/>
                  <a:ea typeface="思源黑体 Light" panose="020B0300000000000000" charset="-122"/>
                </a:rPr>
                <a:t>这次大会正式宣告了中国共产党的诞生</a:t>
              </a:r>
              <a:r>
                <a:rPr lang="zh-CN" altLang="en-US" sz="1800" dirty="0">
                  <a:latin typeface="思源黑体 Light" panose="020B0300000000000000" charset="-122"/>
                  <a:ea typeface="思源黑体 Light" panose="020B0300000000000000" charset="-122"/>
                </a:rPr>
                <a:t>，</a:t>
              </a:r>
              <a:r>
                <a:rPr lang="zh-CN" altLang="zh-CN" sz="1800" dirty="0">
                  <a:latin typeface="思源黑体 Light" panose="020B0300000000000000" charset="-122"/>
                  <a:ea typeface="思源黑体 Light" panose="020B0300000000000000" charset="-122"/>
                </a:rPr>
                <a:t>自从有个中国共产党</a:t>
              </a:r>
              <a:r>
                <a:rPr lang="zh-CN" altLang="en-US" sz="1800" dirty="0">
                  <a:latin typeface="思源黑体 Light" panose="020B0300000000000000" charset="-122"/>
                  <a:ea typeface="思源黑体 Light" panose="020B0300000000000000" charset="-122"/>
                </a:rPr>
                <a:t>，</a:t>
              </a:r>
              <a:r>
                <a:rPr lang="zh-CN" altLang="zh-CN" sz="1800" dirty="0">
                  <a:latin typeface="思源黑体 Light" panose="020B0300000000000000" charset="-122"/>
                  <a:ea typeface="思源黑体 Light" panose="020B0300000000000000" charset="-122"/>
                </a:rPr>
                <a:t>中国革命的面貌就焕然一新</a:t>
              </a:r>
              <a:endParaRPr lang="zh-CN" altLang="en-US" sz="1800" dirty="0">
                <a:latin typeface="思源黑体 Light" panose="020B0300000000000000" charset="-122"/>
                <a:ea typeface="思源黑体 Light" panose="020B0300000000000000" charset="-122"/>
              </a:endParaRPr>
            </a:p>
          </p:txBody>
        </p:sp>
        <p:pic>
          <p:nvPicPr>
            <p:cNvPr id="10" name="图片 9">
              <a:extLst>
                <a:ext uri="{FF2B5EF4-FFF2-40B4-BE49-F238E27FC236}">
                  <a16:creationId xmlns="" xmlns:a16="http://schemas.microsoft.com/office/drawing/2014/main" id="{E25D7618-A326-459E-A0F2-97BFA617475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5068" y="2319656"/>
              <a:ext cx="520861" cy="466588"/>
            </a:xfrm>
            <a:prstGeom prst="rect">
              <a:avLst/>
            </a:prstGeom>
          </p:spPr>
        </p:pic>
      </p:grpSp>
      <p:grpSp>
        <p:nvGrpSpPr>
          <p:cNvPr id="15" name="组合 14">
            <a:extLst>
              <a:ext uri="{FF2B5EF4-FFF2-40B4-BE49-F238E27FC236}">
                <a16:creationId xmlns="" xmlns:a16="http://schemas.microsoft.com/office/drawing/2014/main" id="{DBC8E05B-6F3C-4928-8252-B3D4219C8389}"/>
              </a:ext>
            </a:extLst>
          </p:cNvPr>
          <p:cNvGrpSpPr/>
          <p:nvPr/>
        </p:nvGrpSpPr>
        <p:grpSpPr bwMode="auto">
          <a:xfrm>
            <a:off x="688561" y="3195706"/>
            <a:ext cx="4803856" cy="466588"/>
            <a:chOff x="371897" y="1134537"/>
            <a:chExt cx="4803213" cy="467895"/>
          </a:xfrm>
        </p:grpSpPr>
        <p:sp>
          <p:nvSpPr>
            <p:cNvPr id="16" name="矩形 15">
              <a:extLst>
                <a:ext uri="{FF2B5EF4-FFF2-40B4-BE49-F238E27FC236}">
                  <a16:creationId xmlns="" xmlns:a16="http://schemas.microsoft.com/office/drawing/2014/main" id="{72BA29CD-6D1E-45A4-BBDC-DFED4647FFA2}"/>
                </a:ext>
              </a:extLst>
            </p:cNvPr>
            <p:cNvSpPr/>
            <p:nvPr/>
          </p:nvSpPr>
          <p:spPr>
            <a:xfrm>
              <a:off x="371897" y="1134537"/>
              <a:ext cx="520791" cy="467895"/>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800" dirty="0">
                  <a:latin typeface="微软雅黑" panose="020B0503020204020204" pitchFamily="34" charset="-122"/>
                  <a:ea typeface="微软雅黑" panose="020B0503020204020204" pitchFamily="34" charset="-122"/>
                </a:rPr>
                <a:t>★</a:t>
              </a:r>
            </a:p>
          </p:txBody>
        </p:sp>
        <p:sp>
          <p:nvSpPr>
            <p:cNvPr id="17" name="文本框 16">
              <a:extLst>
                <a:ext uri="{FF2B5EF4-FFF2-40B4-BE49-F238E27FC236}">
                  <a16:creationId xmlns="" xmlns:a16="http://schemas.microsoft.com/office/drawing/2014/main" id="{4BE79A1C-9C89-438F-8A1A-6E1A3820C263}"/>
                </a:ext>
              </a:extLst>
            </p:cNvPr>
            <p:cNvSpPr txBox="1"/>
            <p:nvPr/>
          </p:nvSpPr>
          <p:spPr>
            <a:xfrm>
              <a:off x="846577" y="1140767"/>
              <a:ext cx="4328533" cy="461665"/>
            </a:xfrm>
            <a:prstGeom prst="rect">
              <a:avLst/>
            </a:prstGeom>
            <a:noFill/>
          </p:spPr>
          <p:txBody>
            <a:bodyPr>
              <a:spAutoFit/>
            </a:bodyPr>
            <a:lstStyle/>
            <a:p>
              <a:pPr fontAlgn="auto">
                <a:spcBef>
                  <a:spcPts val="0"/>
                </a:spcBef>
                <a:spcAft>
                  <a:spcPts val="0"/>
                </a:spcAft>
                <a:defRPr/>
              </a:pPr>
              <a:r>
                <a:rPr lang="zh-CN" altLang="en-US" sz="2400" b="1" spc="300" dirty="0">
                  <a:latin typeface="微软雅黑" panose="020B0503020204020204" pitchFamily="34" charset="-122"/>
                  <a:ea typeface="微软雅黑" panose="020B0503020204020204" pitchFamily="34" charset="-122"/>
                </a:rPr>
                <a:t>中共一大的主要内容</a:t>
              </a:r>
            </a:p>
          </p:txBody>
        </p:sp>
      </p:grpSp>
      <p:grpSp>
        <p:nvGrpSpPr>
          <p:cNvPr id="18" name="组合 17">
            <a:extLst>
              <a:ext uri="{FF2B5EF4-FFF2-40B4-BE49-F238E27FC236}">
                <a16:creationId xmlns="" xmlns:a16="http://schemas.microsoft.com/office/drawing/2014/main" id="{EF3CACB8-C14A-4E38-8332-459E633F2997}"/>
              </a:ext>
            </a:extLst>
          </p:cNvPr>
          <p:cNvGrpSpPr/>
          <p:nvPr/>
        </p:nvGrpSpPr>
        <p:grpSpPr>
          <a:xfrm>
            <a:off x="688561" y="3808322"/>
            <a:ext cx="10643054" cy="2511455"/>
            <a:chOff x="688561" y="3808322"/>
            <a:chExt cx="10643054" cy="2511455"/>
          </a:xfrm>
        </p:grpSpPr>
        <p:sp>
          <p:nvSpPr>
            <p:cNvPr id="19" name="文本框 18">
              <a:extLst>
                <a:ext uri="{FF2B5EF4-FFF2-40B4-BE49-F238E27FC236}">
                  <a16:creationId xmlns="" xmlns:a16="http://schemas.microsoft.com/office/drawing/2014/main" id="{FCBF6852-9EC4-4249-8A93-D35879815622}"/>
                </a:ext>
              </a:extLst>
            </p:cNvPr>
            <p:cNvSpPr txBox="1"/>
            <p:nvPr/>
          </p:nvSpPr>
          <p:spPr>
            <a:xfrm>
              <a:off x="688561" y="3831722"/>
              <a:ext cx="10608330" cy="2217851"/>
            </a:xfrm>
            <a:prstGeom prst="rect">
              <a:avLst/>
            </a:prstGeom>
            <a:noFill/>
          </p:spPr>
          <p:txBody>
            <a:bodyPr wrap="square">
              <a:spAutoFit/>
            </a:bodyPr>
            <a:lstStyle/>
            <a:p>
              <a:pPr eaLnBrk="1" hangingPunct="1">
                <a:lnSpc>
                  <a:spcPct val="130000"/>
                </a:lnSpc>
              </a:pPr>
              <a:r>
                <a:rPr lang="zh-CN" altLang="en-US" dirty="0">
                  <a:latin typeface="微软雅黑" panose="020B0503020204020204" pitchFamily="34" charset="-122"/>
                  <a:ea typeface="微软雅黑" panose="020B0503020204020204" pitchFamily="34" charset="-122"/>
                </a:rPr>
                <a:t>确定党的名称是中国共产党</a:t>
              </a:r>
            </a:p>
            <a:p>
              <a:pPr eaLnBrk="1" hangingPunct="1">
                <a:lnSpc>
                  <a:spcPct val="130000"/>
                </a:lnSpc>
              </a:pPr>
              <a:r>
                <a:rPr lang="zh-CN" altLang="en-US" dirty="0">
                  <a:latin typeface="微软雅黑" panose="020B0503020204020204" pitchFamily="34" charset="-122"/>
                  <a:ea typeface="微软雅黑" panose="020B0503020204020204" pitchFamily="34" charset="-122"/>
                </a:rPr>
                <a:t>党的性质是无产阶级政党</a:t>
              </a:r>
            </a:p>
            <a:p>
              <a:pPr eaLnBrk="1" hangingPunct="1">
                <a:lnSpc>
                  <a:spcPct val="130000"/>
                </a:lnSpc>
              </a:pPr>
              <a:r>
                <a:rPr lang="zh-CN" altLang="en-US" dirty="0">
                  <a:latin typeface="微软雅黑" panose="020B0503020204020204" pitchFamily="34" charset="-122"/>
                  <a:ea typeface="微软雅黑" panose="020B0503020204020204" pitchFamily="34" charset="-122"/>
                </a:rPr>
                <a:t>党的奋斗目标是以无产阶级革命军队推翻资产阶级的政权，消灭资本家私有制，由劳动阶级重建国家，承认无产阶级专政，直到阶级斗争结束，即直到消灭社会的阶级区分</a:t>
              </a:r>
            </a:p>
            <a:p>
              <a:pPr eaLnBrk="1" hangingPunct="1">
                <a:lnSpc>
                  <a:spcPct val="130000"/>
                </a:lnSpc>
              </a:pPr>
              <a:r>
                <a:rPr lang="zh-CN" altLang="en-US" dirty="0">
                  <a:latin typeface="微软雅黑" panose="020B0503020204020204" pitchFamily="34" charset="-122"/>
                  <a:ea typeface="微软雅黑" panose="020B0503020204020204" pitchFamily="34" charset="-122"/>
                </a:rPr>
                <a:t>党的基本任务是从事工人运动的各项活动，加强对工会和工人运动的研究与领导</a:t>
              </a:r>
            </a:p>
            <a:p>
              <a:pPr eaLnBrk="1" hangingPunct="1">
                <a:lnSpc>
                  <a:spcPct val="130000"/>
                </a:lnSpc>
              </a:pPr>
              <a:r>
                <a:rPr lang="zh-CN" altLang="en-US" dirty="0">
                  <a:latin typeface="微软雅黑" panose="020B0503020204020204" pitchFamily="34" charset="-122"/>
                  <a:ea typeface="微软雅黑" panose="020B0503020204020204" pitchFamily="34" charset="-122"/>
                </a:rPr>
                <a:t>党的组织方面的规定为，在全党建立统一的组织和严格的纪律，地方组织必须接受中央的监督和指导等</a:t>
              </a:r>
            </a:p>
          </p:txBody>
        </p:sp>
        <p:sp>
          <p:nvSpPr>
            <p:cNvPr id="14" name="矩形 13">
              <a:extLst>
                <a:ext uri="{FF2B5EF4-FFF2-40B4-BE49-F238E27FC236}">
                  <a16:creationId xmlns="" xmlns:a16="http://schemas.microsoft.com/office/drawing/2014/main" id="{60965218-2E53-44FD-ADA0-DB90F4FE8119}"/>
                </a:ext>
              </a:extLst>
            </p:cNvPr>
            <p:cNvSpPr/>
            <p:nvPr/>
          </p:nvSpPr>
          <p:spPr>
            <a:xfrm>
              <a:off x="688561" y="3808322"/>
              <a:ext cx="10643054" cy="2511455"/>
            </a:xfrm>
            <a:prstGeom prst="rect">
              <a:avLst/>
            </a:prstGeom>
            <a:noFill/>
            <a:ln w="28575">
              <a:solidFill>
                <a:srgbClr val="C0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2359116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drap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left)">
                                      <p:cBhvr>
                                        <p:cTn id="13" dur="500"/>
                                        <p:tgtEl>
                                          <p:spTgt spid="12"/>
                                        </p:tgtEl>
                                      </p:cBhvr>
                                    </p:animEffect>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750"/>
                                        <p:tgtEl>
                                          <p:spTgt spid="15"/>
                                        </p:tgtEl>
                                      </p:cBhvr>
                                    </p:animEffect>
                                  </p:childTnLst>
                                </p:cTn>
                              </p:par>
                            </p:childTnLst>
                          </p:cTn>
                        </p:par>
                        <p:par>
                          <p:cTn id="18" fill="hold">
                            <p:stCondLst>
                              <p:cond delay="2250"/>
                            </p:stCondLst>
                            <p:childTnLst>
                              <p:par>
                                <p:cTn id="19" presetID="16" presetClass="entr" presetSubtype="21" fill="hold"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barn(inVertical)">
                                      <p:cBhvr>
                                        <p:cTn id="2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 xmlns:a16="http://schemas.microsoft.com/office/drawing/2014/main" id="{7427BC4D-5512-44DC-9DC5-188194D442DD}"/>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33026" y="5156380"/>
            <a:ext cx="12191999" cy="1739501"/>
          </a:xfrm>
          <a:prstGeom prst="rect">
            <a:avLst/>
          </a:prstGeom>
        </p:spPr>
      </p:pic>
      <p:pic>
        <p:nvPicPr>
          <p:cNvPr id="7" name="图片 6">
            <a:extLst>
              <a:ext uri="{FF2B5EF4-FFF2-40B4-BE49-F238E27FC236}">
                <a16:creationId xmlns="" xmlns:a16="http://schemas.microsoft.com/office/drawing/2014/main" id="{FB8E2559-11F8-4DD9-9081-54272C06E34F}"/>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 y="3910620"/>
            <a:ext cx="4757196" cy="2985261"/>
          </a:xfrm>
          <a:prstGeom prst="rect">
            <a:avLst/>
          </a:prstGeom>
        </p:spPr>
      </p:pic>
      <p:pic>
        <p:nvPicPr>
          <p:cNvPr id="8" name="图片 7">
            <a:extLst>
              <a:ext uri="{FF2B5EF4-FFF2-40B4-BE49-F238E27FC236}">
                <a16:creationId xmlns="" xmlns:a16="http://schemas.microsoft.com/office/drawing/2014/main" id="{6B8E2F22-FC70-4123-BF2A-C1D33D4845C6}"/>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8656785" y="-17777"/>
            <a:ext cx="3535214" cy="1451739"/>
          </a:xfrm>
          <a:prstGeom prst="rect">
            <a:avLst/>
          </a:prstGeom>
        </p:spPr>
      </p:pic>
      <p:pic>
        <p:nvPicPr>
          <p:cNvPr id="9" name="图片 8">
            <a:extLst>
              <a:ext uri="{FF2B5EF4-FFF2-40B4-BE49-F238E27FC236}">
                <a16:creationId xmlns="" xmlns:a16="http://schemas.microsoft.com/office/drawing/2014/main" id="{9614E3DB-189A-4356-8F0B-9E4DB47483F3}"/>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33028" y="5587853"/>
            <a:ext cx="12225028" cy="1308028"/>
          </a:xfrm>
          <a:prstGeom prst="rect">
            <a:avLst/>
          </a:prstGeom>
        </p:spPr>
      </p:pic>
      <p:pic>
        <p:nvPicPr>
          <p:cNvPr id="10" name="图片 9">
            <a:extLst>
              <a:ext uri="{FF2B5EF4-FFF2-40B4-BE49-F238E27FC236}">
                <a16:creationId xmlns="" xmlns:a16="http://schemas.microsoft.com/office/drawing/2014/main" id="{C65BCCBF-3319-4785-B068-60ED45BF2AC1}"/>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8130367" y="3283913"/>
            <a:ext cx="4045120" cy="3611968"/>
          </a:xfrm>
          <a:prstGeom prst="rect">
            <a:avLst/>
          </a:prstGeom>
        </p:spPr>
      </p:pic>
      <p:grpSp>
        <p:nvGrpSpPr>
          <p:cNvPr id="19" name="Aitds4">
            <a:extLst>
              <a:ext uri="{FF2B5EF4-FFF2-40B4-BE49-F238E27FC236}">
                <a16:creationId xmlns="" xmlns:a16="http://schemas.microsoft.com/office/drawing/2014/main" id="{6AFF02A5-8F03-4B11-B06D-2EFFA04D00E1}"/>
              </a:ext>
            </a:extLst>
          </p:cNvPr>
          <p:cNvGrpSpPr/>
          <p:nvPr/>
        </p:nvGrpSpPr>
        <p:grpSpPr>
          <a:xfrm>
            <a:off x="7961903" y="2233900"/>
            <a:ext cx="1230917" cy="252000"/>
            <a:chOff x="1993305" y="2363731"/>
            <a:chExt cx="1480438" cy="290589"/>
          </a:xfrm>
          <a:solidFill>
            <a:srgbClr val="C00000"/>
          </a:solidFill>
        </p:grpSpPr>
        <p:sp>
          <p:nvSpPr>
            <p:cNvPr id="20" name="星形: 五角 28">
              <a:extLst>
                <a:ext uri="{FF2B5EF4-FFF2-40B4-BE49-F238E27FC236}">
                  <a16:creationId xmlns="" xmlns:a16="http://schemas.microsoft.com/office/drawing/2014/main" id="{C06ACFF7-18CF-47D8-ADB1-5D862A375408}"/>
                </a:ext>
              </a:extLst>
            </p:cNvPr>
            <p:cNvSpPr/>
            <p:nvPr/>
          </p:nvSpPr>
          <p:spPr>
            <a:xfrm>
              <a:off x="2875998" y="2363731"/>
              <a:ext cx="303513" cy="290589"/>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C9110E"/>
                </a:solidFill>
                <a:effectLst/>
                <a:uLnTx/>
                <a:uFillTx/>
                <a:latin typeface="汉仪综艺体简" panose="02010600000101010101" pitchFamily="2" charset="-122"/>
                <a:ea typeface="汉仪综艺体简" panose="02010600000101010101" pitchFamily="2" charset="-122"/>
                <a:cs typeface="+mn-ea"/>
                <a:sym typeface="思源黑体" panose="020B0500000000000000" pitchFamily="34" charset="-122"/>
              </a:endParaRPr>
            </a:p>
          </p:txBody>
        </p:sp>
        <p:sp>
          <p:nvSpPr>
            <p:cNvPr id="21" name="星形: 五角 20">
              <a:extLst>
                <a:ext uri="{FF2B5EF4-FFF2-40B4-BE49-F238E27FC236}">
                  <a16:creationId xmlns="" xmlns:a16="http://schemas.microsoft.com/office/drawing/2014/main" id="{911E146F-F3EA-4E68-ABEB-927B563FB333}"/>
                </a:ext>
              </a:extLst>
            </p:cNvPr>
            <p:cNvSpPr/>
            <p:nvPr/>
          </p:nvSpPr>
          <p:spPr>
            <a:xfrm>
              <a:off x="3170230" y="2363731"/>
              <a:ext cx="303513" cy="290589"/>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C9110E"/>
                </a:solidFill>
                <a:effectLst/>
                <a:uLnTx/>
                <a:uFillTx/>
                <a:latin typeface="汉仪综艺体简" panose="02010600000101010101" pitchFamily="2" charset="-122"/>
                <a:ea typeface="汉仪综艺体简" panose="02010600000101010101" pitchFamily="2" charset="-122"/>
                <a:cs typeface="+mn-ea"/>
                <a:sym typeface="思源黑体" panose="020B0500000000000000" pitchFamily="34" charset="-122"/>
              </a:endParaRPr>
            </a:p>
          </p:txBody>
        </p:sp>
        <p:sp>
          <p:nvSpPr>
            <p:cNvPr id="22" name="星形: 五角 21">
              <a:extLst>
                <a:ext uri="{FF2B5EF4-FFF2-40B4-BE49-F238E27FC236}">
                  <a16:creationId xmlns="" xmlns:a16="http://schemas.microsoft.com/office/drawing/2014/main" id="{EB402873-27A2-438F-B347-C59A5F80EEEA}"/>
                </a:ext>
              </a:extLst>
            </p:cNvPr>
            <p:cNvSpPr/>
            <p:nvPr/>
          </p:nvSpPr>
          <p:spPr>
            <a:xfrm>
              <a:off x="2287536" y="2363731"/>
              <a:ext cx="303513" cy="290589"/>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C9110E"/>
                </a:solidFill>
                <a:effectLst/>
                <a:uLnTx/>
                <a:uFillTx/>
                <a:latin typeface="汉仪综艺体简" panose="02010600000101010101" pitchFamily="2" charset="-122"/>
                <a:ea typeface="汉仪综艺体简" panose="02010600000101010101" pitchFamily="2" charset="-122"/>
                <a:cs typeface="+mn-ea"/>
                <a:sym typeface="思源黑体" panose="020B0500000000000000" pitchFamily="34" charset="-122"/>
              </a:endParaRPr>
            </a:p>
          </p:txBody>
        </p:sp>
        <p:sp>
          <p:nvSpPr>
            <p:cNvPr id="23" name="星形: 五角 28">
              <a:extLst>
                <a:ext uri="{FF2B5EF4-FFF2-40B4-BE49-F238E27FC236}">
                  <a16:creationId xmlns="" xmlns:a16="http://schemas.microsoft.com/office/drawing/2014/main" id="{D2EDBDA0-7B08-44B7-A3CD-321D700DF4C9}"/>
                </a:ext>
              </a:extLst>
            </p:cNvPr>
            <p:cNvSpPr/>
            <p:nvPr/>
          </p:nvSpPr>
          <p:spPr>
            <a:xfrm>
              <a:off x="2581767" y="2363731"/>
              <a:ext cx="303513" cy="290589"/>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C9110E"/>
                </a:solidFill>
                <a:effectLst/>
                <a:uLnTx/>
                <a:uFillTx/>
                <a:latin typeface="汉仪综艺体简" panose="02010600000101010101" pitchFamily="2" charset="-122"/>
                <a:ea typeface="汉仪综艺体简" panose="02010600000101010101" pitchFamily="2" charset="-122"/>
                <a:cs typeface="+mn-ea"/>
                <a:sym typeface="思源黑体" panose="020B0500000000000000" pitchFamily="34" charset="-122"/>
              </a:endParaRPr>
            </a:p>
          </p:txBody>
        </p:sp>
        <p:sp>
          <p:nvSpPr>
            <p:cNvPr id="24" name="星形: 五角 28">
              <a:extLst>
                <a:ext uri="{FF2B5EF4-FFF2-40B4-BE49-F238E27FC236}">
                  <a16:creationId xmlns="" xmlns:a16="http://schemas.microsoft.com/office/drawing/2014/main" id="{15DC8A69-0A6F-491A-9407-8AD4BF290541}"/>
                </a:ext>
              </a:extLst>
            </p:cNvPr>
            <p:cNvSpPr/>
            <p:nvPr/>
          </p:nvSpPr>
          <p:spPr>
            <a:xfrm>
              <a:off x="1993305" y="2363731"/>
              <a:ext cx="303513" cy="290589"/>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C9110E"/>
                </a:solidFill>
                <a:effectLst/>
                <a:uLnTx/>
                <a:uFillTx/>
                <a:latin typeface="汉仪综艺体简" panose="02010600000101010101" pitchFamily="2" charset="-122"/>
                <a:ea typeface="汉仪综艺体简" panose="02010600000101010101" pitchFamily="2" charset="-122"/>
                <a:cs typeface="+mn-ea"/>
                <a:sym typeface="思源黑体" panose="020B0500000000000000" pitchFamily="34" charset="-122"/>
              </a:endParaRPr>
            </a:p>
          </p:txBody>
        </p:sp>
      </p:grpSp>
      <p:sp>
        <p:nvSpPr>
          <p:cNvPr id="25" name="Aitds5">
            <a:extLst>
              <a:ext uri="{FF2B5EF4-FFF2-40B4-BE49-F238E27FC236}">
                <a16:creationId xmlns="" xmlns:a16="http://schemas.microsoft.com/office/drawing/2014/main" id="{E7C14495-8EE9-436B-AF54-ACBF5E44F6DC}"/>
              </a:ext>
            </a:extLst>
          </p:cNvPr>
          <p:cNvSpPr/>
          <p:nvPr/>
        </p:nvSpPr>
        <p:spPr>
          <a:xfrm>
            <a:off x="4942237" y="2080687"/>
            <a:ext cx="2676562" cy="558426"/>
          </a:xfrm>
          <a:prstGeom prst="roundRect">
            <a:avLst>
              <a:gd name="adj" fmla="val 50000"/>
            </a:avLst>
          </a:prstGeom>
          <a:solidFill>
            <a:srgbClr val="C00000"/>
          </a:solidFill>
          <a:ln w="12700" cap="flat" cmpd="sng" algn="ctr">
            <a:noFill/>
            <a:prstDash val="solid"/>
            <a:miter lim="800000"/>
          </a:ln>
          <a:effectLst/>
        </p:spPr>
        <p:txBody>
          <a:bodyPr rtlCol="0" anchor="ctr"/>
          <a:lstStyle/>
          <a:p>
            <a:pPr lvl="0" algn="ctr"/>
            <a:r>
              <a:rPr lang="zh-CN" altLang="en-US" sz="3200" dirty="0">
                <a:solidFill>
                  <a:srgbClr val="FFFFFF"/>
                </a:solidFill>
                <a:latin typeface="汉仪综艺体简" panose="02010600000101010101" pitchFamily="2" charset="-122"/>
                <a:ea typeface="汉仪综艺体简" panose="02010600000101010101" pitchFamily="2" charset="-122"/>
                <a:cs typeface="阿里巴巴普惠体 Light" panose="00020600040101010101" pitchFamily="18" charset="-122"/>
                <a:sym typeface="思源黑体" panose="020B0500000000000000" pitchFamily="34" charset="-122"/>
              </a:rPr>
              <a:t>第十部分</a:t>
            </a:r>
          </a:p>
        </p:txBody>
      </p:sp>
      <p:sp>
        <p:nvSpPr>
          <p:cNvPr id="26" name="Aitds6">
            <a:extLst>
              <a:ext uri="{FF2B5EF4-FFF2-40B4-BE49-F238E27FC236}">
                <a16:creationId xmlns="" xmlns:a16="http://schemas.microsoft.com/office/drawing/2014/main" id="{11F307CE-CEFA-44F4-BFA0-949235B3A350}"/>
              </a:ext>
            </a:extLst>
          </p:cNvPr>
          <p:cNvSpPr txBox="1"/>
          <p:nvPr/>
        </p:nvSpPr>
        <p:spPr>
          <a:xfrm>
            <a:off x="2885227" y="2897433"/>
            <a:ext cx="7027763" cy="1200329"/>
          </a:xfrm>
          <a:prstGeom prst="rect">
            <a:avLst/>
          </a:prstGeom>
          <a:noFill/>
        </p:spPr>
        <p:txBody>
          <a:bodyPr wrap="square" rtlCol="0">
            <a:spAutoFit/>
          </a:bodyPr>
          <a:lstStyle>
            <a:defPPr>
              <a:defRPr lang="zh-CN"/>
            </a:defPPr>
            <a:lvl1pPr algn="ctr">
              <a:defRPr kumimoji="1" sz="6000" b="1">
                <a:solidFill>
                  <a:srgbClr val="C73018"/>
                </a:solidFill>
                <a:effectLst>
                  <a:outerShdw blurRad="50800" dist="38100" dir="2700000" algn="tl" rotWithShape="0">
                    <a:prstClr val="black">
                      <a:alpha val="6000"/>
                    </a:prstClr>
                  </a:outerShdw>
                </a:effectLst>
                <a:latin typeface="字魂35号-经典雅黑" panose="00000500000000000000" pitchFamily="2" charset="-122"/>
                <a:ea typeface="字魂35号-经典雅黑" panose="00000500000000000000" pitchFamily="2" charset="-122"/>
              </a:defRPr>
            </a:lvl1pPr>
          </a:lstStyle>
          <a:p>
            <a:pPr algn="dist" fontAlgn="auto">
              <a:spcBef>
                <a:spcPts val="0"/>
              </a:spcBef>
              <a:spcAft>
                <a:spcPts val="0"/>
              </a:spcAft>
              <a:defRPr/>
            </a:pPr>
            <a:r>
              <a:rPr lang="zh-CN" altLang="en-US" sz="7200" spc="600" dirty="0">
                <a:solidFill>
                  <a:srgbClr val="C00000"/>
                </a:solidFill>
                <a:latin typeface="汉仪综艺体简" panose="02010600000101010101" pitchFamily="2" charset="-122"/>
                <a:ea typeface="汉仪综艺体简" panose="02010600000101010101" pitchFamily="2" charset="-122"/>
              </a:rPr>
              <a:t>改革开放</a:t>
            </a:r>
          </a:p>
        </p:txBody>
      </p:sp>
      <p:grpSp>
        <p:nvGrpSpPr>
          <p:cNvPr id="27" name="Aitds8">
            <a:extLst>
              <a:ext uri="{FF2B5EF4-FFF2-40B4-BE49-F238E27FC236}">
                <a16:creationId xmlns="" xmlns:a16="http://schemas.microsoft.com/office/drawing/2014/main" id="{30BFE782-7431-4229-816D-1A3623DAC420}"/>
              </a:ext>
            </a:extLst>
          </p:cNvPr>
          <p:cNvGrpSpPr/>
          <p:nvPr/>
        </p:nvGrpSpPr>
        <p:grpSpPr>
          <a:xfrm>
            <a:off x="3368217" y="2233900"/>
            <a:ext cx="1230917" cy="252000"/>
            <a:chOff x="1993305" y="2363731"/>
            <a:chExt cx="1480438" cy="290589"/>
          </a:xfrm>
          <a:solidFill>
            <a:srgbClr val="C00000"/>
          </a:solidFill>
        </p:grpSpPr>
        <p:sp>
          <p:nvSpPr>
            <p:cNvPr id="28" name="星形: 五角 28">
              <a:extLst>
                <a:ext uri="{FF2B5EF4-FFF2-40B4-BE49-F238E27FC236}">
                  <a16:creationId xmlns="" xmlns:a16="http://schemas.microsoft.com/office/drawing/2014/main" id="{14BBE591-0DC8-4340-91DF-C97AA2145A03}"/>
                </a:ext>
              </a:extLst>
            </p:cNvPr>
            <p:cNvSpPr/>
            <p:nvPr/>
          </p:nvSpPr>
          <p:spPr>
            <a:xfrm>
              <a:off x="2875998" y="2363731"/>
              <a:ext cx="303513" cy="290589"/>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C9110E"/>
                </a:solidFill>
                <a:effectLst/>
                <a:uLnTx/>
                <a:uFillTx/>
                <a:latin typeface="汉仪综艺体简" panose="02010600000101010101" pitchFamily="2" charset="-122"/>
                <a:ea typeface="汉仪综艺体简" panose="02010600000101010101" pitchFamily="2" charset="-122"/>
                <a:cs typeface="+mn-ea"/>
                <a:sym typeface="思源黑体" panose="020B0500000000000000" pitchFamily="34" charset="-122"/>
              </a:endParaRPr>
            </a:p>
          </p:txBody>
        </p:sp>
        <p:sp>
          <p:nvSpPr>
            <p:cNvPr id="29" name="星形: 五角 30">
              <a:extLst>
                <a:ext uri="{FF2B5EF4-FFF2-40B4-BE49-F238E27FC236}">
                  <a16:creationId xmlns="" xmlns:a16="http://schemas.microsoft.com/office/drawing/2014/main" id="{67DC70A0-07D2-47DA-847A-ADE2FF1C740F}"/>
                </a:ext>
              </a:extLst>
            </p:cNvPr>
            <p:cNvSpPr/>
            <p:nvPr/>
          </p:nvSpPr>
          <p:spPr>
            <a:xfrm>
              <a:off x="3170230" y="2363731"/>
              <a:ext cx="303513" cy="290589"/>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C9110E"/>
                </a:solidFill>
                <a:effectLst/>
                <a:uLnTx/>
                <a:uFillTx/>
                <a:latin typeface="汉仪综艺体简" panose="02010600000101010101" pitchFamily="2" charset="-122"/>
                <a:ea typeface="汉仪综艺体简" panose="02010600000101010101" pitchFamily="2" charset="-122"/>
                <a:cs typeface="+mn-ea"/>
                <a:sym typeface="思源黑体" panose="020B0500000000000000" pitchFamily="34" charset="-122"/>
              </a:endParaRPr>
            </a:p>
          </p:txBody>
        </p:sp>
        <p:sp>
          <p:nvSpPr>
            <p:cNvPr id="30" name="星形: 五角 31">
              <a:extLst>
                <a:ext uri="{FF2B5EF4-FFF2-40B4-BE49-F238E27FC236}">
                  <a16:creationId xmlns="" xmlns:a16="http://schemas.microsoft.com/office/drawing/2014/main" id="{51E274F5-F52E-4125-9C4A-E7D8FE1E47C9}"/>
                </a:ext>
              </a:extLst>
            </p:cNvPr>
            <p:cNvSpPr/>
            <p:nvPr/>
          </p:nvSpPr>
          <p:spPr>
            <a:xfrm>
              <a:off x="2287536" y="2363731"/>
              <a:ext cx="303513" cy="290589"/>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C9110E"/>
                </a:solidFill>
                <a:effectLst/>
                <a:uLnTx/>
                <a:uFillTx/>
                <a:latin typeface="汉仪综艺体简" panose="02010600000101010101" pitchFamily="2" charset="-122"/>
                <a:ea typeface="汉仪综艺体简" panose="02010600000101010101" pitchFamily="2" charset="-122"/>
                <a:cs typeface="+mn-ea"/>
                <a:sym typeface="思源黑体" panose="020B0500000000000000" pitchFamily="34" charset="-122"/>
              </a:endParaRPr>
            </a:p>
          </p:txBody>
        </p:sp>
        <p:sp>
          <p:nvSpPr>
            <p:cNvPr id="31" name="星形: 五角 28">
              <a:extLst>
                <a:ext uri="{FF2B5EF4-FFF2-40B4-BE49-F238E27FC236}">
                  <a16:creationId xmlns="" xmlns:a16="http://schemas.microsoft.com/office/drawing/2014/main" id="{356F771C-44CB-4CB5-8503-ED0ED48BAF89}"/>
                </a:ext>
              </a:extLst>
            </p:cNvPr>
            <p:cNvSpPr/>
            <p:nvPr/>
          </p:nvSpPr>
          <p:spPr>
            <a:xfrm>
              <a:off x="2581767" y="2363731"/>
              <a:ext cx="303513" cy="290589"/>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C9110E"/>
                </a:solidFill>
                <a:effectLst/>
                <a:uLnTx/>
                <a:uFillTx/>
                <a:latin typeface="汉仪综艺体简" panose="02010600000101010101" pitchFamily="2" charset="-122"/>
                <a:ea typeface="汉仪综艺体简" panose="02010600000101010101" pitchFamily="2" charset="-122"/>
                <a:cs typeface="+mn-ea"/>
                <a:sym typeface="思源黑体" panose="020B0500000000000000" pitchFamily="34" charset="-122"/>
              </a:endParaRPr>
            </a:p>
          </p:txBody>
        </p:sp>
        <p:sp>
          <p:nvSpPr>
            <p:cNvPr id="32" name="星形: 五角 31">
              <a:extLst>
                <a:ext uri="{FF2B5EF4-FFF2-40B4-BE49-F238E27FC236}">
                  <a16:creationId xmlns="" xmlns:a16="http://schemas.microsoft.com/office/drawing/2014/main" id="{E1FBD7F5-E7AA-4BEC-AFE3-2F985DC9E749}"/>
                </a:ext>
              </a:extLst>
            </p:cNvPr>
            <p:cNvSpPr/>
            <p:nvPr/>
          </p:nvSpPr>
          <p:spPr>
            <a:xfrm>
              <a:off x="1993305" y="2363731"/>
              <a:ext cx="303513" cy="290589"/>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C9110E"/>
                </a:solidFill>
                <a:effectLst/>
                <a:uLnTx/>
                <a:uFillTx/>
                <a:latin typeface="汉仪综艺体简" panose="02010600000101010101" pitchFamily="2" charset="-122"/>
                <a:ea typeface="汉仪综艺体简" panose="02010600000101010101" pitchFamily="2" charset="-122"/>
                <a:cs typeface="+mn-ea"/>
                <a:sym typeface="思源黑体" panose="020B0500000000000000" pitchFamily="34" charset="-122"/>
              </a:endParaRPr>
            </a:p>
          </p:txBody>
        </p:sp>
      </p:grpSp>
      <p:grpSp>
        <p:nvGrpSpPr>
          <p:cNvPr id="33" name="组合 32">
            <a:extLst>
              <a:ext uri="{FF2B5EF4-FFF2-40B4-BE49-F238E27FC236}">
                <a16:creationId xmlns="" xmlns:a16="http://schemas.microsoft.com/office/drawing/2014/main" id="{D722F857-C5DA-40E6-90EB-80829B48AB0C}"/>
              </a:ext>
            </a:extLst>
          </p:cNvPr>
          <p:cNvGrpSpPr/>
          <p:nvPr/>
        </p:nvGrpSpPr>
        <p:grpSpPr>
          <a:xfrm>
            <a:off x="2779256" y="4183040"/>
            <a:ext cx="6946035" cy="584775"/>
            <a:chOff x="2608033" y="4354330"/>
            <a:chExt cx="6946035" cy="584775"/>
          </a:xfrm>
        </p:grpSpPr>
        <p:sp>
          <p:nvSpPr>
            <p:cNvPr id="34" name="Aitds7">
              <a:extLst>
                <a:ext uri="{FF2B5EF4-FFF2-40B4-BE49-F238E27FC236}">
                  <a16:creationId xmlns="" xmlns:a16="http://schemas.microsoft.com/office/drawing/2014/main" id="{4B799A16-B5F8-477D-9B90-3B3A5067FB73}"/>
                </a:ext>
              </a:extLst>
            </p:cNvPr>
            <p:cNvSpPr txBox="1"/>
            <p:nvPr/>
          </p:nvSpPr>
          <p:spPr>
            <a:xfrm>
              <a:off x="2714005" y="4354330"/>
              <a:ext cx="6740198" cy="584775"/>
            </a:xfrm>
            <a:prstGeom prst="rect">
              <a:avLst/>
            </a:prstGeom>
            <a:noFill/>
          </p:spPr>
          <p:txBody>
            <a:bodyPr wrap="square" rtlCol="0">
              <a:spAutoFit/>
            </a:bodyPr>
            <a:lstStyle>
              <a:defPPr>
                <a:defRPr lang="zh-CN"/>
              </a:defPPr>
              <a:lvl1pPr algn="ctr">
                <a:defRPr kumimoji="1" sz="5000" b="1">
                  <a:solidFill>
                    <a:srgbClr val="C73018"/>
                  </a:solidFill>
                  <a:effectLst>
                    <a:outerShdw blurRad="50800" dist="38100" dir="2700000" algn="tl" rotWithShape="0">
                      <a:prstClr val="black">
                        <a:alpha val="6000"/>
                      </a:prstClr>
                    </a:outerShdw>
                  </a:effectLst>
                  <a:latin typeface="字魂35号-经典雅黑" panose="00000500000000000000" pitchFamily="2" charset="-122"/>
                  <a:ea typeface="字魂35号-经典雅黑" panose="00000500000000000000" pitchFamily="2" charset="-122"/>
                </a:defRPr>
              </a:lvl1pPr>
            </a:lstStyle>
            <a:p>
              <a:r>
                <a:rPr kumimoji="0" lang="zh-CN" altLang="en-US" sz="3200" b="0" i="0" u="none" strike="noStrike" kern="0" cap="none" spc="0" normalizeH="0" baseline="0" noProof="0" dirty="0">
                  <a:ln>
                    <a:noFill/>
                  </a:ln>
                  <a:solidFill>
                    <a:srgbClr val="C00000"/>
                  </a:solidFill>
                  <a:effectLst/>
                  <a:uLnTx/>
                  <a:uFillTx/>
                  <a:latin typeface="汉仪综艺体简" panose="02010600000101010101" pitchFamily="2" charset="-122"/>
                  <a:ea typeface="汉仪综艺体简" panose="02010600000101010101" pitchFamily="2" charset="-122"/>
                  <a:cs typeface="+mn-ea"/>
                  <a:sym typeface="思源黑体" panose="020B0500000000000000" pitchFamily="34" charset="-122"/>
                </a:rPr>
                <a:t>回顾百年辉煌党史献礼</a:t>
              </a:r>
              <a:endParaRPr lang="zh-CN" altLang="en-US" sz="3000" dirty="0">
                <a:solidFill>
                  <a:srgbClr val="C00000"/>
                </a:solidFill>
                <a:latin typeface="汉仪综艺体简" panose="02010600000101010101" pitchFamily="2" charset="-122"/>
                <a:ea typeface="汉仪综艺体简" panose="02010600000101010101" pitchFamily="2" charset="-122"/>
                <a:sym typeface="思源黑体" panose="020B0500000000000000" pitchFamily="34" charset="-122"/>
              </a:endParaRPr>
            </a:p>
          </p:txBody>
        </p:sp>
        <p:pic>
          <p:nvPicPr>
            <p:cNvPr id="35" name="Aitds3">
              <a:extLst>
                <a:ext uri="{FF2B5EF4-FFF2-40B4-BE49-F238E27FC236}">
                  <a16:creationId xmlns="" xmlns:a16="http://schemas.microsoft.com/office/drawing/2014/main" id="{3E68B48A-8BFE-4593-902F-FAE3FFE8264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585210" y="4593863"/>
              <a:ext cx="968858" cy="133160"/>
            </a:xfrm>
            <a:prstGeom prst="rect">
              <a:avLst/>
            </a:prstGeom>
          </p:spPr>
        </p:pic>
        <p:pic>
          <p:nvPicPr>
            <p:cNvPr id="36" name="Aitds3">
              <a:extLst>
                <a:ext uri="{FF2B5EF4-FFF2-40B4-BE49-F238E27FC236}">
                  <a16:creationId xmlns="" xmlns:a16="http://schemas.microsoft.com/office/drawing/2014/main" id="{4E4B092B-4101-41E8-A7C3-C4A8168BDF2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10800000">
              <a:off x="2608033" y="4605922"/>
              <a:ext cx="968858" cy="133160"/>
            </a:xfrm>
            <a:prstGeom prst="rect">
              <a:avLst/>
            </a:prstGeom>
          </p:spPr>
        </p:pic>
      </p:grpSp>
      <p:pic>
        <p:nvPicPr>
          <p:cNvPr id="37" name="图片 13">
            <a:extLst>
              <a:ext uri="{FF2B5EF4-FFF2-40B4-BE49-F238E27FC236}">
                <a16:creationId xmlns="" xmlns:a16="http://schemas.microsoft.com/office/drawing/2014/main" id="{3D5749F5-71B5-4B03-A221-3BAB8C3A6637}"/>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p:blipFill>
        <p:spPr bwMode="auto">
          <a:xfrm>
            <a:off x="5353281" y="596855"/>
            <a:ext cx="1950817" cy="1590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 name="图片 37">
            <a:extLst>
              <a:ext uri="{FF2B5EF4-FFF2-40B4-BE49-F238E27FC236}">
                <a16:creationId xmlns="" xmlns:a16="http://schemas.microsoft.com/office/drawing/2014/main" id="{68F7BD08-6E78-4FA3-B660-D200492E6771}"/>
              </a:ext>
            </a:extLst>
          </p:cNvPr>
          <p:cNvPicPr>
            <a:picLocks noChangeAspect="1"/>
          </p:cNvPicPr>
          <p:nvPr/>
        </p:nvPicPr>
        <p:blipFill>
          <a:blip r:embed="rId9">
            <a:extLst>
              <a:ext uri="{BEBA8EAE-BF5A-486C-A8C5-ECC9F3942E4B}">
                <a14:imgProps xmlns:a14="http://schemas.microsoft.com/office/drawing/2010/main">
                  <a14:imgLayer>
                    <a14:imgEffect>
                      <a14:brightnessContrast bright="-20000" contrast="40000"/>
                    </a14:imgEffect>
                  </a14:imgLayer>
                </a14:imgProps>
              </a:ext>
              <a:ext uri="{28A0092B-C50C-407E-A947-70E740481C1C}">
                <a14:useLocalDpi xmlns:a14="http://schemas.microsoft.com/office/drawing/2010/main" val="0"/>
              </a:ext>
            </a:extLst>
          </a:blip>
          <a:srcRect/>
          <a:stretch/>
        </p:blipFill>
        <p:spPr>
          <a:xfrm>
            <a:off x="948177" y="867010"/>
            <a:ext cx="1460761" cy="1012063"/>
          </a:xfrm>
          <a:prstGeom prst="rect">
            <a:avLst/>
          </a:prstGeom>
        </p:spPr>
      </p:pic>
    </p:spTree>
    <p:extLst>
      <p:ext uri="{BB962C8B-B14F-4D97-AF65-F5344CB8AC3E}">
        <p14:creationId xmlns:p14="http://schemas.microsoft.com/office/powerpoint/2010/main" val="267739438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prestig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right)">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anim calcmode="lin" valueType="num">
                                      <p:cBhvr>
                                        <p:cTn id="12" dur="1000" fill="hold"/>
                                        <p:tgtEl>
                                          <p:spTgt spid="9"/>
                                        </p:tgtEl>
                                        <p:attrNameLst>
                                          <p:attrName>ppt_x</p:attrName>
                                        </p:attrNameLst>
                                      </p:cBhvr>
                                      <p:tavLst>
                                        <p:tav tm="0">
                                          <p:val>
                                            <p:strVal val="#ppt_x"/>
                                          </p:val>
                                        </p:tav>
                                        <p:tav tm="100000">
                                          <p:val>
                                            <p:strVal val="#ppt_x"/>
                                          </p:val>
                                        </p:tav>
                                      </p:tavLst>
                                    </p:anim>
                                    <p:anim calcmode="lin" valueType="num">
                                      <p:cBhvr>
                                        <p:cTn id="13" dur="1000" fill="hold"/>
                                        <p:tgtEl>
                                          <p:spTgt spid="9"/>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4"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par>
                          <p:cTn id="18" fill="hold">
                            <p:stCondLst>
                              <p:cond delay="2000"/>
                            </p:stCondLst>
                            <p:childTnLst>
                              <p:par>
                                <p:cTn id="19" presetID="42" presetClass="entr" presetSubtype="0" fill="hold"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22" presetClass="entr" presetSubtype="4"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500"/>
                                        <p:tgtEl>
                                          <p:spTgt spid="7"/>
                                        </p:tgtEl>
                                      </p:cBhvr>
                                    </p:animEffect>
                                  </p:childTnLst>
                                </p:cTn>
                              </p:par>
                            </p:childTnLst>
                          </p:cTn>
                        </p:par>
                        <p:par>
                          <p:cTn id="28" fill="hold">
                            <p:stCondLst>
                              <p:cond delay="3500"/>
                            </p:stCondLst>
                            <p:childTnLst>
                              <p:par>
                                <p:cTn id="29" presetID="53" presetClass="entr" presetSubtype="16" fill="hold" nodeType="afterEffect">
                                  <p:stCondLst>
                                    <p:cond delay="0"/>
                                  </p:stCondLst>
                                  <p:childTnLst>
                                    <p:set>
                                      <p:cBhvr>
                                        <p:cTn id="30" dur="1" fill="hold">
                                          <p:stCondLst>
                                            <p:cond delay="0"/>
                                          </p:stCondLst>
                                        </p:cTn>
                                        <p:tgtEl>
                                          <p:spTgt spid="37"/>
                                        </p:tgtEl>
                                        <p:attrNameLst>
                                          <p:attrName>style.visibility</p:attrName>
                                        </p:attrNameLst>
                                      </p:cBhvr>
                                      <p:to>
                                        <p:strVal val="visible"/>
                                      </p:to>
                                    </p:set>
                                    <p:anim calcmode="lin" valueType="num">
                                      <p:cBhvr>
                                        <p:cTn id="31" dur="500" fill="hold"/>
                                        <p:tgtEl>
                                          <p:spTgt spid="37"/>
                                        </p:tgtEl>
                                        <p:attrNameLst>
                                          <p:attrName>ppt_w</p:attrName>
                                        </p:attrNameLst>
                                      </p:cBhvr>
                                      <p:tavLst>
                                        <p:tav tm="0">
                                          <p:val>
                                            <p:fltVal val="0"/>
                                          </p:val>
                                        </p:tav>
                                        <p:tav tm="100000">
                                          <p:val>
                                            <p:strVal val="#ppt_w"/>
                                          </p:val>
                                        </p:tav>
                                      </p:tavLst>
                                    </p:anim>
                                    <p:anim calcmode="lin" valueType="num">
                                      <p:cBhvr>
                                        <p:cTn id="32" dur="500" fill="hold"/>
                                        <p:tgtEl>
                                          <p:spTgt spid="37"/>
                                        </p:tgtEl>
                                        <p:attrNameLst>
                                          <p:attrName>ppt_h</p:attrName>
                                        </p:attrNameLst>
                                      </p:cBhvr>
                                      <p:tavLst>
                                        <p:tav tm="0">
                                          <p:val>
                                            <p:fltVal val="0"/>
                                          </p:val>
                                        </p:tav>
                                        <p:tav tm="100000">
                                          <p:val>
                                            <p:strVal val="#ppt_h"/>
                                          </p:val>
                                        </p:tav>
                                      </p:tavLst>
                                    </p:anim>
                                    <p:animEffect transition="in" filter="fade">
                                      <p:cBhvr>
                                        <p:cTn id="33" dur="500"/>
                                        <p:tgtEl>
                                          <p:spTgt spid="37"/>
                                        </p:tgtEl>
                                      </p:cBhvr>
                                    </p:animEffect>
                                  </p:childTnLst>
                                </p:cTn>
                              </p:par>
                            </p:childTnLst>
                          </p:cTn>
                        </p:par>
                        <p:par>
                          <p:cTn id="34" fill="hold">
                            <p:stCondLst>
                              <p:cond delay="4000"/>
                            </p:stCondLst>
                            <p:childTnLst>
                              <p:par>
                                <p:cTn id="35" presetID="10" presetClass="entr" presetSubtype="0" fill="hold"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700"/>
                                        <p:tgtEl>
                                          <p:spTgt spid="19"/>
                                        </p:tgtEl>
                                      </p:cBhvr>
                                    </p:animEffect>
                                  </p:childTnLst>
                                </p:cTn>
                              </p:par>
                              <p:par>
                                <p:cTn id="38" presetID="10" presetClass="entr" presetSubtype="0" fill="hold" nodeType="withEffect">
                                  <p:stCondLst>
                                    <p:cond delay="0"/>
                                  </p:stCondLst>
                                  <p:childTnLst>
                                    <p:set>
                                      <p:cBhvr>
                                        <p:cTn id="39" dur="1" fill="hold">
                                          <p:stCondLst>
                                            <p:cond delay="0"/>
                                          </p:stCondLst>
                                        </p:cTn>
                                        <p:tgtEl>
                                          <p:spTgt spid="27"/>
                                        </p:tgtEl>
                                        <p:attrNameLst>
                                          <p:attrName>style.visibility</p:attrName>
                                        </p:attrNameLst>
                                      </p:cBhvr>
                                      <p:to>
                                        <p:strVal val="visible"/>
                                      </p:to>
                                    </p:set>
                                    <p:animEffect transition="in" filter="fade">
                                      <p:cBhvr>
                                        <p:cTn id="40" dur="700"/>
                                        <p:tgtEl>
                                          <p:spTgt spid="27"/>
                                        </p:tgtEl>
                                      </p:cBhvr>
                                    </p:animEffect>
                                  </p:childTnLst>
                                </p:cTn>
                              </p:par>
                            </p:childTnLst>
                          </p:cTn>
                        </p:par>
                        <p:par>
                          <p:cTn id="41" fill="hold">
                            <p:stCondLst>
                              <p:cond delay="4700"/>
                            </p:stCondLst>
                            <p:childTnLst>
                              <p:par>
                                <p:cTn id="42" presetID="53" presetClass="entr" presetSubtype="16" fill="hold" grpId="0" nodeType="afterEffect">
                                  <p:stCondLst>
                                    <p:cond delay="0"/>
                                  </p:stCondLst>
                                  <p:childTnLst>
                                    <p:set>
                                      <p:cBhvr>
                                        <p:cTn id="43" dur="1" fill="hold">
                                          <p:stCondLst>
                                            <p:cond delay="0"/>
                                          </p:stCondLst>
                                        </p:cTn>
                                        <p:tgtEl>
                                          <p:spTgt spid="25"/>
                                        </p:tgtEl>
                                        <p:attrNameLst>
                                          <p:attrName>style.visibility</p:attrName>
                                        </p:attrNameLst>
                                      </p:cBhvr>
                                      <p:to>
                                        <p:strVal val="visible"/>
                                      </p:to>
                                    </p:set>
                                    <p:anim calcmode="lin" valueType="num">
                                      <p:cBhvr>
                                        <p:cTn id="44" dur="500" fill="hold"/>
                                        <p:tgtEl>
                                          <p:spTgt spid="25"/>
                                        </p:tgtEl>
                                        <p:attrNameLst>
                                          <p:attrName>ppt_w</p:attrName>
                                        </p:attrNameLst>
                                      </p:cBhvr>
                                      <p:tavLst>
                                        <p:tav tm="0">
                                          <p:val>
                                            <p:fltVal val="0"/>
                                          </p:val>
                                        </p:tav>
                                        <p:tav tm="100000">
                                          <p:val>
                                            <p:strVal val="#ppt_w"/>
                                          </p:val>
                                        </p:tav>
                                      </p:tavLst>
                                    </p:anim>
                                    <p:anim calcmode="lin" valueType="num">
                                      <p:cBhvr>
                                        <p:cTn id="45" dur="500" fill="hold"/>
                                        <p:tgtEl>
                                          <p:spTgt spid="25"/>
                                        </p:tgtEl>
                                        <p:attrNameLst>
                                          <p:attrName>ppt_h</p:attrName>
                                        </p:attrNameLst>
                                      </p:cBhvr>
                                      <p:tavLst>
                                        <p:tav tm="0">
                                          <p:val>
                                            <p:fltVal val="0"/>
                                          </p:val>
                                        </p:tav>
                                        <p:tav tm="100000">
                                          <p:val>
                                            <p:strVal val="#ppt_h"/>
                                          </p:val>
                                        </p:tav>
                                      </p:tavLst>
                                    </p:anim>
                                    <p:animEffect transition="in" filter="fade">
                                      <p:cBhvr>
                                        <p:cTn id="46" dur="500"/>
                                        <p:tgtEl>
                                          <p:spTgt spid="25"/>
                                        </p:tgtEl>
                                      </p:cBhvr>
                                    </p:animEffect>
                                  </p:childTnLst>
                                </p:cTn>
                              </p:par>
                            </p:childTnLst>
                          </p:cTn>
                        </p:par>
                        <p:par>
                          <p:cTn id="47" fill="hold">
                            <p:stCondLst>
                              <p:cond delay="5200"/>
                            </p:stCondLst>
                            <p:childTnLst>
                              <p:par>
                                <p:cTn id="48" presetID="52" presetClass="entr" presetSubtype="0" fill="hold" grpId="0" nodeType="afterEffect">
                                  <p:stCondLst>
                                    <p:cond delay="0"/>
                                  </p:stCondLst>
                                  <p:childTnLst>
                                    <p:set>
                                      <p:cBhvr>
                                        <p:cTn id="49" dur="1" fill="hold">
                                          <p:stCondLst>
                                            <p:cond delay="0"/>
                                          </p:stCondLst>
                                        </p:cTn>
                                        <p:tgtEl>
                                          <p:spTgt spid="26"/>
                                        </p:tgtEl>
                                        <p:attrNameLst>
                                          <p:attrName>style.visibility</p:attrName>
                                        </p:attrNameLst>
                                      </p:cBhvr>
                                      <p:to>
                                        <p:strVal val="visible"/>
                                      </p:to>
                                    </p:set>
                                    <p:animScale>
                                      <p:cBhvr>
                                        <p:cTn id="50"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1" dur="1000" decel="50000" fill="hold">
                                          <p:stCondLst>
                                            <p:cond delay="0"/>
                                          </p:stCondLst>
                                        </p:cTn>
                                        <p:tgtEl>
                                          <p:spTgt spid="26"/>
                                        </p:tgtEl>
                                        <p:attrNameLst>
                                          <p:attrName>ppt_x</p:attrName>
                                          <p:attrName>ppt_y</p:attrName>
                                        </p:attrNameLst>
                                      </p:cBhvr>
                                    </p:animMotion>
                                    <p:animEffect transition="in" filter="fade">
                                      <p:cBhvr>
                                        <p:cTn id="52" dur="1000"/>
                                        <p:tgtEl>
                                          <p:spTgt spid="26"/>
                                        </p:tgtEl>
                                      </p:cBhvr>
                                    </p:animEffect>
                                  </p:childTnLst>
                                </p:cTn>
                              </p:par>
                            </p:childTnLst>
                          </p:cTn>
                        </p:par>
                        <p:par>
                          <p:cTn id="53" fill="hold">
                            <p:stCondLst>
                              <p:cond delay="6200"/>
                            </p:stCondLst>
                            <p:childTnLst>
                              <p:par>
                                <p:cTn id="54" presetID="42" presetClass="entr" presetSubtype="0" fill="hold" nodeType="afterEffect">
                                  <p:stCondLst>
                                    <p:cond delay="0"/>
                                  </p:stCondLst>
                                  <p:childTnLst>
                                    <p:set>
                                      <p:cBhvr>
                                        <p:cTn id="55" dur="1" fill="hold">
                                          <p:stCondLst>
                                            <p:cond delay="0"/>
                                          </p:stCondLst>
                                        </p:cTn>
                                        <p:tgtEl>
                                          <p:spTgt spid="33"/>
                                        </p:tgtEl>
                                        <p:attrNameLst>
                                          <p:attrName>style.visibility</p:attrName>
                                        </p:attrNameLst>
                                      </p:cBhvr>
                                      <p:to>
                                        <p:strVal val="visible"/>
                                      </p:to>
                                    </p:set>
                                    <p:animEffect transition="in" filter="fade">
                                      <p:cBhvr>
                                        <p:cTn id="56" dur="1000"/>
                                        <p:tgtEl>
                                          <p:spTgt spid="33"/>
                                        </p:tgtEl>
                                      </p:cBhvr>
                                    </p:animEffect>
                                    <p:anim calcmode="lin" valueType="num">
                                      <p:cBhvr>
                                        <p:cTn id="57" dur="1000" fill="hold"/>
                                        <p:tgtEl>
                                          <p:spTgt spid="33"/>
                                        </p:tgtEl>
                                        <p:attrNameLst>
                                          <p:attrName>ppt_x</p:attrName>
                                        </p:attrNameLst>
                                      </p:cBhvr>
                                      <p:tavLst>
                                        <p:tav tm="0">
                                          <p:val>
                                            <p:strVal val="#ppt_x"/>
                                          </p:val>
                                        </p:tav>
                                        <p:tav tm="100000">
                                          <p:val>
                                            <p:strVal val="#ppt_x"/>
                                          </p:val>
                                        </p:tav>
                                      </p:tavLst>
                                    </p:anim>
                                    <p:anim calcmode="lin" valueType="num">
                                      <p:cBhvr>
                                        <p:cTn id="58" dur="1000" fill="hold"/>
                                        <p:tgtEl>
                                          <p:spTgt spid="33"/>
                                        </p:tgtEl>
                                        <p:attrNameLst>
                                          <p:attrName>ppt_y</p:attrName>
                                        </p:attrNameLst>
                                      </p:cBhvr>
                                      <p:tavLst>
                                        <p:tav tm="0">
                                          <p:val>
                                            <p:strVal val="#ppt_y+.1"/>
                                          </p:val>
                                        </p:tav>
                                        <p:tav tm="100000">
                                          <p:val>
                                            <p:strVal val="#ppt_y"/>
                                          </p:val>
                                        </p:tav>
                                      </p:tavLst>
                                    </p:anim>
                                  </p:childTnLst>
                                </p:cTn>
                              </p:par>
                            </p:childTnLst>
                          </p:cTn>
                        </p:par>
                        <p:par>
                          <p:cTn id="59" fill="hold">
                            <p:stCondLst>
                              <p:cond delay="7200"/>
                            </p:stCondLst>
                            <p:childTnLst>
                              <p:par>
                                <p:cTn id="60" presetID="2" presetClass="entr" presetSubtype="12" fill="hold" nodeType="afterEffect">
                                  <p:stCondLst>
                                    <p:cond delay="0"/>
                                  </p:stCondLst>
                                  <p:childTnLst>
                                    <p:set>
                                      <p:cBhvr>
                                        <p:cTn id="61" dur="1" fill="hold">
                                          <p:stCondLst>
                                            <p:cond delay="0"/>
                                          </p:stCondLst>
                                        </p:cTn>
                                        <p:tgtEl>
                                          <p:spTgt spid="38"/>
                                        </p:tgtEl>
                                        <p:attrNameLst>
                                          <p:attrName>style.visibility</p:attrName>
                                        </p:attrNameLst>
                                      </p:cBhvr>
                                      <p:to>
                                        <p:strVal val="visible"/>
                                      </p:to>
                                    </p:set>
                                    <p:anim calcmode="lin" valueType="num">
                                      <p:cBhvr additive="base">
                                        <p:cTn id="62" dur="500" fill="hold"/>
                                        <p:tgtEl>
                                          <p:spTgt spid="38"/>
                                        </p:tgtEl>
                                        <p:attrNameLst>
                                          <p:attrName>ppt_x</p:attrName>
                                        </p:attrNameLst>
                                      </p:cBhvr>
                                      <p:tavLst>
                                        <p:tav tm="0">
                                          <p:val>
                                            <p:strVal val="0-#ppt_w/2"/>
                                          </p:val>
                                        </p:tav>
                                        <p:tav tm="100000">
                                          <p:val>
                                            <p:strVal val="#ppt_x"/>
                                          </p:val>
                                        </p:tav>
                                      </p:tavLst>
                                    </p:anim>
                                    <p:anim calcmode="lin" valueType="num">
                                      <p:cBhvr additive="base">
                                        <p:cTn id="63"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文本框 38">
            <a:extLst>
              <a:ext uri="{FF2B5EF4-FFF2-40B4-BE49-F238E27FC236}">
                <a16:creationId xmlns="" xmlns:a16="http://schemas.microsoft.com/office/drawing/2014/main" id="{E5B102FC-ABD5-4A4C-A6A8-706F28EF6A31}"/>
              </a:ext>
            </a:extLst>
          </p:cNvPr>
          <p:cNvSpPr txBox="1"/>
          <p:nvPr/>
        </p:nvSpPr>
        <p:spPr>
          <a:xfrm>
            <a:off x="1114000" y="375508"/>
            <a:ext cx="6096000" cy="369332"/>
          </a:xfrm>
          <a:prstGeom prst="rect">
            <a:avLst/>
          </a:prstGeom>
          <a:noFill/>
        </p:spPr>
        <p:txBody>
          <a:bodyPr wrap="square">
            <a:spAutoFit/>
          </a:bodyPr>
          <a:lstStyle/>
          <a:p>
            <a:r>
              <a:rPr lang="zh-CN" altLang="en-US" sz="1800" dirty="0">
                <a:solidFill>
                  <a:srgbClr val="C00000"/>
                </a:solidFill>
                <a:latin typeface="汉仪雅酷黑 85W" panose="020B0904020202020204" pitchFamily="34" charset="-122"/>
                <a:ea typeface="汉仪雅酷黑 85W" panose="020B0904020202020204" pitchFamily="34" charset="-122"/>
                <a:sym typeface="思源黑体" panose="020B0500000000000000" pitchFamily="34" charset="-122"/>
              </a:rPr>
              <a:t>改革开放</a:t>
            </a:r>
          </a:p>
        </p:txBody>
      </p:sp>
      <p:pic>
        <p:nvPicPr>
          <p:cNvPr id="40" name="图片 13">
            <a:extLst>
              <a:ext uri="{FF2B5EF4-FFF2-40B4-BE49-F238E27FC236}">
                <a16:creationId xmlns="" xmlns:a16="http://schemas.microsoft.com/office/drawing/2014/main" id="{8F5A8AB7-08C8-4A4F-98B4-B87A4046B493}"/>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bwMode="auto">
          <a:xfrm>
            <a:off x="263122" y="213359"/>
            <a:ext cx="850878" cy="693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6" name="组合 25">
            <a:extLst>
              <a:ext uri="{FF2B5EF4-FFF2-40B4-BE49-F238E27FC236}">
                <a16:creationId xmlns="" xmlns:a16="http://schemas.microsoft.com/office/drawing/2014/main" id="{0BF248C4-6966-47BE-9E79-0C830FC69A82}"/>
              </a:ext>
            </a:extLst>
          </p:cNvPr>
          <p:cNvGrpSpPr/>
          <p:nvPr/>
        </p:nvGrpSpPr>
        <p:grpSpPr>
          <a:xfrm>
            <a:off x="1238127" y="2330281"/>
            <a:ext cx="10024039" cy="1283878"/>
            <a:chOff x="1238127" y="2330281"/>
            <a:chExt cx="10024039" cy="1283878"/>
          </a:xfrm>
        </p:grpSpPr>
        <p:sp>
          <p:nvSpPr>
            <p:cNvPr id="22" name="文本框 21">
              <a:extLst>
                <a:ext uri="{FF2B5EF4-FFF2-40B4-BE49-F238E27FC236}">
                  <a16:creationId xmlns="" xmlns:a16="http://schemas.microsoft.com/office/drawing/2014/main" id="{811F2E29-76E8-4297-9433-A3600F60AB3B}"/>
                </a:ext>
              </a:extLst>
            </p:cNvPr>
            <p:cNvSpPr txBox="1"/>
            <p:nvPr/>
          </p:nvSpPr>
          <p:spPr>
            <a:xfrm>
              <a:off x="1238127" y="2330281"/>
              <a:ext cx="6094070" cy="525657"/>
            </a:xfrm>
            <a:prstGeom prst="rect">
              <a:avLst/>
            </a:prstGeom>
            <a:noFill/>
          </p:spPr>
          <p:txBody>
            <a:bodyPr wrap="square">
              <a:spAutoFit/>
            </a:bodyPr>
            <a:lstStyle/>
            <a:p>
              <a:pPr eaLnBrk="1" hangingPunct="1">
                <a:lnSpc>
                  <a:spcPct val="130000"/>
                </a:lnSpc>
              </a:pPr>
              <a:r>
                <a:rPr lang="zh-CN" altLang="en-US" sz="2400" b="1" dirty="0">
                  <a:solidFill>
                    <a:srgbClr val="C00000"/>
                  </a:solidFill>
                  <a:latin typeface="微软雅黑" panose="020B0503020204020204" pitchFamily="34" charset="-122"/>
                  <a:ea typeface="微软雅黑" panose="020B0503020204020204" pitchFamily="34" charset="-122"/>
                </a:rPr>
                <a:t>地点：</a:t>
              </a:r>
              <a:r>
                <a:rPr lang="zh-CN" altLang="en-US" sz="2400" b="1" dirty="0">
                  <a:latin typeface="微软雅黑" panose="020B0503020204020204" pitchFamily="34" charset="-122"/>
                  <a:ea typeface="微软雅黑" panose="020B0503020204020204" pitchFamily="34" charset="-122"/>
                </a:rPr>
                <a:t>北京首都北京</a:t>
              </a:r>
            </a:p>
          </p:txBody>
        </p:sp>
        <p:sp>
          <p:nvSpPr>
            <p:cNvPr id="24" name="文本框 23">
              <a:extLst>
                <a:ext uri="{FF2B5EF4-FFF2-40B4-BE49-F238E27FC236}">
                  <a16:creationId xmlns="" xmlns:a16="http://schemas.microsoft.com/office/drawing/2014/main" id="{8504ED58-ECC7-41A1-8A18-F8C8F45934BB}"/>
                </a:ext>
              </a:extLst>
            </p:cNvPr>
            <p:cNvSpPr txBox="1"/>
            <p:nvPr/>
          </p:nvSpPr>
          <p:spPr>
            <a:xfrm>
              <a:off x="1268777" y="2836702"/>
              <a:ext cx="9993389" cy="777457"/>
            </a:xfrm>
            <a:prstGeom prst="rect">
              <a:avLst/>
            </a:prstGeom>
            <a:noFill/>
          </p:spPr>
          <p:txBody>
            <a:bodyPr wrap="square">
              <a:spAutoFit/>
            </a:bodyPr>
            <a:lstStyle/>
            <a:p>
              <a:pPr eaLnBrk="1" hangingPunct="1">
                <a:lnSpc>
                  <a:spcPct val="130000"/>
                </a:lnSpc>
              </a:pPr>
              <a:r>
                <a:rPr lang="zh-CN" altLang="en-US" sz="1800" dirty="0">
                  <a:latin typeface="微软雅黑" panose="020B0503020204020204" pitchFamily="34" charset="-122"/>
                  <a:ea typeface="微软雅黑" panose="020B0503020204020204" pitchFamily="34" charset="-122"/>
                </a:rPr>
                <a:t>党的十二大提出“计划经济为主，市场调节为辅”原则。十二届三中全会通过</a:t>
              </a:r>
              <a:r>
                <a:rPr lang="en-US" altLang="zh-CN" sz="1800" dirty="0">
                  <a:latin typeface="微软雅黑" panose="020B0503020204020204" pitchFamily="34" charset="-122"/>
                  <a:ea typeface="微软雅黑" panose="020B0503020204020204" pitchFamily="34" charset="-122"/>
                </a:rPr>
                <a:t>《</a:t>
              </a:r>
              <a:r>
                <a:rPr lang="zh-CN" altLang="en-US" sz="1800" dirty="0">
                  <a:latin typeface="微软雅黑" panose="020B0503020204020204" pitchFamily="34" charset="-122"/>
                  <a:ea typeface="微软雅黑" panose="020B0503020204020204" pitchFamily="34" charset="-122"/>
                </a:rPr>
                <a:t>中共中央关于经济体制改革的决定</a:t>
              </a:r>
              <a:r>
                <a:rPr lang="en-US" altLang="zh-CN" sz="1800" dirty="0">
                  <a:latin typeface="微软雅黑" panose="020B0503020204020204" pitchFamily="34" charset="-122"/>
                  <a:ea typeface="微软雅黑" panose="020B0503020204020204" pitchFamily="34" charset="-122"/>
                </a:rPr>
                <a:t>》</a:t>
              </a:r>
              <a:r>
                <a:rPr lang="zh-CN" altLang="en-US" sz="1800" dirty="0">
                  <a:latin typeface="微软雅黑" panose="020B0503020204020204" pitchFamily="34" charset="-122"/>
                  <a:ea typeface="微软雅黑" panose="020B0503020204020204" pitchFamily="34" charset="-122"/>
                </a:rPr>
                <a:t>，指出我国实行的是有计划的商品经济</a:t>
              </a:r>
            </a:p>
          </p:txBody>
        </p:sp>
      </p:grpSp>
      <p:grpSp>
        <p:nvGrpSpPr>
          <p:cNvPr id="25" name="组合 24">
            <a:extLst>
              <a:ext uri="{FF2B5EF4-FFF2-40B4-BE49-F238E27FC236}">
                <a16:creationId xmlns="" xmlns:a16="http://schemas.microsoft.com/office/drawing/2014/main" id="{2055A827-9E7A-4FBF-A5EC-EDAF967E094D}"/>
              </a:ext>
            </a:extLst>
          </p:cNvPr>
          <p:cNvGrpSpPr/>
          <p:nvPr/>
        </p:nvGrpSpPr>
        <p:grpSpPr>
          <a:xfrm>
            <a:off x="498518" y="906990"/>
            <a:ext cx="10763648" cy="1788289"/>
            <a:chOff x="498518" y="906990"/>
            <a:chExt cx="10763648" cy="1788289"/>
          </a:xfrm>
        </p:grpSpPr>
        <p:grpSp>
          <p:nvGrpSpPr>
            <p:cNvPr id="3" name="组合 2">
              <a:extLst>
                <a:ext uri="{FF2B5EF4-FFF2-40B4-BE49-F238E27FC236}">
                  <a16:creationId xmlns="" xmlns:a16="http://schemas.microsoft.com/office/drawing/2014/main" id="{CCEC28CD-A85B-471F-B29A-F865D89E518B}"/>
                </a:ext>
              </a:extLst>
            </p:cNvPr>
            <p:cNvGrpSpPr/>
            <p:nvPr/>
          </p:nvGrpSpPr>
          <p:grpSpPr>
            <a:xfrm>
              <a:off x="498518" y="1279087"/>
              <a:ext cx="6286857" cy="815431"/>
              <a:chOff x="498518" y="1279087"/>
              <a:chExt cx="6286857" cy="815431"/>
            </a:xfrm>
          </p:grpSpPr>
          <p:pic>
            <p:nvPicPr>
              <p:cNvPr id="5" name="图片 16">
                <a:extLst>
                  <a:ext uri="{FF2B5EF4-FFF2-40B4-BE49-F238E27FC236}">
                    <a16:creationId xmlns="" xmlns:a16="http://schemas.microsoft.com/office/drawing/2014/main" id="{0788D896-51E2-4653-8615-9E92D537D0C6}"/>
                  </a:ext>
                </a:extLst>
              </p:cNvPr>
              <p:cNvPicPr>
                <a:picLocks noChangeAspect="1"/>
              </p:cNvPicPr>
              <p:nvPr/>
            </p:nvPicPr>
            <p:blipFill rotWithShape="1">
              <a:blip r:embed="rId3"/>
              <a:srcRect t="54420" b="30619"/>
              <a:stretch/>
            </p:blipFill>
            <p:spPr bwMode="auto">
              <a:xfrm>
                <a:off x="768227" y="1601776"/>
                <a:ext cx="469900" cy="469900"/>
              </a:xfrm>
              <a:custGeom>
                <a:avLst/>
                <a:gdLst>
                  <a:gd name="connsiteX0" fmla="*/ 234799 w 469598"/>
                  <a:gd name="connsiteY0" fmla="*/ 0 h 469544"/>
                  <a:gd name="connsiteX1" fmla="*/ 280683 w 469598"/>
                  <a:gd name="connsiteY1" fmla="*/ 4625 h 469544"/>
                  <a:gd name="connsiteX2" fmla="*/ 284010 w 469598"/>
                  <a:gd name="connsiteY2" fmla="*/ 37627 h 469544"/>
                  <a:gd name="connsiteX3" fmla="*/ 431419 w 469598"/>
                  <a:gd name="connsiteY3" fmla="*/ 185019 h 469544"/>
                  <a:gd name="connsiteX4" fmla="*/ 464922 w 469598"/>
                  <a:gd name="connsiteY4" fmla="*/ 188396 h 469544"/>
                  <a:gd name="connsiteX5" fmla="*/ 469598 w 469598"/>
                  <a:gd name="connsiteY5" fmla="*/ 234772 h 469544"/>
                  <a:gd name="connsiteX6" fmla="*/ 234799 w 469598"/>
                  <a:gd name="connsiteY6" fmla="*/ 469544 h 469544"/>
                  <a:gd name="connsiteX7" fmla="*/ 0 w 469598"/>
                  <a:gd name="connsiteY7" fmla="*/ 234772 h 469544"/>
                  <a:gd name="connsiteX8" fmla="*/ 234799 w 469598"/>
                  <a:gd name="connsiteY8" fmla="*/ 0 h 469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9598" h="469544">
                    <a:moveTo>
                      <a:pt x="234799" y="0"/>
                    </a:moveTo>
                    <a:lnTo>
                      <a:pt x="280683" y="4625"/>
                    </a:lnTo>
                    <a:lnTo>
                      <a:pt x="284010" y="37627"/>
                    </a:lnTo>
                    <a:cubicBezTo>
                      <a:pt x="299150" y="111609"/>
                      <a:pt x="357428" y="169880"/>
                      <a:pt x="431419" y="185019"/>
                    </a:cubicBezTo>
                    <a:lnTo>
                      <a:pt x="464922" y="188396"/>
                    </a:lnTo>
                    <a:lnTo>
                      <a:pt x="469598" y="234772"/>
                    </a:lnTo>
                    <a:cubicBezTo>
                      <a:pt x="469598" y="364433"/>
                      <a:pt x="364475" y="469544"/>
                      <a:pt x="234799" y="469544"/>
                    </a:cubicBezTo>
                    <a:cubicBezTo>
                      <a:pt x="105123" y="469544"/>
                      <a:pt x="0" y="364433"/>
                      <a:pt x="0" y="234772"/>
                    </a:cubicBezTo>
                    <a:cubicBezTo>
                      <a:pt x="0" y="105111"/>
                      <a:pt x="105123" y="0"/>
                      <a:pt x="234799" y="0"/>
                    </a:cubicBezTo>
                    <a:close/>
                  </a:path>
                </a:pathLst>
              </a:custGeom>
              <a:ln w="12700">
                <a:solidFill>
                  <a:sysClr val="window" lastClr="FFFFFF"/>
                </a:solidFill>
              </a:ln>
              <a:effectLst>
                <a:outerShdw blurRad="50800" dist="38100" dir="2700000" algn="tl" rotWithShape="0">
                  <a:prstClr val="black">
                    <a:alpha val="40000"/>
                  </a:prstClr>
                </a:outerShdw>
              </a:effectLst>
            </p:spPr>
          </p:pic>
          <p:pic>
            <p:nvPicPr>
              <p:cNvPr id="6" name="图片 17">
                <a:extLst>
                  <a:ext uri="{FF2B5EF4-FFF2-40B4-BE49-F238E27FC236}">
                    <a16:creationId xmlns="" xmlns:a16="http://schemas.microsoft.com/office/drawing/2014/main" id="{36D9EBA6-B259-4B30-8FA6-45255214A7C3}"/>
                  </a:ext>
                </a:extLst>
              </p:cNvPr>
              <p:cNvPicPr>
                <a:picLocks noChangeAspect="1"/>
              </p:cNvPicPr>
              <p:nvPr/>
            </p:nvPicPr>
            <p:blipFill rotWithShape="1">
              <a:blip r:embed="rId4" cstate="print"/>
              <a:srcRect t="54420" b="30619"/>
              <a:stretch/>
            </p:blipFill>
            <p:spPr bwMode="auto">
              <a:xfrm>
                <a:off x="498518" y="1801188"/>
                <a:ext cx="270425" cy="270336"/>
              </a:xfrm>
              <a:prstGeom prst="ellipse">
                <a:avLst/>
              </a:prstGeom>
              <a:ln w="12700">
                <a:solidFill>
                  <a:sysClr val="window" lastClr="FFFFFF"/>
                </a:solidFill>
              </a:ln>
              <a:effectLst>
                <a:outerShdw blurRad="50800" dist="38100" dir="2700000" algn="tl" rotWithShape="0">
                  <a:prstClr val="black">
                    <a:alpha val="40000"/>
                  </a:prstClr>
                </a:outerShdw>
              </a:effectLst>
            </p:spPr>
          </p:pic>
          <p:pic>
            <p:nvPicPr>
              <p:cNvPr id="7" name="图片 19">
                <a:extLst>
                  <a:ext uri="{FF2B5EF4-FFF2-40B4-BE49-F238E27FC236}">
                    <a16:creationId xmlns="" xmlns:a16="http://schemas.microsoft.com/office/drawing/2014/main" id="{E3138861-FB90-419C-BBC2-49457EF0ED55}"/>
                  </a:ext>
                </a:extLst>
              </p:cNvPr>
              <p:cNvPicPr>
                <a:picLocks noChangeAspect="1"/>
              </p:cNvPicPr>
              <p:nvPr/>
            </p:nvPicPr>
            <p:blipFill rotWithShape="1">
              <a:blip r:embed="rId4" cstate="print"/>
              <a:srcRect t="54420" b="30619"/>
              <a:stretch/>
            </p:blipFill>
            <p:spPr bwMode="auto">
              <a:xfrm>
                <a:off x="1103310" y="1312049"/>
                <a:ext cx="424265" cy="424125"/>
              </a:xfrm>
              <a:prstGeom prst="ellipse">
                <a:avLst/>
              </a:prstGeom>
              <a:ln w="12700">
                <a:solidFill>
                  <a:sysClr val="window" lastClr="FFFFFF"/>
                </a:solidFill>
              </a:ln>
              <a:effectLst>
                <a:outerShdw blurRad="50800" dist="38100" dir="2700000" algn="tl" rotWithShape="0">
                  <a:prstClr val="black">
                    <a:alpha val="40000"/>
                  </a:prstClr>
                </a:outerShdw>
              </a:effectLst>
            </p:spPr>
          </p:pic>
          <p:sp>
            <p:nvSpPr>
              <p:cNvPr id="8" name="矩形 7">
                <a:extLst>
                  <a:ext uri="{FF2B5EF4-FFF2-40B4-BE49-F238E27FC236}">
                    <a16:creationId xmlns="" xmlns:a16="http://schemas.microsoft.com/office/drawing/2014/main" id="{5B5E5C85-F2D6-43FC-A407-50A45AEC87F4}"/>
                  </a:ext>
                </a:extLst>
              </p:cNvPr>
              <p:cNvSpPr/>
              <p:nvPr/>
            </p:nvSpPr>
            <p:spPr bwMode="auto">
              <a:xfrm>
                <a:off x="1481525" y="1694408"/>
                <a:ext cx="3727302" cy="400110"/>
              </a:xfrm>
              <a:prstGeom prst="rect">
                <a:avLst/>
              </a:prstGeom>
            </p:spPr>
            <p:txBody>
              <a:bodyPr wrap="none">
                <a:spAutoFit/>
              </a:bodyPr>
              <a:lstStyle/>
              <a:p>
                <a:pPr fontAlgn="auto">
                  <a:spcBef>
                    <a:spcPts val="0"/>
                  </a:spcBef>
                  <a:spcAft>
                    <a:spcPts val="0"/>
                  </a:spcAft>
                  <a:defRPr/>
                </a:pPr>
                <a:r>
                  <a:rPr lang="en-US" altLang="zh-CN" sz="2000" b="1" spc="300" dirty="0">
                    <a:latin typeface="微软雅黑" panose="020B0503020204020204" pitchFamily="34" charset="-122"/>
                    <a:ea typeface="微软雅黑" panose="020B0503020204020204" pitchFamily="34" charset="-122"/>
                  </a:rPr>
                  <a:t>1982</a:t>
                </a:r>
                <a:r>
                  <a:rPr lang="zh-CN" altLang="en-US" sz="2000" b="1" spc="300" dirty="0">
                    <a:latin typeface="微软雅黑" panose="020B0503020204020204" pitchFamily="34" charset="-122"/>
                    <a:ea typeface="微软雅黑" panose="020B0503020204020204" pitchFamily="34" charset="-122"/>
                  </a:rPr>
                  <a:t>年</a:t>
                </a:r>
                <a:r>
                  <a:rPr lang="en-US" altLang="zh-CN" sz="2000" b="1" spc="300" dirty="0">
                    <a:latin typeface="微软雅黑" panose="020B0503020204020204" pitchFamily="34" charset="-122"/>
                    <a:ea typeface="微软雅黑" panose="020B0503020204020204" pitchFamily="34" charset="-122"/>
                  </a:rPr>
                  <a:t>9</a:t>
                </a:r>
                <a:r>
                  <a:rPr lang="zh-CN" altLang="en-US" sz="2000" b="1" spc="300" dirty="0">
                    <a:latin typeface="微软雅黑" panose="020B0503020204020204" pitchFamily="34" charset="-122"/>
                    <a:ea typeface="微软雅黑" panose="020B0503020204020204" pitchFamily="34" charset="-122"/>
                  </a:rPr>
                  <a:t>月</a:t>
                </a:r>
                <a:r>
                  <a:rPr lang="en-US" altLang="zh-CN" sz="2000" b="1" spc="300" dirty="0">
                    <a:latin typeface="微软雅黑" panose="020B0503020204020204" pitchFamily="34" charset="-122"/>
                    <a:ea typeface="微软雅黑" panose="020B0503020204020204" pitchFamily="34" charset="-122"/>
                  </a:rPr>
                  <a:t>1</a:t>
                </a:r>
                <a:r>
                  <a:rPr lang="zh-CN" altLang="en-US" sz="2000" b="1" spc="300" dirty="0">
                    <a:latin typeface="微软雅黑" panose="020B0503020204020204" pitchFamily="34" charset="-122"/>
                    <a:ea typeface="微软雅黑" panose="020B0503020204020204" pitchFamily="34" charset="-122"/>
                  </a:rPr>
                  <a:t>日中共十二大</a:t>
                </a:r>
              </a:p>
            </p:txBody>
          </p:sp>
          <p:cxnSp>
            <p:nvCxnSpPr>
              <p:cNvPr id="9" name="直接连接符 8">
                <a:extLst>
                  <a:ext uri="{FF2B5EF4-FFF2-40B4-BE49-F238E27FC236}">
                    <a16:creationId xmlns="" xmlns:a16="http://schemas.microsoft.com/office/drawing/2014/main" id="{14581996-4E22-4ED2-BBEF-67C0CF0B535F}"/>
                  </a:ext>
                </a:extLst>
              </p:cNvPr>
              <p:cNvCxnSpPr>
                <a:cxnSpLocks/>
              </p:cNvCxnSpPr>
              <p:nvPr/>
            </p:nvCxnSpPr>
            <p:spPr bwMode="auto">
              <a:xfrm>
                <a:off x="1238127" y="2055802"/>
                <a:ext cx="5547248" cy="0"/>
              </a:xfrm>
              <a:prstGeom prst="line">
                <a:avLst/>
              </a:prstGeom>
              <a:noFill/>
              <a:ln w="12700" cap="flat" cmpd="sng" algn="ctr">
                <a:solidFill>
                  <a:srgbClr val="C00000"/>
                </a:solidFill>
                <a:prstDash val="solid"/>
                <a:miter lim="800000"/>
              </a:ln>
              <a:effectLst/>
            </p:spPr>
          </p:cxnSp>
          <p:grpSp>
            <p:nvGrpSpPr>
              <p:cNvPr id="2" name="组合 1">
                <a:extLst>
                  <a:ext uri="{FF2B5EF4-FFF2-40B4-BE49-F238E27FC236}">
                    <a16:creationId xmlns="" xmlns:a16="http://schemas.microsoft.com/office/drawing/2014/main" id="{55E15AF3-F2E8-4C41-B74F-52089B65FE5D}"/>
                  </a:ext>
                </a:extLst>
              </p:cNvPr>
              <p:cNvGrpSpPr/>
              <p:nvPr/>
            </p:nvGrpSpPr>
            <p:grpSpPr>
              <a:xfrm>
                <a:off x="5709188" y="1736174"/>
                <a:ext cx="1048935" cy="262478"/>
                <a:chOff x="6300923" y="1890702"/>
                <a:chExt cx="457200" cy="107950"/>
              </a:xfrm>
              <a:solidFill>
                <a:srgbClr val="C00000"/>
              </a:solidFill>
            </p:grpSpPr>
            <p:sp>
              <p:nvSpPr>
                <p:cNvPr id="10" name="平行四边形 9">
                  <a:extLst>
                    <a:ext uri="{FF2B5EF4-FFF2-40B4-BE49-F238E27FC236}">
                      <a16:creationId xmlns="" xmlns:a16="http://schemas.microsoft.com/office/drawing/2014/main" id="{0F00EA55-5918-49F3-9C2D-A72053D4777E}"/>
                    </a:ext>
                  </a:extLst>
                </p:cNvPr>
                <p:cNvSpPr/>
                <p:nvPr/>
              </p:nvSpPr>
              <p:spPr bwMode="auto">
                <a:xfrm>
                  <a:off x="6300923" y="1890702"/>
                  <a:ext cx="101600" cy="107950"/>
                </a:xfrm>
                <a:prstGeom prst="parallelogram">
                  <a:avLst>
                    <a:gd name="adj" fmla="val 46094"/>
                  </a:avLst>
                </a:prstGeom>
                <a:grpFill/>
                <a:ln w="12700" cap="flat" cmpd="sng" algn="ctr">
                  <a:no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 name="平行四边形 10">
                  <a:extLst>
                    <a:ext uri="{FF2B5EF4-FFF2-40B4-BE49-F238E27FC236}">
                      <a16:creationId xmlns="" xmlns:a16="http://schemas.microsoft.com/office/drawing/2014/main" id="{BBCAFE6A-2B12-4125-902F-0F1A1BB8763C}"/>
                    </a:ext>
                  </a:extLst>
                </p:cNvPr>
                <p:cNvSpPr/>
                <p:nvPr/>
              </p:nvSpPr>
              <p:spPr bwMode="auto">
                <a:xfrm>
                  <a:off x="6389823" y="1890702"/>
                  <a:ext cx="101600" cy="107950"/>
                </a:xfrm>
                <a:prstGeom prst="parallelogram">
                  <a:avLst>
                    <a:gd name="adj" fmla="val 46094"/>
                  </a:avLst>
                </a:prstGeom>
                <a:grpFill/>
                <a:ln w="12700" cap="flat" cmpd="sng" algn="ctr">
                  <a:no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 name="平行四边形 28">
                  <a:extLst>
                    <a:ext uri="{FF2B5EF4-FFF2-40B4-BE49-F238E27FC236}">
                      <a16:creationId xmlns="" xmlns:a16="http://schemas.microsoft.com/office/drawing/2014/main" id="{D8FF06FF-BCAD-40BF-83A3-1B4973462897}"/>
                    </a:ext>
                  </a:extLst>
                </p:cNvPr>
                <p:cNvSpPr/>
                <p:nvPr/>
              </p:nvSpPr>
              <p:spPr bwMode="auto">
                <a:xfrm>
                  <a:off x="6478723" y="1890702"/>
                  <a:ext cx="101600" cy="107950"/>
                </a:xfrm>
                <a:prstGeom prst="parallelogram">
                  <a:avLst>
                    <a:gd name="adj" fmla="val 46094"/>
                  </a:avLst>
                </a:prstGeom>
                <a:grpFill/>
                <a:ln w="12700" cap="flat" cmpd="sng" algn="ctr">
                  <a:no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3" name="平行四边形 29">
                  <a:extLst>
                    <a:ext uri="{FF2B5EF4-FFF2-40B4-BE49-F238E27FC236}">
                      <a16:creationId xmlns="" xmlns:a16="http://schemas.microsoft.com/office/drawing/2014/main" id="{1061BACD-B5A2-4448-9587-F2BCCB9385B7}"/>
                    </a:ext>
                  </a:extLst>
                </p:cNvPr>
                <p:cNvSpPr/>
                <p:nvPr/>
              </p:nvSpPr>
              <p:spPr bwMode="auto">
                <a:xfrm>
                  <a:off x="6570798" y="1890702"/>
                  <a:ext cx="101600" cy="107950"/>
                </a:xfrm>
                <a:prstGeom prst="parallelogram">
                  <a:avLst>
                    <a:gd name="adj" fmla="val 46094"/>
                  </a:avLst>
                </a:prstGeom>
                <a:grpFill/>
                <a:ln w="12700" cap="flat" cmpd="sng" algn="ctr">
                  <a:no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4" name="平行四边形 30">
                  <a:extLst>
                    <a:ext uri="{FF2B5EF4-FFF2-40B4-BE49-F238E27FC236}">
                      <a16:creationId xmlns="" xmlns:a16="http://schemas.microsoft.com/office/drawing/2014/main" id="{FD506C77-A9C7-4535-806F-1C1FF92492E6}"/>
                    </a:ext>
                  </a:extLst>
                </p:cNvPr>
                <p:cNvSpPr/>
                <p:nvPr/>
              </p:nvSpPr>
              <p:spPr bwMode="auto">
                <a:xfrm>
                  <a:off x="6656523" y="1890702"/>
                  <a:ext cx="101600" cy="107950"/>
                </a:xfrm>
                <a:prstGeom prst="parallelogram">
                  <a:avLst>
                    <a:gd name="adj" fmla="val 46094"/>
                  </a:avLst>
                </a:prstGeom>
                <a:grpFill/>
                <a:ln w="12700" cap="flat" cmpd="sng" algn="ctr">
                  <a:no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
            <p:nvSpPr>
              <p:cNvPr id="15" name="矩形 14">
                <a:extLst>
                  <a:ext uri="{FF2B5EF4-FFF2-40B4-BE49-F238E27FC236}">
                    <a16:creationId xmlns="" xmlns:a16="http://schemas.microsoft.com/office/drawing/2014/main" id="{BC1A0109-3298-4DF2-A0A7-A4DDF9B542CA}"/>
                  </a:ext>
                </a:extLst>
              </p:cNvPr>
              <p:cNvSpPr/>
              <p:nvPr/>
            </p:nvSpPr>
            <p:spPr bwMode="auto">
              <a:xfrm>
                <a:off x="1084047" y="1279087"/>
                <a:ext cx="184731"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1" u="none" strike="noStrike" kern="0" cap="none" spc="0" normalizeH="0" baseline="0" noProof="0" dirty="0">
                  <a:ln>
                    <a:noFill/>
                  </a:ln>
                  <a:solidFill>
                    <a:prstClr val="white">
                      <a:lumMod val="95000"/>
                    </a:prstClr>
                  </a:solidFill>
                  <a:effectLst/>
                  <a:uLnTx/>
                  <a:uFillTx/>
                  <a:cs typeface="+mn-ea"/>
                  <a:sym typeface="+mn-lt"/>
                </a:endParaRPr>
              </a:p>
            </p:txBody>
          </p:sp>
        </p:grpSp>
        <p:grpSp>
          <p:nvGrpSpPr>
            <p:cNvPr id="16" name="组合 15">
              <a:extLst>
                <a:ext uri="{FF2B5EF4-FFF2-40B4-BE49-F238E27FC236}">
                  <a16:creationId xmlns="" xmlns:a16="http://schemas.microsoft.com/office/drawing/2014/main" id="{4D4626CF-EE5D-4DA0-BA69-F2A4FF7A932A}"/>
                </a:ext>
              </a:extLst>
            </p:cNvPr>
            <p:cNvGrpSpPr/>
            <p:nvPr/>
          </p:nvGrpSpPr>
          <p:grpSpPr>
            <a:xfrm>
              <a:off x="6998122" y="1601776"/>
              <a:ext cx="1718564" cy="483636"/>
              <a:chOff x="955405" y="1115195"/>
              <a:chExt cx="5057795" cy="483636"/>
            </a:xfrm>
          </p:grpSpPr>
          <p:sp>
            <p:nvSpPr>
              <p:cNvPr id="17" name="圆角矩形 58">
                <a:extLst>
                  <a:ext uri="{FF2B5EF4-FFF2-40B4-BE49-F238E27FC236}">
                    <a16:creationId xmlns="" xmlns:a16="http://schemas.microsoft.com/office/drawing/2014/main" id="{76DB6D51-758A-48A4-9BA5-BA9C453E1D37}"/>
                  </a:ext>
                </a:extLst>
              </p:cNvPr>
              <p:cNvSpPr/>
              <p:nvPr/>
            </p:nvSpPr>
            <p:spPr>
              <a:xfrm>
                <a:off x="955405" y="1115195"/>
                <a:ext cx="5057795" cy="483636"/>
              </a:xfrm>
              <a:prstGeom prst="roundRect">
                <a:avLst>
                  <a:gd name="adj" fmla="val 50000"/>
                </a:avLst>
              </a:prstGeom>
              <a:solidFill>
                <a:srgbClr val="C10001"/>
              </a:solidFill>
              <a:ln w="25400" cap="flat" cmpd="sng" algn="ctr">
                <a:solidFill>
                  <a:srgbClr val="C00000"/>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dirty="0">
                  <a:ln>
                    <a:noFill/>
                  </a:ln>
                  <a:solidFill>
                    <a:prstClr val="white"/>
                  </a:solidFill>
                  <a:effectLst/>
                  <a:uLnTx/>
                  <a:uFillTx/>
                  <a:cs typeface="+mn-ea"/>
                  <a:sym typeface="+mn-lt"/>
                </a:endParaRPr>
              </a:p>
            </p:txBody>
          </p:sp>
          <p:sp>
            <p:nvSpPr>
              <p:cNvPr id="18" name="矩形 38">
                <a:extLst>
                  <a:ext uri="{FF2B5EF4-FFF2-40B4-BE49-F238E27FC236}">
                    <a16:creationId xmlns="" xmlns:a16="http://schemas.microsoft.com/office/drawing/2014/main" id="{0A2EA99C-81EE-4B72-A7C4-914BF71A6A03}"/>
                  </a:ext>
                </a:extLst>
              </p:cNvPr>
              <p:cNvSpPr>
                <a:spLocks noChangeArrowheads="1"/>
              </p:cNvSpPr>
              <p:nvPr/>
            </p:nvSpPr>
            <p:spPr bwMode="auto">
              <a:xfrm>
                <a:off x="1833627" y="1160134"/>
                <a:ext cx="3562754" cy="400101"/>
              </a:xfrm>
              <a:prstGeom prst="rect">
                <a:avLst/>
              </a:prstGeom>
              <a:noFill/>
              <a:ln w="9525">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wrap="none" lIns="91431" tIns="45716" rIns="91431" bIns="45716">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ea"/>
                    <a:sym typeface="+mn-lt"/>
                  </a:rPr>
                  <a:t>改革开放</a:t>
                </a:r>
              </a:p>
            </p:txBody>
          </p:sp>
        </p:grpSp>
        <p:pic>
          <p:nvPicPr>
            <p:cNvPr id="23" name="图片 22">
              <a:extLst>
                <a:ext uri="{FF2B5EF4-FFF2-40B4-BE49-F238E27FC236}">
                  <a16:creationId xmlns="" xmlns:a16="http://schemas.microsoft.com/office/drawing/2014/main" id="{6DFB3CE6-1601-4F39-9B2C-AD4CC497861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877781" y="906990"/>
              <a:ext cx="2384385" cy="1788289"/>
            </a:xfrm>
            <a:prstGeom prst="rect">
              <a:avLst/>
            </a:prstGeom>
          </p:spPr>
        </p:pic>
      </p:grpSp>
      <p:grpSp>
        <p:nvGrpSpPr>
          <p:cNvPr id="27" name="组合 26">
            <a:extLst>
              <a:ext uri="{FF2B5EF4-FFF2-40B4-BE49-F238E27FC236}">
                <a16:creationId xmlns="" xmlns:a16="http://schemas.microsoft.com/office/drawing/2014/main" id="{7B202BF4-EEA3-44C2-85A5-D11C080707FE}"/>
              </a:ext>
            </a:extLst>
          </p:cNvPr>
          <p:cNvGrpSpPr/>
          <p:nvPr/>
        </p:nvGrpSpPr>
        <p:grpSpPr>
          <a:xfrm>
            <a:off x="1238127" y="4697203"/>
            <a:ext cx="10024039" cy="1283878"/>
            <a:chOff x="1238127" y="4697203"/>
            <a:chExt cx="10024039" cy="1283878"/>
          </a:xfrm>
        </p:grpSpPr>
        <p:sp>
          <p:nvSpPr>
            <p:cNvPr id="28" name="文本框 27">
              <a:extLst>
                <a:ext uri="{FF2B5EF4-FFF2-40B4-BE49-F238E27FC236}">
                  <a16:creationId xmlns="" xmlns:a16="http://schemas.microsoft.com/office/drawing/2014/main" id="{7F5C4A35-9F49-4C56-96AF-3FFD83C5EC13}"/>
                </a:ext>
              </a:extLst>
            </p:cNvPr>
            <p:cNvSpPr txBox="1"/>
            <p:nvPr/>
          </p:nvSpPr>
          <p:spPr>
            <a:xfrm>
              <a:off x="1238127" y="4697203"/>
              <a:ext cx="6094070" cy="525657"/>
            </a:xfrm>
            <a:prstGeom prst="rect">
              <a:avLst/>
            </a:prstGeom>
            <a:noFill/>
          </p:spPr>
          <p:txBody>
            <a:bodyPr wrap="square">
              <a:spAutoFit/>
            </a:bodyPr>
            <a:lstStyle/>
            <a:p>
              <a:pPr eaLnBrk="1" hangingPunct="1">
                <a:lnSpc>
                  <a:spcPct val="130000"/>
                </a:lnSpc>
              </a:pPr>
              <a:r>
                <a:rPr lang="zh-CN" altLang="en-US" sz="2400" b="1" dirty="0">
                  <a:solidFill>
                    <a:srgbClr val="C00000"/>
                  </a:solidFill>
                  <a:latin typeface="微软雅黑" panose="020B0503020204020204" pitchFamily="34" charset="-122"/>
                  <a:ea typeface="微软雅黑" panose="020B0503020204020204" pitchFamily="34" charset="-122"/>
                </a:rPr>
                <a:t>地点：</a:t>
              </a:r>
              <a:r>
                <a:rPr lang="zh-CN" altLang="en-US" sz="2400" b="1" dirty="0">
                  <a:latin typeface="微软雅黑" panose="020B0503020204020204" pitchFamily="34" charset="-122"/>
                  <a:ea typeface="微软雅黑" panose="020B0503020204020204" pitchFamily="34" charset="-122"/>
                </a:rPr>
                <a:t>北京首都北京</a:t>
              </a:r>
            </a:p>
          </p:txBody>
        </p:sp>
        <p:sp>
          <p:nvSpPr>
            <p:cNvPr id="29" name="文本框 28">
              <a:extLst>
                <a:ext uri="{FF2B5EF4-FFF2-40B4-BE49-F238E27FC236}">
                  <a16:creationId xmlns="" xmlns:a16="http://schemas.microsoft.com/office/drawing/2014/main" id="{4554EC46-9ABA-43CB-995A-D211AADB0BBB}"/>
                </a:ext>
              </a:extLst>
            </p:cNvPr>
            <p:cNvSpPr txBox="1"/>
            <p:nvPr/>
          </p:nvSpPr>
          <p:spPr>
            <a:xfrm>
              <a:off x="1268777" y="5203624"/>
              <a:ext cx="9993389" cy="777457"/>
            </a:xfrm>
            <a:prstGeom prst="rect">
              <a:avLst/>
            </a:prstGeom>
            <a:noFill/>
          </p:spPr>
          <p:txBody>
            <a:bodyPr wrap="square">
              <a:spAutoFit/>
            </a:bodyPr>
            <a:lstStyle/>
            <a:p>
              <a:pPr eaLnBrk="1" hangingPunct="1">
                <a:lnSpc>
                  <a:spcPct val="130000"/>
                </a:lnSpc>
              </a:pPr>
              <a:r>
                <a:rPr lang="zh-CN" altLang="en-US" sz="1800" dirty="0">
                  <a:latin typeface="微软雅黑" panose="020B0503020204020204" pitchFamily="34" charset="-122"/>
                  <a:ea typeface="微软雅黑" panose="020B0503020204020204" pitchFamily="34" charset="-122"/>
                </a:rPr>
                <a:t>大会审议并通过了</a:t>
              </a:r>
              <a:r>
                <a:rPr lang="en-US" altLang="zh-CN" sz="1800" dirty="0">
                  <a:latin typeface="微软雅黑" panose="020B0503020204020204" pitchFamily="34" charset="-122"/>
                  <a:ea typeface="微软雅黑" panose="020B0503020204020204" pitchFamily="34" charset="-122"/>
                </a:rPr>
                <a:t>《</a:t>
              </a:r>
              <a:r>
                <a:rPr lang="zh-CN" altLang="en-US" sz="1800" dirty="0">
                  <a:latin typeface="微软雅黑" panose="020B0503020204020204" pitchFamily="34" charset="-122"/>
                  <a:ea typeface="微软雅黑" panose="020B0503020204020204" pitchFamily="34" charset="-122"/>
                </a:rPr>
                <a:t>中国共产党章程部分条文修正案</a:t>
              </a:r>
              <a:r>
                <a:rPr lang="en-US" altLang="zh-CN" sz="1800" dirty="0">
                  <a:latin typeface="微软雅黑" panose="020B0503020204020204" pitchFamily="34" charset="-122"/>
                  <a:ea typeface="微软雅黑" panose="020B0503020204020204" pitchFamily="34" charset="-122"/>
                </a:rPr>
                <a:t>》</a:t>
              </a:r>
              <a:r>
                <a:rPr lang="zh-CN" altLang="en-US" sz="1800" dirty="0">
                  <a:latin typeface="微软雅黑" panose="020B0503020204020204" pitchFamily="34" charset="-122"/>
                  <a:ea typeface="微软雅黑" panose="020B0503020204020204" pitchFamily="34" charset="-122"/>
                </a:rPr>
                <a:t>，概括了党在社会主义初级阶段以“一个中心、两个基本点”为核心内容的基本路线，制定了国民经济发展的“三步走”战略</a:t>
              </a:r>
            </a:p>
          </p:txBody>
        </p:sp>
      </p:grpSp>
      <p:grpSp>
        <p:nvGrpSpPr>
          <p:cNvPr id="30" name="组合 29">
            <a:extLst>
              <a:ext uri="{FF2B5EF4-FFF2-40B4-BE49-F238E27FC236}">
                <a16:creationId xmlns="" xmlns:a16="http://schemas.microsoft.com/office/drawing/2014/main" id="{987AF060-76F1-4247-9609-4827605036A6}"/>
              </a:ext>
            </a:extLst>
          </p:cNvPr>
          <p:cNvGrpSpPr/>
          <p:nvPr/>
        </p:nvGrpSpPr>
        <p:grpSpPr>
          <a:xfrm>
            <a:off x="498518" y="3273912"/>
            <a:ext cx="10763648" cy="1788289"/>
            <a:chOff x="498518" y="906990"/>
            <a:chExt cx="10763648" cy="1788289"/>
          </a:xfrm>
        </p:grpSpPr>
        <p:grpSp>
          <p:nvGrpSpPr>
            <p:cNvPr id="31" name="组合 30">
              <a:extLst>
                <a:ext uri="{FF2B5EF4-FFF2-40B4-BE49-F238E27FC236}">
                  <a16:creationId xmlns="" xmlns:a16="http://schemas.microsoft.com/office/drawing/2014/main" id="{31CCF43E-70CF-4D3F-8EF7-3E282D575455}"/>
                </a:ext>
              </a:extLst>
            </p:cNvPr>
            <p:cNvGrpSpPr/>
            <p:nvPr/>
          </p:nvGrpSpPr>
          <p:grpSpPr>
            <a:xfrm>
              <a:off x="498518" y="1279087"/>
              <a:ext cx="6286857" cy="815431"/>
              <a:chOff x="498518" y="1279087"/>
              <a:chExt cx="6286857" cy="815431"/>
            </a:xfrm>
          </p:grpSpPr>
          <p:pic>
            <p:nvPicPr>
              <p:cNvPr id="36" name="图片 16">
                <a:extLst>
                  <a:ext uri="{FF2B5EF4-FFF2-40B4-BE49-F238E27FC236}">
                    <a16:creationId xmlns="" xmlns:a16="http://schemas.microsoft.com/office/drawing/2014/main" id="{405B6FD6-E211-441B-BCA0-A72736DB9339}"/>
                  </a:ext>
                </a:extLst>
              </p:cNvPr>
              <p:cNvPicPr>
                <a:picLocks noChangeAspect="1"/>
              </p:cNvPicPr>
              <p:nvPr/>
            </p:nvPicPr>
            <p:blipFill rotWithShape="1">
              <a:blip r:embed="rId3"/>
              <a:srcRect t="54420" b="30619"/>
              <a:stretch/>
            </p:blipFill>
            <p:spPr bwMode="auto">
              <a:xfrm>
                <a:off x="768227" y="1601776"/>
                <a:ext cx="469900" cy="469900"/>
              </a:xfrm>
              <a:custGeom>
                <a:avLst/>
                <a:gdLst>
                  <a:gd name="connsiteX0" fmla="*/ 234799 w 469598"/>
                  <a:gd name="connsiteY0" fmla="*/ 0 h 469544"/>
                  <a:gd name="connsiteX1" fmla="*/ 280683 w 469598"/>
                  <a:gd name="connsiteY1" fmla="*/ 4625 h 469544"/>
                  <a:gd name="connsiteX2" fmla="*/ 284010 w 469598"/>
                  <a:gd name="connsiteY2" fmla="*/ 37627 h 469544"/>
                  <a:gd name="connsiteX3" fmla="*/ 431419 w 469598"/>
                  <a:gd name="connsiteY3" fmla="*/ 185019 h 469544"/>
                  <a:gd name="connsiteX4" fmla="*/ 464922 w 469598"/>
                  <a:gd name="connsiteY4" fmla="*/ 188396 h 469544"/>
                  <a:gd name="connsiteX5" fmla="*/ 469598 w 469598"/>
                  <a:gd name="connsiteY5" fmla="*/ 234772 h 469544"/>
                  <a:gd name="connsiteX6" fmla="*/ 234799 w 469598"/>
                  <a:gd name="connsiteY6" fmla="*/ 469544 h 469544"/>
                  <a:gd name="connsiteX7" fmla="*/ 0 w 469598"/>
                  <a:gd name="connsiteY7" fmla="*/ 234772 h 469544"/>
                  <a:gd name="connsiteX8" fmla="*/ 234799 w 469598"/>
                  <a:gd name="connsiteY8" fmla="*/ 0 h 469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9598" h="469544">
                    <a:moveTo>
                      <a:pt x="234799" y="0"/>
                    </a:moveTo>
                    <a:lnTo>
                      <a:pt x="280683" y="4625"/>
                    </a:lnTo>
                    <a:lnTo>
                      <a:pt x="284010" y="37627"/>
                    </a:lnTo>
                    <a:cubicBezTo>
                      <a:pt x="299150" y="111609"/>
                      <a:pt x="357428" y="169880"/>
                      <a:pt x="431419" y="185019"/>
                    </a:cubicBezTo>
                    <a:lnTo>
                      <a:pt x="464922" y="188396"/>
                    </a:lnTo>
                    <a:lnTo>
                      <a:pt x="469598" y="234772"/>
                    </a:lnTo>
                    <a:cubicBezTo>
                      <a:pt x="469598" y="364433"/>
                      <a:pt x="364475" y="469544"/>
                      <a:pt x="234799" y="469544"/>
                    </a:cubicBezTo>
                    <a:cubicBezTo>
                      <a:pt x="105123" y="469544"/>
                      <a:pt x="0" y="364433"/>
                      <a:pt x="0" y="234772"/>
                    </a:cubicBezTo>
                    <a:cubicBezTo>
                      <a:pt x="0" y="105111"/>
                      <a:pt x="105123" y="0"/>
                      <a:pt x="234799" y="0"/>
                    </a:cubicBezTo>
                    <a:close/>
                  </a:path>
                </a:pathLst>
              </a:custGeom>
              <a:ln w="12700">
                <a:solidFill>
                  <a:sysClr val="window" lastClr="FFFFFF"/>
                </a:solidFill>
              </a:ln>
              <a:effectLst>
                <a:outerShdw blurRad="50800" dist="38100" dir="2700000" algn="tl" rotWithShape="0">
                  <a:prstClr val="black">
                    <a:alpha val="40000"/>
                  </a:prstClr>
                </a:outerShdw>
              </a:effectLst>
            </p:spPr>
          </p:pic>
          <p:pic>
            <p:nvPicPr>
              <p:cNvPr id="37" name="图片 17">
                <a:extLst>
                  <a:ext uri="{FF2B5EF4-FFF2-40B4-BE49-F238E27FC236}">
                    <a16:creationId xmlns="" xmlns:a16="http://schemas.microsoft.com/office/drawing/2014/main" id="{43CC8AF9-D88A-4341-8DB8-934F879F3F27}"/>
                  </a:ext>
                </a:extLst>
              </p:cNvPr>
              <p:cNvPicPr>
                <a:picLocks noChangeAspect="1"/>
              </p:cNvPicPr>
              <p:nvPr/>
            </p:nvPicPr>
            <p:blipFill rotWithShape="1">
              <a:blip r:embed="rId4" cstate="print"/>
              <a:srcRect t="54420" b="30619"/>
              <a:stretch/>
            </p:blipFill>
            <p:spPr bwMode="auto">
              <a:xfrm>
                <a:off x="498518" y="1801188"/>
                <a:ext cx="270425" cy="270336"/>
              </a:xfrm>
              <a:prstGeom prst="ellipse">
                <a:avLst/>
              </a:prstGeom>
              <a:ln w="12700">
                <a:solidFill>
                  <a:sysClr val="window" lastClr="FFFFFF"/>
                </a:solidFill>
              </a:ln>
              <a:effectLst>
                <a:outerShdw blurRad="50800" dist="38100" dir="2700000" algn="tl" rotWithShape="0">
                  <a:prstClr val="black">
                    <a:alpha val="40000"/>
                  </a:prstClr>
                </a:outerShdw>
              </a:effectLst>
            </p:spPr>
          </p:pic>
          <p:pic>
            <p:nvPicPr>
              <p:cNvPr id="38" name="图片 19">
                <a:extLst>
                  <a:ext uri="{FF2B5EF4-FFF2-40B4-BE49-F238E27FC236}">
                    <a16:creationId xmlns="" xmlns:a16="http://schemas.microsoft.com/office/drawing/2014/main" id="{6A0711D9-AD35-415B-8791-CDBD4B2E5B1E}"/>
                  </a:ext>
                </a:extLst>
              </p:cNvPr>
              <p:cNvPicPr>
                <a:picLocks noChangeAspect="1"/>
              </p:cNvPicPr>
              <p:nvPr/>
            </p:nvPicPr>
            <p:blipFill rotWithShape="1">
              <a:blip r:embed="rId4" cstate="print"/>
              <a:srcRect t="54420" b="30619"/>
              <a:stretch/>
            </p:blipFill>
            <p:spPr bwMode="auto">
              <a:xfrm>
                <a:off x="1103310" y="1312049"/>
                <a:ext cx="424265" cy="424125"/>
              </a:xfrm>
              <a:prstGeom prst="ellipse">
                <a:avLst/>
              </a:prstGeom>
              <a:ln w="12700">
                <a:solidFill>
                  <a:sysClr val="window" lastClr="FFFFFF"/>
                </a:solidFill>
              </a:ln>
              <a:effectLst>
                <a:outerShdw blurRad="50800" dist="38100" dir="2700000" algn="tl" rotWithShape="0">
                  <a:prstClr val="black">
                    <a:alpha val="40000"/>
                  </a:prstClr>
                </a:outerShdw>
              </a:effectLst>
            </p:spPr>
          </p:pic>
          <p:sp>
            <p:nvSpPr>
              <p:cNvPr id="41" name="矩形 40">
                <a:extLst>
                  <a:ext uri="{FF2B5EF4-FFF2-40B4-BE49-F238E27FC236}">
                    <a16:creationId xmlns="" xmlns:a16="http://schemas.microsoft.com/office/drawing/2014/main" id="{9C93822C-7A56-45A3-A0F6-976CDA78D24A}"/>
                  </a:ext>
                </a:extLst>
              </p:cNvPr>
              <p:cNvSpPr/>
              <p:nvPr/>
            </p:nvSpPr>
            <p:spPr bwMode="auto">
              <a:xfrm>
                <a:off x="1481525" y="1694408"/>
                <a:ext cx="4121641" cy="400110"/>
              </a:xfrm>
              <a:prstGeom prst="rect">
                <a:avLst/>
              </a:prstGeom>
            </p:spPr>
            <p:txBody>
              <a:bodyPr wrap="none">
                <a:spAutoFit/>
              </a:bodyPr>
              <a:lstStyle/>
              <a:p>
                <a:pPr fontAlgn="auto">
                  <a:spcBef>
                    <a:spcPts val="0"/>
                  </a:spcBef>
                  <a:spcAft>
                    <a:spcPts val="0"/>
                  </a:spcAft>
                  <a:defRPr/>
                </a:pPr>
                <a:r>
                  <a:rPr lang="en-US" altLang="zh-CN" sz="2000" b="1" spc="300" dirty="0">
                    <a:latin typeface="微软雅黑" panose="020B0503020204020204" pitchFamily="34" charset="-122"/>
                    <a:ea typeface="微软雅黑" panose="020B0503020204020204" pitchFamily="34" charset="-122"/>
                  </a:rPr>
                  <a:t>1987</a:t>
                </a:r>
                <a:r>
                  <a:rPr lang="zh-CN" altLang="en-US" sz="2000" b="1" spc="300" dirty="0">
                    <a:latin typeface="微软雅黑" panose="020B0503020204020204" pitchFamily="34" charset="-122"/>
                    <a:ea typeface="微软雅黑" panose="020B0503020204020204" pitchFamily="34" charset="-122"/>
                  </a:rPr>
                  <a:t>年</a:t>
                </a:r>
                <a:r>
                  <a:rPr lang="en-US" altLang="zh-CN" sz="2000" b="1" spc="300" dirty="0">
                    <a:latin typeface="微软雅黑" panose="020B0503020204020204" pitchFamily="34" charset="-122"/>
                    <a:ea typeface="微软雅黑" panose="020B0503020204020204" pitchFamily="34" charset="-122"/>
                  </a:rPr>
                  <a:t>10</a:t>
                </a:r>
                <a:r>
                  <a:rPr lang="zh-CN" altLang="en-US" sz="2000" b="1" spc="300" dirty="0">
                    <a:latin typeface="微软雅黑" panose="020B0503020204020204" pitchFamily="34" charset="-122"/>
                    <a:ea typeface="微软雅黑" panose="020B0503020204020204" pitchFamily="34" charset="-122"/>
                  </a:rPr>
                  <a:t>月</a:t>
                </a:r>
                <a:r>
                  <a:rPr lang="en-US" altLang="zh-CN" sz="2000" b="1" spc="300" dirty="0">
                    <a:latin typeface="微软雅黑" panose="020B0503020204020204" pitchFamily="34" charset="-122"/>
                    <a:ea typeface="微软雅黑" panose="020B0503020204020204" pitchFamily="34" charset="-122"/>
                  </a:rPr>
                  <a:t>25</a:t>
                </a:r>
                <a:r>
                  <a:rPr lang="zh-CN" altLang="en-US" sz="2000" b="1" spc="300" dirty="0">
                    <a:latin typeface="微软雅黑" panose="020B0503020204020204" pitchFamily="34" charset="-122"/>
                    <a:ea typeface="微软雅黑" panose="020B0503020204020204" pitchFamily="34" charset="-122"/>
                  </a:rPr>
                  <a:t>日中共十三大</a:t>
                </a:r>
              </a:p>
            </p:txBody>
          </p:sp>
          <p:cxnSp>
            <p:nvCxnSpPr>
              <p:cNvPr id="42" name="直接连接符 41">
                <a:extLst>
                  <a:ext uri="{FF2B5EF4-FFF2-40B4-BE49-F238E27FC236}">
                    <a16:creationId xmlns="" xmlns:a16="http://schemas.microsoft.com/office/drawing/2014/main" id="{F72568BD-6448-41FA-BAE1-0E4CCCDFD735}"/>
                  </a:ext>
                </a:extLst>
              </p:cNvPr>
              <p:cNvCxnSpPr>
                <a:cxnSpLocks/>
              </p:cNvCxnSpPr>
              <p:nvPr/>
            </p:nvCxnSpPr>
            <p:spPr bwMode="auto">
              <a:xfrm>
                <a:off x="1238127" y="2055802"/>
                <a:ext cx="5547248" cy="0"/>
              </a:xfrm>
              <a:prstGeom prst="line">
                <a:avLst/>
              </a:prstGeom>
              <a:noFill/>
              <a:ln w="12700" cap="flat" cmpd="sng" algn="ctr">
                <a:solidFill>
                  <a:srgbClr val="C00000"/>
                </a:solidFill>
                <a:prstDash val="solid"/>
                <a:miter lim="800000"/>
              </a:ln>
              <a:effectLst/>
            </p:spPr>
          </p:cxnSp>
          <p:grpSp>
            <p:nvGrpSpPr>
              <p:cNvPr id="43" name="组合 42">
                <a:extLst>
                  <a:ext uri="{FF2B5EF4-FFF2-40B4-BE49-F238E27FC236}">
                    <a16:creationId xmlns="" xmlns:a16="http://schemas.microsoft.com/office/drawing/2014/main" id="{0A01CC8D-9D8C-4780-BB09-A5755F2C95AB}"/>
                  </a:ext>
                </a:extLst>
              </p:cNvPr>
              <p:cNvGrpSpPr/>
              <p:nvPr/>
            </p:nvGrpSpPr>
            <p:grpSpPr>
              <a:xfrm>
                <a:off x="5709188" y="1736174"/>
                <a:ext cx="1048935" cy="262478"/>
                <a:chOff x="6300923" y="1890702"/>
                <a:chExt cx="457200" cy="107950"/>
              </a:xfrm>
              <a:solidFill>
                <a:srgbClr val="C00000"/>
              </a:solidFill>
            </p:grpSpPr>
            <p:sp>
              <p:nvSpPr>
                <p:cNvPr id="45" name="平行四边形 44">
                  <a:extLst>
                    <a:ext uri="{FF2B5EF4-FFF2-40B4-BE49-F238E27FC236}">
                      <a16:creationId xmlns="" xmlns:a16="http://schemas.microsoft.com/office/drawing/2014/main" id="{4090A218-AABC-423D-BAA8-279215D85FC8}"/>
                    </a:ext>
                  </a:extLst>
                </p:cNvPr>
                <p:cNvSpPr/>
                <p:nvPr/>
              </p:nvSpPr>
              <p:spPr bwMode="auto">
                <a:xfrm>
                  <a:off x="6300923" y="1890702"/>
                  <a:ext cx="101600" cy="107950"/>
                </a:xfrm>
                <a:prstGeom prst="parallelogram">
                  <a:avLst>
                    <a:gd name="adj" fmla="val 46094"/>
                  </a:avLst>
                </a:prstGeom>
                <a:grpFill/>
                <a:ln w="12700" cap="flat" cmpd="sng" algn="ctr">
                  <a:no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6" name="平行四边形 45">
                  <a:extLst>
                    <a:ext uri="{FF2B5EF4-FFF2-40B4-BE49-F238E27FC236}">
                      <a16:creationId xmlns="" xmlns:a16="http://schemas.microsoft.com/office/drawing/2014/main" id="{17B49C42-619D-4AAF-9673-87FF2D93A64D}"/>
                    </a:ext>
                  </a:extLst>
                </p:cNvPr>
                <p:cNvSpPr/>
                <p:nvPr/>
              </p:nvSpPr>
              <p:spPr bwMode="auto">
                <a:xfrm>
                  <a:off x="6389823" y="1890702"/>
                  <a:ext cx="101600" cy="107950"/>
                </a:xfrm>
                <a:prstGeom prst="parallelogram">
                  <a:avLst>
                    <a:gd name="adj" fmla="val 46094"/>
                  </a:avLst>
                </a:prstGeom>
                <a:grpFill/>
                <a:ln w="12700" cap="flat" cmpd="sng" algn="ctr">
                  <a:no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7" name="平行四边形 28">
                  <a:extLst>
                    <a:ext uri="{FF2B5EF4-FFF2-40B4-BE49-F238E27FC236}">
                      <a16:creationId xmlns="" xmlns:a16="http://schemas.microsoft.com/office/drawing/2014/main" id="{6ACB6AE7-8744-4310-B703-062EB0776CF6}"/>
                    </a:ext>
                  </a:extLst>
                </p:cNvPr>
                <p:cNvSpPr/>
                <p:nvPr/>
              </p:nvSpPr>
              <p:spPr bwMode="auto">
                <a:xfrm>
                  <a:off x="6478723" y="1890702"/>
                  <a:ext cx="101600" cy="107950"/>
                </a:xfrm>
                <a:prstGeom prst="parallelogram">
                  <a:avLst>
                    <a:gd name="adj" fmla="val 46094"/>
                  </a:avLst>
                </a:prstGeom>
                <a:grpFill/>
                <a:ln w="12700" cap="flat" cmpd="sng" algn="ctr">
                  <a:no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8" name="平行四边形 29">
                  <a:extLst>
                    <a:ext uri="{FF2B5EF4-FFF2-40B4-BE49-F238E27FC236}">
                      <a16:creationId xmlns="" xmlns:a16="http://schemas.microsoft.com/office/drawing/2014/main" id="{3BBC58ED-89FE-4ABD-A499-2E22BE4EF6CC}"/>
                    </a:ext>
                  </a:extLst>
                </p:cNvPr>
                <p:cNvSpPr/>
                <p:nvPr/>
              </p:nvSpPr>
              <p:spPr bwMode="auto">
                <a:xfrm>
                  <a:off x="6570798" y="1890702"/>
                  <a:ext cx="101600" cy="107950"/>
                </a:xfrm>
                <a:prstGeom prst="parallelogram">
                  <a:avLst>
                    <a:gd name="adj" fmla="val 46094"/>
                  </a:avLst>
                </a:prstGeom>
                <a:grpFill/>
                <a:ln w="12700" cap="flat" cmpd="sng" algn="ctr">
                  <a:no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9" name="平行四边形 30">
                  <a:extLst>
                    <a:ext uri="{FF2B5EF4-FFF2-40B4-BE49-F238E27FC236}">
                      <a16:creationId xmlns="" xmlns:a16="http://schemas.microsoft.com/office/drawing/2014/main" id="{7FE0E178-8755-4143-AD92-8C09F1E52BA8}"/>
                    </a:ext>
                  </a:extLst>
                </p:cNvPr>
                <p:cNvSpPr/>
                <p:nvPr/>
              </p:nvSpPr>
              <p:spPr bwMode="auto">
                <a:xfrm>
                  <a:off x="6656523" y="1890702"/>
                  <a:ext cx="101600" cy="107950"/>
                </a:xfrm>
                <a:prstGeom prst="parallelogram">
                  <a:avLst>
                    <a:gd name="adj" fmla="val 46094"/>
                  </a:avLst>
                </a:prstGeom>
                <a:grpFill/>
                <a:ln w="12700" cap="flat" cmpd="sng" algn="ctr">
                  <a:no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
            <p:nvSpPr>
              <p:cNvPr id="44" name="矩形 43">
                <a:extLst>
                  <a:ext uri="{FF2B5EF4-FFF2-40B4-BE49-F238E27FC236}">
                    <a16:creationId xmlns="" xmlns:a16="http://schemas.microsoft.com/office/drawing/2014/main" id="{867CA3AB-C4D7-4AF9-8F5B-347A1BCAE7AA}"/>
                  </a:ext>
                </a:extLst>
              </p:cNvPr>
              <p:cNvSpPr/>
              <p:nvPr/>
            </p:nvSpPr>
            <p:spPr bwMode="auto">
              <a:xfrm>
                <a:off x="1084047" y="1279087"/>
                <a:ext cx="184731"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1" u="none" strike="noStrike" kern="0" cap="none" spc="0" normalizeH="0" baseline="0" noProof="0" dirty="0">
                  <a:ln>
                    <a:noFill/>
                  </a:ln>
                  <a:solidFill>
                    <a:prstClr val="white">
                      <a:lumMod val="95000"/>
                    </a:prstClr>
                  </a:solidFill>
                  <a:effectLst/>
                  <a:uLnTx/>
                  <a:uFillTx/>
                  <a:cs typeface="+mn-ea"/>
                  <a:sym typeface="+mn-lt"/>
                </a:endParaRPr>
              </a:p>
            </p:txBody>
          </p:sp>
        </p:grpSp>
        <p:grpSp>
          <p:nvGrpSpPr>
            <p:cNvPr id="32" name="组合 31">
              <a:extLst>
                <a:ext uri="{FF2B5EF4-FFF2-40B4-BE49-F238E27FC236}">
                  <a16:creationId xmlns="" xmlns:a16="http://schemas.microsoft.com/office/drawing/2014/main" id="{1081B8B9-9CE9-4754-9F9D-760A023D868B}"/>
                </a:ext>
              </a:extLst>
            </p:cNvPr>
            <p:cNvGrpSpPr/>
            <p:nvPr/>
          </p:nvGrpSpPr>
          <p:grpSpPr>
            <a:xfrm>
              <a:off x="6998122" y="1601776"/>
              <a:ext cx="1718564" cy="483636"/>
              <a:chOff x="955405" y="1115195"/>
              <a:chExt cx="5057795" cy="483636"/>
            </a:xfrm>
          </p:grpSpPr>
          <p:sp>
            <p:nvSpPr>
              <p:cNvPr id="34" name="圆角矩形 58">
                <a:extLst>
                  <a:ext uri="{FF2B5EF4-FFF2-40B4-BE49-F238E27FC236}">
                    <a16:creationId xmlns="" xmlns:a16="http://schemas.microsoft.com/office/drawing/2014/main" id="{2FD0890C-181F-4A15-90FE-3B6450AA2CC5}"/>
                  </a:ext>
                </a:extLst>
              </p:cNvPr>
              <p:cNvSpPr/>
              <p:nvPr/>
            </p:nvSpPr>
            <p:spPr>
              <a:xfrm>
                <a:off x="955405" y="1115195"/>
                <a:ext cx="5057795" cy="483636"/>
              </a:xfrm>
              <a:prstGeom prst="roundRect">
                <a:avLst>
                  <a:gd name="adj" fmla="val 50000"/>
                </a:avLst>
              </a:prstGeom>
              <a:solidFill>
                <a:srgbClr val="C10001"/>
              </a:solidFill>
              <a:ln w="25400" cap="flat" cmpd="sng" algn="ctr">
                <a:solidFill>
                  <a:srgbClr val="C00000"/>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dirty="0">
                  <a:ln>
                    <a:noFill/>
                  </a:ln>
                  <a:solidFill>
                    <a:prstClr val="white"/>
                  </a:solidFill>
                  <a:effectLst/>
                  <a:uLnTx/>
                  <a:uFillTx/>
                  <a:cs typeface="+mn-ea"/>
                  <a:sym typeface="+mn-lt"/>
                </a:endParaRPr>
              </a:p>
            </p:txBody>
          </p:sp>
          <p:sp>
            <p:nvSpPr>
              <p:cNvPr id="35" name="矩形 38">
                <a:extLst>
                  <a:ext uri="{FF2B5EF4-FFF2-40B4-BE49-F238E27FC236}">
                    <a16:creationId xmlns="" xmlns:a16="http://schemas.microsoft.com/office/drawing/2014/main" id="{2527404D-7FCB-4D20-9631-53B6B79EB6FD}"/>
                  </a:ext>
                </a:extLst>
              </p:cNvPr>
              <p:cNvSpPr>
                <a:spLocks noChangeArrowheads="1"/>
              </p:cNvSpPr>
              <p:nvPr/>
            </p:nvSpPr>
            <p:spPr bwMode="auto">
              <a:xfrm>
                <a:off x="1833627" y="1160134"/>
                <a:ext cx="3562754" cy="400101"/>
              </a:xfrm>
              <a:prstGeom prst="rect">
                <a:avLst/>
              </a:prstGeom>
              <a:noFill/>
              <a:ln w="9525">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wrap="none" lIns="91431" tIns="45716" rIns="91431" bIns="45716">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ea"/>
                    <a:sym typeface="+mn-lt"/>
                  </a:rPr>
                  <a:t>改革开放</a:t>
                </a:r>
              </a:p>
            </p:txBody>
          </p:sp>
        </p:grpSp>
        <p:pic>
          <p:nvPicPr>
            <p:cNvPr id="33" name="图片 32">
              <a:extLst>
                <a:ext uri="{FF2B5EF4-FFF2-40B4-BE49-F238E27FC236}">
                  <a16:creationId xmlns="" xmlns:a16="http://schemas.microsoft.com/office/drawing/2014/main" id="{3EFCD6A0-053A-4486-BBFA-17788FFB6D4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877781" y="906990"/>
              <a:ext cx="2384385" cy="1788289"/>
            </a:xfrm>
            <a:prstGeom prst="rect">
              <a:avLst/>
            </a:prstGeom>
          </p:spPr>
        </p:pic>
      </p:grpSp>
    </p:spTree>
    <p:extLst>
      <p:ext uri="{BB962C8B-B14F-4D97-AF65-F5344CB8AC3E}">
        <p14:creationId xmlns:p14="http://schemas.microsoft.com/office/powerpoint/2010/main" val="2596271065"/>
      </p:ext>
    </p:extLst>
  </p:cSld>
  <p:clrMapOvr>
    <a:masterClrMapping/>
  </p:clrMapOvr>
  <mc:AlternateContent xmlns:mc="http://schemas.openxmlformats.org/markup-compatibility/2006" xmlns:p14="http://schemas.microsoft.com/office/powerpoint/2010/main">
    <mc:Choice Requires="p14">
      <p:transition spd="slow" p14:dur="1400" advTm="0">
        <p14:ripp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750"/>
                                        <p:tgtEl>
                                          <p:spTgt spid="25"/>
                                        </p:tgtEl>
                                      </p:cBhvr>
                                    </p:animEffect>
                                  </p:childTnLst>
                                </p:cTn>
                              </p:par>
                            </p:childTnLst>
                          </p:cTn>
                        </p:par>
                        <p:par>
                          <p:cTn id="8" fill="hold">
                            <p:stCondLst>
                              <p:cond delay="750"/>
                            </p:stCondLst>
                            <p:childTnLst>
                              <p:par>
                                <p:cTn id="9" presetID="22" presetClass="entr" presetSubtype="8"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wipe(left)">
                                      <p:cBhvr>
                                        <p:cTn id="11" dur="500"/>
                                        <p:tgtEl>
                                          <p:spTgt spid="26"/>
                                        </p:tgtEl>
                                      </p:cBhvr>
                                    </p:animEffect>
                                  </p:childTnLst>
                                </p:cTn>
                              </p:par>
                            </p:childTnLst>
                          </p:cTn>
                        </p:par>
                        <p:par>
                          <p:cTn id="12" fill="hold">
                            <p:stCondLst>
                              <p:cond delay="1250"/>
                            </p:stCondLst>
                            <p:childTnLst>
                              <p:par>
                                <p:cTn id="13" presetID="22" presetClass="entr" presetSubtype="8" fill="hold"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wipe(left)">
                                      <p:cBhvr>
                                        <p:cTn id="15" dur="750"/>
                                        <p:tgtEl>
                                          <p:spTgt spid="30"/>
                                        </p:tgtEl>
                                      </p:cBhvr>
                                    </p:animEffect>
                                  </p:childTnLst>
                                </p:cTn>
                              </p:par>
                            </p:childTnLst>
                          </p:cTn>
                        </p:par>
                        <p:par>
                          <p:cTn id="16" fill="hold">
                            <p:stCondLst>
                              <p:cond delay="2000"/>
                            </p:stCondLst>
                            <p:childTnLst>
                              <p:par>
                                <p:cTn id="17" presetID="22" presetClass="entr" presetSubtype="8" fill="hold"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wipe(left)">
                                      <p:cBhvr>
                                        <p:cTn id="1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文本框 38">
            <a:extLst>
              <a:ext uri="{FF2B5EF4-FFF2-40B4-BE49-F238E27FC236}">
                <a16:creationId xmlns="" xmlns:a16="http://schemas.microsoft.com/office/drawing/2014/main" id="{E5B102FC-ABD5-4A4C-A6A8-706F28EF6A31}"/>
              </a:ext>
            </a:extLst>
          </p:cNvPr>
          <p:cNvSpPr txBox="1"/>
          <p:nvPr/>
        </p:nvSpPr>
        <p:spPr>
          <a:xfrm>
            <a:off x="1114000" y="375508"/>
            <a:ext cx="6096000" cy="369332"/>
          </a:xfrm>
          <a:prstGeom prst="rect">
            <a:avLst/>
          </a:prstGeom>
          <a:noFill/>
        </p:spPr>
        <p:txBody>
          <a:bodyPr wrap="square">
            <a:spAutoFit/>
          </a:bodyPr>
          <a:lstStyle/>
          <a:p>
            <a:r>
              <a:rPr lang="zh-CN" altLang="en-US" sz="1800" dirty="0">
                <a:solidFill>
                  <a:srgbClr val="C00000"/>
                </a:solidFill>
                <a:latin typeface="汉仪雅酷黑 85W" panose="020B0904020202020204" pitchFamily="34" charset="-122"/>
                <a:ea typeface="汉仪雅酷黑 85W" panose="020B0904020202020204" pitchFamily="34" charset="-122"/>
                <a:sym typeface="思源黑体" panose="020B0500000000000000" pitchFamily="34" charset="-122"/>
              </a:rPr>
              <a:t>改革开放</a:t>
            </a:r>
          </a:p>
        </p:txBody>
      </p:sp>
      <p:pic>
        <p:nvPicPr>
          <p:cNvPr id="40" name="图片 13">
            <a:extLst>
              <a:ext uri="{FF2B5EF4-FFF2-40B4-BE49-F238E27FC236}">
                <a16:creationId xmlns="" xmlns:a16="http://schemas.microsoft.com/office/drawing/2014/main" id="{8F5A8AB7-08C8-4A4F-98B4-B87A4046B493}"/>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bwMode="auto">
          <a:xfrm>
            <a:off x="263122" y="213359"/>
            <a:ext cx="850878" cy="693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9" name="组合 18">
            <a:extLst>
              <a:ext uri="{FF2B5EF4-FFF2-40B4-BE49-F238E27FC236}">
                <a16:creationId xmlns="" xmlns:a16="http://schemas.microsoft.com/office/drawing/2014/main" id="{4D1E66AF-B5C9-470C-B1B1-9C66C51B1462}"/>
              </a:ext>
            </a:extLst>
          </p:cNvPr>
          <p:cNvGrpSpPr/>
          <p:nvPr/>
        </p:nvGrpSpPr>
        <p:grpSpPr>
          <a:xfrm>
            <a:off x="1238127" y="2330281"/>
            <a:ext cx="10024039" cy="1283878"/>
            <a:chOff x="1238127" y="2330281"/>
            <a:chExt cx="10024039" cy="1283878"/>
          </a:xfrm>
        </p:grpSpPr>
        <p:sp>
          <p:nvSpPr>
            <p:cNvPr id="22" name="文本框 21">
              <a:extLst>
                <a:ext uri="{FF2B5EF4-FFF2-40B4-BE49-F238E27FC236}">
                  <a16:creationId xmlns="" xmlns:a16="http://schemas.microsoft.com/office/drawing/2014/main" id="{811F2E29-76E8-4297-9433-A3600F60AB3B}"/>
                </a:ext>
              </a:extLst>
            </p:cNvPr>
            <p:cNvSpPr txBox="1"/>
            <p:nvPr/>
          </p:nvSpPr>
          <p:spPr>
            <a:xfrm>
              <a:off x="1238127" y="2330281"/>
              <a:ext cx="6094070" cy="525657"/>
            </a:xfrm>
            <a:prstGeom prst="rect">
              <a:avLst/>
            </a:prstGeom>
            <a:noFill/>
          </p:spPr>
          <p:txBody>
            <a:bodyPr wrap="square">
              <a:spAutoFit/>
            </a:bodyPr>
            <a:lstStyle/>
            <a:p>
              <a:pPr eaLnBrk="1" hangingPunct="1">
                <a:lnSpc>
                  <a:spcPct val="130000"/>
                </a:lnSpc>
              </a:pPr>
              <a:r>
                <a:rPr lang="zh-CN" altLang="en-US" sz="2400" b="1" dirty="0">
                  <a:solidFill>
                    <a:srgbClr val="C00000"/>
                  </a:solidFill>
                  <a:latin typeface="微软雅黑" panose="020B0503020204020204" pitchFamily="34" charset="-122"/>
                  <a:ea typeface="微软雅黑" panose="020B0503020204020204" pitchFamily="34" charset="-122"/>
                </a:rPr>
                <a:t>地点：</a:t>
              </a:r>
              <a:r>
                <a:rPr lang="zh-CN" altLang="en-US" sz="2400" b="1" dirty="0">
                  <a:latin typeface="微软雅黑" panose="020B0503020204020204" pitchFamily="34" charset="-122"/>
                  <a:ea typeface="微软雅黑" panose="020B0503020204020204" pitchFamily="34" charset="-122"/>
                </a:rPr>
                <a:t>北京首都北京</a:t>
              </a:r>
            </a:p>
          </p:txBody>
        </p:sp>
        <p:sp>
          <p:nvSpPr>
            <p:cNvPr id="24" name="文本框 23">
              <a:extLst>
                <a:ext uri="{FF2B5EF4-FFF2-40B4-BE49-F238E27FC236}">
                  <a16:creationId xmlns="" xmlns:a16="http://schemas.microsoft.com/office/drawing/2014/main" id="{8504ED58-ECC7-41A1-8A18-F8C8F45934BB}"/>
                </a:ext>
              </a:extLst>
            </p:cNvPr>
            <p:cNvSpPr txBox="1"/>
            <p:nvPr/>
          </p:nvSpPr>
          <p:spPr>
            <a:xfrm>
              <a:off x="1268777" y="2836702"/>
              <a:ext cx="9993389" cy="777457"/>
            </a:xfrm>
            <a:prstGeom prst="rect">
              <a:avLst/>
            </a:prstGeom>
            <a:noFill/>
          </p:spPr>
          <p:txBody>
            <a:bodyPr wrap="square">
              <a:spAutoFit/>
            </a:bodyPr>
            <a:lstStyle/>
            <a:p>
              <a:pPr eaLnBrk="1" hangingPunct="1">
                <a:lnSpc>
                  <a:spcPct val="130000"/>
                </a:lnSpc>
              </a:pPr>
              <a:r>
                <a:rPr lang="en-US" altLang="zh-CN" sz="1800" dirty="0">
                  <a:latin typeface="微软雅黑" panose="020B0503020204020204" pitchFamily="34" charset="-122"/>
                  <a:ea typeface="微软雅黑" panose="020B0503020204020204" pitchFamily="34" charset="-122"/>
                </a:rPr>
                <a:t>1992</a:t>
              </a:r>
              <a:r>
                <a:rPr lang="zh-CN" altLang="en-US" sz="1800" dirty="0">
                  <a:latin typeface="微软雅黑" panose="020B0503020204020204" pitchFamily="34" charset="-122"/>
                  <a:ea typeface="微软雅黑" panose="020B0503020204020204" pitchFamily="34" charset="-122"/>
                </a:rPr>
                <a:t>年</a:t>
              </a:r>
              <a:r>
                <a:rPr lang="en-US" altLang="zh-CN" sz="1800" dirty="0">
                  <a:latin typeface="微软雅黑" panose="020B0503020204020204" pitchFamily="34" charset="-122"/>
                  <a:ea typeface="微软雅黑" panose="020B0503020204020204" pitchFamily="34" charset="-122"/>
                </a:rPr>
                <a:t>10</a:t>
              </a:r>
              <a:r>
                <a:rPr lang="zh-CN" altLang="en-US" sz="1800" dirty="0">
                  <a:latin typeface="微软雅黑" panose="020B0503020204020204" pitchFamily="34" charset="-122"/>
                  <a:ea typeface="微软雅黑" panose="020B0503020204020204" pitchFamily="34" charset="-122"/>
                </a:rPr>
                <a:t>月，党的十四大召开，确立了邓小平建设有中国特色的社会主义理论在全党的指导地位，十四大是中国共产党历史上又一个重要的里程碑</a:t>
              </a:r>
            </a:p>
          </p:txBody>
        </p:sp>
      </p:grpSp>
      <p:grpSp>
        <p:nvGrpSpPr>
          <p:cNvPr id="25" name="组合 24">
            <a:extLst>
              <a:ext uri="{FF2B5EF4-FFF2-40B4-BE49-F238E27FC236}">
                <a16:creationId xmlns="" xmlns:a16="http://schemas.microsoft.com/office/drawing/2014/main" id="{2055A827-9E7A-4FBF-A5EC-EDAF967E094D}"/>
              </a:ext>
            </a:extLst>
          </p:cNvPr>
          <p:cNvGrpSpPr/>
          <p:nvPr/>
        </p:nvGrpSpPr>
        <p:grpSpPr>
          <a:xfrm>
            <a:off x="498518" y="906990"/>
            <a:ext cx="10763648" cy="1788289"/>
            <a:chOff x="498518" y="906990"/>
            <a:chExt cx="10763648" cy="1788289"/>
          </a:xfrm>
        </p:grpSpPr>
        <p:grpSp>
          <p:nvGrpSpPr>
            <p:cNvPr id="3" name="组合 2">
              <a:extLst>
                <a:ext uri="{FF2B5EF4-FFF2-40B4-BE49-F238E27FC236}">
                  <a16:creationId xmlns="" xmlns:a16="http://schemas.microsoft.com/office/drawing/2014/main" id="{CCEC28CD-A85B-471F-B29A-F865D89E518B}"/>
                </a:ext>
              </a:extLst>
            </p:cNvPr>
            <p:cNvGrpSpPr/>
            <p:nvPr/>
          </p:nvGrpSpPr>
          <p:grpSpPr>
            <a:xfrm>
              <a:off x="498518" y="1279087"/>
              <a:ext cx="6286857" cy="815431"/>
              <a:chOff x="498518" y="1279087"/>
              <a:chExt cx="6286857" cy="815431"/>
            </a:xfrm>
          </p:grpSpPr>
          <p:pic>
            <p:nvPicPr>
              <p:cNvPr id="5" name="图片 16">
                <a:extLst>
                  <a:ext uri="{FF2B5EF4-FFF2-40B4-BE49-F238E27FC236}">
                    <a16:creationId xmlns="" xmlns:a16="http://schemas.microsoft.com/office/drawing/2014/main" id="{0788D896-51E2-4653-8615-9E92D537D0C6}"/>
                  </a:ext>
                </a:extLst>
              </p:cNvPr>
              <p:cNvPicPr>
                <a:picLocks noChangeAspect="1"/>
              </p:cNvPicPr>
              <p:nvPr/>
            </p:nvPicPr>
            <p:blipFill rotWithShape="1">
              <a:blip r:embed="rId3"/>
              <a:srcRect t="54420" b="30619"/>
              <a:stretch/>
            </p:blipFill>
            <p:spPr bwMode="auto">
              <a:xfrm>
                <a:off x="768227" y="1601776"/>
                <a:ext cx="469900" cy="469900"/>
              </a:xfrm>
              <a:custGeom>
                <a:avLst/>
                <a:gdLst>
                  <a:gd name="connsiteX0" fmla="*/ 234799 w 469598"/>
                  <a:gd name="connsiteY0" fmla="*/ 0 h 469544"/>
                  <a:gd name="connsiteX1" fmla="*/ 280683 w 469598"/>
                  <a:gd name="connsiteY1" fmla="*/ 4625 h 469544"/>
                  <a:gd name="connsiteX2" fmla="*/ 284010 w 469598"/>
                  <a:gd name="connsiteY2" fmla="*/ 37627 h 469544"/>
                  <a:gd name="connsiteX3" fmla="*/ 431419 w 469598"/>
                  <a:gd name="connsiteY3" fmla="*/ 185019 h 469544"/>
                  <a:gd name="connsiteX4" fmla="*/ 464922 w 469598"/>
                  <a:gd name="connsiteY4" fmla="*/ 188396 h 469544"/>
                  <a:gd name="connsiteX5" fmla="*/ 469598 w 469598"/>
                  <a:gd name="connsiteY5" fmla="*/ 234772 h 469544"/>
                  <a:gd name="connsiteX6" fmla="*/ 234799 w 469598"/>
                  <a:gd name="connsiteY6" fmla="*/ 469544 h 469544"/>
                  <a:gd name="connsiteX7" fmla="*/ 0 w 469598"/>
                  <a:gd name="connsiteY7" fmla="*/ 234772 h 469544"/>
                  <a:gd name="connsiteX8" fmla="*/ 234799 w 469598"/>
                  <a:gd name="connsiteY8" fmla="*/ 0 h 469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9598" h="469544">
                    <a:moveTo>
                      <a:pt x="234799" y="0"/>
                    </a:moveTo>
                    <a:lnTo>
                      <a:pt x="280683" y="4625"/>
                    </a:lnTo>
                    <a:lnTo>
                      <a:pt x="284010" y="37627"/>
                    </a:lnTo>
                    <a:cubicBezTo>
                      <a:pt x="299150" y="111609"/>
                      <a:pt x="357428" y="169880"/>
                      <a:pt x="431419" y="185019"/>
                    </a:cubicBezTo>
                    <a:lnTo>
                      <a:pt x="464922" y="188396"/>
                    </a:lnTo>
                    <a:lnTo>
                      <a:pt x="469598" y="234772"/>
                    </a:lnTo>
                    <a:cubicBezTo>
                      <a:pt x="469598" y="364433"/>
                      <a:pt x="364475" y="469544"/>
                      <a:pt x="234799" y="469544"/>
                    </a:cubicBezTo>
                    <a:cubicBezTo>
                      <a:pt x="105123" y="469544"/>
                      <a:pt x="0" y="364433"/>
                      <a:pt x="0" y="234772"/>
                    </a:cubicBezTo>
                    <a:cubicBezTo>
                      <a:pt x="0" y="105111"/>
                      <a:pt x="105123" y="0"/>
                      <a:pt x="234799" y="0"/>
                    </a:cubicBezTo>
                    <a:close/>
                  </a:path>
                </a:pathLst>
              </a:custGeom>
              <a:ln w="12700">
                <a:solidFill>
                  <a:sysClr val="window" lastClr="FFFFFF"/>
                </a:solidFill>
              </a:ln>
              <a:effectLst>
                <a:outerShdw blurRad="50800" dist="38100" dir="2700000" algn="tl" rotWithShape="0">
                  <a:prstClr val="black">
                    <a:alpha val="40000"/>
                  </a:prstClr>
                </a:outerShdw>
              </a:effectLst>
            </p:spPr>
          </p:pic>
          <p:pic>
            <p:nvPicPr>
              <p:cNvPr id="6" name="图片 17">
                <a:extLst>
                  <a:ext uri="{FF2B5EF4-FFF2-40B4-BE49-F238E27FC236}">
                    <a16:creationId xmlns="" xmlns:a16="http://schemas.microsoft.com/office/drawing/2014/main" id="{36D9EBA6-B259-4B30-8FA6-45255214A7C3}"/>
                  </a:ext>
                </a:extLst>
              </p:cNvPr>
              <p:cNvPicPr>
                <a:picLocks noChangeAspect="1"/>
              </p:cNvPicPr>
              <p:nvPr/>
            </p:nvPicPr>
            <p:blipFill rotWithShape="1">
              <a:blip r:embed="rId4" cstate="print"/>
              <a:srcRect t="54420" b="30619"/>
              <a:stretch/>
            </p:blipFill>
            <p:spPr bwMode="auto">
              <a:xfrm>
                <a:off x="498518" y="1801188"/>
                <a:ext cx="270425" cy="270336"/>
              </a:xfrm>
              <a:prstGeom prst="ellipse">
                <a:avLst/>
              </a:prstGeom>
              <a:ln w="12700">
                <a:solidFill>
                  <a:sysClr val="window" lastClr="FFFFFF"/>
                </a:solidFill>
              </a:ln>
              <a:effectLst>
                <a:outerShdw blurRad="50800" dist="38100" dir="2700000" algn="tl" rotWithShape="0">
                  <a:prstClr val="black">
                    <a:alpha val="40000"/>
                  </a:prstClr>
                </a:outerShdw>
              </a:effectLst>
            </p:spPr>
          </p:pic>
          <p:pic>
            <p:nvPicPr>
              <p:cNvPr id="7" name="图片 19">
                <a:extLst>
                  <a:ext uri="{FF2B5EF4-FFF2-40B4-BE49-F238E27FC236}">
                    <a16:creationId xmlns="" xmlns:a16="http://schemas.microsoft.com/office/drawing/2014/main" id="{E3138861-FB90-419C-BBC2-49457EF0ED55}"/>
                  </a:ext>
                </a:extLst>
              </p:cNvPr>
              <p:cNvPicPr>
                <a:picLocks noChangeAspect="1"/>
              </p:cNvPicPr>
              <p:nvPr/>
            </p:nvPicPr>
            <p:blipFill rotWithShape="1">
              <a:blip r:embed="rId4" cstate="print"/>
              <a:srcRect t="54420" b="30619"/>
              <a:stretch/>
            </p:blipFill>
            <p:spPr bwMode="auto">
              <a:xfrm>
                <a:off x="1103310" y="1312049"/>
                <a:ext cx="424265" cy="424125"/>
              </a:xfrm>
              <a:prstGeom prst="ellipse">
                <a:avLst/>
              </a:prstGeom>
              <a:ln w="12700">
                <a:solidFill>
                  <a:sysClr val="window" lastClr="FFFFFF"/>
                </a:solidFill>
              </a:ln>
              <a:effectLst>
                <a:outerShdw blurRad="50800" dist="38100" dir="2700000" algn="tl" rotWithShape="0">
                  <a:prstClr val="black">
                    <a:alpha val="40000"/>
                  </a:prstClr>
                </a:outerShdw>
              </a:effectLst>
            </p:spPr>
          </p:pic>
          <p:sp>
            <p:nvSpPr>
              <p:cNvPr id="8" name="矩形 7">
                <a:extLst>
                  <a:ext uri="{FF2B5EF4-FFF2-40B4-BE49-F238E27FC236}">
                    <a16:creationId xmlns="" xmlns:a16="http://schemas.microsoft.com/office/drawing/2014/main" id="{5B5E5C85-F2D6-43FC-A407-50A45AEC87F4}"/>
                  </a:ext>
                </a:extLst>
              </p:cNvPr>
              <p:cNvSpPr/>
              <p:nvPr/>
            </p:nvSpPr>
            <p:spPr bwMode="auto">
              <a:xfrm>
                <a:off x="1481525" y="1694408"/>
                <a:ext cx="4121641" cy="400110"/>
              </a:xfrm>
              <a:prstGeom prst="rect">
                <a:avLst/>
              </a:prstGeom>
            </p:spPr>
            <p:txBody>
              <a:bodyPr wrap="none">
                <a:spAutoFit/>
              </a:bodyPr>
              <a:lstStyle/>
              <a:p>
                <a:pPr fontAlgn="auto">
                  <a:spcBef>
                    <a:spcPts val="0"/>
                  </a:spcBef>
                  <a:spcAft>
                    <a:spcPts val="0"/>
                  </a:spcAft>
                  <a:defRPr/>
                </a:pPr>
                <a:r>
                  <a:rPr lang="en-US" altLang="zh-CN" sz="2000" b="1" spc="300" dirty="0">
                    <a:latin typeface="微软雅黑" panose="020B0503020204020204" pitchFamily="34" charset="-122"/>
                    <a:ea typeface="微软雅黑" panose="020B0503020204020204" pitchFamily="34" charset="-122"/>
                  </a:rPr>
                  <a:t>1992</a:t>
                </a:r>
                <a:r>
                  <a:rPr lang="zh-CN" altLang="en-US" sz="2000" b="1" spc="300" dirty="0">
                    <a:latin typeface="微软雅黑" panose="020B0503020204020204" pitchFamily="34" charset="-122"/>
                    <a:ea typeface="微软雅黑" panose="020B0503020204020204" pitchFamily="34" charset="-122"/>
                  </a:rPr>
                  <a:t>年</a:t>
                </a:r>
                <a:r>
                  <a:rPr lang="en-US" altLang="zh-CN" sz="2000" b="1" spc="300" dirty="0">
                    <a:latin typeface="微软雅黑" panose="020B0503020204020204" pitchFamily="34" charset="-122"/>
                    <a:ea typeface="微软雅黑" panose="020B0503020204020204" pitchFamily="34" charset="-122"/>
                  </a:rPr>
                  <a:t>10</a:t>
                </a:r>
                <a:r>
                  <a:rPr lang="zh-CN" altLang="en-US" sz="2000" b="1" spc="300" dirty="0">
                    <a:latin typeface="微软雅黑" panose="020B0503020204020204" pitchFamily="34" charset="-122"/>
                    <a:ea typeface="微软雅黑" panose="020B0503020204020204" pitchFamily="34" charset="-122"/>
                  </a:rPr>
                  <a:t>月</a:t>
                </a:r>
                <a:r>
                  <a:rPr lang="en-US" altLang="zh-CN" sz="2000" b="1" spc="300" dirty="0">
                    <a:latin typeface="微软雅黑" panose="020B0503020204020204" pitchFamily="34" charset="-122"/>
                    <a:ea typeface="微软雅黑" panose="020B0503020204020204" pitchFamily="34" charset="-122"/>
                  </a:rPr>
                  <a:t>12</a:t>
                </a:r>
                <a:r>
                  <a:rPr lang="zh-CN" altLang="en-US" sz="2000" b="1" spc="300" dirty="0">
                    <a:latin typeface="微软雅黑" panose="020B0503020204020204" pitchFamily="34" charset="-122"/>
                    <a:ea typeface="微软雅黑" panose="020B0503020204020204" pitchFamily="34" charset="-122"/>
                  </a:rPr>
                  <a:t>日中共十四大</a:t>
                </a:r>
              </a:p>
            </p:txBody>
          </p:sp>
          <p:cxnSp>
            <p:nvCxnSpPr>
              <p:cNvPr id="9" name="直接连接符 8">
                <a:extLst>
                  <a:ext uri="{FF2B5EF4-FFF2-40B4-BE49-F238E27FC236}">
                    <a16:creationId xmlns="" xmlns:a16="http://schemas.microsoft.com/office/drawing/2014/main" id="{14581996-4E22-4ED2-BBEF-67C0CF0B535F}"/>
                  </a:ext>
                </a:extLst>
              </p:cNvPr>
              <p:cNvCxnSpPr>
                <a:cxnSpLocks/>
              </p:cNvCxnSpPr>
              <p:nvPr/>
            </p:nvCxnSpPr>
            <p:spPr bwMode="auto">
              <a:xfrm>
                <a:off x="1238127" y="2055802"/>
                <a:ext cx="5547248" cy="0"/>
              </a:xfrm>
              <a:prstGeom prst="line">
                <a:avLst/>
              </a:prstGeom>
              <a:noFill/>
              <a:ln w="12700" cap="flat" cmpd="sng" algn="ctr">
                <a:solidFill>
                  <a:srgbClr val="C00000"/>
                </a:solidFill>
                <a:prstDash val="solid"/>
                <a:miter lim="800000"/>
              </a:ln>
              <a:effectLst/>
            </p:spPr>
          </p:cxnSp>
          <p:grpSp>
            <p:nvGrpSpPr>
              <p:cNvPr id="2" name="组合 1">
                <a:extLst>
                  <a:ext uri="{FF2B5EF4-FFF2-40B4-BE49-F238E27FC236}">
                    <a16:creationId xmlns="" xmlns:a16="http://schemas.microsoft.com/office/drawing/2014/main" id="{55E15AF3-F2E8-4C41-B74F-52089B65FE5D}"/>
                  </a:ext>
                </a:extLst>
              </p:cNvPr>
              <p:cNvGrpSpPr/>
              <p:nvPr/>
            </p:nvGrpSpPr>
            <p:grpSpPr>
              <a:xfrm>
                <a:off x="5709188" y="1736174"/>
                <a:ext cx="1048935" cy="262478"/>
                <a:chOff x="6300923" y="1890702"/>
                <a:chExt cx="457200" cy="107950"/>
              </a:xfrm>
              <a:solidFill>
                <a:srgbClr val="C00000"/>
              </a:solidFill>
            </p:grpSpPr>
            <p:sp>
              <p:nvSpPr>
                <p:cNvPr id="10" name="平行四边形 9">
                  <a:extLst>
                    <a:ext uri="{FF2B5EF4-FFF2-40B4-BE49-F238E27FC236}">
                      <a16:creationId xmlns="" xmlns:a16="http://schemas.microsoft.com/office/drawing/2014/main" id="{0F00EA55-5918-49F3-9C2D-A72053D4777E}"/>
                    </a:ext>
                  </a:extLst>
                </p:cNvPr>
                <p:cNvSpPr/>
                <p:nvPr/>
              </p:nvSpPr>
              <p:spPr bwMode="auto">
                <a:xfrm>
                  <a:off x="6300923" y="1890702"/>
                  <a:ext cx="101600" cy="107950"/>
                </a:xfrm>
                <a:prstGeom prst="parallelogram">
                  <a:avLst>
                    <a:gd name="adj" fmla="val 46094"/>
                  </a:avLst>
                </a:prstGeom>
                <a:grpFill/>
                <a:ln w="12700" cap="flat" cmpd="sng" algn="ctr">
                  <a:no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 name="平行四边形 10">
                  <a:extLst>
                    <a:ext uri="{FF2B5EF4-FFF2-40B4-BE49-F238E27FC236}">
                      <a16:creationId xmlns="" xmlns:a16="http://schemas.microsoft.com/office/drawing/2014/main" id="{BBCAFE6A-2B12-4125-902F-0F1A1BB8763C}"/>
                    </a:ext>
                  </a:extLst>
                </p:cNvPr>
                <p:cNvSpPr/>
                <p:nvPr/>
              </p:nvSpPr>
              <p:spPr bwMode="auto">
                <a:xfrm>
                  <a:off x="6389823" y="1890702"/>
                  <a:ext cx="101600" cy="107950"/>
                </a:xfrm>
                <a:prstGeom prst="parallelogram">
                  <a:avLst>
                    <a:gd name="adj" fmla="val 46094"/>
                  </a:avLst>
                </a:prstGeom>
                <a:grpFill/>
                <a:ln w="12700" cap="flat" cmpd="sng" algn="ctr">
                  <a:no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 name="平行四边形 28">
                  <a:extLst>
                    <a:ext uri="{FF2B5EF4-FFF2-40B4-BE49-F238E27FC236}">
                      <a16:creationId xmlns="" xmlns:a16="http://schemas.microsoft.com/office/drawing/2014/main" id="{D8FF06FF-BCAD-40BF-83A3-1B4973462897}"/>
                    </a:ext>
                  </a:extLst>
                </p:cNvPr>
                <p:cNvSpPr/>
                <p:nvPr/>
              </p:nvSpPr>
              <p:spPr bwMode="auto">
                <a:xfrm>
                  <a:off x="6478723" y="1890702"/>
                  <a:ext cx="101600" cy="107950"/>
                </a:xfrm>
                <a:prstGeom prst="parallelogram">
                  <a:avLst>
                    <a:gd name="adj" fmla="val 46094"/>
                  </a:avLst>
                </a:prstGeom>
                <a:grpFill/>
                <a:ln w="12700" cap="flat" cmpd="sng" algn="ctr">
                  <a:no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3" name="平行四边形 29">
                  <a:extLst>
                    <a:ext uri="{FF2B5EF4-FFF2-40B4-BE49-F238E27FC236}">
                      <a16:creationId xmlns="" xmlns:a16="http://schemas.microsoft.com/office/drawing/2014/main" id="{1061BACD-B5A2-4448-9587-F2BCCB9385B7}"/>
                    </a:ext>
                  </a:extLst>
                </p:cNvPr>
                <p:cNvSpPr/>
                <p:nvPr/>
              </p:nvSpPr>
              <p:spPr bwMode="auto">
                <a:xfrm>
                  <a:off x="6570798" y="1890702"/>
                  <a:ext cx="101600" cy="107950"/>
                </a:xfrm>
                <a:prstGeom prst="parallelogram">
                  <a:avLst>
                    <a:gd name="adj" fmla="val 46094"/>
                  </a:avLst>
                </a:prstGeom>
                <a:grpFill/>
                <a:ln w="12700" cap="flat" cmpd="sng" algn="ctr">
                  <a:no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4" name="平行四边形 30">
                  <a:extLst>
                    <a:ext uri="{FF2B5EF4-FFF2-40B4-BE49-F238E27FC236}">
                      <a16:creationId xmlns="" xmlns:a16="http://schemas.microsoft.com/office/drawing/2014/main" id="{FD506C77-A9C7-4535-806F-1C1FF92492E6}"/>
                    </a:ext>
                  </a:extLst>
                </p:cNvPr>
                <p:cNvSpPr/>
                <p:nvPr/>
              </p:nvSpPr>
              <p:spPr bwMode="auto">
                <a:xfrm>
                  <a:off x="6656523" y="1890702"/>
                  <a:ext cx="101600" cy="107950"/>
                </a:xfrm>
                <a:prstGeom prst="parallelogram">
                  <a:avLst>
                    <a:gd name="adj" fmla="val 46094"/>
                  </a:avLst>
                </a:prstGeom>
                <a:grpFill/>
                <a:ln w="12700" cap="flat" cmpd="sng" algn="ctr">
                  <a:no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
            <p:nvSpPr>
              <p:cNvPr id="15" name="矩形 14">
                <a:extLst>
                  <a:ext uri="{FF2B5EF4-FFF2-40B4-BE49-F238E27FC236}">
                    <a16:creationId xmlns="" xmlns:a16="http://schemas.microsoft.com/office/drawing/2014/main" id="{BC1A0109-3298-4DF2-A0A7-A4DDF9B542CA}"/>
                  </a:ext>
                </a:extLst>
              </p:cNvPr>
              <p:cNvSpPr/>
              <p:nvPr/>
            </p:nvSpPr>
            <p:spPr bwMode="auto">
              <a:xfrm>
                <a:off x="1084047" y="1279087"/>
                <a:ext cx="184731"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1" u="none" strike="noStrike" kern="0" cap="none" spc="0" normalizeH="0" baseline="0" noProof="0" dirty="0">
                  <a:ln>
                    <a:noFill/>
                  </a:ln>
                  <a:solidFill>
                    <a:prstClr val="white">
                      <a:lumMod val="95000"/>
                    </a:prstClr>
                  </a:solidFill>
                  <a:effectLst/>
                  <a:uLnTx/>
                  <a:uFillTx/>
                  <a:cs typeface="+mn-ea"/>
                  <a:sym typeface="+mn-lt"/>
                </a:endParaRPr>
              </a:p>
            </p:txBody>
          </p:sp>
        </p:grpSp>
        <p:grpSp>
          <p:nvGrpSpPr>
            <p:cNvPr id="16" name="组合 15">
              <a:extLst>
                <a:ext uri="{FF2B5EF4-FFF2-40B4-BE49-F238E27FC236}">
                  <a16:creationId xmlns="" xmlns:a16="http://schemas.microsoft.com/office/drawing/2014/main" id="{4D4626CF-EE5D-4DA0-BA69-F2A4FF7A932A}"/>
                </a:ext>
              </a:extLst>
            </p:cNvPr>
            <p:cNvGrpSpPr/>
            <p:nvPr/>
          </p:nvGrpSpPr>
          <p:grpSpPr>
            <a:xfrm>
              <a:off x="6998122" y="1601776"/>
              <a:ext cx="1718564" cy="483636"/>
              <a:chOff x="955405" y="1115195"/>
              <a:chExt cx="5057795" cy="483636"/>
            </a:xfrm>
          </p:grpSpPr>
          <p:sp>
            <p:nvSpPr>
              <p:cNvPr id="17" name="圆角矩形 58">
                <a:extLst>
                  <a:ext uri="{FF2B5EF4-FFF2-40B4-BE49-F238E27FC236}">
                    <a16:creationId xmlns="" xmlns:a16="http://schemas.microsoft.com/office/drawing/2014/main" id="{76DB6D51-758A-48A4-9BA5-BA9C453E1D37}"/>
                  </a:ext>
                </a:extLst>
              </p:cNvPr>
              <p:cNvSpPr/>
              <p:nvPr/>
            </p:nvSpPr>
            <p:spPr>
              <a:xfrm>
                <a:off x="955405" y="1115195"/>
                <a:ext cx="5057795" cy="483636"/>
              </a:xfrm>
              <a:prstGeom prst="roundRect">
                <a:avLst>
                  <a:gd name="adj" fmla="val 50000"/>
                </a:avLst>
              </a:prstGeom>
              <a:solidFill>
                <a:srgbClr val="C10001"/>
              </a:solidFill>
              <a:ln w="25400" cap="flat" cmpd="sng" algn="ctr">
                <a:solidFill>
                  <a:srgbClr val="C00000"/>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dirty="0">
                  <a:ln>
                    <a:noFill/>
                  </a:ln>
                  <a:solidFill>
                    <a:prstClr val="white"/>
                  </a:solidFill>
                  <a:effectLst/>
                  <a:uLnTx/>
                  <a:uFillTx/>
                  <a:cs typeface="+mn-ea"/>
                  <a:sym typeface="+mn-lt"/>
                </a:endParaRPr>
              </a:p>
            </p:txBody>
          </p:sp>
          <p:sp>
            <p:nvSpPr>
              <p:cNvPr id="18" name="矩形 38">
                <a:extLst>
                  <a:ext uri="{FF2B5EF4-FFF2-40B4-BE49-F238E27FC236}">
                    <a16:creationId xmlns="" xmlns:a16="http://schemas.microsoft.com/office/drawing/2014/main" id="{0A2EA99C-81EE-4B72-A7C4-914BF71A6A03}"/>
                  </a:ext>
                </a:extLst>
              </p:cNvPr>
              <p:cNvSpPr>
                <a:spLocks noChangeArrowheads="1"/>
              </p:cNvSpPr>
              <p:nvPr/>
            </p:nvSpPr>
            <p:spPr bwMode="auto">
              <a:xfrm>
                <a:off x="1833627" y="1160134"/>
                <a:ext cx="3562754" cy="400101"/>
              </a:xfrm>
              <a:prstGeom prst="rect">
                <a:avLst/>
              </a:prstGeom>
              <a:noFill/>
              <a:ln w="9525">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wrap="none" lIns="91431" tIns="45716" rIns="91431" bIns="45716">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ea"/>
                    <a:sym typeface="+mn-lt"/>
                  </a:rPr>
                  <a:t>改革开放</a:t>
                </a:r>
              </a:p>
            </p:txBody>
          </p:sp>
        </p:grpSp>
        <p:pic>
          <p:nvPicPr>
            <p:cNvPr id="23" name="图片 22">
              <a:extLst>
                <a:ext uri="{FF2B5EF4-FFF2-40B4-BE49-F238E27FC236}">
                  <a16:creationId xmlns="" xmlns:a16="http://schemas.microsoft.com/office/drawing/2014/main" id="{6DFB3CE6-1601-4F39-9B2C-AD4CC497861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877781" y="906990"/>
              <a:ext cx="2384385" cy="1788289"/>
            </a:xfrm>
            <a:prstGeom prst="rect">
              <a:avLst/>
            </a:prstGeom>
          </p:spPr>
        </p:pic>
      </p:grpSp>
      <p:grpSp>
        <p:nvGrpSpPr>
          <p:cNvPr id="20" name="组合 19">
            <a:extLst>
              <a:ext uri="{FF2B5EF4-FFF2-40B4-BE49-F238E27FC236}">
                <a16:creationId xmlns="" xmlns:a16="http://schemas.microsoft.com/office/drawing/2014/main" id="{08B307EC-CAA4-4444-8F1E-9B221D97ED1E}"/>
              </a:ext>
            </a:extLst>
          </p:cNvPr>
          <p:cNvGrpSpPr/>
          <p:nvPr/>
        </p:nvGrpSpPr>
        <p:grpSpPr>
          <a:xfrm>
            <a:off x="1238127" y="4697203"/>
            <a:ext cx="10024039" cy="1283878"/>
            <a:chOff x="1238127" y="4697203"/>
            <a:chExt cx="10024039" cy="1283878"/>
          </a:xfrm>
        </p:grpSpPr>
        <p:sp>
          <p:nvSpPr>
            <p:cNvPr id="28" name="文本框 27">
              <a:extLst>
                <a:ext uri="{FF2B5EF4-FFF2-40B4-BE49-F238E27FC236}">
                  <a16:creationId xmlns="" xmlns:a16="http://schemas.microsoft.com/office/drawing/2014/main" id="{7F5C4A35-9F49-4C56-96AF-3FFD83C5EC13}"/>
                </a:ext>
              </a:extLst>
            </p:cNvPr>
            <p:cNvSpPr txBox="1"/>
            <p:nvPr/>
          </p:nvSpPr>
          <p:spPr>
            <a:xfrm>
              <a:off x="1238127" y="4697203"/>
              <a:ext cx="6094070" cy="525657"/>
            </a:xfrm>
            <a:prstGeom prst="rect">
              <a:avLst/>
            </a:prstGeom>
            <a:noFill/>
          </p:spPr>
          <p:txBody>
            <a:bodyPr wrap="square">
              <a:spAutoFit/>
            </a:bodyPr>
            <a:lstStyle/>
            <a:p>
              <a:pPr eaLnBrk="1" hangingPunct="1">
                <a:lnSpc>
                  <a:spcPct val="130000"/>
                </a:lnSpc>
              </a:pPr>
              <a:r>
                <a:rPr lang="zh-CN" altLang="en-US" sz="2400" b="1" dirty="0">
                  <a:solidFill>
                    <a:srgbClr val="C00000"/>
                  </a:solidFill>
                  <a:latin typeface="微软雅黑" panose="020B0503020204020204" pitchFamily="34" charset="-122"/>
                  <a:ea typeface="微软雅黑" panose="020B0503020204020204" pitchFamily="34" charset="-122"/>
                </a:rPr>
                <a:t>地点：</a:t>
              </a:r>
              <a:r>
                <a:rPr lang="zh-CN" altLang="en-US" sz="2400" b="1" dirty="0">
                  <a:latin typeface="微软雅黑" panose="020B0503020204020204" pitchFamily="34" charset="-122"/>
                  <a:ea typeface="微软雅黑" panose="020B0503020204020204" pitchFamily="34" charset="-122"/>
                </a:rPr>
                <a:t>北京首都北京</a:t>
              </a:r>
            </a:p>
          </p:txBody>
        </p:sp>
        <p:sp>
          <p:nvSpPr>
            <p:cNvPr id="29" name="文本框 28">
              <a:extLst>
                <a:ext uri="{FF2B5EF4-FFF2-40B4-BE49-F238E27FC236}">
                  <a16:creationId xmlns="" xmlns:a16="http://schemas.microsoft.com/office/drawing/2014/main" id="{4554EC46-9ABA-43CB-995A-D211AADB0BBB}"/>
                </a:ext>
              </a:extLst>
            </p:cNvPr>
            <p:cNvSpPr txBox="1"/>
            <p:nvPr/>
          </p:nvSpPr>
          <p:spPr>
            <a:xfrm>
              <a:off x="1268777" y="5203624"/>
              <a:ext cx="9993389" cy="777457"/>
            </a:xfrm>
            <a:prstGeom prst="rect">
              <a:avLst/>
            </a:prstGeom>
            <a:noFill/>
          </p:spPr>
          <p:txBody>
            <a:bodyPr wrap="square">
              <a:spAutoFit/>
            </a:bodyPr>
            <a:lstStyle/>
            <a:p>
              <a:pPr eaLnBrk="1" hangingPunct="1">
                <a:lnSpc>
                  <a:spcPct val="130000"/>
                </a:lnSpc>
              </a:pPr>
              <a:r>
                <a:rPr lang="en-US" altLang="zh-CN" sz="1800" dirty="0">
                  <a:latin typeface="微软雅黑" panose="020B0503020204020204" pitchFamily="34" charset="-122"/>
                  <a:ea typeface="微软雅黑" panose="020B0503020204020204" pitchFamily="34" charset="-122"/>
                </a:rPr>
                <a:t>1997</a:t>
              </a:r>
              <a:r>
                <a:rPr lang="zh-CN" altLang="en-US" sz="1800" dirty="0">
                  <a:latin typeface="微软雅黑" panose="020B0503020204020204" pitchFamily="34" charset="-122"/>
                  <a:ea typeface="微软雅黑" panose="020B0503020204020204" pitchFamily="34" charset="-122"/>
                </a:rPr>
                <a:t>年</a:t>
              </a:r>
              <a:r>
                <a:rPr lang="en-US" altLang="zh-CN" sz="1800" dirty="0">
                  <a:latin typeface="微软雅黑" panose="020B0503020204020204" pitchFamily="34" charset="-122"/>
                  <a:ea typeface="微软雅黑" panose="020B0503020204020204" pitchFamily="34" charset="-122"/>
                </a:rPr>
                <a:t>9</a:t>
              </a:r>
              <a:r>
                <a:rPr lang="zh-CN" altLang="en-US" sz="1800" dirty="0">
                  <a:latin typeface="微软雅黑" panose="020B0503020204020204" pitchFamily="34" charset="-122"/>
                  <a:ea typeface="微软雅黑" panose="020B0503020204020204" pitchFamily="34" charset="-122"/>
                </a:rPr>
                <a:t>月，党召开十五大，大会把建设有中国特色的社会主义理论命名为邓小平理论，并写入党章</a:t>
              </a:r>
            </a:p>
          </p:txBody>
        </p:sp>
      </p:grpSp>
      <p:grpSp>
        <p:nvGrpSpPr>
          <p:cNvPr id="30" name="组合 29">
            <a:extLst>
              <a:ext uri="{FF2B5EF4-FFF2-40B4-BE49-F238E27FC236}">
                <a16:creationId xmlns="" xmlns:a16="http://schemas.microsoft.com/office/drawing/2014/main" id="{987AF060-76F1-4247-9609-4827605036A6}"/>
              </a:ext>
            </a:extLst>
          </p:cNvPr>
          <p:cNvGrpSpPr/>
          <p:nvPr/>
        </p:nvGrpSpPr>
        <p:grpSpPr>
          <a:xfrm>
            <a:off x="498518" y="3273912"/>
            <a:ext cx="10763648" cy="1788289"/>
            <a:chOff x="498518" y="906990"/>
            <a:chExt cx="10763648" cy="1788289"/>
          </a:xfrm>
        </p:grpSpPr>
        <p:grpSp>
          <p:nvGrpSpPr>
            <p:cNvPr id="31" name="组合 30">
              <a:extLst>
                <a:ext uri="{FF2B5EF4-FFF2-40B4-BE49-F238E27FC236}">
                  <a16:creationId xmlns="" xmlns:a16="http://schemas.microsoft.com/office/drawing/2014/main" id="{31CCF43E-70CF-4D3F-8EF7-3E282D575455}"/>
                </a:ext>
              </a:extLst>
            </p:cNvPr>
            <p:cNvGrpSpPr/>
            <p:nvPr/>
          </p:nvGrpSpPr>
          <p:grpSpPr>
            <a:xfrm>
              <a:off x="498518" y="1279087"/>
              <a:ext cx="6286857" cy="815431"/>
              <a:chOff x="498518" y="1279087"/>
              <a:chExt cx="6286857" cy="815431"/>
            </a:xfrm>
          </p:grpSpPr>
          <p:pic>
            <p:nvPicPr>
              <p:cNvPr id="36" name="图片 16">
                <a:extLst>
                  <a:ext uri="{FF2B5EF4-FFF2-40B4-BE49-F238E27FC236}">
                    <a16:creationId xmlns="" xmlns:a16="http://schemas.microsoft.com/office/drawing/2014/main" id="{405B6FD6-E211-441B-BCA0-A72736DB9339}"/>
                  </a:ext>
                </a:extLst>
              </p:cNvPr>
              <p:cNvPicPr>
                <a:picLocks noChangeAspect="1"/>
              </p:cNvPicPr>
              <p:nvPr/>
            </p:nvPicPr>
            <p:blipFill rotWithShape="1">
              <a:blip r:embed="rId3"/>
              <a:srcRect t="54420" b="30619"/>
              <a:stretch/>
            </p:blipFill>
            <p:spPr bwMode="auto">
              <a:xfrm>
                <a:off x="768227" y="1601776"/>
                <a:ext cx="469900" cy="469900"/>
              </a:xfrm>
              <a:custGeom>
                <a:avLst/>
                <a:gdLst>
                  <a:gd name="connsiteX0" fmla="*/ 234799 w 469598"/>
                  <a:gd name="connsiteY0" fmla="*/ 0 h 469544"/>
                  <a:gd name="connsiteX1" fmla="*/ 280683 w 469598"/>
                  <a:gd name="connsiteY1" fmla="*/ 4625 h 469544"/>
                  <a:gd name="connsiteX2" fmla="*/ 284010 w 469598"/>
                  <a:gd name="connsiteY2" fmla="*/ 37627 h 469544"/>
                  <a:gd name="connsiteX3" fmla="*/ 431419 w 469598"/>
                  <a:gd name="connsiteY3" fmla="*/ 185019 h 469544"/>
                  <a:gd name="connsiteX4" fmla="*/ 464922 w 469598"/>
                  <a:gd name="connsiteY4" fmla="*/ 188396 h 469544"/>
                  <a:gd name="connsiteX5" fmla="*/ 469598 w 469598"/>
                  <a:gd name="connsiteY5" fmla="*/ 234772 h 469544"/>
                  <a:gd name="connsiteX6" fmla="*/ 234799 w 469598"/>
                  <a:gd name="connsiteY6" fmla="*/ 469544 h 469544"/>
                  <a:gd name="connsiteX7" fmla="*/ 0 w 469598"/>
                  <a:gd name="connsiteY7" fmla="*/ 234772 h 469544"/>
                  <a:gd name="connsiteX8" fmla="*/ 234799 w 469598"/>
                  <a:gd name="connsiteY8" fmla="*/ 0 h 469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9598" h="469544">
                    <a:moveTo>
                      <a:pt x="234799" y="0"/>
                    </a:moveTo>
                    <a:lnTo>
                      <a:pt x="280683" y="4625"/>
                    </a:lnTo>
                    <a:lnTo>
                      <a:pt x="284010" y="37627"/>
                    </a:lnTo>
                    <a:cubicBezTo>
                      <a:pt x="299150" y="111609"/>
                      <a:pt x="357428" y="169880"/>
                      <a:pt x="431419" y="185019"/>
                    </a:cubicBezTo>
                    <a:lnTo>
                      <a:pt x="464922" y="188396"/>
                    </a:lnTo>
                    <a:lnTo>
                      <a:pt x="469598" y="234772"/>
                    </a:lnTo>
                    <a:cubicBezTo>
                      <a:pt x="469598" y="364433"/>
                      <a:pt x="364475" y="469544"/>
                      <a:pt x="234799" y="469544"/>
                    </a:cubicBezTo>
                    <a:cubicBezTo>
                      <a:pt x="105123" y="469544"/>
                      <a:pt x="0" y="364433"/>
                      <a:pt x="0" y="234772"/>
                    </a:cubicBezTo>
                    <a:cubicBezTo>
                      <a:pt x="0" y="105111"/>
                      <a:pt x="105123" y="0"/>
                      <a:pt x="234799" y="0"/>
                    </a:cubicBezTo>
                    <a:close/>
                  </a:path>
                </a:pathLst>
              </a:custGeom>
              <a:ln w="12700">
                <a:solidFill>
                  <a:sysClr val="window" lastClr="FFFFFF"/>
                </a:solidFill>
              </a:ln>
              <a:effectLst>
                <a:outerShdw blurRad="50800" dist="38100" dir="2700000" algn="tl" rotWithShape="0">
                  <a:prstClr val="black">
                    <a:alpha val="40000"/>
                  </a:prstClr>
                </a:outerShdw>
              </a:effectLst>
            </p:spPr>
          </p:pic>
          <p:pic>
            <p:nvPicPr>
              <p:cNvPr id="37" name="图片 17">
                <a:extLst>
                  <a:ext uri="{FF2B5EF4-FFF2-40B4-BE49-F238E27FC236}">
                    <a16:creationId xmlns="" xmlns:a16="http://schemas.microsoft.com/office/drawing/2014/main" id="{43CC8AF9-D88A-4341-8DB8-934F879F3F27}"/>
                  </a:ext>
                </a:extLst>
              </p:cNvPr>
              <p:cNvPicPr>
                <a:picLocks noChangeAspect="1"/>
              </p:cNvPicPr>
              <p:nvPr/>
            </p:nvPicPr>
            <p:blipFill rotWithShape="1">
              <a:blip r:embed="rId4" cstate="print"/>
              <a:srcRect t="54420" b="30619"/>
              <a:stretch/>
            </p:blipFill>
            <p:spPr bwMode="auto">
              <a:xfrm>
                <a:off x="498518" y="1801188"/>
                <a:ext cx="270425" cy="270336"/>
              </a:xfrm>
              <a:prstGeom prst="ellipse">
                <a:avLst/>
              </a:prstGeom>
              <a:ln w="12700">
                <a:solidFill>
                  <a:sysClr val="window" lastClr="FFFFFF"/>
                </a:solidFill>
              </a:ln>
              <a:effectLst>
                <a:outerShdw blurRad="50800" dist="38100" dir="2700000" algn="tl" rotWithShape="0">
                  <a:prstClr val="black">
                    <a:alpha val="40000"/>
                  </a:prstClr>
                </a:outerShdw>
              </a:effectLst>
            </p:spPr>
          </p:pic>
          <p:pic>
            <p:nvPicPr>
              <p:cNvPr id="38" name="图片 19">
                <a:extLst>
                  <a:ext uri="{FF2B5EF4-FFF2-40B4-BE49-F238E27FC236}">
                    <a16:creationId xmlns="" xmlns:a16="http://schemas.microsoft.com/office/drawing/2014/main" id="{6A0711D9-AD35-415B-8791-CDBD4B2E5B1E}"/>
                  </a:ext>
                </a:extLst>
              </p:cNvPr>
              <p:cNvPicPr>
                <a:picLocks noChangeAspect="1"/>
              </p:cNvPicPr>
              <p:nvPr/>
            </p:nvPicPr>
            <p:blipFill rotWithShape="1">
              <a:blip r:embed="rId4" cstate="print"/>
              <a:srcRect t="54420" b="30619"/>
              <a:stretch/>
            </p:blipFill>
            <p:spPr bwMode="auto">
              <a:xfrm>
                <a:off x="1103310" y="1312049"/>
                <a:ext cx="424265" cy="424125"/>
              </a:xfrm>
              <a:prstGeom prst="ellipse">
                <a:avLst/>
              </a:prstGeom>
              <a:ln w="12700">
                <a:solidFill>
                  <a:sysClr val="window" lastClr="FFFFFF"/>
                </a:solidFill>
              </a:ln>
              <a:effectLst>
                <a:outerShdw blurRad="50800" dist="38100" dir="2700000" algn="tl" rotWithShape="0">
                  <a:prstClr val="black">
                    <a:alpha val="40000"/>
                  </a:prstClr>
                </a:outerShdw>
              </a:effectLst>
            </p:spPr>
          </p:pic>
          <p:sp>
            <p:nvSpPr>
              <p:cNvPr id="41" name="矩形 40">
                <a:extLst>
                  <a:ext uri="{FF2B5EF4-FFF2-40B4-BE49-F238E27FC236}">
                    <a16:creationId xmlns="" xmlns:a16="http://schemas.microsoft.com/office/drawing/2014/main" id="{9C93822C-7A56-45A3-A0F6-976CDA78D24A}"/>
                  </a:ext>
                </a:extLst>
              </p:cNvPr>
              <p:cNvSpPr/>
              <p:nvPr/>
            </p:nvSpPr>
            <p:spPr bwMode="auto">
              <a:xfrm>
                <a:off x="1481525" y="1694408"/>
                <a:ext cx="3924472" cy="400110"/>
              </a:xfrm>
              <a:prstGeom prst="rect">
                <a:avLst/>
              </a:prstGeom>
            </p:spPr>
            <p:txBody>
              <a:bodyPr wrap="none">
                <a:spAutoFit/>
              </a:bodyPr>
              <a:lstStyle/>
              <a:p>
                <a:pPr fontAlgn="auto">
                  <a:spcBef>
                    <a:spcPts val="0"/>
                  </a:spcBef>
                  <a:spcAft>
                    <a:spcPts val="0"/>
                  </a:spcAft>
                  <a:defRPr/>
                </a:pPr>
                <a:r>
                  <a:rPr lang="en-US" altLang="zh-CN" sz="2000" b="1" spc="300" dirty="0">
                    <a:latin typeface="微软雅黑" panose="020B0503020204020204" pitchFamily="34" charset="-122"/>
                    <a:ea typeface="微软雅黑" panose="020B0503020204020204" pitchFamily="34" charset="-122"/>
                  </a:rPr>
                  <a:t>1997</a:t>
                </a:r>
                <a:r>
                  <a:rPr lang="zh-CN" altLang="en-US" sz="2000" b="1" spc="300" dirty="0">
                    <a:latin typeface="微软雅黑" panose="020B0503020204020204" pitchFamily="34" charset="-122"/>
                    <a:ea typeface="微软雅黑" panose="020B0503020204020204" pitchFamily="34" charset="-122"/>
                  </a:rPr>
                  <a:t>年</a:t>
                </a:r>
                <a:r>
                  <a:rPr lang="en-US" altLang="zh-CN" sz="2000" b="1" spc="300" dirty="0">
                    <a:latin typeface="微软雅黑" panose="020B0503020204020204" pitchFamily="34" charset="-122"/>
                    <a:ea typeface="微软雅黑" panose="020B0503020204020204" pitchFamily="34" charset="-122"/>
                  </a:rPr>
                  <a:t>9</a:t>
                </a:r>
                <a:r>
                  <a:rPr lang="zh-CN" altLang="en-US" sz="2000" b="1" spc="300" dirty="0">
                    <a:latin typeface="微软雅黑" panose="020B0503020204020204" pitchFamily="34" charset="-122"/>
                    <a:ea typeface="微软雅黑" panose="020B0503020204020204" pitchFamily="34" charset="-122"/>
                  </a:rPr>
                  <a:t>月</a:t>
                </a:r>
                <a:r>
                  <a:rPr lang="en-US" altLang="zh-CN" sz="2000" b="1" spc="300" dirty="0">
                    <a:latin typeface="微软雅黑" panose="020B0503020204020204" pitchFamily="34" charset="-122"/>
                    <a:ea typeface="微软雅黑" panose="020B0503020204020204" pitchFamily="34" charset="-122"/>
                  </a:rPr>
                  <a:t>12</a:t>
                </a:r>
                <a:r>
                  <a:rPr lang="zh-CN" altLang="en-US" sz="2000" b="1" spc="300" dirty="0">
                    <a:latin typeface="微软雅黑" panose="020B0503020204020204" pitchFamily="34" charset="-122"/>
                    <a:ea typeface="微软雅黑" panose="020B0503020204020204" pitchFamily="34" charset="-122"/>
                  </a:rPr>
                  <a:t>日中共十五大</a:t>
                </a:r>
              </a:p>
            </p:txBody>
          </p:sp>
          <p:cxnSp>
            <p:nvCxnSpPr>
              <p:cNvPr id="42" name="直接连接符 41">
                <a:extLst>
                  <a:ext uri="{FF2B5EF4-FFF2-40B4-BE49-F238E27FC236}">
                    <a16:creationId xmlns="" xmlns:a16="http://schemas.microsoft.com/office/drawing/2014/main" id="{F72568BD-6448-41FA-BAE1-0E4CCCDFD735}"/>
                  </a:ext>
                </a:extLst>
              </p:cNvPr>
              <p:cNvCxnSpPr>
                <a:cxnSpLocks/>
              </p:cNvCxnSpPr>
              <p:nvPr/>
            </p:nvCxnSpPr>
            <p:spPr bwMode="auto">
              <a:xfrm>
                <a:off x="1238127" y="2055802"/>
                <a:ext cx="5547248" cy="0"/>
              </a:xfrm>
              <a:prstGeom prst="line">
                <a:avLst/>
              </a:prstGeom>
              <a:noFill/>
              <a:ln w="12700" cap="flat" cmpd="sng" algn="ctr">
                <a:solidFill>
                  <a:srgbClr val="C00000"/>
                </a:solidFill>
                <a:prstDash val="solid"/>
                <a:miter lim="800000"/>
              </a:ln>
              <a:effectLst/>
            </p:spPr>
          </p:cxnSp>
          <p:grpSp>
            <p:nvGrpSpPr>
              <p:cNvPr id="43" name="组合 42">
                <a:extLst>
                  <a:ext uri="{FF2B5EF4-FFF2-40B4-BE49-F238E27FC236}">
                    <a16:creationId xmlns="" xmlns:a16="http://schemas.microsoft.com/office/drawing/2014/main" id="{0A01CC8D-9D8C-4780-BB09-A5755F2C95AB}"/>
                  </a:ext>
                </a:extLst>
              </p:cNvPr>
              <p:cNvGrpSpPr/>
              <p:nvPr/>
            </p:nvGrpSpPr>
            <p:grpSpPr>
              <a:xfrm>
                <a:off x="5709188" y="1736174"/>
                <a:ext cx="1048935" cy="262478"/>
                <a:chOff x="6300923" y="1890702"/>
                <a:chExt cx="457200" cy="107950"/>
              </a:xfrm>
              <a:solidFill>
                <a:srgbClr val="C00000"/>
              </a:solidFill>
            </p:grpSpPr>
            <p:sp>
              <p:nvSpPr>
                <p:cNvPr id="45" name="平行四边形 44">
                  <a:extLst>
                    <a:ext uri="{FF2B5EF4-FFF2-40B4-BE49-F238E27FC236}">
                      <a16:creationId xmlns="" xmlns:a16="http://schemas.microsoft.com/office/drawing/2014/main" id="{4090A218-AABC-423D-BAA8-279215D85FC8}"/>
                    </a:ext>
                  </a:extLst>
                </p:cNvPr>
                <p:cNvSpPr/>
                <p:nvPr/>
              </p:nvSpPr>
              <p:spPr bwMode="auto">
                <a:xfrm>
                  <a:off x="6300923" y="1890702"/>
                  <a:ext cx="101600" cy="107950"/>
                </a:xfrm>
                <a:prstGeom prst="parallelogram">
                  <a:avLst>
                    <a:gd name="adj" fmla="val 46094"/>
                  </a:avLst>
                </a:prstGeom>
                <a:grpFill/>
                <a:ln w="12700" cap="flat" cmpd="sng" algn="ctr">
                  <a:no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6" name="平行四边形 45">
                  <a:extLst>
                    <a:ext uri="{FF2B5EF4-FFF2-40B4-BE49-F238E27FC236}">
                      <a16:creationId xmlns="" xmlns:a16="http://schemas.microsoft.com/office/drawing/2014/main" id="{17B49C42-619D-4AAF-9673-87FF2D93A64D}"/>
                    </a:ext>
                  </a:extLst>
                </p:cNvPr>
                <p:cNvSpPr/>
                <p:nvPr/>
              </p:nvSpPr>
              <p:spPr bwMode="auto">
                <a:xfrm>
                  <a:off x="6389823" y="1890702"/>
                  <a:ext cx="101600" cy="107950"/>
                </a:xfrm>
                <a:prstGeom prst="parallelogram">
                  <a:avLst>
                    <a:gd name="adj" fmla="val 46094"/>
                  </a:avLst>
                </a:prstGeom>
                <a:grpFill/>
                <a:ln w="12700" cap="flat" cmpd="sng" algn="ctr">
                  <a:no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7" name="平行四边形 28">
                  <a:extLst>
                    <a:ext uri="{FF2B5EF4-FFF2-40B4-BE49-F238E27FC236}">
                      <a16:creationId xmlns="" xmlns:a16="http://schemas.microsoft.com/office/drawing/2014/main" id="{6ACB6AE7-8744-4310-B703-062EB0776CF6}"/>
                    </a:ext>
                  </a:extLst>
                </p:cNvPr>
                <p:cNvSpPr/>
                <p:nvPr/>
              </p:nvSpPr>
              <p:spPr bwMode="auto">
                <a:xfrm>
                  <a:off x="6478723" y="1890702"/>
                  <a:ext cx="101600" cy="107950"/>
                </a:xfrm>
                <a:prstGeom prst="parallelogram">
                  <a:avLst>
                    <a:gd name="adj" fmla="val 46094"/>
                  </a:avLst>
                </a:prstGeom>
                <a:grpFill/>
                <a:ln w="12700" cap="flat" cmpd="sng" algn="ctr">
                  <a:no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8" name="平行四边形 29">
                  <a:extLst>
                    <a:ext uri="{FF2B5EF4-FFF2-40B4-BE49-F238E27FC236}">
                      <a16:creationId xmlns="" xmlns:a16="http://schemas.microsoft.com/office/drawing/2014/main" id="{3BBC58ED-89FE-4ABD-A499-2E22BE4EF6CC}"/>
                    </a:ext>
                  </a:extLst>
                </p:cNvPr>
                <p:cNvSpPr/>
                <p:nvPr/>
              </p:nvSpPr>
              <p:spPr bwMode="auto">
                <a:xfrm>
                  <a:off x="6570798" y="1890702"/>
                  <a:ext cx="101600" cy="107950"/>
                </a:xfrm>
                <a:prstGeom prst="parallelogram">
                  <a:avLst>
                    <a:gd name="adj" fmla="val 46094"/>
                  </a:avLst>
                </a:prstGeom>
                <a:grpFill/>
                <a:ln w="12700" cap="flat" cmpd="sng" algn="ctr">
                  <a:no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9" name="平行四边形 30">
                  <a:extLst>
                    <a:ext uri="{FF2B5EF4-FFF2-40B4-BE49-F238E27FC236}">
                      <a16:creationId xmlns="" xmlns:a16="http://schemas.microsoft.com/office/drawing/2014/main" id="{7FE0E178-8755-4143-AD92-8C09F1E52BA8}"/>
                    </a:ext>
                  </a:extLst>
                </p:cNvPr>
                <p:cNvSpPr/>
                <p:nvPr/>
              </p:nvSpPr>
              <p:spPr bwMode="auto">
                <a:xfrm>
                  <a:off x="6656523" y="1890702"/>
                  <a:ext cx="101600" cy="107950"/>
                </a:xfrm>
                <a:prstGeom prst="parallelogram">
                  <a:avLst>
                    <a:gd name="adj" fmla="val 46094"/>
                  </a:avLst>
                </a:prstGeom>
                <a:grpFill/>
                <a:ln w="12700" cap="flat" cmpd="sng" algn="ctr">
                  <a:no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
            <p:nvSpPr>
              <p:cNvPr id="44" name="矩形 43">
                <a:extLst>
                  <a:ext uri="{FF2B5EF4-FFF2-40B4-BE49-F238E27FC236}">
                    <a16:creationId xmlns="" xmlns:a16="http://schemas.microsoft.com/office/drawing/2014/main" id="{867CA3AB-C4D7-4AF9-8F5B-347A1BCAE7AA}"/>
                  </a:ext>
                </a:extLst>
              </p:cNvPr>
              <p:cNvSpPr/>
              <p:nvPr/>
            </p:nvSpPr>
            <p:spPr bwMode="auto">
              <a:xfrm>
                <a:off x="1084047" y="1279087"/>
                <a:ext cx="184731"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1" u="none" strike="noStrike" kern="0" cap="none" spc="0" normalizeH="0" baseline="0" noProof="0" dirty="0">
                  <a:ln>
                    <a:noFill/>
                  </a:ln>
                  <a:solidFill>
                    <a:prstClr val="white">
                      <a:lumMod val="95000"/>
                    </a:prstClr>
                  </a:solidFill>
                  <a:effectLst/>
                  <a:uLnTx/>
                  <a:uFillTx/>
                  <a:cs typeface="+mn-ea"/>
                  <a:sym typeface="+mn-lt"/>
                </a:endParaRPr>
              </a:p>
            </p:txBody>
          </p:sp>
        </p:grpSp>
        <p:grpSp>
          <p:nvGrpSpPr>
            <p:cNvPr id="32" name="组合 31">
              <a:extLst>
                <a:ext uri="{FF2B5EF4-FFF2-40B4-BE49-F238E27FC236}">
                  <a16:creationId xmlns="" xmlns:a16="http://schemas.microsoft.com/office/drawing/2014/main" id="{1081B8B9-9CE9-4754-9F9D-760A023D868B}"/>
                </a:ext>
              </a:extLst>
            </p:cNvPr>
            <p:cNvGrpSpPr/>
            <p:nvPr/>
          </p:nvGrpSpPr>
          <p:grpSpPr>
            <a:xfrm>
              <a:off x="6998122" y="1601776"/>
              <a:ext cx="1718564" cy="483636"/>
              <a:chOff x="955405" y="1115195"/>
              <a:chExt cx="5057795" cy="483636"/>
            </a:xfrm>
          </p:grpSpPr>
          <p:sp>
            <p:nvSpPr>
              <p:cNvPr id="34" name="圆角矩形 58">
                <a:extLst>
                  <a:ext uri="{FF2B5EF4-FFF2-40B4-BE49-F238E27FC236}">
                    <a16:creationId xmlns="" xmlns:a16="http://schemas.microsoft.com/office/drawing/2014/main" id="{2FD0890C-181F-4A15-90FE-3B6450AA2CC5}"/>
                  </a:ext>
                </a:extLst>
              </p:cNvPr>
              <p:cNvSpPr/>
              <p:nvPr/>
            </p:nvSpPr>
            <p:spPr>
              <a:xfrm>
                <a:off x="955405" y="1115195"/>
                <a:ext cx="5057795" cy="483636"/>
              </a:xfrm>
              <a:prstGeom prst="roundRect">
                <a:avLst>
                  <a:gd name="adj" fmla="val 50000"/>
                </a:avLst>
              </a:prstGeom>
              <a:solidFill>
                <a:srgbClr val="C10001"/>
              </a:solidFill>
              <a:ln w="25400" cap="flat" cmpd="sng" algn="ctr">
                <a:solidFill>
                  <a:srgbClr val="C00000"/>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dirty="0">
                  <a:ln>
                    <a:noFill/>
                  </a:ln>
                  <a:solidFill>
                    <a:prstClr val="white"/>
                  </a:solidFill>
                  <a:effectLst/>
                  <a:uLnTx/>
                  <a:uFillTx/>
                  <a:cs typeface="+mn-ea"/>
                  <a:sym typeface="+mn-lt"/>
                </a:endParaRPr>
              </a:p>
            </p:txBody>
          </p:sp>
          <p:sp>
            <p:nvSpPr>
              <p:cNvPr id="35" name="矩形 38">
                <a:extLst>
                  <a:ext uri="{FF2B5EF4-FFF2-40B4-BE49-F238E27FC236}">
                    <a16:creationId xmlns="" xmlns:a16="http://schemas.microsoft.com/office/drawing/2014/main" id="{2527404D-7FCB-4D20-9631-53B6B79EB6FD}"/>
                  </a:ext>
                </a:extLst>
              </p:cNvPr>
              <p:cNvSpPr>
                <a:spLocks noChangeArrowheads="1"/>
              </p:cNvSpPr>
              <p:nvPr/>
            </p:nvSpPr>
            <p:spPr bwMode="auto">
              <a:xfrm>
                <a:off x="1833627" y="1160134"/>
                <a:ext cx="3562754" cy="400101"/>
              </a:xfrm>
              <a:prstGeom prst="rect">
                <a:avLst/>
              </a:prstGeom>
              <a:noFill/>
              <a:ln w="9525">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wrap="none" lIns="91431" tIns="45716" rIns="91431" bIns="45716">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ea"/>
                    <a:sym typeface="+mn-lt"/>
                  </a:rPr>
                  <a:t>改革开放</a:t>
                </a:r>
              </a:p>
            </p:txBody>
          </p:sp>
        </p:grpSp>
        <p:pic>
          <p:nvPicPr>
            <p:cNvPr id="33" name="图片 32">
              <a:extLst>
                <a:ext uri="{FF2B5EF4-FFF2-40B4-BE49-F238E27FC236}">
                  <a16:creationId xmlns="" xmlns:a16="http://schemas.microsoft.com/office/drawing/2014/main" id="{3EFCD6A0-053A-4486-BBFA-17788FFB6D4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877781" y="906990"/>
              <a:ext cx="2384385" cy="1788289"/>
            </a:xfrm>
            <a:prstGeom prst="rect">
              <a:avLst/>
            </a:prstGeom>
          </p:spPr>
        </p:pic>
      </p:grpSp>
    </p:spTree>
    <p:extLst>
      <p:ext uri="{BB962C8B-B14F-4D97-AF65-F5344CB8AC3E}">
        <p14:creationId xmlns:p14="http://schemas.microsoft.com/office/powerpoint/2010/main" val="1313844055"/>
      </p:ext>
    </p:extLst>
  </p:cSld>
  <p:clrMapOvr>
    <a:masterClrMapping/>
  </p:clrMapOvr>
  <mc:AlternateContent xmlns:mc="http://schemas.openxmlformats.org/markup-compatibility/2006" xmlns:p14="http://schemas.microsoft.com/office/powerpoint/2010/main">
    <mc:Choice Requires="p14">
      <p:transition spd="slow" p14:dur="1400" advTm="0">
        <p14:ripp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750"/>
                                        <p:tgtEl>
                                          <p:spTgt spid="25"/>
                                        </p:tgtEl>
                                      </p:cBhvr>
                                    </p:animEffect>
                                  </p:childTnLst>
                                </p:cTn>
                              </p:par>
                            </p:childTnLst>
                          </p:cTn>
                        </p:par>
                        <p:par>
                          <p:cTn id="8" fill="hold">
                            <p:stCondLst>
                              <p:cond delay="750"/>
                            </p:stCondLst>
                            <p:childTnLst>
                              <p:par>
                                <p:cTn id="9" presetID="42" presetClass="entr" presetSubtype="0"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1000"/>
                                        <p:tgtEl>
                                          <p:spTgt spid="19"/>
                                        </p:tgtEl>
                                      </p:cBhvr>
                                    </p:animEffect>
                                    <p:anim calcmode="lin" valueType="num">
                                      <p:cBhvr>
                                        <p:cTn id="12" dur="1000" fill="hold"/>
                                        <p:tgtEl>
                                          <p:spTgt spid="19"/>
                                        </p:tgtEl>
                                        <p:attrNameLst>
                                          <p:attrName>ppt_x</p:attrName>
                                        </p:attrNameLst>
                                      </p:cBhvr>
                                      <p:tavLst>
                                        <p:tav tm="0">
                                          <p:val>
                                            <p:strVal val="#ppt_x"/>
                                          </p:val>
                                        </p:tav>
                                        <p:tav tm="100000">
                                          <p:val>
                                            <p:strVal val="#ppt_x"/>
                                          </p:val>
                                        </p:tav>
                                      </p:tavLst>
                                    </p:anim>
                                    <p:anim calcmode="lin" valueType="num">
                                      <p:cBhvr>
                                        <p:cTn id="13" dur="1000" fill="hold"/>
                                        <p:tgtEl>
                                          <p:spTgt spid="19"/>
                                        </p:tgtEl>
                                        <p:attrNameLst>
                                          <p:attrName>ppt_y</p:attrName>
                                        </p:attrNameLst>
                                      </p:cBhvr>
                                      <p:tavLst>
                                        <p:tav tm="0">
                                          <p:val>
                                            <p:strVal val="#ppt_y+.1"/>
                                          </p:val>
                                        </p:tav>
                                        <p:tav tm="100000">
                                          <p:val>
                                            <p:strVal val="#ppt_y"/>
                                          </p:val>
                                        </p:tav>
                                      </p:tavLst>
                                    </p:anim>
                                  </p:childTnLst>
                                </p:cTn>
                              </p:par>
                            </p:childTnLst>
                          </p:cTn>
                        </p:par>
                        <p:par>
                          <p:cTn id="14" fill="hold">
                            <p:stCondLst>
                              <p:cond delay="1750"/>
                            </p:stCondLst>
                            <p:childTnLst>
                              <p:par>
                                <p:cTn id="15" presetID="22" presetClass="entr" presetSubtype="8" fill="hold" nodeType="after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wipe(left)">
                                      <p:cBhvr>
                                        <p:cTn id="17" dur="750"/>
                                        <p:tgtEl>
                                          <p:spTgt spid="30"/>
                                        </p:tgtEl>
                                      </p:cBhvr>
                                    </p:animEffect>
                                  </p:childTnLst>
                                </p:cTn>
                              </p:par>
                            </p:childTnLst>
                          </p:cTn>
                        </p:par>
                        <p:par>
                          <p:cTn id="18" fill="hold">
                            <p:stCondLst>
                              <p:cond delay="2500"/>
                            </p:stCondLst>
                            <p:childTnLst>
                              <p:par>
                                <p:cTn id="19" presetID="42" presetClass="entr" presetSubtype="0" fill="hold" nodeType="after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fade">
                                      <p:cBhvr>
                                        <p:cTn id="21" dur="1000"/>
                                        <p:tgtEl>
                                          <p:spTgt spid="20"/>
                                        </p:tgtEl>
                                      </p:cBhvr>
                                    </p:animEffect>
                                    <p:anim calcmode="lin" valueType="num">
                                      <p:cBhvr>
                                        <p:cTn id="22" dur="1000" fill="hold"/>
                                        <p:tgtEl>
                                          <p:spTgt spid="20"/>
                                        </p:tgtEl>
                                        <p:attrNameLst>
                                          <p:attrName>ppt_x</p:attrName>
                                        </p:attrNameLst>
                                      </p:cBhvr>
                                      <p:tavLst>
                                        <p:tav tm="0">
                                          <p:val>
                                            <p:strVal val="#ppt_x"/>
                                          </p:val>
                                        </p:tav>
                                        <p:tav tm="100000">
                                          <p:val>
                                            <p:strVal val="#ppt_x"/>
                                          </p:val>
                                        </p:tav>
                                      </p:tavLst>
                                    </p:anim>
                                    <p:anim calcmode="lin" valueType="num">
                                      <p:cBhvr>
                                        <p:cTn id="23"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文本框 38">
            <a:extLst>
              <a:ext uri="{FF2B5EF4-FFF2-40B4-BE49-F238E27FC236}">
                <a16:creationId xmlns="" xmlns:a16="http://schemas.microsoft.com/office/drawing/2014/main" id="{E5B102FC-ABD5-4A4C-A6A8-706F28EF6A31}"/>
              </a:ext>
            </a:extLst>
          </p:cNvPr>
          <p:cNvSpPr txBox="1"/>
          <p:nvPr/>
        </p:nvSpPr>
        <p:spPr>
          <a:xfrm>
            <a:off x="1114000" y="375508"/>
            <a:ext cx="6096000" cy="369332"/>
          </a:xfrm>
          <a:prstGeom prst="rect">
            <a:avLst/>
          </a:prstGeom>
          <a:noFill/>
        </p:spPr>
        <p:txBody>
          <a:bodyPr wrap="square">
            <a:spAutoFit/>
          </a:bodyPr>
          <a:lstStyle/>
          <a:p>
            <a:r>
              <a:rPr lang="zh-CN" altLang="en-US" sz="1800" dirty="0">
                <a:solidFill>
                  <a:srgbClr val="C00000"/>
                </a:solidFill>
                <a:latin typeface="汉仪雅酷黑 85W" panose="020B0904020202020204" pitchFamily="34" charset="-122"/>
                <a:ea typeface="汉仪雅酷黑 85W" panose="020B0904020202020204" pitchFamily="34" charset="-122"/>
                <a:sym typeface="思源黑体" panose="020B0500000000000000" pitchFamily="34" charset="-122"/>
              </a:rPr>
              <a:t>改革开放</a:t>
            </a:r>
          </a:p>
        </p:txBody>
      </p:sp>
      <p:pic>
        <p:nvPicPr>
          <p:cNvPr id="40" name="图片 13">
            <a:extLst>
              <a:ext uri="{FF2B5EF4-FFF2-40B4-BE49-F238E27FC236}">
                <a16:creationId xmlns="" xmlns:a16="http://schemas.microsoft.com/office/drawing/2014/main" id="{8F5A8AB7-08C8-4A4F-98B4-B87A4046B493}"/>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bwMode="auto">
          <a:xfrm>
            <a:off x="263122" y="213359"/>
            <a:ext cx="850878" cy="693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 name="组合 3">
            <a:extLst>
              <a:ext uri="{FF2B5EF4-FFF2-40B4-BE49-F238E27FC236}">
                <a16:creationId xmlns="" xmlns:a16="http://schemas.microsoft.com/office/drawing/2014/main" id="{075D08A4-4FD3-4948-A076-3F11442D3E66}"/>
              </a:ext>
            </a:extLst>
          </p:cNvPr>
          <p:cNvGrpSpPr/>
          <p:nvPr/>
        </p:nvGrpSpPr>
        <p:grpSpPr>
          <a:xfrm>
            <a:off x="1238127" y="2330281"/>
            <a:ext cx="10024039" cy="1283878"/>
            <a:chOff x="1238127" y="2330281"/>
            <a:chExt cx="10024039" cy="1283878"/>
          </a:xfrm>
        </p:grpSpPr>
        <p:sp>
          <p:nvSpPr>
            <p:cNvPr id="22" name="文本框 21">
              <a:extLst>
                <a:ext uri="{FF2B5EF4-FFF2-40B4-BE49-F238E27FC236}">
                  <a16:creationId xmlns="" xmlns:a16="http://schemas.microsoft.com/office/drawing/2014/main" id="{811F2E29-76E8-4297-9433-A3600F60AB3B}"/>
                </a:ext>
              </a:extLst>
            </p:cNvPr>
            <p:cNvSpPr txBox="1"/>
            <p:nvPr/>
          </p:nvSpPr>
          <p:spPr>
            <a:xfrm>
              <a:off x="1238127" y="2330281"/>
              <a:ext cx="6094070" cy="525657"/>
            </a:xfrm>
            <a:prstGeom prst="rect">
              <a:avLst/>
            </a:prstGeom>
            <a:noFill/>
          </p:spPr>
          <p:txBody>
            <a:bodyPr wrap="square">
              <a:spAutoFit/>
            </a:bodyPr>
            <a:lstStyle/>
            <a:p>
              <a:pPr eaLnBrk="1" hangingPunct="1">
                <a:lnSpc>
                  <a:spcPct val="130000"/>
                </a:lnSpc>
              </a:pPr>
              <a:r>
                <a:rPr lang="zh-CN" altLang="en-US" sz="2400" b="1" dirty="0">
                  <a:solidFill>
                    <a:srgbClr val="C00000"/>
                  </a:solidFill>
                  <a:latin typeface="微软雅黑" panose="020B0503020204020204" pitchFamily="34" charset="-122"/>
                  <a:ea typeface="微软雅黑" panose="020B0503020204020204" pitchFamily="34" charset="-122"/>
                </a:rPr>
                <a:t>地点：</a:t>
              </a:r>
              <a:r>
                <a:rPr lang="zh-CN" altLang="en-US" sz="2400" b="1" dirty="0">
                  <a:latin typeface="微软雅黑" panose="020B0503020204020204" pitchFamily="34" charset="-122"/>
                  <a:ea typeface="微软雅黑" panose="020B0503020204020204" pitchFamily="34" charset="-122"/>
                </a:rPr>
                <a:t>北京首都北京</a:t>
              </a:r>
            </a:p>
          </p:txBody>
        </p:sp>
        <p:sp>
          <p:nvSpPr>
            <p:cNvPr id="24" name="文本框 23">
              <a:extLst>
                <a:ext uri="{FF2B5EF4-FFF2-40B4-BE49-F238E27FC236}">
                  <a16:creationId xmlns="" xmlns:a16="http://schemas.microsoft.com/office/drawing/2014/main" id="{8504ED58-ECC7-41A1-8A18-F8C8F45934BB}"/>
                </a:ext>
              </a:extLst>
            </p:cNvPr>
            <p:cNvSpPr txBox="1"/>
            <p:nvPr/>
          </p:nvSpPr>
          <p:spPr>
            <a:xfrm>
              <a:off x="1268777" y="2836702"/>
              <a:ext cx="9993389" cy="777457"/>
            </a:xfrm>
            <a:prstGeom prst="rect">
              <a:avLst/>
            </a:prstGeom>
            <a:noFill/>
          </p:spPr>
          <p:txBody>
            <a:bodyPr wrap="square">
              <a:spAutoFit/>
            </a:bodyPr>
            <a:lstStyle/>
            <a:p>
              <a:pPr eaLnBrk="1" hangingPunct="1">
                <a:lnSpc>
                  <a:spcPct val="130000"/>
                </a:lnSpc>
              </a:pPr>
              <a:r>
                <a:rPr lang="zh-CN" altLang="en-US" sz="1800" dirty="0">
                  <a:latin typeface="微软雅黑" panose="020B0503020204020204" pitchFamily="34" charset="-122"/>
                  <a:ea typeface="微软雅黑" panose="020B0503020204020204" pitchFamily="34" charset="-122"/>
                </a:rPr>
                <a:t>把“三个代表”重要思想同马克思列宁主义、毛泽东思想、邓小平理论一道确立为党要长期坚持的指导思想，为党和国家前进的方向</a:t>
              </a:r>
            </a:p>
          </p:txBody>
        </p:sp>
      </p:grpSp>
      <p:grpSp>
        <p:nvGrpSpPr>
          <p:cNvPr id="25" name="组合 24">
            <a:extLst>
              <a:ext uri="{FF2B5EF4-FFF2-40B4-BE49-F238E27FC236}">
                <a16:creationId xmlns="" xmlns:a16="http://schemas.microsoft.com/office/drawing/2014/main" id="{2055A827-9E7A-4FBF-A5EC-EDAF967E094D}"/>
              </a:ext>
            </a:extLst>
          </p:cNvPr>
          <p:cNvGrpSpPr/>
          <p:nvPr/>
        </p:nvGrpSpPr>
        <p:grpSpPr>
          <a:xfrm>
            <a:off x="498518" y="906990"/>
            <a:ext cx="10763648" cy="1788289"/>
            <a:chOff x="498518" y="906990"/>
            <a:chExt cx="10763648" cy="1788289"/>
          </a:xfrm>
        </p:grpSpPr>
        <p:grpSp>
          <p:nvGrpSpPr>
            <p:cNvPr id="3" name="组合 2">
              <a:extLst>
                <a:ext uri="{FF2B5EF4-FFF2-40B4-BE49-F238E27FC236}">
                  <a16:creationId xmlns="" xmlns:a16="http://schemas.microsoft.com/office/drawing/2014/main" id="{CCEC28CD-A85B-471F-B29A-F865D89E518B}"/>
                </a:ext>
              </a:extLst>
            </p:cNvPr>
            <p:cNvGrpSpPr/>
            <p:nvPr/>
          </p:nvGrpSpPr>
          <p:grpSpPr>
            <a:xfrm>
              <a:off x="498518" y="1279087"/>
              <a:ext cx="6286857" cy="815431"/>
              <a:chOff x="498518" y="1279087"/>
              <a:chExt cx="6286857" cy="815431"/>
            </a:xfrm>
          </p:grpSpPr>
          <p:pic>
            <p:nvPicPr>
              <p:cNvPr id="5" name="图片 16">
                <a:extLst>
                  <a:ext uri="{FF2B5EF4-FFF2-40B4-BE49-F238E27FC236}">
                    <a16:creationId xmlns="" xmlns:a16="http://schemas.microsoft.com/office/drawing/2014/main" id="{0788D896-51E2-4653-8615-9E92D537D0C6}"/>
                  </a:ext>
                </a:extLst>
              </p:cNvPr>
              <p:cNvPicPr>
                <a:picLocks noChangeAspect="1"/>
              </p:cNvPicPr>
              <p:nvPr/>
            </p:nvPicPr>
            <p:blipFill rotWithShape="1">
              <a:blip r:embed="rId3"/>
              <a:srcRect t="54420" b="30619"/>
              <a:stretch/>
            </p:blipFill>
            <p:spPr bwMode="auto">
              <a:xfrm>
                <a:off x="768227" y="1601776"/>
                <a:ext cx="469900" cy="469900"/>
              </a:xfrm>
              <a:custGeom>
                <a:avLst/>
                <a:gdLst>
                  <a:gd name="connsiteX0" fmla="*/ 234799 w 469598"/>
                  <a:gd name="connsiteY0" fmla="*/ 0 h 469544"/>
                  <a:gd name="connsiteX1" fmla="*/ 280683 w 469598"/>
                  <a:gd name="connsiteY1" fmla="*/ 4625 h 469544"/>
                  <a:gd name="connsiteX2" fmla="*/ 284010 w 469598"/>
                  <a:gd name="connsiteY2" fmla="*/ 37627 h 469544"/>
                  <a:gd name="connsiteX3" fmla="*/ 431419 w 469598"/>
                  <a:gd name="connsiteY3" fmla="*/ 185019 h 469544"/>
                  <a:gd name="connsiteX4" fmla="*/ 464922 w 469598"/>
                  <a:gd name="connsiteY4" fmla="*/ 188396 h 469544"/>
                  <a:gd name="connsiteX5" fmla="*/ 469598 w 469598"/>
                  <a:gd name="connsiteY5" fmla="*/ 234772 h 469544"/>
                  <a:gd name="connsiteX6" fmla="*/ 234799 w 469598"/>
                  <a:gd name="connsiteY6" fmla="*/ 469544 h 469544"/>
                  <a:gd name="connsiteX7" fmla="*/ 0 w 469598"/>
                  <a:gd name="connsiteY7" fmla="*/ 234772 h 469544"/>
                  <a:gd name="connsiteX8" fmla="*/ 234799 w 469598"/>
                  <a:gd name="connsiteY8" fmla="*/ 0 h 469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9598" h="469544">
                    <a:moveTo>
                      <a:pt x="234799" y="0"/>
                    </a:moveTo>
                    <a:lnTo>
                      <a:pt x="280683" y="4625"/>
                    </a:lnTo>
                    <a:lnTo>
                      <a:pt x="284010" y="37627"/>
                    </a:lnTo>
                    <a:cubicBezTo>
                      <a:pt x="299150" y="111609"/>
                      <a:pt x="357428" y="169880"/>
                      <a:pt x="431419" y="185019"/>
                    </a:cubicBezTo>
                    <a:lnTo>
                      <a:pt x="464922" y="188396"/>
                    </a:lnTo>
                    <a:lnTo>
                      <a:pt x="469598" y="234772"/>
                    </a:lnTo>
                    <a:cubicBezTo>
                      <a:pt x="469598" y="364433"/>
                      <a:pt x="364475" y="469544"/>
                      <a:pt x="234799" y="469544"/>
                    </a:cubicBezTo>
                    <a:cubicBezTo>
                      <a:pt x="105123" y="469544"/>
                      <a:pt x="0" y="364433"/>
                      <a:pt x="0" y="234772"/>
                    </a:cubicBezTo>
                    <a:cubicBezTo>
                      <a:pt x="0" y="105111"/>
                      <a:pt x="105123" y="0"/>
                      <a:pt x="234799" y="0"/>
                    </a:cubicBezTo>
                    <a:close/>
                  </a:path>
                </a:pathLst>
              </a:custGeom>
              <a:ln w="12700">
                <a:solidFill>
                  <a:sysClr val="window" lastClr="FFFFFF"/>
                </a:solidFill>
              </a:ln>
              <a:effectLst>
                <a:outerShdw blurRad="50800" dist="38100" dir="2700000" algn="tl" rotWithShape="0">
                  <a:prstClr val="black">
                    <a:alpha val="40000"/>
                  </a:prstClr>
                </a:outerShdw>
              </a:effectLst>
            </p:spPr>
          </p:pic>
          <p:pic>
            <p:nvPicPr>
              <p:cNvPr id="6" name="图片 17">
                <a:extLst>
                  <a:ext uri="{FF2B5EF4-FFF2-40B4-BE49-F238E27FC236}">
                    <a16:creationId xmlns="" xmlns:a16="http://schemas.microsoft.com/office/drawing/2014/main" id="{36D9EBA6-B259-4B30-8FA6-45255214A7C3}"/>
                  </a:ext>
                </a:extLst>
              </p:cNvPr>
              <p:cNvPicPr>
                <a:picLocks noChangeAspect="1"/>
              </p:cNvPicPr>
              <p:nvPr/>
            </p:nvPicPr>
            <p:blipFill rotWithShape="1">
              <a:blip r:embed="rId4" cstate="print"/>
              <a:srcRect t="54420" b="30619"/>
              <a:stretch/>
            </p:blipFill>
            <p:spPr bwMode="auto">
              <a:xfrm>
                <a:off x="498518" y="1801188"/>
                <a:ext cx="270425" cy="270336"/>
              </a:xfrm>
              <a:prstGeom prst="ellipse">
                <a:avLst/>
              </a:prstGeom>
              <a:ln w="12700">
                <a:solidFill>
                  <a:sysClr val="window" lastClr="FFFFFF"/>
                </a:solidFill>
              </a:ln>
              <a:effectLst>
                <a:outerShdw blurRad="50800" dist="38100" dir="2700000" algn="tl" rotWithShape="0">
                  <a:prstClr val="black">
                    <a:alpha val="40000"/>
                  </a:prstClr>
                </a:outerShdw>
              </a:effectLst>
            </p:spPr>
          </p:pic>
          <p:pic>
            <p:nvPicPr>
              <p:cNvPr id="7" name="图片 19">
                <a:extLst>
                  <a:ext uri="{FF2B5EF4-FFF2-40B4-BE49-F238E27FC236}">
                    <a16:creationId xmlns="" xmlns:a16="http://schemas.microsoft.com/office/drawing/2014/main" id="{E3138861-FB90-419C-BBC2-49457EF0ED55}"/>
                  </a:ext>
                </a:extLst>
              </p:cNvPr>
              <p:cNvPicPr>
                <a:picLocks noChangeAspect="1"/>
              </p:cNvPicPr>
              <p:nvPr/>
            </p:nvPicPr>
            <p:blipFill rotWithShape="1">
              <a:blip r:embed="rId4" cstate="print"/>
              <a:srcRect t="54420" b="30619"/>
              <a:stretch/>
            </p:blipFill>
            <p:spPr bwMode="auto">
              <a:xfrm>
                <a:off x="1103310" y="1312049"/>
                <a:ext cx="424265" cy="424125"/>
              </a:xfrm>
              <a:prstGeom prst="ellipse">
                <a:avLst/>
              </a:prstGeom>
              <a:ln w="12700">
                <a:solidFill>
                  <a:sysClr val="window" lastClr="FFFFFF"/>
                </a:solidFill>
              </a:ln>
              <a:effectLst>
                <a:outerShdw blurRad="50800" dist="38100" dir="2700000" algn="tl" rotWithShape="0">
                  <a:prstClr val="black">
                    <a:alpha val="40000"/>
                  </a:prstClr>
                </a:outerShdw>
              </a:effectLst>
            </p:spPr>
          </p:pic>
          <p:sp>
            <p:nvSpPr>
              <p:cNvPr id="8" name="矩形 7">
                <a:extLst>
                  <a:ext uri="{FF2B5EF4-FFF2-40B4-BE49-F238E27FC236}">
                    <a16:creationId xmlns="" xmlns:a16="http://schemas.microsoft.com/office/drawing/2014/main" id="{5B5E5C85-F2D6-43FC-A407-50A45AEC87F4}"/>
                  </a:ext>
                </a:extLst>
              </p:cNvPr>
              <p:cNvSpPr/>
              <p:nvPr/>
            </p:nvSpPr>
            <p:spPr bwMode="auto">
              <a:xfrm>
                <a:off x="1481525" y="1694408"/>
                <a:ext cx="3924472" cy="400110"/>
              </a:xfrm>
              <a:prstGeom prst="rect">
                <a:avLst/>
              </a:prstGeom>
            </p:spPr>
            <p:txBody>
              <a:bodyPr wrap="none">
                <a:spAutoFit/>
              </a:bodyPr>
              <a:lstStyle/>
              <a:p>
                <a:pPr fontAlgn="auto">
                  <a:spcBef>
                    <a:spcPts val="0"/>
                  </a:spcBef>
                  <a:spcAft>
                    <a:spcPts val="0"/>
                  </a:spcAft>
                  <a:defRPr/>
                </a:pPr>
                <a:r>
                  <a:rPr lang="en-US" altLang="zh-CN" sz="2000" b="1" spc="300" dirty="0">
                    <a:latin typeface="微软雅黑" panose="020B0503020204020204" pitchFamily="34" charset="-122"/>
                    <a:ea typeface="微软雅黑" panose="020B0503020204020204" pitchFamily="34" charset="-122"/>
                  </a:rPr>
                  <a:t>2002</a:t>
                </a:r>
                <a:r>
                  <a:rPr lang="zh-CN" altLang="en-US" sz="2000" b="1" spc="300" dirty="0">
                    <a:latin typeface="微软雅黑" panose="020B0503020204020204" pitchFamily="34" charset="-122"/>
                    <a:ea typeface="微软雅黑" panose="020B0503020204020204" pitchFamily="34" charset="-122"/>
                  </a:rPr>
                  <a:t>年</a:t>
                </a:r>
                <a:r>
                  <a:rPr lang="en-US" altLang="zh-CN" sz="2000" b="1" spc="300" dirty="0">
                    <a:latin typeface="微软雅黑" panose="020B0503020204020204" pitchFamily="34" charset="-122"/>
                    <a:ea typeface="微软雅黑" panose="020B0503020204020204" pitchFamily="34" charset="-122"/>
                  </a:rPr>
                  <a:t>11</a:t>
                </a:r>
                <a:r>
                  <a:rPr lang="zh-CN" altLang="en-US" sz="2000" b="1" spc="300" dirty="0">
                    <a:latin typeface="微软雅黑" panose="020B0503020204020204" pitchFamily="34" charset="-122"/>
                    <a:ea typeface="微软雅黑" panose="020B0503020204020204" pitchFamily="34" charset="-122"/>
                  </a:rPr>
                  <a:t>月</a:t>
                </a:r>
                <a:r>
                  <a:rPr lang="en-US" altLang="zh-CN" sz="2000" b="1" spc="300" dirty="0">
                    <a:latin typeface="微软雅黑" panose="020B0503020204020204" pitchFamily="34" charset="-122"/>
                    <a:ea typeface="微软雅黑" panose="020B0503020204020204" pitchFamily="34" charset="-122"/>
                  </a:rPr>
                  <a:t>8</a:t>
                </a:r>
                <a:r>
                  <a:rPr lang="zh-CN" altLang="en-US" sz="2000" b="1" spc="300" dirty="0">
                    <a:latin typeface="微软雅黑" panose="020B0503020204020204" pitchFamily="34" charset="-122"/>
                    <a:ea typeface="微软雅黑" panose="020B0503020204020204" pitchFamily="34" charset="-122"/>
                  </a:rPr>
                  <a:t>日中共十六大</a:t>
                </a:r>
              </a:p>
            </p:txBody>
          </p:sp>
          <p:cxnSp>
            <p:nvCxnSpPr>
              <p:cNvPr id="9" name="直接连接符 8">
                <a:extLst>
                  <a:ext uri="{FF2B5EF4-FFF2-40B4-BE49-F238E27FC236}">
                    <a16:creationId xmlns="" xmlns:a16="http://schemas.microsoft.com/office/drawing/2014/main" id="{14581996-4E22-4ED2-BBEF-67C0CF0B535F}"/>
                  </a:ext>
                </a:extLst>
              </p:cNvPr>
              <p:cNvCxnSpPr>
                <a:cxnSpLocks/>
              </p:cNvCxnSpPr>
              <p:nvPr/>
            </p:nvCxnSpPr>
            <p:spPr bwMode="auto">
              <a:xfrm>
                <a:off x="1238127" y="2055802"/>
                <a:ext cx="5547248" cy="0"/>
              </a:xfrm>
              <a:prstGeom prst="line">
                <a:avLst/>
              </a:prstGeom>
              <a:noFill/>
              <a:ln w="12700" cap="flat" cmpd="sng" algn="ctr">
                <a:solidFill>
                  <a:srgbClr val="C00000"/>
                </a:solidFill>
                <a:prstDash val="solid"/>
                <a:miter lim="800000"/>
              </a:ln>
              <a:effectLst/>
            </p:spPr>
          </p:cxnSp>
          <p:grpSp>
            <p:nvGrpSpPr>
              <p:cNvPr id="2" name="组合 1">
                <a:extLst>
                  <a:ext uri="{FF2B5EF4-FFF2-40B4-BE49-F238E27FC236}">
                    <a16:creationId xmlns="" xmlns:a16="http://schemas.microsoft.com/office/drawing/2014/main" id="{55E15AF3-F2E8-4C41-B74F-52089B65FE5D}"/>
                  </a:ext>
                </a:extLst>
              </p:cNvPr>
              <p:cNvGrpSpPr/>
              <p:nvPr/>
            </p:nvGrpSpPr>
            <p:grpSpPr>
              <a:xfrm>
                <a:off x="5709188" y="1736174"/>
                <a:ext cx="1048935" cy="262478"/>
                <a:chOff x="6300923" y="1890702"/>
                <a:chExt cx="457200" cy="107950"/>
              </a:xfrm>
              <a:solidFill>
                <a:srgbClr val="C00000"/>
              </a:solidFill>
            </p:grpSpPr>
            <p:sp>
              <p:nvSpPr>
                <p:cNvPr id="10" name="平行四边形 9">
                  <a:extLst>
                    <a:ext uri="{FF2B5EF4-FFF2-40B4-BE49-F238E27FC236}">
                      <a16:creationId xmlns="" xmlns:a16="http://schemas.microsoft.com/office/drawing/2014/main" id="{0F00EA55-5918-49F3-9C2D-A72053D4777E}"/>
                    </a:ext>
                  </a:extLst>
                </p:cNvPr>
                <p:cNvSpPr/>
                <p:nvPr/>
              </p:nvSpPr>
              <p:spPr bwMode="auto">
                <a:xfrm>
                  <a:off x="6300923" y="1890702"/>
                  <a:ext cx="101600" cy="107950"/>
                </a:xfrm>
                <a:prstGeom prst="parallelogram">
                  <a:avLst>
                    <a:gd name="adj" fmla="val 46094"/>
                  </a:avLst>
                </a:prstGeom>
                <a:grpFill/>
                <a:ln w="12700" cap="flat" cmpd="sng" algn="ctr">
                  <a:no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 name="平行四边形 10">
                  <a:extLst>
                    <a:ext uri="{FF2B5EF4-FFF2-40B4-BE49-F238E27FC236}">
                      <a16:creationId xmlns="" xmlns:a16="http://schemas.microsoft.com/office/drawing/2014/main" id="{BBCAFE6A-2B12-4125-902F-0F1A1BB8763C}"/>
                    </a:ext>
                  </a:extLst>
                </p:cNvPr>
                <p:cNvSpPr/>
                <p:nvPr/>
              </p:nvSpPr>
              <p:spPr bwMode="auto">
                <a:xfrm>
                  <a:off x="6389823" y="1890702"/>
                  <a:ext cx="101600" cy="107950"/>
                </a:xfrm>
                <a:prstGeom prst="parallelogram">
                  <a:avLst>
                    <a:gd name="adj" fmla="val 46094"/>
                  </a:avLst>
                </a:prstGeom>
                <a:grpFill/>
                <a:ln w="12700" cap="flat" cmpd="sng" algn="ctr">
                  <a:no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 name="平行四边形 28">
                  <a:extLst>
                    <a:ext uri="{FF2B5EF4-FFF2-40B4-BE49-F238E27FC236}">
                      <a16:creationId xmlns="" xmlns:a16="http://schemas.microsoft.com/office/drawing/2014/main" id="{D8FF06FF-BCAD-40BF-83A3-1B4973462897}"/>
                    </a:ext>
                  </a:extLst>
                </p:cNvPr>
                <p:cNvSpPr/>
                <p:nvPr/>
              </p:nvSpPr>
              <p:spPr bwMode="auto">
                <a:xfrm>
                  <a:off x="6478723" y="1890702"/>
                  <a:ext cx="101600" cy="107950"/>
                </a:xfrm>
                <a:prstGeom prst="parallelogram">
                  <a:avLst>
                    <a:gd name="adj" fmla="val 46094"/>
                  </a:avLst>
                </a:prstGeom>
                <a:grpFill/>
                <a:ln w="12700" cap="flat" cmpd="sng" algn="ctr">
                  <a:no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3" name="平行四边形 29">
                  <a:extLst>
                    <a:ext uri="{FF2B5EF4-FFF2-40B4-BE49-F238E27FC236}">
                      <a16:creationId xmlns="" xmlns:a16="http://schemas.microsoft.com/office/drawing/2014/main" id="{1061BACD-B5A2-4448-9587-F2BCCB9385B7}"/>
                    </a:ext>
                  </a:extLst>
                </p:cNvPr>
                <p:cNvSpPr/>
                <p:nvPr/>
              </p:nvSpPr>
              <p:spPr bwMode="auto">
                <a:xfrm>
                  <a:off x="6570798" y="1890702"/>
                  <a:ext cx="101600" cy="107950"/>
                </a:xfrm>
                <a:prstGeom prst="parallelogram">
                  <a:avLst>
                    <a:gd name="adj" fmla="val 46094"/>
                  </a:avLst>
                </a:prstGeom>
                <a:grpFill/>
                <a:ln w="12700" cap="flat" cmpd="sng" algn="ctr">
                  <a:no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4" name="平行四边形 30">
                  <a:extLst>
                    <a:ext uri="{FF2B5EF4-FFF2-40B4-BE49-F238E27FC236}">
                      <a16:creationId xmlns="" xmlns:a16="http://schemas.microsoft.com/office/drawing/2014/main" id="{FD506C77-A9C7-4535-806F-1C1FF92492E6}"/>
                    </a:ext>
                  </a:extLst>
                </p:cNvPr>
                <p:cNvSpPr/>
                <p:nvPr/>
              </p:nvSpPr>
              <p:spPr bwMode="auto">
                <a:xfrm>
                  <a:off x="6656523" y="1890702"/>
                  <a:ext cx="101600" cy="107950"/>
                </a:xfrm>
                <a:prstGeom prst="parallelogram">
                  <a:avLst>
                    <a:gd name="adj" fmla="val 46094"/>
                  </a:avLst>
                </a:prstGeom>
                <a:grpFill/>
                <a:ln w="12700" cap="flat" cmpd="sng" algn="ctr">
                  <a:no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
            <p:nvSpPr>
              <p:cNvPr id="15" name="矩形 14">
                <a:extLst>
                  <a:ext uri="{FF2B5EF4-FFF2-40B4-BE49-F238E27FC236}">
                    <a16:creationId xmlns="" xmlns:a16="http://schemas.microsoft.com/office/drawing/2014/main" id="{BC1A0109-3298-4DF2-A0A7-A4DDF9B542CA}"/>
                  </a:ext>
                </a:extLst>
              </p:cNvPr>
              <p:cNvSpPr/>
              <p:nvPr/>
            </p:nvSpPr>
            <p:spPr bwMode="auto">
              <a:xfrm>
                <a:off x="1084047" y="1279087"/>
                <a:ext cx="184731"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1" u="none" strike="noStrike" kern="0" cap="none" spc="0" normalizeH="0" baseline="0" noProof="0" dirty="0">
                  <a:ln>
                    <a:noFill/>
                  </a:ln>
                  <a:solidFill>
                    <a:prstClr val="white">
                      <a:lumMod val="95000"/>
                    </a:prstClr>
                  </a:solidFill>
                  <a:effectLst/>
                  <a:uLnTx/>
                  <a:uFillTx/>
                  <a:cs typeface="+mn-ea"/>
                  <a:sym typeface="+mn-lt"/>
                </a:endParaRPr>
              </a:p>
            </p:txBody>
          </p:sp>
        </p:grpSp>
        <p:grpSp>
          <p:nvGrpSpPr>
            <p:cNvPr id="16" name="组合 15">
              <a:extLst>
                <a:ext uri="{FF2B5EF4-FFF2-40B4-BE49-F238E27FC236}">
                  <a16:creationId xmlns="" xmlns:a16="http://schemas.microsoft.com/office/drawing/2014/main" id="{4D4626CF-EE5D-4DA0-BA69-F2A4FF7A932A}"/>
                </a:ext>
              </a:extLst>
            </p:cNvPr>
            <p:cNvGrpSpPr/>
            <p:nvPr/>
          </p:nvGrpSpPr>
          <p:grpSpPr>
            <a:xfrm>
              <a:off x="6998122" y="1601776"/>
              <a:ext cx="1718564" cy="483636"/>
              <a:chOff x="955405" y="1115195"/>
              <a:chExt cx="5057795" cy="483636"/>
            </a:xfrm>
          </p:grpSpPr>
          <p:sp>
            <p:nvSpPr>
              <p:cNvPr id="17" name="圆角矩形 58">
                <a:extLst>
                  <a:ext uri="{FF2B5EF4-FFF2-40B4-BE49-F238E27FC236}">
                    <a16:creationId xmlns="" xmlns:a16="http://schemas.microsoft.com/office/drawing/2014/main" id="{76DB6D51-758A-48A4-9BA5-BA9C453E1D37}"/>
                  </a:ext>
                </a:extLst>
              </p:cNvPr>
              <p:cNvSpPr/>
              <p:nvPr/>
            </p:nvSpPr>
            <p:spPr>
              <a:xfrm>
                <a:off x="955405" y="1115195"/>
                <a:ext cx="5057795" cy="483636"/>
              </a:xfrm>
              <a:prstGeom prst="roundRect">
                <a:avLst>
                  <a:gd name="adj" fmla="val 50000"/>
                </a:avLst>
              </a:prstGeom>
              <a:solidFill>
                <a:srgbClr val="C10001"/>
              </a:solidFill>
              <a:ln w="25400" cap="flat" cmpd="sng" algn="ctr">
                <a:solidFill>
                  <a:srgbClr val="C00000"/>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dirty="0">
                  <a:ln>
                    <a:noFill/>
                  </a:ln>
                  <a:solidFill>
                    <a:prstClr val="white"/>
                  </a:solidFill>
                  <a:effectLst/>
                  <a:uLnTx/>
                  <a:uFillTx/>
                  <a:cs typeface="+mn-ea"/>
                  <a:sym typeface="+mn-lt"/>
                </a:endParaRPr>
              </a:p>
            </p:txBody>
          </p:sp>
          <p:sp>
            <p:nvSpPr>
              <p:cNvPr id="18" name="矩形 38">
                <a:extLst>
                  <a:ext uri="{FF2B5EF4-FFF2-40B4-BE49-F238E27FC236}">
                    <a16:creationId xmlns="" xmlns:a16="http://schemas.microsoft.com/office/drawing/2014/main" id="{0A2EA99C-81EE-4B72-A7C4-914BF71A6A03}"/>
                  </a:ext>
                </a:extLst>
              </p:cNvPr>
              <p:cNvSpPr>
                <a:spLocks noChangeArrowheads="1"/>
              </p:cNvSpPr>
              <p:nvPr/>
            </p:nvSpPr>
            <p:spPr bwMode="auto">
              <a:xfrm>
                <a:off x="1833627" y="1160134"/>
                <a:ext cx="3562754" cy="400101"/>
              </a:xfrm>
              <a:prstGeom prst="rect">
                <a:avLst/>
              </a:prstGeom>
              <a:noFill/>
              <a:ln w="9525">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wrap="none" lIns="91431" tIns="45716" rIns="91431" bIns="45716">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ea"/>
                    <a:sym typeface="+mn-lt"/>
                  </a:rPr>
                  <a:t>改革开放</a:t>
                </a:r>
              </a:p>
            </p:txBody>
          </p:sp>
        </p:grpSp>
        <p:pic>
          <p:nvPicPr>
            <p:cNvPr id="23" name="图片 22">
              <a:extLst>
                <a:ext uri="{FF2B5EF4-FFF2-40B4-BE49-F238E27FC236}">
                  <a16:creationId xmlns="" xmlns:a16="http://schemas.microsoft.com/office/drawing/2014/main" id="{6DFB3CE6-1601-4F39-9B2C-AD4CC497861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877781" y="906990"/>
              <a:ext cx="2384385" cy="1788289"/>
            </a:xfrm>
            <a:prstGeom prst="rect">
              <a:avLst/>
            </a:prstGeom>
          </p:spPr>
        </p:pic>
      </p:grpSp>
      <p:grpSp>
        <p:nvGrpSpPr>
          <p:cNvPr id="19" name="组合 18">
            <a:extLst>
              <a:ext uri="{FF2B5EF4-FFF2-40B4-BE49-F238E27FC236}">
                <a16:creationId xmlns="" xmlns:a16="http://schemas.microsoft.com/office/drawing/2014/main" id="{91A3EB1B-BC61-4F04-9F58-AA846A72B45A}"/>
              </a:ext>
            </a:extLst>
          </p:cNvPr>
          <p:cNvGrpSpPr/>
          <p:nvPr/>
        </p:nvGrpSpPr>
        <p:grpSpPr>
          <a:xfrm>
            <a:off x="1238127" y="4697203"/>
            <a:ext cx="10024039" cy="1283878"/>
            <a:chOff x="1238127" y="4697203"/>
            <a:chExt cx="10024039" cy="1283878"/>
          </a:xfrm>
        </p:grpSpPr>
        <p:sp>
          <p:nvSpPr>
            <p:cNvPr id="28" name="文本框 27">
              <a:extLst>
                <a:ext uri="{FF2B5EF4-FFF2-40B4-BE49-F238E27FC236}">
                  <a16:creationId xmlns="" xmlns:a16="http://schemas.microsoft.com/office/drawing/2014/main" id="{7F5C4A35-9F49-4C56-96AF-3FFD83C5EC13}"/>
                </a:ext>
              </a:extLst>
            </p:cNvPr>
            <p:cNvSpPr txBox="1"/>
            <p:nvPr/>
          </p:nvSpPr>
          <p:spPr>
            <a:xfrm>
              <a:off x="1238127" y="4697203"/>
              <a:ext cx="6094070" cy="525657"/>
            </a:xfrm>
            <a:prstGeom prst="rect">
              <a:avLst/>
            </a:prstGeom>
            <a:noFill/>
          </p:spPr>
          <p:txBody>
            <a:bodyPr wrap="square">
              <a:spAutoFit/>
            </a:bodyPr>
            <a:lstStyle/>
            <a:p>
              <a:pPr eaLnBrk="1" hangingPunct="1">
                <a:lnSpc>
                  <a:spcPct val="130000"/>
                </a:lnSpc>
              </a:pPr>
              <a:r>
                <a:rPr lang="zh-CN" altLang="en-US" sz="2400" b="1" dirty="0">
                  <a:solidFill>
                    <a:srgbClr val="C00000"/>
                  </a:solidFill>
                  <a:latin typeface="微软雅黑" panose="020B0503020204020204" pitchFamily="34" charset="-122"/>
                  <a:ea typeface="微软雅黑" panose="020B0503020204020204" pitchFamily="34" charset="-122"/>
                </a:rPr>
                <a:t>地点：</a:t>
              </a:r>
              <a:r>
                <a:rPr lang="zh-CN" altLang="en-US" sz="2400" b="1" dirty="0">
                  <a:latin typeface="微软雅黑" panose="020B0503020204020204" pitchFamily="34" charset="-122"/>
                  <a:ea typeface="微软雅黑" panose="020B0503020204020204" pitchFamily="34" charset="-122"/>
                </a:rPr>
                <a:t>北京首都北京</a:t>
              </a:r>
            </a:p>
          </p:txBody>
        </p:sp>
        <p:sp>
          <p:nvSpPr>
            <p:cNvPr id="29" name="文本框 28">
              <a:extLst>
                <a:ext uri="{FF2B5EF4-FFF2-40B4-BE49-F238E27FC236}">
                  <a16:creationId xmlns="" xmlns:a16="http://schemas.microsoft.com/office/drawing/2014/main" id="{4554EC46-9ABA-43CB-995A-D211AADB0BBB}"/>
                </a:ext>
              </a:extLst>
            </p:cNvPr>
            <p:cNvSpPr txBox="1"/>
            <p:nvPr/>
          </p:nvSpPr>
          <p:spPr>
            <a:xfrm>
              <a:off x="1268777" y="5203624"/>
              <a:ext cx="9993389" cy="777457"/>
            </a:xfrm>
            <a:prstGeom prst="rect">
              <a:avLst/>
            </a:prstGeom>
            <a:noFill/>
          </p:spPr>
          <p:txBody>
            <a:bodyPr wrap="square">
              <a:spAutoFit/>
            </a:bodyPr>
            <a:lstStyle/>
            <a:p>
              <a:pPr eaLnBrk="1" hangingPunct="1">
                <a:lnSpc>
                  <a:spcPct val="130000"/>
                </a:lnSpc>
              </a:pPr>
              <a:r>
                <a:rPr lang="zh-CN" altLang="en-US" sz="1800" dirty="0">
                  <a:latin typeface="微软雅黑" panose="020B0503020204020204" pitchFamily="34" charset="-122"/>
                  <a:ea typeface="微软雅黑" panose="020B0503020204020204" pitchFamily="34" charset="-122"/>
                </a:rPr>
                <a:t>胡锦涛同志做了题为</a:t>
              </a:r>
              <a:r>
                <a:rPr lang="en-US" altLang="zh-CN" sz="1800" dirty="0">
                  <a:latin typeface="微软雅黑" panose="020B0503020204020204" pitchFamily="34" charset="-122"/>
                  <a:ea typeface="微软雅黑" panose="020B0503020204020204" pitchFamily="34" charset="-122"/>
                </a:rPr>
                <a:t>《</a:t>
              </a:r>
              <a:r>
                <a:rPr lang="zh-CN" altLang="en-US" sz="1800" dirty="0">
                  <a:latin typeface="微软雅黑" panose="020B0503020204020204" pitchFamily="34" charset="-122"/>
                  <a:ea typeface="微软雅黑" panose="020B0503020204020204" pitchFamily="34" charset="-122"/>
                </a:rPr>
                <a:t>高举中国特色社会主义伟大旗帜为夺取全面建设小康社会新胜利而奋斗</a:t>
              </a:r>
              <a:r>
                <a:rPr lang="en-US" altLang="zh-CN" sz="1800" dirty="0">
                  <a:latin typeface="微软雅黑" panose="020B0503020204020204" pitchFamily="34" charset="-122"/>
                  <a:ea typeface="微软雅黑" panose="020B0503020204020204" pitchFamily="34" charset="-122"/>
                </a:rPr>
                <a:t>》</a:t>
              </a:r>
              <a:r>
                <a:rPr lang="zh-CN" altLang="en-US" sz="1800" dirty="0">
                  <a:latin typeface="微软雅黑" panose="020B0503020204020204" pitchFamily="34" charset="-122"/>
                  <a:ea typeface="微软雅黑" panose="020B0503020204020204" pitchFamily="34" charset="-122"/>
                </a:rPr>
                <a:t>的报告，修改了</a:t>
              </a:r>
              <a:r>
                <a:rPr lang="en-US" altLang="zh-CN" sz="1800" dirty="0">
                  <a:latin typeface="微软雅黑" panose="020B0503020204020204" pitchFamily="34" charset="-122"/>
                  <a:ea typeface="微软雅黑" panose="020B0503020204020204" pitchFamily="34" charset="-122"/>
                </a:rPr>
                <a:t>《</a:t>
              </a:r>
              <a:r>
                <a:rPr lang="zh-CN" altLang="en-US" sz="1800" dirty="0">
                  <a:latin typeface="微软雅黑" panose="020B0503020204020204" pitchFamily="34" charset="-122"/>
                  <a:ea typeface="微软雅黑" panose="020B0503020204020204" pitchFamily="34" charset="-122"/>
                </a:rPr>
                <a:t>中国共产党章程</a:t>
              </a:r>
              <a:r>
                <a:rPr lang="en-US" altLang="zh-CN" sz="1800" dirty="0">
                  <a:latin typeface="微软雅黑" panose="020B0503020204020204" pitchFamily="34" charset="-122"/>
                  <a:ea typeface="微软雅黑" panose="020B0503020204020204" pitchFamily="34" charset="-122"/>
                </a:rPr>
                <a:t>》</a:t>
              </a:r>
              <a:r>
                <a:rPr lang="zh-CN" altLang="en-US" sz="1800" dirty="0">
                  <a:latin typeface="微软雅黑" panose="020B0503020204020204" pitchFamily="34" charset="-122"/>
                  <a:ea typeface="微软雅黑" panose="020B0503020204020204" pitchFamily="34" charset="-122"/>
                </a:rPr>
                <a:t>选举了以胡锦涛同志为总书记的十七届中央委员会</a:t>
              </a:r>
            </a:p>
          </p:txBody>
        </p:sp>
      </p:grpSp>
      <p:grpSp>
        <p:nvGrpSpPr>
          <p:cNvPr id="30" name="组合 29">
            <a:extLst>
              <a:ext uri="{FF2B5EF4-FFF2-40B4-BE49-F238E27FC236}">
                <a16:creationId xmlns="" xmlns:a16="http://schemas.microsoft.com/office/drawing/2014/main" id="{987AF060-76F1-4247-9609-4827605036A6}"/>
              </a:ext>
            </a:extLst>
          </p:cNvPr>
          <p:cNvGrpSpPr/>
          <p:nvPr/>
        </p:nvGrpSpPr>
        <p:grpSpPr>
          <a:xfrm>
            <a:off x="498518" y="3273912"/>
            <a:ext cx="10763648" cy="1788289"/>
            <a:chOff x="498518" y="906990"/>
            <a:chExt cx="10763648" cy="1788289"/>
          </a:xfrm>
        </p:grpSpPr>
        <p:grpSp>
          <p:nvGrpSpPr>
            <p:cNvPr id="31" name="组合 30">
              <a:extLst>
                <a:ext uri="{FF2B5EF4-FFF2-40B4-BE49-F238E27FC236}">
                  <a16:creationId xmlns="" xmlns:a16="http://schemas.microsoft.com/office/drawing/2014/main" id="{31CCF43E-70CF-4D3F-8EF7-3E282D575455}"/>
                </a:ext>
              </a:extLst>
            </p:cNvPr>
            <p:cNvGrpSpPr/>
            <p:nvPr/>
          </p:nvGrpSpPr>
          <p:grpSpPr>
            <a:xfrm>
              <a:off x="498518" y="1279087"/>
              <a:ext cx="6286857" cy="815431"/>
              <a:chOff x="498518" y="1279087"/>
              <a:chExt cx="6286857" cy="815431"/>
            </a:xfrm>
          </p:grpSpPr>
          <p:pic>
            <p:nvPicPr>
              <p:cNvPr id="36" name="图片 16">
                <a:extLst>
                  <a:ext uri="{FF2B5EF4-FFF2-40B4-BE49-F238E27FC236}">
                    <a16:creationId xmlns="" xmlns:a16="http://schemas.microsoft.com/office/drawing/2014/main" id="{405B6FD6-E211-441B-BCA0-A72736DB9339}"/>
                  </a:ext>
                </a:extLst>
              </p:cNvPr>
              <p:cNvPicPr>
                <a:picLocks noChangeAspect="1"/>
              </p:cNvPicPr>
              <p:nvPr/>
            </p:nvPicPr>
            <p:blipFill rotWithShape="1">
              <a:blip r:embed="rId3"/>
              <a:srcRect t="54420" b="30619"/>
              <a:stretch/>
            </p:blipFill>
            <p:spPr bwMode="auto">
              <a:xfrm>
                <a:off x="768227" y="1601776"/>
                <a:ext cx="469900" cy="469900"/>
              </a:xfrm>
              <a:custGeom>
                <a:avLst/>
                <a:gdLst>
                  <a:gd name="connsiteX0" fmla="*/ 234799 w 469598"/>
                  <a:gd name="connsiteY0" fmla="*/ 0 h 469544"/>
                  <a:gd name="connsiteX1" fmla="*/ 280683 w 469598"/>
                  <a:gd name="connsiteY1" fmla="*/ 4625 h 469544"/>
                  <a:gd name="connsiteX2" fmla="*/ 284010 w 469598"/>
                  <a:gd name="connsiteY2" fmla="*/ 37627 h 469544"/>
                  <a:gd name="connsiteX3" fmla="*/ 431419 w 469598"/>
                  <a:gd name="connsiteY3" fmla="*/ 185019 h 469544"/>
                  <a:gd name="connsiteX4" fmla="*/ 464922 w 469598"/>
                  <a:gd name="connsiteY4" fmla="*/ 188396 h 469544"/>
                  <a:gd name="connsiteX5" fmla="*/ 469598 w 469598"/>
                  <a:gd name="connsiteY5" fmla="*/ 234772 h 469544"/>
                  <a:gd name="connsiteX6" fmla="*/ 234799 w 469598"/>
                  <a:gd name="connsiteY6" fmla="*/ 469544 h 469544"/>
                  <a:gd name="connsiteX7" fmla="*/ 0 w 469598"/>
                  <a:gd name="connsiteY7" fmla="*/ 234772 h 469544"/>
                  <a:gd name="connsiteX8" fmla="*/ 234799 w 469598"/>
                  <a:gd name="connsiteY8" fmla="*/ 0 h 469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9598" h="469544">
                    <a:moveTo>
                      <a:pt x="234799" y="0"/>
                    </a:moveTo>
                    <a:lnTo>
                      <a:pt x="280683" y="4625"/>
                    </a:lnTo>
                    <a:lnTo>
                      <a:pt x="284010" y="37627"/>
                    </a:lnTo>
                    <a:cubicBezTo>
                      <a:pt x="299150" y="111609"/>
                      <a:pt x="357428" y="169880"/>
                      <a:pt x="431419" y="185019"/>
                    </a:cubicBezTo>
                    <a:lnTo>
                      <a:pt x="464922" y="188396"/>
                    </a:lnTo>
                    <a:lnTo>
                      <a:pt x="469598" y="234772"/>
                    </a:lnTo>
                    <a:cubicBezTo>
                      <a:pt x="469598" y="364433"/>
                      <a:pt x="364475" y="469544"/>
                      <a:pt x="234799" y="469544"/>
                    </a:cubicBezTo>
                    <a:cubicBezTo>
                      <a:pt x="105123" y="469544"/>
                      <a:pt x="0" y="364433"/>
                      <a:pt x="0" y="234772"/>
                    </a:cubicBezTo>
                    <a:cubicBezTo>
                      <a:pt x="0" y="105111"/>
                      <a:pt x="105123" y="0"/>
                      <a:pt x="234799" y="0"/>
                    </a:cubicBezTo>
                    <a:close/>
                  </a:path>
                </a:pathLst>
              </a:custGeom>
              <a:ln w="12700">
                <a:solidFill>
                  <a:sysClr val="window" lastClr="FFFFFF"/>
                </a:solidFill>
              </a:ln>
              <a:effectLst>
                <a:outerShdw blurRad="50800" dist="38100" dir="2700000" algn="tl" rotWithShape="0">
                  <a:prstClr val="black">
                    <a:alpha val="40000"/>
                  </a:prstClr>
                </a:outerShdw>
              </a:effectLst>
            </p:spPr>
          </p:pic>
          <p:pic>
            <p:nvPicPr>
              <p:cNvPr id="37" name="图片 17">
                <a:extLst>
                  <a:ext uri="{FF2B5EF4-FFF2-40B4-BE49-F238E27FC236}">
                    <a16:creationId xmlns="" xmlns:a16="http://schemas.microsoft.com/office/drawing/2014/main" id="{43CC8AF9-D88A-4341-8DB8-934F879F3F27}"/>
                  </a:ext>
                </a:extLst>
              </p:cNvPr>
              <p:cNvPicPr>
                <a:picLocks noChangeAspect="1"/>
              </p:cNvPicPr>
              <p:nvPr/>
            </p:nvPicPr>
            <p:blipFill rotWithShape="1">
              <a:blip r:embed="rId4" cstate="print"/>
              <a:srcRect t="54420" b="30619"/>
              <a:stretch/>
            </p:blipFill>
            <p:spPr bwMode="auto">
              <a:xfrm>
                <a:off x="498518" y="1801188"/>
                <a:ext cx="270425" cy="270336"/>
              </a:xfrm>
              <a:prstGeom prst="ellipse">
                <a:avLst/>
              </a:prstGeom>
              <a:ln w="12700">
                <a:solidFill>
                  <a:sysClr val="window" lastClr="FFFFFF"/>
                </a:solidFill>
              </a:ln>
              <a:effectLst>
                <a:outerShdw blurRad="50800" dist="38100" dir="2700000" algn="tl" rotWithShape="0">
                  <a:prstClr val="black">
                    <a:alpha val="40000"/>
                  </a:prstClr>
                </a:outerShdw>
              </a:effectLst>
            </p:spPr>
          </p:pic>
          <p:pic>
            <p:nvPicPr>
              <p:cNvPr id="38" name="图片 19">
                <a:extLst>
                  <a:ext uri="{FF2B5EF4-FFF2-40B4-BE49-F238E27FC236}">
                    <a16:creationId xmlns="" xmlns:a16="http://schemas.microsoft.com/office/drawing/2014/main" id="{6A0711D9-AD35-415B-8791-CDBD4B2E5B1E}"/>
                  </a:ext>
                </a:extLst>
              </p:cNvPr>
              <p:cNvPicPr>
                <a:picLocks noChangeAspect="1"/>
              </p:cNvPicPr>
              <p:nvPr/>
            </p:nvPicPr>
            <p:blipFill rotWithShape="1">
              <a:blip r:embed="rId4" cstate="print"/>
              <a:srcRect t="54420" b="30619"/>
              <a:stretch/>
            </p:blipFill>
            <p:spPr bwMode="auto">
              <a:xfrm>
                <a:off x="1103310" y="1312049"/>
                <a:ext cx="424265" cy="424125"/>
              </a:xfrm>
              <a:prstGeom prst="ellipse">
                <a:avLst/>
              </a:prstGeom>
              <a:ln w="12700">
                <a:solidFill>
                  <a:sysClr val="window" lastClr="FFFFFF"/>
                </a:solidFill>
              </a:ln>
              <a:effectLst>
                <a:outerShdw blurRad="50800" dist="38100" dir="2700000" algn="tl" rotWithShape="0">
                  <a:prstClr val="black">
                    <a:alpha val="40000"/>
                  </a:prstClr>
                </a:outerShdw>
              </a:effectLst>
            </p:spPr>
          </p:pic>
          <p:sp>
            <p:nvSpPr>
              <p:cNvPr id="41" name="矩形 40">
                <a:extLst>
                  <a:ext uri="{FF2B5EF4-FFF2-40B4-BE49-F238E27FC236}">
                    <a16:creationId xmlns="" xmlns:a16="http://schemas.microsoft.com/office/drawing/2014/main" id="{9C93822C-7A56-45A3-A0F6-976CDA78D24A}"/>
                  </a:ext>
                </a:extLst>
              </p:cNvPr>
              <p:cNvSpPr/>
              <p:nvPr/>
            </p:nvSpPr>
            <p:spPr bwMode="auto">
              <a:xfrm>
                <a:off x="1481525" y="1694408"/>
                <a:ext cx="4121641" cy="400110"/>
              </a:xfrm>
              <a:prstGeom prst="rect">
                <a:avLst/>
              </a:prstGeom>
            </p:spPr>
            <p:txBody>
              <a:bodyPr wrap="none">
                <a:spAutoFit/>
              </a:bodyPr>
              <a:lstStyle/>
              <a:p>
                <a:pPr fontAlgn="auto">
                  <a:spcBef>
                    <a:spcPts val="0"/>
                  </a:spcBef>
                  <a:spcAft>
                    <a:spcPts val="0"/>
                  </a:spcAft>
                  <a:defRPr/>
                </a:pPr>
                <a:r>
                  <a:rPr lang="en-US" altLang="zh-CN" sz="2000" b="1" spc="300" dirty="0">
                    <a:latin typeface="微软雅黑" panose="020B0503020204020204" pitchFamily="34" charset="-122"/>
                    <a:ea typeface="微软雅黑" panose="020B0503020204020204" pitchFamily="34" charset="-122"/>
                  </a:rPr>
                  <a:t>2007</a:t>
                </a:r>
                <a:r>
                  <a:rPr lang="zh-CN" altLang="en-US" sz="2000" b="1" spc="300" dirty="0">
                    <a:latin typeface="微软雅黑" panose="020B0503020204020204" pitchFamily="34" charset="-122"/>
                    <a:ea typeface="微软雅黑" panose="020B0503020204020204" pitchFamily="34" charset="-122"/>
                  </a:rPr>
                  <a:t>年</a:t>
                </a:r>
                <a:r>
                  <a:rPr lang="en-US" altLang="zh-CN" sz="2000" b="1" spc="300" dirty="0">
                    <a:latin typeface="微软雅黑" panose="020B0503020204020204" pitchFamily="34" charset="-122"/>
                    <a:ea typeface="微软雅黑" panose="020B0503020204020204" pitchFamily="34" charset="-122"/>
                  </a:rPr>
                  <a:t>10</a:t>
                </a:r>
                <a:r>
                  <a:rPr lang="zh-CN" altLang="en-US" sz="2000" b="1" spc="300" dirty="0">
                    <a:latin typeface="微软雅黑" panose="020B0503020204020204" pitchFamily="34" charset="-122"/>
                    <a:ea typeface="微软雅黑" panose="020B0503020204020204" pitchFamily="34" charset="-122"/>
                  </a:rPr>
                  <a:t>月</a:t>
                </a:r>
                <a:r>
                  <a:rPr lang="en-US" altLang="zh-CN" sz="2000" b="1" spc="300" dirty="0">
                    <a:latin typeface="微软雅黑" panose="020B0503020204020204" pitchFamily="34" charset="-122"/>
                    <a:ea typeface="微软雅黑" panose="020B0503020204020204" pitchFamily="34" charset="-122"/>
                  </a:rPr>
                  <a:t>15</a:t>
                </a:r>
                <a:r>
                  <a:rPr lang="zh-CN" altLang="en-US" sz="2000" b="1" spc="300" dirty="0">
                    <a:latin typeface="微软雅黑" panose="020B0503020204020204" pitchFamily="34" charset="-122"/>
                    <a:ea typeface="微软雅黑" panose="020B0503020204020204" pitchFamily="34" charset="-122"/>
                  </a:rPr>
                  <a:t>日中共十七大</a:t>
                </a:r>
              </a:p>
            </p:txBody>
          </p:sp>
          <p:cxnSp>
            <p:nvCxnSpPr>
              <p:cNvPr id="42" name="直接连接符 41">
                <a:extLst>
                  <a:ext uri="{FF2B5EF4-FFF2-40B4-BE49-F238E27FC236}">
                    <a16:creationId xmlns="" xmlns:a16="http://schemas.microsoft.com/office/drawing/2014/main" id="{F72568BD-6448-41FA-BAE1-0E4CCCDFD735}"/>
                  </a:ext>
                </a:extLst>
              </p:cNvPr>
              <p:cNvCxnSpPr>
                <a:cxnSpLocks/>
              </p:cNvCxnSpPr>
              <p:nvPr/>
            </p:nvCxnSpPr>
            <p:spPr bwMode="auto">
              <a:xfrm>
                <a:off x="1238127" y="2055802"/>
                <a:ext cx="5547248" cy="0"/>
              </a:xfrm>
              <a:prstGeom prst="line">
                <a:avLst/>
              </a:prstGeom>
              <a:noFill/>
              <a:ln w="12700" cap="flat" cmpd="sng" algn="ctr">
                <a:solidFill>
                  <a:srgbClr val="C00000"/>
                </a:solidFill>
                <a:prstDash val="solid"/>
                <a:miter lim="800000"/>
              </a:ln>
              <a:effectLst/>
            </p:spPr>
          </p:cxnSp>
          <p:grpSp>
            <p:nvGrpSpPr>
              <p:cNvPr id="43" name="组合 42">
                <a:extLst>
                  <a:ext uri="{FF2B5EF4-FFF2-40B4-BE49-F238E27FC236}">
                    <a16:creationId xmlns="" xmlns:a16="http://schemas.microsoft.com/office/drawing/2014/main" id="{0A01CC8D-9D8C-4780-BB09-A5755F2C95AB}"/>
                  </a:ext>
                </a:extLst>
              </p:cNvPr>
              <p:cNvGrpSpPr/>
              <p:nvPr/>
            </p:nvGrpSpPr>
            <p:grpSpPr>
              <a:xfrm>
                <a:off x="5709188" y="1736174"/>
                <a:ext cx="1048935" cy="262478"/>
                <a:chOff x="6300923" y="1890702"/>
                <a:chExt cx="457200" cy="107950"/>
              </a:xfrm>
              <a:solidFill>
                <a:srgbClr val="C00000"/>
              </a:solidFill>
            </p:grpSpPr>
            <p:sp>
              <p:nvSpPr>
                <p:cNvPr id="45" name="平行四边形 44">
                  <a:extLst>
                    <a:ext uri="{FF2B5EF4-FFF2-40B4-BE49-F238E27FC236}">
                      <a16:creationId xmlns="" xmlns:a16="http://schemas.microsoft.com/office/drawing/2014/main" id="{4090A218-AABC-423D-BAA8-279215D85FC8}"/>
                    </a:ext>
                  </a:extLst>
                </p:cNvPr>
                <p:cNvSpPr/>
                <p:nvPr/>
              </p:nvSpPr>
              <p:spPr bwMode="auto">
                <a:xfrm>
                  <a:off x="6300923" y="1890702"/>
                  <a:ext cx="101600" cy="107950"/>
                </a:xfrm>
                <a:prstGeom prst="parallelogram">
                  <a:avLst>
                    <a:gd name="adj" fmla="val 46094"/>
                  </a:avLst>
                </a:prstGeom>
                <a:grpFill/>
                <a:ln w="12700" cap="flat" cmpd="sng" algn="ctr">
                  <a:no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6" name="平行四边形 45">
                  <a:extLst>
                    <a:ext uri="{FF2B5EF4-FFF2-40B4-BE49-F238E27FC236}">
                      <a16:creationId xmlns="" xmlns:a16="http://schemas.microsoft.com/office/drawing/2014/main" id="{17B49C42-619D-4AAF-9673-87FF2D93A64D}"/>
                    </a:ext>
                  </a:extLst>
                </p:cNvPr>
                <p:cNvSpPr/>
                <p:nvPr/>
              </p:nvSpPr>
              <p:spPr bwMode="auto">
                <a:xfrm>
                  <a:off x="6389823" y="1890702"/>
                  <a:ext cx="101600" cy="107950"/>
                </a:xfrm>
                <a:prstGeom prst="parallelogram">
                  <a:avLst>
                    <a:gd name="adj" fmla="val 46094"/>
                  </a:avLst>
                </a:prstGeom>
                <a:grpFill/>
                <a:ln w="12700" cap="flat" cmpd="sng" algn="ctr">
                  <a:no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7" name="平行四边形 28">
                  <a:extLst>
                    <a:ext uri="{FF2B5EF4-FFF2-40B4-BE49-F238E27FC236}">
                      <a16:creationId xmlns="" xmlns:a16="http://schemas.microsoft.com/office/drawing/2014/main" id="{6ACB6AE7-8744-4310-B703-062EB0776CF6}"/>
                    </a:ext>
                  </a:extLst>
                </p:cNvPr>
                <p:cNvSpPr/>
                <p:nvPr/>
              </p:nvSpPr>
              <p:spPr bwMode="auto">
                <a:xfrm>
                  <a:off x="6478723" y="1890702"/>
                  <a:ext cx="101600" cy="107950"/>
                </a:xfrm>
                <a:prstGeom prst="parallelogram">
                  <a:avLst>
                    <a:gd name="adj" fmla="val 46094"/>
                  </a:avLst>
                </a:prstGeom>
                <a:grpFill/>
                <a:ln w="12700" cap="flat" cmpd="sng" algn="ctr">
                  <a:no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8" name="平行四边形 29">
                  <a:extLst>
                    <a:ext uri="{FF2B5EF4-FFF2-40B4-BE49-F238E27FC236}">
                      <a16:creationId xmlns="" xmlns:a16="http://schemas.microsoft.com/office/drawing/2014/main" id="{3BBC58ED-89FE-4ABD-A499-2E22BE4EF6CC}"/>
                    </a:ext>
                  </a:extLst>
                </p:cNvPr>
                <p:cNvSpPr/>
                <p:nvPr/>
              </p:nvSpPr>
              <p:spPr bwMode="auto">
                <a:xfrm>
                  <a:off x="6570798" y="1890702"/>
                  <a:ext cx="101600" cy="107950"/>
                </a:xfrm>
                <a:prstGeom prst="parallelogram">
                  <a:avLst>
                    <a:gd name="adj" fmla="val 46094"/>
                  </a:avLst>
                </a:prstGeom>
                <a:grpFill/>
                <a:ln w="12700" cap="flat" cmpd="sng" algn="ctr">
                  <a:no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9" name="平行四边形 30">
                  <a:extLst>
                    <a:ext uri="{FF2B5EF4-FFF2-40B4-BE49-F238E27FC236}">
                      <a16:creationId xmlns="" xmlns:a16="http://schemas.microsoft.com/office/drawing/2014/main" id="{7FE0E178-8755-4143-AD92-8C09F1E52BA8}"/>
                    </a:ext>
                  </a:extLst>
                </p:cNvPr>
                <p:cNvSpPr/>
                <p:nvPr/>
              </p:nvSpPr>
              <p:spPr bwMode="auto">
                <a:xfrm>
                  <a:off x="6656523" y="1890702"/>
                  <a:ext cx="101600" cy="107950"/>
                </a:xfrm>
                <a:prstGeom prst="parallelogram">
                  <a:avLst>
                    <a:gd name="adj" fmla="val 46094"/>
                  </a:avLst>
                </a:prstGeom>
                <a:grpFill/>
                <a:ln w="12700" cap="flat" cmpd="sng" algn="ctr">
                  <a:no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
            <p:nvSpPr>
              <p:cNvPr id="44" name="矩形 43">
                <a:extLst>
                  <a:ext uri="{FF2B5EF4-FFF2-40B4-BE49-F238E27FC236}">
                    <a16:creationId xmlns="" xmlns:a16="http://schemas.microsoft.com/office/drawing/2014/main" id="{867CA3AB-C4D7-4AF9-8F5B-347A1BCAE7AA}"/>
                  </a:ext>
                </a:extLst>
              </p:cNvPr>
              <p:cNvSpPr/>
              <p:nvPr/>
            </p:nvSpPr>
            <p:spPr bwMode="auto">
              <a:xfrm>
                <a:off x="1084047" y="1279087"/>
                <a:ext cx="184731"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1" u="none" strike="noStrike" kern="0" cap="none" spc="0" normalizeH="0" baseline="0" noProof="0" dirty="0">
                  <a:ln>
                    <a:noFill/>
                  </a:ln>
                  <a:solidFill>
                    <a:prstClr val="white">
                      <a:lumMod val="95000"/>
                    </a:prstClr>
                  </a:solidFill>
                  <a:effectLst/>
                  <a:uLnTx/>
                  <a:uFillTx/>
                  <a:cs typeface="+mn-ea"/>
                  <a:sym typeface="+mn-lt"/>
                </a:endParaRPr>
              </a:p>
            </p:txBody>
          </p:sp>
        </p:grpSp>
        <p:grpSp>
          <p:nvGrpSpPr>
            <p:cNvPr id="32" name="组合 31">
              <a:extLst>
                <a:ext uri="{FF2B5EF4-FFF2-40B4-BE49-F238E27FC236}">
                  <a16:creationId xmlns="" xmlns:a16="http://schemas.microsoft.com/office/drawing/2014/main" id="{1081B8B9-9CE9-4754-9F9D-760A023D868B}"/>
                </a:ext>
              </a:extLst>
            </p:cNvPr>
            <p:cNvGrpSpPr/>
            <p:nvPr/>
          </p:nvGrpSpPr>
          <p:grpSpPr>
            <a:xfrm>
              <a:off x="6998122" y="1601776"/>
              <a:ext cx="1718564" cy="483636"/>
              <a:chOff x="955405" y="1115195"/>
              <a:chExt cx="5057795" cy="483636"/>
            </a:xfrm>
          </p:grpSpPr>
          <p:sp>
            <p:nvSpPr>
              <p:cNvPr id="34" name="圆角矩形 58">
                <a:extLst>
                  <a:ext uri="{FF2B5EF4-FFF2-40B4-BE49-F238E27FC236}">
                    <a16:creationId xmlns="" xmlns:a16="http://schemas.microsoft.com/office/drawing/2014/main" id="{2FD0890C-181F-4A15-90FE-3B6450AA2CC5}"/>
                  </a:ext>
                </a:extLst>
              </p:cNvPr>
              <p:cNvSpPr/>
              <p:nvPr/>
            </p:nvSpPr>
            <p:spPr>
              <a:xfrm>
                <a:off x="955405" y="1115195"/>
                <a:ext cx="5057795" cy="483636"/>
              </a:xfrm>
              <a:prstGeom prst="roundRect">
                <a:avLst>
                  <a:gd name="adj" fmla="val 50000"/>
                </a:avLst>
              </a:prstGeom>
              <a:solidFill>
                <a:srgbClr val="C10001"/>
              </a:solidFill>
              <a:ln w="25400" cap="flat" cmpd="sng" algn="ctr">
                <a:solidFill>
                  <a:srgbClr val="C00000"/>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dirty="0">
                  <a:ln>
                    <a:noFill/>
                  </a:ln>
                  <a:solidFill>
                    <a:prstClr val="white"/>
                  </a:solidFill>
                  <a:effectLst/>
                  <a:uLnTx/>
                  <a:uFillTx/>
                  <a:cs typeface="+mn-ea"/>
                  <a:sym typeface="+mn-lt"/>
                </a:endParaRPr>
              </a:p>
            </p:txBody>
          </p:sp>
          <p:sp>
            <p:nvSpPr>
              <p:cNvPr id="35" name="矩形 38">
                <a:extLst>
                  <a:ext uri="{FF2B5EF4-FFF2-40B4-BE49-F238E27FC236}">
                    <a16:creationId xmlns="" xmlns:a16="http://schemas.microsoft.com/office/drawing/2014/main" id="{2527404D-7FCB-4D20-9631-53B6B79EB6FD}"/>
                  </a:ext>
                </a:extLst>
              </p:cNvPr>
              <p:cNvSpPr>
                <a:spLocks noChangeArrowheads="1"/>
              </p:cNvSpPr>
              <p:nvPr/>
            </p:nvSpPr>
            <p:spPr bwMode="auto">
              <a:xfrm>
                <a:off x="1833627" y="1160134"/>
                <a:ext cx="3562754" cy="400101"/>
              </a:xfrm>
              <a:prstGeom prst="rect">
                <a:avLst/>
              </a:prstGeom>
              <a:noFill/>
              <a:ln w="9525">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wrap="none" lIns="91431" tIns="45716" rIns="91431" bIns="45716">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ea"/>
                    <a:sym typeface="+mn-lt"/>
                  </a:rPr>
                  <a:t>改革开放</a:t>
                </a:r>
              </a:p>
            </p:txBody>
          </p:sp>
        </p:grpSp>
        <p:pic>
          <p:nvPicPr>
            <p:cNvPr id="33" name="图片 32">
              <a:extLst>
                <a:ext uri="{FF2B5EF4-FFF2-40B4-BE49-F238E27FC236}">
                  <a16:creationId xmlns="" xmlns:a16="http://schemas.microsoft.com/office/drawing/2014/main" id="{3EFCD6A0-053A-4486-BBFA-17788FFB6D4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877781" y="906990"/>
              <a:ext cx="2384385" cy="1788289"/>
            </a:xfrm>
            <a:prstGeom prst="rect">
              <a:avLst/>
            </a:prstGeom>
          </p:spPr>
        </p:pic>
      </p:grpSp>
    </p:spTree>
    <p:extLst>
      <p:ext uri="{BB962C8B-B14F-4D97-AF65-F5344CB8AC3E}">
        <p14:creationId xmlns:p14="http://schemas.microsoft.com/office/powerpoint/2010/main" val="930287165"/>
      </p:ext>
    </p:extLst>
  </p:cSld>
  <p:clrMapOvr>
    <a:masterClrMapping/>
  </p:clrMapOvr>
  <mc:AlternateContent xmlns:mc="http://schemas.openxmlformats.org/markup-compatibility/2006" xmlns:p14="http://schemas.microsoft.com/office/powerpoint/2010/main">
    <mc:Choice Requires="p14">
      <p:transition spd="slow" p14:dur="1400" advTm="0">
        <p14:ripp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750"/>
                                        <p:tgtEl>
                                          <p:spTgt spid="25"/>
                                        </p:tgtEl>
                                      </p:cBhvr>
                                    </p:animEffect>
                                  </p:childTnLst>
                                </p:cTn>
                              </p:par>
                            </p:childTnLst>
                          </p:cTn>
                        </p:par>
                        <p:par>
                          <p:cTn id="8" fill="hold">
                            <p:stCondLst>
                              <p:cond delay="75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250"/>
                            </p:stCondLst>
                            <p:childTnLst>
                              <p:par>
                                <p:cTn id="13" presetID="22" presetClass="entr" presetSubtype="8" fill="hold"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wipe(left)">
                                      <p:cBhvr>
                                        <p:cTn id="15" dur="750"/>
                                        <p:tgtEl>
                                          <p:spTgt spid="30"/>
                                        </p:tgtEl>
                                      </p:cBhvr>
                                    </p:animEffect>
                                  </p:childTnLst>
                                </p:cTn>
                              </p:par>
                            </p:childTnLst>
                          </p:cTn>
                        </p:par>
                        <p:par>
                          <p:cTn id="16" fill="hold">
                            <p:stCondLst>
                              <p:cond delay="2000"/>
                            </p:stCondLst>
                            <p:childTnLst>
                              <p:par>
                                <p:cTn id="17" presetID="22" presetClass="entr" presetSubtype="8" fill="hold"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ipe(left)">
                                      <p:cBhvr>
                                        <p:cTn id="1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文本框 38">
            <a:extLst>
              <a:ext uri="{FF2B5EF4-FFF2-40B4-BE49-F238E27FC236}">
                <a16:creationId xmlns="" xmlns:a16="http://schemas.microsoft.com/office/drawing/2014/main" id="{E5B102FC-ABD5-4A4C-A6A8-706F28EF6A31}"/>
              </a:ext>
            </a:extLst>
          </p:cNvPr>
          <p:cNvSpPr txBox="1"/>
          <p:nvPr/>
        </p:nvSpPr>
        <p:spPr>
          <a:xfrm>
            <a:off x="1114000" y="375508"/>
            <a:ext cx="6096000" cy="369332"/>
          </a:xfrm>
          <a:prstGeom prst="rect">
            <a:avLst/>
          </a:prstGeom>
          <a:noFill/>
        </p:spPr>
        <p:txBody>
          <a:bodyPr wrap="square">
            <a:spAutoFit/>
          </a:bodyPr>
          <a:lstStyle/>
          <a:p>
            <a:r>
              <a:rPr lang="zh-CN" altLang="en-US" sz="1800" dirty="0">
                <a:solidFill>
                  <a:srgbClr val="C00000"/>
                </a:solidFill>
                <a:latin typeface="汉仪雅酷黑 85W" panose="020B0904020202020204" pitchFamily="34" charset="-122"/>
                <a:ea typeface="汉仪雅酷黑 85W" panose="020B0904020202020204" pitchFamily="34" charset="-122"/>
                <a:sym typeface="思源黑体" panose="020B0500000000000000" pitchFamily="34" charset="-122"/>
              </a:rPr>
              <a:t>改革开放</a:t>
            </a:r>
          </a:p>
        </p:txBody>
      </p:sp>
      <p:pic>
        <p:nvPicPr>
          <p:cNvPr id="40" name="图片 13">
            <a:extLst>
              <a:ext uri="{FF2B5EF4-FFF2-40B4-BE49-F238E27FC236}">
                <a16:creationId xmlns="" xmlns:a16="http://schemas.microsoft.com/office/drawing/2014/main" id="{8F5A8AB7-08C8-4A4F-98B4-B87A4046B493}"/>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bwMode="auto">
          <a:xfrm>
            <a:off x="263122" y="213359"/>
            <a:ext cx="850878" cy="693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文本框 21">
            <a:extLst>
              <a:ext uri="{FF2B5EF4-FFF2-40B4-BE49-F238E27FC236}">
                <a16:creationId xmlns="" xmlns:a16="http://schemas.microsoft.com/office/drawing/2014/main" id="{811F2E29-76E8-4297-9433-A3600F60AB3B}"/>
              </a:ext>
            </a:extLst>
          </p:cNvPr>
          <p:cNvSpPr txBox="1"/>
          <p:nvPr/>
        </p:nvSpPr>
        <p:spPr>
          <a:xfrm>
            <a:off x="1238127" y="2330281"/>
            <a:ext cx="6094070" cy="525657"/>
          </a:xfrm>
          <a:prstGeom prst="rect">
            <a:avLst/>
          </a:prstGeom>
          <a:noFill/>
        </p:spPr>
        <p:txBody>
          <a:bodyPr wrap="square">
            <a:spAutoFit/>
          </a:bodyPr>
          <a:lstStyle/>
          <a:p>
            <a:pPr eaLnBrk="1" hangingPunct="1">
              <a:lnSpc>
                <a:spcPct val="130000"/>
              </a:lnSpc>
            </a:pPr>
            <a:r>
              <a:rPr lang="zh-CN" altLang="en-US" sz="2400" b="1" dirty="0">
                <a:solidFill>
                  <a:srgbClr val="C00000"/>
                </a:solidFill>
                <a:latin typeface="微软雅黑" panose="020B0503020204020204" pitchFamily="34" charset="-122"/>
                <a:ea typeface="微软雅黑" panose="020B0503020204020204" pitchFamily="34" charset="-122"/>
              </a:rPr>
              <a:t>地点：</a:t>
            </a:r>
            <a:r>
              <a:rPr lang="zh-CN" altLang="en-US" sz="2400" b="1" dirty="0">
                <a:latin typeface="微软雅黑" panose="020B0503020204020204" pitchFamily="34" charset="-122"/>
                <a:ea typeface="微软雅黑" panose="020B0503020204020204" pitchFamily="34" charset="-122"/>
              </a:rPr>
              <a:t>北京首都北京</a:t>
            </a:r>
          </a:p>
        </p:txBody>
      </p:sp>
      <p:sp>
        <p:nvSpPr>
          <p:cNvPr id="24" name="文本框 23">
            <a:extLst>
              <a:ext uri="{FF2B5EF4-FFF2-40B4-BE49-F238E27FC236}">
                <a16:creationId xmlns="" xmlns:a16="http://schemas.microsoft.com/office/drawing/2014/main" id="{8504ED58-ECC7-41A1-8A18-F8C8F45934BB}"/>
              </a:ext>
            </a:extLst>
          </p:cNvPr>
          <p:cNvSpPr txBox="1"/>
          <p:nvPr/>
        </p:nvSpPr>
        <p:spPr>
          <a:xfrm>
            <a:off x="1238127" y="2989986"/>
            <a:ext cx="5489346" cy="2951898"/>
          </a:xfrm>
          <a:prstGeom prst="rect">
            <a:avLst/>
          </a:prstGeom>
          <a:noFill/>
        </p:spPr>
        <p:txBody>
          <a:bodyPr wrap="square">
            <a:spAutoFit/>
          </a:bodyPr>
          <a:lstStyle/>
          <a:p>
            <a:pPr marL="285750" indent="-285750" algn="just" eaLnBrk="1" hangingPunct="1">
              <a:lnSpc>
                <a:spcPct val="150000"/>
              </a:lnSpc>
              <a:buFont typeface="Wingdings" panose="05000000000000000000" pitchFamily="2" charset="2"/>
              <a:buChar char="p"/>
            </a:pPr>
            <a:r>
              <a:rPr lang="zh-CN" altLang="en-US" sz="1800" dirty="0">
                <a:latin typeface="微软雅黑" panose="020B0503020204020204" pitchFamily="34" charset="-122"/>
                <a:ea typeface="微软雅黑" panose="020B0503020204020204" pitchFamily="34" charset="-122"/>
              </a:rPr>
              <a:t>大会选举了新一届的中共中央领导层，包括中央委员会委员、中央候补委员、中央纪律检查委员会委员</a:t>
            </a:r>
            <a:endParaRPr lang="en-US" altLang="zh-CN" sz="1800" dirty="0">
              <a:latin typeface="微软雅黑" panose="020B0503020204020204" pitchFamily="34" charset="-122"/>
              <a:ea typeface="微软雅黑" panose="020B0503020204020204" pitchFamily="34" charset="-122"/>
            </a:endParaRPr>
          </a:p>
          <a:p>
            <a:pPr marL="285750" indent="-285750" algn="just" eaLnBrk="1" hangingPunct="1">
              <a:lnSpc>
                <a:spcPct val="150000"/>
              </a:lnSpc>
              <a:buFont typeface="Wingdings" panose="05000000000000000000" pitchFamily="2" charset="2"/>
              <a:buChar char="p"/>
            </a:pPr>
            <a:r>
              <a:rPr lang="zh-CN" altLang="en-US" sz="1800" dirty="0">
                <a:latin typeface="微软雅黑" panose="020B0503020204020204" pitchFamily="34" charset="-122"/>
                <a:ea typeface="微软雅黑" panose="020B0503020204020204" pitchFamily="34" charset="-122"/>
              </a:rPr>
              <a:t>这次代表大会是在我国进入全面建成小康社会决定性阶段召开的一次十分重要的大会。这个判断，深刻揭示了党的十八大的重大意义。</a:t>
            </a:r>
          </a:p>
          <a:p>
            <a:pPr marL="285750" indent="-285750" algn="just" eaLnBrk="1" hangingPunct="1">
              <a:lnSpc>
                <a:spcPct val="150000"/>
              </a:lnSpc>
              <a:buFont typeface="Wingdings" panose="05000000000000000000" pitchFamily="2" charset="2"/>
              <a:buChar char="p"/>
            </a:pPr>
            <a:endParaRPr lang="zh-CN" altLang="en-US" sz="1800" dirty="0">
              <a:latin typeface="微软雅黑" panose="020B0503020204020204" pitchFamily="34" charset="-122"/>
              <a:ea typeface="微软雅黑" panose="020B0503020204020204" pitchFamily="34" charset="-122"/>
            </a:endParaRPr>
          </a:p>
        </p:txBody>
      </p:sp>
      <p:grpSp>
        <p:nvGrpSpPr>
          <p:cNvPr id="25" name="组合 24">
            <a:extLst>
              <a:ext uri="{FF2B5EF4-FFF2-40B4-BE49-F238E27FC236}">
                <a16:creationId xmlns="" xmlns:a16="http://schemas.microsoft.com/office/drawing/2014/main" id="{2055A827-9E7A-4FBF-A5EC-EDAF967E094D}"/>
              </a:ext>
            </a:extLst>
          </p:cNvPr>
          <p:cNvGrpSpPr/>
          <p:nvPr/>
        </p:nvGrpSpPr>
        <p:grpSpPr>
          <a:xfrm>
            <a:off x="498518" y="906990"/>
            <a:ext cx="10763648" cy="1788289"/>
            <a:chOff x="498518" y="906990"/>
            <a:chExt cx="10763648" cy="1788289"/>
          </a:xfrm>
        </p:grpSpPr>
        <p:grpSp>
          <p:nvGrpSpPr>
            <p:cNvPr id="3" name="组合 2">
              <a:extLst>
                <a:ext uri="{FF2B5EF4-FFF2-40B4-BE49-F238E27FC236}">
                  <a16:creationId xmlns="" xmlns:a16="http://schemas.microsoft.com/office/drawing/2014/main" id="{CCEC28CD-A85B-471F-B29A-F865D89E518B}"/>
                </a:ext>
              </a:extLst>
            </p:cNvPr>
            <p:cNvGrpSpPr/>
            <p:nvPr/>
          </p:nvGrpSpPr>
          <p:grpSpPr>
            <a:xfrm>
              <a:off x="498518" y="1279087"/>
              <a:ext cx="6286857" cy="815431"/>
              <a:chOff x="498518" y="1279087"/>
              <a:chExt cx="6286857" cy="815431"/>
            </a:xfrm>
          </p:grpSpPr>
          <p:pic>
            <p:nvPicPr>
              <p:cNvPr id="5" name="图片 16">
                <a:extLst>
                  <a:ext uri="{FF2B5EF4-FFF2-40B4-BE49-F238E27FC236}">
                    <a16:creationId xmlns="" xmlns:a16="http://schemas.microsoft.com/office/drawing/2014/main" id="{0788D896-51E2-4653-8615-9E92D537D0C6}"/>
                  </a:ext>
                </a:extLst>
              </p:cNvPr>
              <p:cNvPicPr>
                <a:picLocks noChangeAspect="1"/>
              </p:cNvPicPr>
              <p:nvPr/>
            </p:nvPicPr>
            <p:blipFill rotWithShape="1">
              <a:blip r:embed="rId3"/>
              <a:srcRect t="54420" b="30619"/>
              <a:stretch/>
            </p:blipFill>
            <p:spPr bwMode="auto">
              <a:xfrm>
                <a:off x="768227" y="1601776"/>
                <a:ext cx="469900" cy="469900"/>
              </a:xfrm>
              <a:custGeom>
                <a:avLst/>
                <a:gdLst>
                  <a:gd name="connsiteX0" fmla="*/ 234799 w 469598"/>
                  <a:gd name="connsiteY0" fmla="*/ 0 h 469544"/>
                  <a:gd name="connsiteX1" fmla="*/ 280683 w 469598"/>
                  <a:gd name="connsiteY1" fmla="*/ 4625 h 469544"/>
                  <a:gd name="connsiteX2" fmla="*/ 284010 w 469598"/>
                  <a:gd name="connsiteY2" fmla="*/ 37627 h 469544"/>
                  <a:gd name="connsiteX3" fmla="*/ 431419 w 469598"/>
                  <a:gd name="connsiteY3" fmla="*/ 185019 h 469544"/>
                  <a:gd name="connsiteX4" fmla="*/ 464922 w 469598"/>
                  <a:gd name="connsiteY4" fmla="*/ 188396 h 469544"/>
                  <a:gd name="connsiteX5" fmla="*/ 469598 w 469598"/>
                  <a:gd name="connsiteY5" fmla="*/ 234772 h 469544"/>
                  <a:gd name="connsiteX6" fmla="*/ 234799 w 469598"/>
                  <a:gd name="connsiteY6" fmla="*/ 469544 h 469544"/>
                  <a:gd name="connsiteX7" fmla="*/ 0 w 469598"/>
                  <a:gd name="connsiteY7" fmla="*/ 234772 h 469544"/>
                  <a:gd name="connsiteX8" fmla="*/ 234799 w 469598"/>
                  <a:gd name="connsiteY8" fmla="*/ 0 h 469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9598" h="469544">
                    <a:moveTo>
                      <a:pt x="234799" y="0"/>
                    </a:moveTo>
                    <a:lnTo>
                      <a:pt x="280683" y="4625"/>
                    </a:lnTo>
                    <a:lnTo>
                      <a:pt x="284010" y="37627"/>
                    </a:lnTo>
                    <a:cubicBezTo>
                      <a:pt x="299150" y="111609"/>
                      <a:pt x="357428" y="169880"/>
                      <a:pt x="431419" y="185019"/>
                    </a:cubicBezTo>
                    <a:lnTo>
                      <a:pt x="464922" y="188396"/>
                    </a:lnTo>
                    <a:lnTo>
                      <a:pt x="469598" y="234772"/>
                    </a:lnTo>
                    <a:cubicBezTo>
                      <a:pt x="469598" y="364433"/>
                      <a:pt x="364475" y="469544"/>
                      <a:pt x="234799" y="469544"/>
                    </a:cubicBezTo>
                    <a:cubicBezTo>
                      <a:pt x="105123" y="469544"/>
                      <a:pt x="0" y="364433"/>
                      <a:pt x="0" y="234772"/>
                    </a:cubicBezTo>
                    <a:cubicBezTo>
                      <a:pt x="0" y="105111"/>
                      <a:pt x="105123" y="0"/>
                      <a:pt x="234799" y="0"/>
                    </a:cubicBezTo>
                    <a:close/>
                  </a:path>
                </a:pathLst>
              </a:custGeom>
              <a:ln w="12700">
                <a:solidFill>
                  <a:sysClr val="window" lastClr="FFFFFF"/>
                </a:solidFill>
              </a:ln>
              <a:effectLst>
                <a:outerShdw blurRad="50800" dist="38100" dir="2700000" algn="tl" rotWithShape="0">
                  <a:prstClr val="black">
                    <a:alpha val="40000"/>
                  </a:prstClr>
                </a:outerShdw>
              </a:effectLst>
            </p:spPr>
          </p:pic>
          <p:pic>
            <p:nvPicPr>
              <p:cNvPr id="6" name="图片 17">
                <a:extLst>
                  <a:ext uri="{FF2B5EF4-FFF2-40B4-BE49-F238E27FC236}">
                    <a16:creationId xmlns="" xmlns:a16="http://schemas.microsoft.com/office/drawing/2014/main" id="{36D9EBA6-B259-4B30-8FA6-45255214A7C3}"/>
                  </a:ext>
                </a:extLst>
              </p:cNvPr>
              <p:cNvPicPr>
                <a:picLocks noChangeAspect="1"/>
              </p:cNvPicPr>
              <p:nvPr/>
            </p:nvPicPr>
            <p:blipFill rotWithShape="1">
              <a:blip r:embed="rId4" cstate="print"/>
              <a:srcRect t="54420" b="30619"/>
              <a:stretch/>
            </p:blipFill>
            <p:spPr bwMode="auto">
              <a:xfrm>
                <a:off x="498518" y="1801188"/>
                <a:ext cx="270425" cy="270336"/>
              </a:xfrm>
              <a:prstGeom prst="ellipse">
                <a:avLst/>
              </a:prstGeom>
              <a:ln w="12700">
                <a:solidFill>
                  <a:sysClr val="window" lastClr="FFFFFF"/>
                </a:solidFill>
              </a:ln>
              <a:effectLst>
                <a:outerShdw blurRad="50800" dist="38100" dir="2700000" algn="tl" rotWithShape="0">
                  <a:prstClr val="black">
                    <a:alpha val="40000"/>
                  </a:prstClr>
                </a:outerShdw>
              </a:effectLst>
            </p:spPr>
          </p:pic>
          <p:pic>
            <p:nvPicPr>
              <p:cNvPr id="7" name="图片 19">
                <a:extLst>
                  <a:ext uri="{FF2B5EF4-FFF2-40B4-BE49-F238E27FC236}">
                    <a16:creationId xmlns="" xmlns:a16="http://schemas.microsoft.com/office/drawing/2014/main" id="{E3138861-FB90-419C-BBC2-49457EF0ED55}"/>
                  </a:ext>
                </a:extLst>
              </p:cNvPr>
              <p:cNvPicPr>
                <a:picLocks noChangeAspect="1"/>
              </p:cNvPicPr>
              <p:nvPr/>
            </p:nvPicPr>
            <p:blipFill rotWithShape="1">
              <a:blip r:embed="rId4" cstate="print"/>
              <a:srcRect t="54420" b="30619"/>
              <a:stretch/>
            </p:blipFill>
            <p:spPr bwMode="auto">
              <a:xfrm>
                <a:off x="1103310" y="1312049"/>
                <a:ext cx="424265" cy="424125"/>
              </a:xfrm>
              <a:prstGeom prst="ellipse">
                <a:avLst/>
              </a:prstGeom>
              <a:ln w="12700">
                <a:solidFill>
                  <a:sysClr val="window" lastClr="FFFFFF"/>
                </a:solidFill>
              </a:ln>
              <a:effectLst>
                <a:outerShdw blurRad="50800" dist="38100" dir="2700000" algn="tl" rotWithShape="0">
                  <a:prstClr val="black">
                    <a:alpha val="40000"/>
                  </a:prstClr>
                </a:outerShdw>
              </a:effectLst>
            </p:spPr>
          </p:pic>
          <p:sp>
            <p:nvSpPr>
              <p:cNvPr id="8" name="矩形 7">
                <a:extLst>
                  <a:ext uri="{FF2B5EF4-FFF2-40B4-BE49-F238E27FC236}">
                    <a16:creationId xmlns="" xmlns:a16="http://schemas.microsoft.com/office/drawing/2014/main" id="{5B5E5C85-F2D6-43FC-A407-50A45AEC87F4}"/>
                  </a:ext>
                </a:extLst>
              </p:cNvPr>
              <p:cNvSpPr/>
              <p:nvPr/>
            </p:nvSpPr>
            <p:spPr bwMode="auto">
              <a:xfrm>
                <a:off x="1481525" y="1694408"/>
                <a:ext cx="3924472" cy="400110"/>
              </a:xfrm>
              <a:prstGeom prst="rect">
                <a:avLst/>
              </a:prstGeom>
            </p:spPr>
            <p:txBody>
              <a:bodyPr wrap="none">
                <a:spAutoFit/>
              </a:bodyPr>
              <a:lstStyle/>
              <a:p>
                <a:pPr fontAlgn="auto">
                  <a:spcBef>
                    <a:spcPts val="0"/>
                  </a:spcBef>
                  <a:spcAft>
                    <a:spcPts val="0"/>
                  </a:spcAft>
                  <a:defRPr/>
                </a:pPr>
                <a:r>
                  <a:rPr lang="en-US" altLang="zh-CN" sz="2000" b="1" spc="300" dirty="0">
                    <a:latin typeface="微软雅黑" panose="020B0503020204020204" pitchFamily="34" charset="-122"/>
                    <a:ea typeface="微软雅黑" panose="020B0503020204020204" pitchFamily="34" charset="-122"/>
                  </a:rPr>
                  <a:t>2012</a:t>
                </a:r>
                <a:r>
                  <a:rPr lang="zh-CN" altLang="en-US" sz="2000" b="1" spc="300" dirty="0">
                    <a:latin typeface="微软雅黑" panose="020B0503020204020204" pitchFamily="34" charset="-122"/>
                    <a:ea typeface="微软雅黑" panose="020B0503020204020204" pitchFamily="34" charset="-122"/>
                  </a:rPr>
                  <a:t>年</a:t>
                </a:r>
                <a:r>
                  <a:rPr lang="en-US" altLang="zh-CN" sz="2000" b="1" spc="300" dirty="0">
                    <a:latin typeface="微软雅黑" panose="020B0503020204020204" pitchFamily="34" charset="-122"/>
                    <a:ea typeface="微软雅黑" panose="020B0503020204020204" pitchFamily="34" charset="-122"/>
                  </a:rPr>
                  <a:t>11</a:t>
                </a:r>
                <a:r>
                  <a:rPr lang="zh-CN" altLang="en-US" sz="2000" b="1" spc="300" dirty="0">
                    <a:latin typeface="微软雅黑" panose="020B0503020204020204" pitchFamily="34" charset="-122"/>
                    <a:ea typeface="微软雅黑" panose="020B0503020204020204" pitchFamily="34" charset="-122"/>
                  </a:rPr>
                  <a:t>月</a:t>
                </a:r>
                <a:r>
                  <a:rPr lang="en-US" altLang="zh-CN" sz="2000" b="1" spc="300" dirty="0">
                    <a:latin typeface="微软雅黑" panose="020B0503020204020204" pitchFamily="34" charset="-122"/>
                    <a:ea typeface="微软雅黑" panose="020B0503020204020204" pitchFamily="34" charset="-122"/>
                  </a:rPr>
                  <a:t>8</a:t>
                </a:r>
                <a:r>
                  <a:rPr lang="zh-CN" altLang="en-US" sz="2000" b="1" spc="300" dirty="0">
                    <a:latin typeface="微软雅黑" panose="020B0503020204020204" pitchFamily="34" charset="-122"/>
                    <a:ea typeface="微软雅黑" panose="020B0503020204020204" pitchFamily="34" charset="-122"/>
                  </a:rPr>
                  <a:t>日中共十八大</a:t>
                </a:r>
              </a:p>
            </p:txBody>
          </p:sp>
          <p:cxnSp>
            <p:nvCxnSpPr>
              <p:cNvPr id="9" name="直接连接符 8">
                <a:extLst>
                  <a:ext uri="{FF2B5EF4-FFF2-40B4-BE49-F238E27FC236}">
                    <a16:creationId xmlns="" xmlns:a16="http://schemas.microsoft.com/office/drawing/2014/main" id="{14581996-4E22-4ED2-BBEF-67C0CF0B535F}"/>
                  </a:ext>
                </a:extLst>
              </p:cNvPr>
              <p:cNvCxnSpPr>
                <a:cxnSpLocks/>
              </p:cNvCxnSpPr>
              <p:nvPr/>
            </p:nvCxnSpPr>
            <p:spPr bwMode="auto">
              <a:xfrm>
                <a:off x="1238127" y="2055802"/>
                <a:ext cx="5547248" cy="0"/>
              </a:xfrm>
              <a:prstGeom prst="line">
                <a:avLst/>
              </a:prstGeom>
              <a:noFill/>
              <a:ln w="12700" cap="flat" cmpd="sng" algn="ctr">
                <a:solidFill>
                  <a:srgbClr val="C00000"/>
                </a:solidFill>
                <a:prstDash val="solid"/>
                <a:miter lim="800000"/>
              </a:ln>
              <a:effectLst/>
            </p:spPr>
          </p:cxnSp>
          <p:grpSp>
            <p:nvGrpSpPr>
              <p:cNvPr id="2" name="组合 1">
                <a:extLst>
                  <a:ext uri="{FF2B5EF4-FFF2-40B4-BE49-F238E27FC236}">
                    <a16:creationId xmlns="" xmlns:a16="http://schemas.microsoft.com/office/drawing/2014/main" id="{55E15AF3-F2E8-4C41-B74F-52089B65FE5D}"/>
                  </a:ext>
                </a:extLst>
              </p:cNvPr>
              <p:cNvGrpSpPr/>
              <p:nvPr/>
            </p:nvGrpSpPr>
            <p:grpSpPr>
              <a:xfrm>
                <a:off x="5709188" y="1736174"/>
                <a:ext cx="1048935" cy="262478"/>
                <a:chOff x="6300923" y="1890702"/>
                <a:chExt cx="457200" cy="107950"/>
              </a:xfrm>
              <a:solidFill>
                <a:srgbClr val="C00000"/>
              </a:solidFill>
            </p:grpSpPr>
            <p:sp>
              <p:nvSpPr>
                <p:cNvPr id="10" name="平行四边形 9">
                  <a:extLst>
                    <a:ext uri="{FF2B5EF4-FFF2-40B4-BE49-F238E27FC236}">
                      <a16:creationId xmlns="" xmlns:a16="http://schemas.microsoft.com/office/drawing/2014/main" id="{0F00EA55-5918-49F3-9C2D-A72053D4777E}"/>
                    </a:ext>
                  </a:extLst>
                </p:cNvPr>
                <p:cNvSpPr/>
                <p:nvPr/>
              </p:nvSpPr>
              <p:spPr bwMode="auto">
                <a:xfrm>
                  <a:off x="6300923" y="1890702"/>
                  <a:ext cx="101600" cy="107950"/>
                </a:xfrm>
                <a:prstGeom prst="parallelogram">
                  <a:avLst>
                    <a:gd name="adj" fmla="val 46094"/>
                  </a:avLst>
                </a:prstGeom>
                <a:grpFill/>
                <a:ln w="12700" cap="flat" cmpd="sng" algn="ctr">
                  <a:no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 name="平行四边形 10">
                  <a:extLst>
                    <a:ext uri="{FF2B5EF4-FFF2-40B4-BE49-F238E27FC236}">
                      <a16:creationId xmlns="" xmlns:a16="http://schemas.microsoft.com/office/drawing/2014/main" id="{BBCAFE6A-2B12-4125-902F-0F1A1BB8763C}"/>
                    </a:ext>
                  </a:extLst>
                </p:cNvPr>
                <p:cNvSpPr/>
                <p:nvPr/>
              </p:nvSpPr>
              <p:spPr bwMode="auto">
                <a:xfrm>
                  <a:off x="6389823" y="1890702"/>
                  <a:ext cx="101600" cy="107950"/>
                </a:xfrm>
                <a:prstGeom prst="parallelogram">
                  <a:avLst>
                    <a:gd name="adj" fmla="val 46094"/>
                  </a:avLst>
                </a:prstGeom>
                <a:grpFill/>
                <a:ln w="12700" cap="flat" cmpd="sng" algn="ctr">
                  <a:no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 name="平行四边形 28">
                  <a:extLst>
                    <a:ext uri="{FF2B5EF4-FFF2-40B4-BE49-F238E27FC236}">
                      <a16:creationId xmlns="" xmlns:a16="http://schemas.microsoft.com/office/drawing/2014/main" id="{D8FF06FF-BCAD-40BF-83A3-1B4973462897}"/>
                    </a:ext>
                  </a:extLst>
                </p:cNvPr>
                <p:cNvSpPr/>
                <p:nvPr/>
              </p:nvSpPr>
              <p:spPr bwMode="auto">
                <a:xfrm>
                  <a:off x="6478723" y="1890702"/>
                  <a:ext cx="101600" cy="107950"/>
                </a:xfrm>
                <a:prstGeom prst="parallelogram">
                  <a:avLst>
                    <a:gd name="adj" fmla="val 46094"/>
                  </a:avLst>
                </a:prstGeom>
                <a:grpFill/>
                <a:ln w="12700" cap="flat" cmpd="sng" algn="ctr">
                  <a:no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3" name="平行四边形 29">
                  <a:extLst>
                    <a:ext uri="{FF2B5EF4-FFF2-40B4-BE49-F238E27FC236}">
                      <a16:creationId xmlns="" xmlns:a16="http://schemas.microsoft.com/office/drawing/2014/main" id="{1061BACD-B5A2-4448-9587-F2BCCB9385B7}"/>
                    </a:ext>
                  </a:extLst>
                </p:cNvPr>
                <p:cNvSpPr/>
                <p:nvPr/>
              </p:nvSpPr>
              <p:spPr bwMode="auto">
                <a:xfrm>
                  <a:off x="6570798" y="1890702"/>
                  <a:ext cx="101600" cy="107950"/>
                </a:xfrm>
                <a:prstGeom prst="parallelogram">
                  <a:avLst>
                    <a:gd name="adj" fmla="val 46094"/>
                  </a:avLst>
                </a:prstGeom>
                <a:grpFill/>
                <a:ln w="12700" cap="flat" cmpd="sng" algn="ctr">
                  <a:no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4" name="平行四边形 30">
                  <a:extLst>
                    <a:ext uri="{FF2B5EF4-FFF2-40B4-BE49-F238E27FC236}">
                      <a16:creationId xmlns="" xmlns:a16="http://schemas.microsoft.com/office/drawing/2014/main" id="{FD506C77-A9C7-4535-806F-1C1FF92492E6}"/>
                    </a:ext>
                  </a:extLst>
                </p:cNvPr>
                <p:cNvSpPr/>
                <p:nvPr/>
              </p:nvSpPr>
              <p:spPr bwMode="auto">
                <a:xfrm>
                  <a:off x="6656523" y="1890702"/>
                  <a:ext cx="101600" cy="107950"/>
                </a:xfrm>
                <a:prstGeom prst="parallelogram">
                  <a:avLst>
                    <a:gd name="adj" fmla="val 46094"/>
                  </a:avLst>
                </a:prstGeom>
                <a:grpFill/>
                <a:ln w="12700" cap="flat" cmpd="sng" algn="ctr">
                  <a:no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
            <p:nvSpPr>
              <p:cNvPr id="15" name="矩形 14">
                <a:extLst>
                  <a:ext uri="{FF2B5EF4-FFF2-40B4-BE49-F238E27FC236}">
                    <a16:creationId xmlns="" xmlns:a16="http://schemas.microsoft.com/office/drawing/2014/main" id="{BC1A0109-3298-4DF2-A0A7-A4DDF9B542CA}"/>
                  </a:ext>
                </a:extLst>
              </p:cNvPr>
              <p:cNvSpPr/>
              <p:nvPr/>
            </p:nvSpPr>
            <p:spPr bwMode="auto">
              <a:xfrm>
                <a:off x="1084047" y="1279087"/>
                <a:ext cx="184731"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1" u="none" strike="noStrike" kern="0" cap="none" spc="0" normalizeH="0" baseline="0" noProof="0" dirty="0">
                  <a:ln>
                    <a:noFill/>
                  </a:ln>
                  <a:solidFill>
                    <a:prstClr val="white">
                      <a:lumMod val="95000"/>
                    </a:prstClr>
                  </a:solidFill>
                  <a:effectLst/>
                  <a:uLnTx/>
                  <a:uFillTx/>
                  <a:cs typeface="+mn-ea"/>
                  <a:sym typeface="+mn-lt"/>
                </a:endParaRPr>
              </a:p>
            </p:txBody>
          </p:sp>
        </p:grpSp>
        <p:grpSp>
          <p:nvGrpSpPr>
            <p:cNvPr id="16" name="组合 15">
              <a:extLst>
                <a:ext uri="{FF2B5EF4-FFF2-40B4-BE49-F238E27FC236}">
                  <a16:creationId xmlns="" xmlns:a16="http://schemas.microsoft.com/office/drawing/2014/main" id="{4D4626CF-EE5D-4DA0-BA69-F2A4FF7A932A}"/>
                </a:ext>
              </a:extLst>
            </p:cNvPr>
            <p:cNvGrpSpPr/>
            <p:nvPr/>
          </p:nvGrpSpPr>
          <p:grpSpPr>
            <a:xfrm>
              <a:off x="6998122" y="1601776"/>
              <a:ext cx="1718564" cy="483636"/>
              <a:chOff x="955405" y="1115195"/>
              <a:chExt cx="5057795" cy="483636"/>
            </a:xfrm>
          </p:grpSpPr>
          <p:sp>
            <p:nvSpPr>
              <p:cNvPr id="17" name="圆角矩形 58">
                <a:extLst>
                  <a:ext uri="{FF2B5EF4-FFF2-40B4-BE49-F238E27FC236}">
                    <a16:creationId xmlns="" xmlns:a16="http://schemas.microsoft.com/office/drawing/2014/main" id="{76DB6D51-758A-48A4-9BA5-BA9C453E1D37}"/>
                  </a:ext>
                </a:extLst>
              </p:cNvPr>
              <p:cNvSpPr/>
              <p:nvPr/>
            </p:nvSpPr>
            <p:spPr>
              <a:xfrm>
                <a:off x="955405" y="1115195"/>
                <a:ext cx="5057795" cy="483636"/>
              </a:xfrm>
              <a:prstGeom prst="roundRect">
                <a:avLst>
                  <a:gd name="adj" fmla="val 50000"/>
                </a:avLst>
              </a:prstGeom>
              <a:solidFill>
                <a:srgbClr val="C10001"/>
              </a:solidFill>
              <a:ln w="25400" cap="flat" cmpd="sng" algn="ctr">
                <a:solidFill>
                  <a:srgbClr val="C00000"/>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dirty="0">
                  <a:ln>
                    <a:noFill/>
                  </a:ln>
                  <a:solidFill>
                    <a:prstClr val="white"/>
                  </a:solidFill>
                  <a:effectLst/>
                  <a:uLnTx/>
                  <a:uFillTx/>
                  <a:cs typeface="+mn-ea"/>
                  <a:sym typeface="+mn-lt"/>
                </a:endParaRPr>
              </a:p>
            </p:txBody>
          </p:sp>
          <p:sp>
            <p:nvSpPr>
              <p:cNvPr id="18" name="矩形 38">
                <a:extLst>
                  <a:ext uri="{FF2B5EF4-FFF2-40B4-BE49-F238E27FC236}">
                    <a16:creationId xmlns="" xmlns:a16="http://schemas.microsoft.com/office/drawing/2014/main" id="{0A2EA99C-81EE-4B72-A7C4-914BF71A6A03}"/>
                  </a:ext>
                </a:extLst>
              </p:cNvPr>
              <p:cNvSpPr>
                <a:spLocks noChangeArrowheads="1"/>
              </p:cNvSpPr>
              <p:nvPr/>
            </p:nvSpPr>
            <p:spPr bwMode="auto">
              <a:xfrm>
                <a:off x="1833627" y="1160134"/>
                <a:ext cx="3562754" cy="400101"/>
              </a:xfrm>
              <a:prstGeom prst="rect">
                <a:avLst/>
              </a:prstGeom>
              <a:noFill/>
              <a:ln w="9525">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wrap="none" lIns="91431" tIns="45716" rIns="91431" bIns="45716">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ea"/>
                    <a:sym typeface="+mn-lt"/>
                  </a:rPr>
                  <a:t>改革开放</a:t>
                </a:r>
              </a:p>
            </p:txBody>
          </p:sp>
        </p:grpSp>
        <p:pic>
          <p:nvPicPr>
            <p:cNvPr id="23" name="图片 22">
              <a:extLst>
                <a:ext uri="{FF2B5EF4-FFF2-40B4-BE49-F238E27FC236}">
                  <a16:creationId xmlns="" xmlns:a16="http://schemas.microsoft.com/office/drawing/2014/main" id="{6DFB3CE6-1601-4F39-9B2C-AD4CC497861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877781" y="906990"/>
              <a:ext cx="2384385" cy="1788289"/>
            </a:xfrm>
            <a:prstGeom prst="rect">
              <a:avLst/>
            </a:prstGeom>
          </p:spPr>
        </p:pic>
      </p:grpSp>
      <p:pic>
        <p:nvPicPr>
          <p:cNvPr id="50" name="图片 49">
            <a:extLst>
              <a:ext uri="{FF2B5EF4-FFF2-40B4-BE49-F238E27FC236}">
                <a16:creationId xmlns="" xmlns:a16="http://schemas.microsoft.com/office/drawing/2014/main" id="{76925D1C-EF79-4336-918A-BC389E332322}"/>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332197" y="2330281"/>
            <a:ext cx="3850157" cy="3850157"/>
          </a:xfrm>
          <a:prstGeom prst="rect">
            <a:avLst/>
          </a:prstGeom>
        </p:spPr>
      </p:pic>
    </p:spTree>
    <p:extLst>
      <p:ext uri="{BB962C8B-B14F-4D97-AF65-F5344CB8AC3E}">
        <p14:creationId xmlns:p14="http://schemas.microsoft.com/office/powerpoint/2010/main" val="2553688104"/>
      </p:ext>
    </p:extLst>
  </p:cSld>
  <p:clrMapOvr>
    <a:masterClrMapping/>
  </p:clrMapOvr>
  <mc:AlternateContent xmlns:mc="http://schemas.openxmlformats.org/markup-compatibility/2006" xmlns:p14="http://schemas.microsoft.com/office/powerpoint/2010/main">
    <mc:Choice Requires="p14">
      <p:transition spd="slow" p14:dur="1400" advTm="0">
        <p14:ripp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750"/>
                                        <p:tgtEl>
                                          <p:spTgt spid="25"/>
                                        </p:tgtEl>
                                      </p:cBhvr>
                                    </p:animEffect>
                                  </p:childTnLst>
                                </p:cTn>
                              </p:par>
                            </p:childTnLst>
                          </p:cTn>
                        </p:par>
                        <p:par>
                          <p:cTn id="8" fill="hold">
                            <p:stCondLst>
                              <p:cond delay="750"/>
                            </p:stCondLst>
                            <p:childTnLst>
                              <p:par>
                                <p:cTn id="9" presetID="22" presetClass="entr" presetSubtype="4"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wipe(down)">
                                      <p:cBhvr>
                                        <p:cTn id="11" dur="500"/>
                                        <p:tgtEl>
                                          <p:spTgt spid="22"/>
                                        </p:tgtEl>
                                      </p:cBhvr>
                                    </p:animEffect>
                                  </p:childTnLst>
                                </p:cTn>
                              </p:par>
                            </p:childTnLst>
                          </p:cTn>
                        </p:par>
                        <p:par>
                          <p:cTn id="12" fill="hold">
                            <p:stCondLst>
                              <p:cond delay="1250"/>
                            </p:stCondLst>
                            <p:childTnLst>
                              <p:par>
                                <p:cTn id="13" presetID="42" presetClass="entr" presetSubtype="0"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fade">
                                      <p:cBhvr>
                                        <p:cTn id="15" dur="1000"/>
                                        <p:tgtEl>
                                          <p:spTgt spid="24"/>
                                        </p:tgtEl>
                                      </p:cBhvr>
                                    </p:animEffect>
                                    <p:anim calcmode="lin" valueType="num">
                                      <p:cBhvr>
                                        <p:cTn id="16" dur="1000" fill="hold"/>
                                        <p:tgtEl>
                                          <p:spTgt spid="24"/>
                                        </p:tgtEl>
                                        <p:attrNameLst>
                                          <p:attrName>ppt_x</p:attrName>
                                        </p:attrNameLst>
                                      </p:cBhvr>
                                      <p:tavLst>
                                        <p:tav tm="0">
                                          <p:val>
                                            <p:strVal val="#ppt_x"/>
                                          </p:val>
                                        </p:tav>
                                        <p:tav tm="100000">
                                          <p:val>
                                            <p:strVal val="#ppt_x"/>
                                          </p:val>
                                        </p:tav>
                                      </p:tavLst>
                                    </p:anim>
                                    <p:anim calcmode="lin" valueType="num">
                                      <p:cBhvr>
                                        <p:cTn id="17" dur="1000" fill="hold"/>
                                        <p:tgtEl>
                                          <p:spTgt spid="24"/>
                                        </p:tgtEl>
                                        <p:attrNameLst>
                                          <p:attrName>ppt_y</p:attrName>
                                        </p:attrNameLst>
                                      </p:cBhvr>
                                      <p:tavLst>
                                        <p:tav tm="0">
                                          <p:val>
                                            <p:strVal val="#ppt_y+.1"/>
                                          </p:val>
                                        </p:tav>
                                        <p:tav tm="100000">
                                          <p:val>
                                            <p:strVal val="#ppt_y"/>
                                          </p:val>
                                        </p:tav>
                                      </p:tavLst>
                                    </p:anim>
                                  </p:childTnLst>
                                </p:cTn>
                              </p:par>
                            </p:childTnLst>
                          </p:cTn>
                        </p:par>
                        <p:par>
                          <p:cTn id="18" fill="hold">
                            <p:stCondLst>
                              <p:cond delay="2250"/>
                            </p:stCondLst>
                            <p:childTnLst>
                              <p:par>
                                <p:cTn id="19" presetID="22" presetClass="entr" presetSubtype="4" fill="hold" nodeType="afterEffect">
                                  <p:stCondLst>
                                    <p:cond delay="0"/>
                                  </p:stCondLst>
                                  <p:childTnLst>
                                    <p:set>
                                      <p:cBhvr>
                                        <p:cTn id="20" dur="1" fill="hold">
                                          <p:stCondLst>
                                            <p:cond delay="0"/>
                                          </p:stCondLst>
                                        </p:cTn>
                                        <p:tgtEl>
                                          <p:spTgt spid="50"/>
                                        </p:tgtEl>
                                        <p:attrNameLst>
                                          <p:attrName>style.visibility</p:attrName>
                                        </p:attrNameLst>
                                      </p:cBhvr>
                                      <p:to>
                                        <p:strVal val="visible"/>
                                      </p:to>
                                    </p:set>
                                    <p:animEffect transition="in" filter="wipe(down)">
                                      <p:cBhvr>
                                        <p:cTn id="21"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4"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文本框 38">
            <a:extLst>
              <a:ext uri="{FF2B5EF4-FFF2-40B4-BE49-F238E27FC236}">
                <a16:creationId xmlns="" xmlns:a16="http://schemas.microsoft.com/office/drawing/2014/main" id="{E5B102FC-ABD5-4A4C-A6A8-706F28EF6A31}"/>
              </a:ext>
            </a:extLst>
          </p:cNvPr>
          <p:cNvSpPr txBox="1"/>
          <p:nvPr/>
        </p:nvSpPr>
        <p:spPr>
          <a:xfrm>
            <a:off x="1114000" y="375508"/>
            <a:ext cx="6096000" cy="369332"/>
          </a:xfrm>
          <a:prstGeom prst="rect">
            <a:avLst/>
          </a:prstGeom>
          <a:noFill/>
        </p:spPr>
        <p:txBody>
          <a:bodyPr wrap="square">
            <a:spAutoFit/>
          </a:bodyPr>
          <a:lstStyle/>
          <a:p>
            <a:r>
              <a:rPr lang="zh-CN" altLang="en-US" sz="1800" dirty="0">
                <a:solidFill>
                  <a:srgbClr val="C00000"/>
                </a:solidFill>
                <a:latin typeface="汉仪雅酷黑 85W" panose="020B0904020202020204" pitchFamily="34" charset="-122"/>
                <a:ea typeface="汉仪雅酷黑 85W" panose="020B0904020202020204" pitchFamily="34" charset="-122"/>
                <a:sym typeface="思源黑体" panose="020B0500000000000000" pitchFamily="34" charset="-122"/>
              </a:rPr>
              <a:t>改革开放</a:t>
            </a:r>
          </a:p>
        </p:txBody>
      </p:sp>
      <p:pic>
        <p:nvPicPr>
          <p:cNvPr id="40" name="图片 13">
            <a:extLst>
              <a:ext uri="{FF2B5EF4-FFF2-40B4-BE49-F238E27FC236}">
                <a16:creationId xmlns="" xmlns:a16="http://schemas.microsoft.com/office/drawing/2014/main" id="{8F5A8AB7-08C8-4A4F-98B4-B87A4046B493}"/>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bwMode="auto">
          <a:xfrm>
            <a:off x="263122" y="213359"/>
            <a:ext cx="850878" cy="693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 name="组合 3">
            <a:extLst>
              <a:ext uri="{FF2B5EF4-FFF2-40B4-BE49-F238E27FC236}">
                <a16:creationId xmlns="" xmlns:a16="http://schemas.microsoft.com/office/drawing/2014/main" id="{1C6DB2EF-45A3-453E-BF5B-FB847344544C}"/>
              </a:ext>
            </a:extLst>
          </p:cNvPr>
          <p:cNvGrpSpPr/>
          <p:nvPr/>
        </p:nvGrpSpPr>
        <p:grpSpPr>
          <a:xfrm>
            <a:off x="686252" y="1277506"/>
            <a:ext cx="4137448" cy="584775"/>
            <a:chOff x="988247" y="1487512"/>
            <a:chExt cx="4137448" cy="584775"/>
          </a:xfrm>
        </p:grpSpPr>
        <p:sp>
          <p:nvSpPr>
            <p:cNvPr id="5" name="文本框 4">
              <a:extLst>
                <a:ext uri="{FF2B5EF4-FFF2-40B4-BE49-F238E27FC236}">
                  <a16:creationId xmlns="" xmlns:a16="http://schemas.microsoft.com/office/drawing/2014/main" id="{DD0E192C-B44E-486D-A33A-F6D33CEFEA7F}"/>
                </a:ext>
              </a:extLst>
            </p:cNvPr>
            <p:cNvSpPr txBox="1"/>
            <p:nvPr/>
          </p:nvSpPr>
          <p:spPr>
            <a:xfrm>
              <a:off x="3299554" y="1487512"/>
              <a:ext cx="1826141"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ea"/>
                  <a:sym typeface="+mn-lt"/>
                </a:rPr>
                <a:t>一带一路</a:t>
              </a:r>
            </a:p>
          </p:txBody>
        </p:sp>
        <p:pic>
          <p:nvPicPr>
            <p:cNvPr id="6" name="图片 52">
              <a:extLst>
                <a:ext uri="{FF2B5EF4-FFF2-40B4-BE49-F238E27FC236}">
                  <a16:creationId xmlns="" xmlns:a16="http://schemas.microsoft.com/office/drawing/2014/main" id="{DB0B5D0C-CBAB-401F-B95C-93BAD3C7DE75}"/>
                </a:ext>
              </a:extLst>
            </p:cNvPr>
            <p:cNvPicPr>
              <a:picLocks/>
            </p:cNvPicPr>
            <p:nvPr/>
          </p:nvPicPr>
          <p:blipFill rotWithShape="1">
            <a:blip r:embed="rId3" cstate="print">
              <a:extLst>
                <a:ext uri="{BEBA8EAE-BF5A-486C-A8C5-ECC9F3942E4B}">
                  <a14:imgProps xmlns:a14="http://schemas.microsoft.com/office/drawing/2010/main">
                    <a14:imgLayer>
                      <a14:imgEffect>
                        <a14:colorTemperature colorTemp="11200"/>
                      </a14:imgEffect>
                      <a14:imgEffect>
                        <a14:brightnessContrast bright="40000" contrast="-40000"/>
                      </a14:imgEffect>
                    </a14:imgLayer>
                  </a14:imgProps>
                </a:ext>
              </a:extLst>
            </a:blip>
            <a:srcRect l="10619" t="68307" r="60069" b="19986"/>
            <a:stretch/>
          </p:blipFill>
          <p:spPr>
            <a:xfrm>
              <a:off x="1017056" y="1548412"/>
              <a:ext cx="1392062" cy="523875"/>
            </a:xfrm>
            <a:prstGeom prst="roundRect">
              <a:avLst>
                <a:gd name="adj" fmla="val 8485"/>
              </a:avLst>
            </a:prstGeom>
            <a:effectLst/>
          </p:spPr>
        </p:pic>
        <p:sp>
          <p:nvSpPr>
            <p:cNvPr id="11" name="文本框 27">
              <a:extLst>
                <a:ext uri="{FF2B5EF4-FFF2-40B4-BE49-F238E27FC236}">
                  <a16:creationId xmlns="" xmlns:a16="http://schemas.microsoft.com/office/drawing/2014/main" id="{A8C92E13-82DE-438A-A09F-8ED96E3C095C}"/>
                </a:ext>
              </a:extLst>
            </p:cNvPr>
            <p:cNvSpPr txBox="1"/>
            <p:nvPr userDrawn="1"/>
          </p:nvSpPr>
          <p:spPr bwMode="auto">
            <a:xfrm>
              <a:off x="988247" y="1616621"/>
              <a:ext cx="1347788" cy="400110"/>
            </a:xfrm>
            <a:prstGeom prst="rect">
              <a:avLst/>
            </a:prstGeom>
            <a:noFill/>
          </p:spPr>
          <p:txBody>
            <a:bodyPr>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改革开放</a:t>
              </a:r>
            </a:p>
          </p:txBody>
        </p:sp>
        <p:grpSp>
          <p:nvGrpSpPr>
            <p:cNvPr id="8" name="组合 7">
              <a:extLst>
                <a:ext uri="{FF2B5EF4-FFF2-40B4-BE49-F238E27FC236}">
                  <a16:creationId xmlns="" xmlns:a16="http://schemas.microsoft.com/office/drawing/2014/main" id="{A1049965-465C-4E3D-9B04-AA37B677085E}"/>
                </a:ext>
              </a:extLst>
            </p:cNvPr>
            <p:cNvGrpSpPr/>
            <p:nvPr/>
          </p:nvGrpSpPr>
          <p:grpSpPr>
            <a:xfrm>
              <a:off x="2534295" y="1713986"/>
              <a:ext cx="765259" cy="192723"/>
              <a:chOff x="9324483" y="1627289"/>
              <a:chExt cx="765259" cy="192723"/>
            </a:xfrm>
          </p:grpSpPr>
          <p:sp>
            <p:nvSpPr>
              <p:cNvPr id="9" name="Oval 25">
                <a:extLst>
                  <a:ext uri="{FF2B5EF4-FFF2-40B4-BE49-F238E27FC236}">
                    <a16:creationId xmlns="" xmlns:a16="http://schemas.microsoft.com/office/drawing/2014/main" id="{BFFDAD4A-8DAF-48A1-861D-60005FA33E26}"/>
                  </a:ext>
                </a:extLst>
              </p:cNvPr>
              <p:cNvSpPr/>
              <p:nvPr/>
            </p:nvSpPr>
            <p:spPr>
              <a:xfrm>
                <a:off x="9897019" y="1627289"/>
                <a:ext cx="192723" cy="192723"/>
              </a:xfrm>
              <a:prstGeom prst="ellipse">
                <a:avLst/>
              </a:prstGeom>
              <a:solidFill>
                <a:srgbClr val="FFFFFF">
                  <a:lumMod val="95000"/>
                </a:srgbClr>
              </a:solidFill>
              <a:ln w="28575" cap="flat" cmpd="sng" algn="ctr">
                <a:solidFill>
                  <a:srgbClr val="C00000"/>
                </a:solidFill>
                <a:prstDash val="solid"/>
                <a:miter lim="800000"/>
              </a:ln>
              <a:effectLst/>
            </p:spPr>
            <p:txBody>
              <a:bodyPr rtlCol="0" anchor="ctr"/>
              <a:lstStyle/>
              <a:p>
                <a:pPr marL="0" marR="0" lvl="0" indent="0" algn="ctr" defTabSz="914332" rtl="0" eaLnBrk="1" fontAlgn="auto" latinLnBrk="0" hangingPunct="1">
                  <a:lnSpc>
                    <a:spcPct val="100000"/>
                  </a:lnSpc>
                  <a:spcBef>
                    <a:spcPts val="0"/>
                  </a:spcBef>
                  <a:spcAft>
                    <a:spcPts val="0"/>
                  </a:spcAft>
                  <a:buClrTx/>
                  <a:buSzTx/>
                  <a:buFontTx/>
                  <a:buNone/>
                  <a:tabLst/>
                  <a:defRPr/>
                </a:pPr>
                <a:endParaRPr kumimoji="0" lang="en-US" sz="3556"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ea"/>
                  <a:sym typeface="+mn-lt"/>
                </a:endParaRPr>
              </a:p>
            </p:txBody>
          </p:sp>
          <p:cxnSp>
            <p:nvCxnSpPr>
              <p:cNvPr id="10" name="Straight Connector 24">
                <a:extLst>
                  <a:ext uri="{FF2B5EF4-FFF2-40B4-BE49-F238E27FC236}">
                    <a16:creationId xmlns="" xmlns:a16="http://schemas.microsoft.com/office/drawing/2014/main" id="{E60DD217-B82D-472D-9318-6192F1175685}"/>
                  </a:ext>
                </a:extLst>
              </p:cNvPr>
              <p:cNvCxnSpPr>
                <a:cxnSpLocks/>
              </p:cNvCxnSpPr>
              <p:nvPr/>
            </p:nvCxnSpPr>
            <p:spPr>
              <a:xfrm>
                <a:off x="9324483" y="1724590"/>
                <a:ext cx="566962" cy="0"/>
              </a:xfrm>
              <a:prstGeom prst="line">
                <a:avLst/>
              </a:prstGeom>
              <a:noFill/>
              <a:ln w="19050" cap="flat" cmpd="sng" algn="ctr">
                <a:solidFill>
                  <a:srgbClr val="C00000"/>
                </a:solidFill>
                <a:prstDash val="sysDot"/>
                <a:miter lim="800000"/>
              </a:ln>
              <a:effectLst/>
            </p:spPr>
          </p:cxnSp>
        </p:grpSp>
      </p:grpSp>
      <p:sp>
        <p:nvSpPr>
          <p:cNvPr id="14" name="文本框 13">
            <a:extLst>
              <a:ext uri="{FF2B5EF4-FFF2-40B4-BE49-F238E27FC236}">
                <a16:creationId xmlns="" xmlns:a16="http://schemas.microsoft.com/office/drawing/2014/main" id="{BE877BD9-2026-4912-9292-70937CC51E29}"/>
              </a:ext>
            </a:extLst>
          </p:cNvPr>
          <p:cNvSpPr txBox="1"/>
          <p:nvPr/>
        </p:nvSpPr>
        <p:spPr>
          <a:xfrm>
            <a:off x="686252" y="2040428"/>
            <a:ext cx="10552766" cy="1137556"/>
          </a:xfrm>
          <a:prstGeom prst="rect">
            <a:avLst/>
          </a:prstGeom>
          <a:noFill/>
        </p:spPr>
        <p:txBody>
          <a:bodyPr wrap="square">
            <a:spAutoFit/>
          </a:bodyPr>
          <a:lstStyle/>
          <a:p>
            <a:pPr eaLnBrk="1" hangingPunct="1">
              <a:lnSpc>
                <a:spcPct val="130000"/>
              </a:lnSpc>
            </a:pPr>
            <a:r>
              <a:rPr lang="zh-CN" altLang="en-US" sz="1800" dirty="0">
                <a:latin typeface="微软雅黑" panose="020B0503020204020204" pitchFamily="34" charset="-122"/>
                <a:ea typeface="微软雅黑" panose="020B0503020204020204" pitchFamily="34" charset="-122"/>
              </a:rPr>
              <a:t>丝绸之路起始于古代中国，连接亚洲、非洲和欧洲的古代陆上商业贸易路线，最初的作用是运输古代中国出产的丝绸、瓷器等商品，后来成为东方与西方之间在经济、政治、文化等诸多方面进行交流的主要道路</a:t>
            </a:r>
          </a:p>
        </p:txBody>
      </p:sp>
      <p:grpSp>
        <p:nvGrpSpPr>
          <p:cNvPr id="23" name="组合 22">
            <a:extLst>
              <a:ext uri="{FF2B5EF4-FFF2-40B4-BE49-F238E27FC236}">
                <a16:creationId xmlns="" xmlns:a16="http://schemas.microsoft.com/office/drawing/2014/main" id="{A67B57DB-8616-4BC0-919A-BF3FA7BB3A13}"/>
              </a:ext>
            </a:extLst>
          </p:cNvPr>
          <p:cNvGrpSpPr/>
          <p:nvPr/>
        </p:nvGrpSpPr>
        <p:grpSpPr>
          <a:xfrm>
            <a:off x="6340129" y="1242454"/>
            <a:ext cx="6094070" cy="564271"/>
            <a:chOff x="686252" y="3564497"/>
            <a:chExt cx="6094070" cy="564271"/>
          </a:xfrm>
        </p:grpSpPr>
        <p:sp>
          <p:nvSpPr>
            <p:cNvPr id="22" name="文本框 21">
              <a:extLst>
                <a:ext uri="{FF2B5EF4-FFF2-40B4-BE49-F238E27FC236}">
                  <a16:creationId xmlns="" xmlns:a16="http://schemas.microsoft.com/office/drawing/2014/main" id="{512CCF52-DA2D-434B-8BC1-B3C2765DB0BF}"/>
                </a:ext>
              </a:extLst>
            </p:cNvPr>
            <p:cNvSpPr txBox="1"/>
            <p:nvPr/>
          </p:nvSpPr>
          <p:spPr>
            <a:xfrm>
              <a:off x="686252" y="3646578"/>
              <a:ext cx="6094070" cy="400110"/>
            </a:xfrm>
            <a:prstGeom prst="rect">
              <a:avLst/>
            </a:prstGeom>
            <a:noFill/>
          </p:spPr>
          <p:txBody>
            <a:bodyPr wrap="square">
              <a:spAutoFit/>
            </a:bodyPr>
            <a:lstStyle/>
            <a:p>
              <a:pPr marL="285750" indent="-285750">
                <a:buFont typeface="Wingdings" panose="05000000000000000000" pitchFamily="2" charset="2"/>
                <a:buChar char="ü"/>
                <a:defRPr/>
              </a:pPr>
              <a:r>
                <a:rPr lang="zh-CN" altLang="en-US" sz="2000" b="1" spc="600" dirty="0">
                  <a:solidFill>
                    <a:srgbClr val="C00000"/>
                  </a:solidFill>
                  <a:latin typeface="微软雅黑" panose="020B0503020204020204" pitchFamily="34" charset="-122"/>
                  <a:ea typeface="微软雅黑" panose="020B0503020204020204" pitchFamily="34" charset="-122"/>
                </a:rPr>
                <a:t>陆上丝绸之路、海上丝绸之路</a:t>
              </a:r>
            </a:p>
          </p:txBody>
        </p:sp>
        <p:cxnSp>
          <p:nvCxnSpPr>
            <p:cNvPr id="21" name="直接连接符 20">
              <a:extLst>
                <a:ext uri="{FF2B5EF4-FFF2-40B4-BE49-F238E27FC236}">
                  <a16:creationId xmlns="" xmlns:a16="http://schemas.microsoft.com/office/drawing/2014/main" id="{53D95B52-FE31-4B82-8A9C-859D0EB13182}"/>
                </a:ext>
              </a:extLst>
            </p:cNvPr>
            <p:cNvCxnSpPr>
              <a:cxnSpLocks/>
            </p:cNvCxnSpPr>
            <p:nvPr/>
          </p:nvCxnSpPr>
          <p:spPr>
            <a:xfrm>
              <a:off x="775220" y="3564497"/>
              <a:ext cx="4560709"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 xmlns:a16="http://schemas.microsoft.com/office/drawing/2014/main" id="{B88A6068-323F-4F82-9FA1-71296CE08C34}"/>
                </a:ext>
              </a:extLst>
            </p:cNvPr>
            <p:cNvCxnSpPr>
              <a:cxnSpLocks/>
            </p:cNvCxnSpPr>
            <p:nvPr/>
          </p:nvCxnSpPr>
          <p:spPr>
            <a:xfrm>
              <a:off x="775219" y="4128768"/>
              <a:ext cx="4560710"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35" name="文本框 34">
            <a:extLst>
              <a:ext uri="{FF2B5EF4-FFF2-40B4-BE49-F238E27FC236}">
                <a16:creationId xmlns="" xmlns:a16="http://schemas.microsoft.com/office/drawing/2014/main" id="{B310179F-9CC8-4CA2-BDA2-EB248FB9EF57}"/>
              </a:ext>
            </a:extLst>
          </p:cNvPr>
          <p:cNvSpPr txBox="1"/>
          <p:nvPr/>
        </p:nvSpPr>
        <p:spPr>
          <a:xfrm>
            <a:off x="641124" y="3354301"/>
            <a:ext cx="8365151" cy="525657"/>
          </a:xfrm>
          <a:prstGeom prst="rect">
            <a:avLst/>
          </a:prstGeom>
          <a:noFill/>
        </p:spPr>
        <p:txBody>
          <a:bodyPr wrap="square">
            <a:spAutoFit/>
          </a:bodyPr>
          <a:lstStyle/>
          <a:p>
            <a:pPr eaLnBrk="1" hangingPunct="1">
              <a:lnSpc>
                <a:spcPct val="130000"/>
              </a:lnSpc>
            </a:pPr>
            <a:r>
              <a:rPr lang="zh-CN" altLang="en-US" sz="1800" dirty="0">
                <a:latin typeface="微软雅黑" panose="020B0503020204020204" pitchFamily="34" charset="-122"/>
                <a:ea typeface="微软雅黑" panose="020B0503020204020204" pitchFamily="34" charset="-122"/>
              </a:rPr>
              <a:t>关键时刻，高层提出“一带一路”的重大倡议，对我国又有那些</a:t>
            </a:r>
            <a:r>
              <a:rPr lang="zh-CN" altLang="en-US" sz="2400" dirty="0">
                <a:solidFill>
                  <a:srgbClr val="C00000"/>
                </a:solidFill>
                <a:latin typeface="微软雅黑" panose="020B0503020204020204" pitchFamily="34" charset="-122"/>
                <a:ea typeface="微软雅黑" panose="020B0503020204020204" pitchFamily="34" charset="-122"/>
              </a:rPr>
              <a:t>益处</a:t>
            </a:r>
            <a:r>
              <a:rPr lang="zh-CN" altLang="en-US" sz="1800" dirty="0">
                <a:latin typeface="微软雅黑" panose="020B0503020204020204" pitchFamily="34" charset="-122"/>
                <a:ea typeface="微软雅黑" panose="020B0503020204020204" pitchFamily="34" charset="-122"/>
              </a:rPr>
              <a:t>呢？</a:t>
            </a:r>
          </a:p>
        </p:txBody>
      </p:sp>
      <p:sp>
        <p:nvSpPr>
          <p:cNvPr id="37" name="文本框 36">
            <a:extLst>
              <a:ext uri="{FF2B5EF4-FFF2-40B4-BE49-F238E27FC236}">
                <a16:creationId xmlns="" xmlns:a16="http://schemas.microsoft.com/office/drawing/2014/main" id="{B58F2BE5-AD53-4454-8BFA-0609888166C6}"/>
              </a:ext>
            </a:extLst>
          </p:cNvPr>
          <p:cNvSpPr txBox="1"/>
          <p:nvPr/>
        </p:nvSpPr>
        <p:spPr>
          <a:xfrm>
            <a:off x="686252" y="4056275"/>
            <a:ext cx="6094070" cy="2217851"/>
          </a:xfrm>
          <a:prstGeom prst="rect">
            <a:avLst/>
          </a:prstGeom>
          <a:noFill/>
        </p:spPr>
        <p:txBody>
          <a:bodyPr wrap="square">
            <a:spAutoFit/>
          </a:bodyPr>
          <a:lstStyle/>
          <a:p>
            <a:pPr marL="342900" indent="-342900" eaLnBrk="1" hangingPunct="1">
              <a:lnSpc>
                <a:spcPct val="130000"/>
              </a:lnSpc>
              <a:buFont typeface="+mj-lt"/>
              <a:buAutoNum type="arabicPeriod"/>
            </a:pPr>
            <a:r>
              <a:rPr lang="zh-CN" altLang="en-US" sz="1800" dirty="0">
                <a:latin typeface="微软雅黑" panose="020B0503020204020204" pitchFamily="34" charset="-122"/>
                <a:ea typeface="微软雅黑" panose="020B0503020204020204" pitchFamily="34" charset="-122"/>
              </a:rPr>
              <a:t>促进国内产业升级国际产能合作</a:t>
            </a:r>
          </a:p>
          <a:p>
            <a:pPr marL="342900" indent="-342900" eaLnBrk="1" hangingPunct="1">
              <a:lnSpc>
                <a:spcPct val="130000"/>
              </a:lnSpc>
              <a:buFont typeface="+mj-lt"/>
              <a:buAutoNum type="arabicPeriod"/>
            </a:pPr>
            <a:r>
              <a:rPr lang="zh-CN" altLang="en-US" sz="1800" dirty="0">
                <a:latin typeface="微软雅黑" panose="020B0503020204020204" pitchFamily="34" charset="-122"/>
                <a:ea typeface="微软雅黑" panose="020B0503020204020204" pitchFamily="34" charset="-122"/>
              </a:rPr>
              <a:t>国际贸易更加安全便捷</a:t>
            </a:r>
          </a:p>
          <a:p>
            <a:pPr marL="342900" indent="-342900" eaLnBrk="1" hangingPunct="1">
              <a:lnSpc>
                <a:spcPct val="130000"/>
              </a:lnSpc>
              <a:buFont typeface="+mj-lt"/>
              <a:buAutoNum type="arabicPeriod"/>
            </a:pPr>
            <a:r>
              <a:rPr lang="zh-CN" altLang="en-US" sz="1800" dirty="0">
                <a:latin typeface="微软雅黑" panose="020B0503020204020204" pitchFamily="34" charset="-122"/>
                <a:ea typeface="微软雅黑" panose="020B0503020204020204" pitchFamily="34" charset="-122"/>
              </a:rPr>
              <a:t>促进国内发展与旅游发展</a:t>
            </a:r>
          </a:p>
          <a:p>
            <a:pPr marL="342900" indent="-342900" eaLnBrk="1" hangingPunct="1">
              <a:lnSpc>
                <a:spcPct val="130000"/>
              </a:lnSpc>
              <a:buFont typeface="+mj-lt"/>
              <a:buAutoNum type="arabicPeriod"/>
            </a:pPr>
            <a:r>
              <a:rPr lang="zh-CN" altLang="en-US" sz="1800" dirty="0">
                <a:latin typeface="微软雅黑" panose="020B0503020204020204" pitchFamily="34" charset="-122"/>
                <a:ea typeface="微软雅黑" panose="020B0503020204020204" pitchFamily="34" charset="-122"/>
              </a:rPr>
              <a:t>确保经济持续增长保障百姓收入增长</a:t>
            </a:r>
          </a:p>
          <a:p>
            <a:pPr marL="342900" indent="-342900" eaLnBrk="1" hangingPunct="1">
              <a:lnSpc>
                <a:spcPct val="130000"/>
              </a:lnSpc>
              <a:buFont typeface="+mj-lt"/>
              <a:buAutoNum type="arabicPeriod"/>
            </a:pPr>
            <a:r>
              <a:rPr lang="zh-CN" altLang="en-US" sz="1800" dirty="0">
                <a:latin typeface="微软雅黑" panose="020B0503020204020204" pitchFamily="34" charset="-122"/>
                <a:ea typeface="微软雅黑" panose="020B0503020204020204" pitchFamily="34" charset="-122"/>
              </a:rPr>
              <a:t>推动人民币国际化</a:t>
            </a:r>
          </a:p>
          <a:p>
            <a:pPr marL="342900" indent="-342900" eaLnBrk="1" hangingPunct="1">
              <a:lnSpc>
                <a:spcPct val="130000"/>
              </a:lnSpc>
              <a:buFont typeface="+mj-lt"/>
              <a:buAutoNum type="arabicPeriod"/>
            </a:pPr>
            <a:r>
              <a:rPr lang="zh-CN" altLang="en-US" sz="1800" dirty="0">
                <a:latin typeface="微软雅黑" panose="020B0503020204020204" pitchFamily="34" charset="-122"/>
                <a:ea typeface="微软雅黑" panose="020B0503020204020204" pitchFamily="34" charset="-122"/>
              </a:rPr>
              <a:t>提升对外出口档次</a:t>
            </a:r>
          </a:p>
        </p:txBody>
      </p:sp>
      <p:pic>
        <p:nvPicPr>
          <p:cNvPr id="41" name="图片 40">
            <a:extLst>
              <a:ext uri="{FF2B5EF4-FFF2-40B4-BE49-F238E27FC236}">
                <a16:creationId xmlns="" xmlns:a16="http://schemas.microsoft.com/office/drawing/2014/main" id="{C6AA8A6E-FDCF-48DC-9A35-8316223C7CF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19061" y="3020233"/>
            <a:ext cx="4319957" cy="4319957"/>
          </a:xfrm>
          <a:prstGeom prst="rect">
            <a:avLst/>
          </a:prstGeom>
        </p:spPr>
      </p:pic>
    </p:spTree>
    <p:extLst>
      <p:ext uri="{BB962C8B-B14F-4D97-AF65-F5344CB8AC3E}">
        <p14:creationId xmlns:p14="http://schemas.microsoft.com/office/powerpoint/2010/main" val="186426637"/>
      </p:ext>
    </p:extLst>
  </p:cSld>
  <p:clrMapOvr>
    <a:masterClrMapping/>
  </p:clrMapOvr>
  <mc:AlternateContent xmlns:mc="http://schemas.openxmlformats.org/markup-compatibility/2006" xmlns:p14="http://schemas.microsoft.com/office/powerpoint/2010/main">
    <mc:Choice Requires="p14">
      <p:transition spd="slow" p14:dur="1400" advTm="0">
        <p14:ripple/>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36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36000">
                                          <p:cBhvr additive="base">
                                            <p:cTn id="7" dur="500" fill="hold"/>
                                            <p:tgtEl>
                                              <p:spTgt spid="4"/>
                                            </p:tgtEl>
                                            <p:attrNameLst>
                                              <p:attrName>ppt_x</p:attrName>
                                            </p:attrNameLst>
                                          </p:cBhvr>
                                          <p:tavLst>
                                            <p:tav tm="0">
                                              <p:val>
                                                <p:strVal val="0-#ppt_w/2"/>
                                              </p:val>
                                            </p:tav>
                                            <p:tav tm="100000">
                                              <p:val>
                                                <p:strVal val="#ppt_x"/>
                                              </p:val>
                                            </p:tav>
                                          </p:tavLst>
                                        </p:anim>
                                        <p:anim calcmode="lin" valueType="num" p14:bounceEnd="36000">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barn(inVertical)">
                                          <p:cBhvr>
                                            <p:cTn id="12" dur="500"/>
                                            <p:tgtEl>
                                              <p:spTgt spid="23"/>
                                            </p:tgtEl>
                                          </p:cBhvr>
                                        </p:animEffect>
                                      </p:childTnLst>
                                    </p:cTn>
                                  </p:par>
                                </p:childTnLst>
                              </p:cTn>
                            </p:par>
                            <p:par>
                              <p:cTn id="13" fill="hold">
                                <p:stCondLst>
                                  <p:cond delay="1000"/>
                                </p:stCondLst>
                                <p:childTnLst>
                                  <p:par>
                                    <p:cTn id="14" presetID="22" presetClass="entr" presetSubtype="4"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down)">
                                          <p:cBhvr>
                                            <p:cTn id="16" dur="500"/>
                                            <p:tgtEl>
                                              <p:spTgt spid="14"/>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35"/>
                                            </p:tgtEl>
                                            <p:attrNameLst>
                                              <p:attrName>style.visibility</p:attrName>
                                            </p:attrNameLst>
                                          </p:cBhvr>
                                          <p:to>
                                            <p:strVal val="visible"/>
                                          </p:to>
                                        </p:set>
                                        <p:animEffect transition="in" filter="fade">
                                          <p:cBhvr>
                                            <p:cTn id="20" dur="500"/>
                                            <p:tgtEl>
                                              <p:spTgt spid="35"/>
                                            </p:tgtEl>
                                          </p:cBhvr>
                                        </p:animEffect>
                                      </p:childTnLst>
                                    </p:cTn>
                                  </p:par>
                                </p:childTnLst>
                              </p:cTn>
                            </p:par>
                            <p:par>
                              <p:cTn id="21" fill="hold">
                                <p:stCondLst>
                                  <p:cond delay="2000"/>
                                </p:stCondLst>
                                <p:childTnLst>
                                  <p:par>
                                    <p:cTn id="22" presetID="53" presetClass="entr" presetSubtype="16" fill="hold" grpId="0"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ppt_w</p:attrName>
                                            </p:attrNameLst>
                                          </p:cBhvr>
                                          <p:tavLst>
                                            <p:tav tm="0">
                                              <p:val>
                                                <p:fltVal val="0"/>
                                              </p:val>
                                            </p:tav>
                                            <p:tav tm="100000">
                                              <p:val>
                                                <p:strVal val="#ppt_w"/>
                                              </p:val>
                                            </p:tav>
                                          </p:tavLst>
                                        </p:anim>
                                        <p:anim calcmode="lin" valueType="num">
                                          <p:cBhvr>
                                            <p:cTn id="25" dur="500" fill="hold"/>
                                            <p:tgtEl>
                                              <p:spTgt spid="37"/>
                                            </p:tgtEl>
                                            <p:attrNameLst>
                                              <p:attrName>ppt_h</p:attrName>
                                            </p:attrNameLst>
                                          </p:cBhvr>
                                          <p:tavLst>
                                            <p:tav tm="0">
                                              <p:val>
                                                <p:fltVal val="0"/>
                                              </p:val>
                                            </p:tav>
                                            <p:tav tm="100000">
                                              <p:val>
                                                <p:strVal val="#ppt_h"/>
                                              </p:val>
                                            </p:tav>
                                          </p:tavLst>
                                        </p:anim>
                                        <p:animEffect transition="in" filter="fade">
                                          <p:cBhvr>
                                            <p:cTn id="26" dur="500"/>
                                            <p:tgtEl>
                                              <p:spTgt spid="37"/>
                                            </p:tgtEl>
                                          </p:cBhvr>
                                        </p:animEffect>
                                      </p:childTnLst>
                                    </p:cTn>
                                  </p:par>
                                </p:childTnLst>
                              </p:cTn>
                            </p:par>
                            <p:par>
                              <p:cTn id="27" fill="hold">
                                <p:stCondLst>
                                  <p:cond delay="2500"/>
                                </p:stCondLst>
                                <p:childTnLst>
                                  <p:par>
                                    <p:cTn id="28" presetID="22" presetClass="entr" presetSubtype="4" fill="hold" nodeType="afterEffect">
                                      <p:stCondLst>
                                        <p:cond delay="0"/>
                                      </p:stCondLst>
                                      <p:childTnLst>
                                        <p:set>
                                          <p:cBhvr>
                                            <p:cTn id="29" dur="1" fill="hold">
                                              <p:stCondLst>
                                                <p:cond delay="0"/>
                                              </p:stCondLst>
                                            </p:cTn>
                                            <p:tgtEl>
                                              <p:spTgt spid="41"/>
                                            </p:tgtEl>
                                            <p:attrNameLst>
                                              <p:attrName>style.visibility</p:attrName>
                                            </p:attrNameLst>
                                          </p:cBhvr>
                                          <p:to>
                                            <p:strVal val="visible"/>
                                          </p:to>
                                        </p:set>
                                        <p:animEffect transition="in" filter="wipe(down)">
                                          <p:cBhvr>
                                            <p:cTn id="3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35" grpId="0"/>
          <p:bldP spid="3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barn(inVertical)">
                                          <p:cBhvr>
                                            <p:cTn id="12" dur="500"/>
                                            <p:tgtEl>
                                              <p:spTgt spid="23"/>
                                            </p:tgtEl>
                                          </p:cBhvr>
                                        </p:animEffect>
                                      </p:childTnLst>
                                    </p:cTn>
                                  </p:par>
                                </p:childTnLst>
                              </p:cTn>
                            </p:par>
                            <p:par>
                              <p:cTn id="13" fill="hold">
                                <p:stCondLst>
                                  <p:cond delay="1000"/>
                                </p:stCondLst>
                                <p:childTnLst>
                                  <p:par>
                                    <p:cTn id="14" presetID="22" presetClass="entr" presetSubtype="4"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down)">
                                          <p:cBhvr>
                                            <p:cTn id="16" dur="500"/>
                                            <p:tgtEl>
                                              <p:spTgt spid="14"/>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35"/>
                                            </p:tgtEl>
                                            <p:attrNameLst>
                                              <p:attrName>style.visibility</p:attrName>
                                            </p:attrNameLst>
                                          </p:cBhvr>
                                          <p:to>
                                            <p:strVal val="visible"/>
                                          </p:to>
                                        </p:set>
                                        <p:animEffect transition="in" filter="fade">
                                          <p:cBhvr>
                                            <p:cTn id="20" dur="500"/>
                                            <p:tgtEl>
                                              <p:spTgt spid="35"/>
                                            </p:tgtEl>
                                          </p:cBhvr>
                                        </p:animEffect>
                                      </p:childTnLst>
                                    </p:cTn>
                                  </p:par>
                                </p:childTnLst>
                              </p:cTn>
                            </p:par>
                            <p:par>
                              <p:cTn id="21" fill="hold">
                                <p:stCondLst>
                                  <p:cond delay="2000"/>
                                </p:stCondLst>
                                <p:childTnLst>
                                  <p:par>
                                    <p:cTn id="22" presetID="53" presetClass="entr" presetSubtype="16" fill="hold" grpId="0"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ppt_w</p:attrName>
                                            </p:attrNameLst>
                                          </p:cBhvr>
                                          <p:tavLst>
                                            <p:tav tm="0">
                                              <p:val>
                                                <p:fltVal val="0"/>
                                              </p:val>
                                            </p:tav>
                                            <p:tav tm="100000">
                                              <p:val>
                                                <p:strVal val="#ppt_w"/>
                                              </p:val>
                                            </p:tav>
                                          </p:tavLst>
                                        </p:anim>
                                        <p:anim calcmode="lin" valueType="num">
                                          <p:cBhvr>
                                            <p:cTn id="25" dur="500" fill="hold"/>
                                            <p:tgtEl>
                                              <p:spTgt spid="37"/>
                                            </p:tgtEl>
                                            <p:attrNameLst>
                                              <p:attrName>ppt_h</p:attrName>
                                            </p:attrNameLst>
                                          </p:cBhvr>
                                          <p:tavLst>
                                            <p:tav tm="0">
                                              <p:val>
                                                <p:fltVal val="0"/>
                                              </p:val>
                                            </p:tav>
                                            <p:tav tm="100000">
                                              <p:val>
                                                <p:strVal val="#ppt_h"/>
                                              </p:val>
                                            </p:tav>
                                          </p:tavLst>
                                        </p:anim>
                                        <p:animEffect transition="in" filter="fade">
                                          <p:cBhvr>
                                            <p:cTn id="26" dur="500"/>
                                            <p:tgtEl>
                                              <p:spTgt spid="37"/>
                                            </p:tgtEl>
                                          </p:cBhvr>
                                        </p:animEffect>
                                      </p:childTnLst>
                                    </p:cTn>
                                  </p:par>
                                </p:childTnLst>
                              </p:cTn>
                            </p:par>
                            <p:par>
                              <p:cTn id="27" fill="hold">
                                <p:stCondLst>
                                  <p:cond delay="2500"/>
                                </p:stCondLst>
                                <p:childTnLst>
                                  <p:par>
                                    <p:cTn id="28" presetID="22" presetClass="entr" presetSubtype="4" fill="hold" nodeType="afterEffect">
                                      <p:stCondLst>
                                        <p:cond delay="0"/>
                                      </p:stCondLst>
                                      <p:childTnLst>
                                        <p:set>
                                          <p:cBhvr>
                                            <p:cTn id="29" dur="1" fill="hold">
                                              <p:stCondLst>
                                                <p:cond delay="0"/>
                                              </p:stCondLst>
                                            </p:cTn>
                                            <p:tgtEl>
                                              <p:spTgt spid="41"/>
                                            </p:tgtEl>
                                            <p:attrNameLst>
                                              <p:attrName>style.visibility</p:attrName>
                                            </p:attrNameLst>
                                          </p:cBhvr>
                                          <p:to>
                                            <p:strVal val="visible"/>
                                          </p:to>
                                        </p:set>
                                        <p:animEffect transition="in" filter="wipe(down)">
                                          <p:cBhvr>
                                            <p:cTn id="3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35" grpId="0"/>
          <p:bldP spid="37" grpId="0"/>
        </p:bldLst>
      </p:timing>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文本框 38">
            <a:extLst>
              <a:ext uri="{FF2B5EF4-FFF2-40B4-BE49-F238E27FC236}">
                <a16:creationId xmlns="" xmlns:a16="http://schemas.microsoft.com/office/drawing/2014/main" id="{E5B102FC-ABD5-4A4C-A6A8-706F28EF6A31}"/>
              </a:ext>
            </a:extLst>
          </p:cNvPr>
          <p:cNvSpPr txBox="1"/>
          <p:nvPr/>
        </p:nvSpPr>
        <p:spPr>
          <a:xfrm>
            <a:off x="1114000" y="375508"/>
            <a:ext cx="6096000" cy="369332"/>
          </a:xfrm>
          <a:prstGeom prst="rect">
            <a:avLst/>
          </a:prstGeom>
          <a:noFill/>
        </p:spPr>
        <p:txBody>
          <a:bodyPr wrap="square">
            <a:spAutoFit/>
          </a:bodyPr>
          <a:lstStyle/>
          <a:p>
            <a:r>
              <a:rPr lang="zh-CN" altLang="en-US" sz="1800" dirty="0">
                <a:solidFill>
                  <a:srgbClr val="C00000"/>
                </a:solidFill>
                <a:latin typeface="汉仪雅酷黑 85W" panose="020B0904020202020204" pitchFamily="34" charset="-122"/>
                <a:ea typeface="汉仪雅酷黑 85W" panose="020B0904020202020204" pitchFamily="34" charset="-122"/>
                <a:sym typeface="思源黑体" panose="020B0500000000000000" pitchFamily="34" charset="-122"/>
              </a:rPr>
              <a:t>改革开放</a:t>
            </a:r>
          </a:p>
        </p:txBody>
      </p:sp>
      <p:pic>
        <p:nvPicPr>
          <p:cNvPr id="40" name="图片 13">
            <a:extLst>
              <a:ext uri="{FF2B5EF4-FFF2-40B4-BE49-F238E27FC236}">
                <a16:creationId xmlns="" xmlns:a16="http://schemas.microsoft.com/office/drawing/2014/main" id="{8F5A8AB7-08C8-4A4F-98B4-B87A4046B493}"/>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bwMode="auto">
          <a:xfrm>
            <a:off x="263122" y="213359"/>
            <a:ext cx="850878" cy="693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3">
            <a:extLst>
              <a:ext uri="{FF2B5EF4-FFF2-40B4-BE49-F238E27FC236}">
                <a16:creationId xmlns="" xmlns:a16="http://schemas.microsoft.com/office/drawing/2014/main" id="{E4EE492C-02E2-4B1F-995A-A8A8698F7131}"/>
              </a:ext>
            </a:extLst>
          </p:cNvPr>
          <p:cNvSpPr txBox="1"/>
          <p:nvPr/>
        </p:nvSpPr>
        <p:spPr>
          <a:xfrm>
            <a:off x="5560728" y="2467771"/>
            <a:ext cx="6094070" cy="525657"/>
          </a:xfrm>
          <a:prstGeom prst="rect">
            <a:avLst/>
          </a:prstGeom>
          <a:noFill/>
        </p:spPr>
        <p:txBody>
          <a:bodyPr wrap="square">
            <a:spAutoFit/>
          </a:bodyPr>
          <a:lstStyle/>
          <a:p>
            <a:pPr eaLnBrk="1" hangingPunct="1">
              <a:lnSpc>
                <a:spcPct val="130000"/>
              </a:lnSpc>
            </a:pPr>
            <a:r>
              <a:rPr lang="zh-CN" altLang="en-US" sz="2400" b="1" dirty="0">
                <a:solidFill>
                  <a:srgbClr val="C00000"/>
                </a:solidFill>
                <a:latin typeface="微软雅黑" panose="020B0503020204020204" pitchFamily="34" charset="-122"/>
                <a:ea typeface="微软雅黑" panose="020B0503020204020204" pitchFamily="34" charset="-122"/>
              </a:rPr>
              <a:t>地点：</a:t>
            </a:r>
            <a:r>
              <a:rPr lang="zh-CN" altLang="en-US" sz="2400" b="1" dirty="0">
                <a:latin typeface="微软雅黑" panose="020B0503020204020204" pitchFamily="34" charset="-122"/>
                <a:ea typeface="微软雅黑" panose="020B0503020204020204" pitchFamily="34" charset="-122"/>
              </a:rPr>
              <a:t>北京首都北京</a:t>
            </a:r>
          </a:p>
        </p:txBody>
      </p:sp>
      <p:sp>
        <p:nvSpPr>
          <p:cNvPr id="5" name="文本框 4">
            <a:extLst>
              <a:ext uri="{FF2B5EF4-FFF2-40B4-BE49-F238E27FC236}">
                <a16:creationId xmlns="" xmlns:a16="http://schemas.microsoft.com/office/drawing/2014/main" id="{C447AFB8-64D3-4A68-A976-365E619ABDA4}"/>
              </a:ext>
            </a:extLst>
          </p:cNvPr>
          <p:cNvSpPr txBox="1"/>
          <p:nvPr/>
        </p:nvSpPr>
        <p:spPr>
          <a:xfrm>
            <a:off x="5560728" y="3127476"/>
            <a:ext cx="5489346" cy="2951898"/>
          </a:xfrm>
          <a:prstGeom prst="rect">
            <a:avLst/>
          </a:prstGeom>
          <a:noFill/>
        </p:spPr>
        <p:txBody>
          <a:bodyPr wrap="square">
            <a:spAutoFit/>
          </a:bodyPr>
          <a:lstStyle/>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习近平代表第十八届中央委员会向大会作了题为</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决胜全面建成小康社会 夺取新时代中国特色社会主义伟大胜利</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的报告。</a:t>
            </a:r>
            <a:endParaRPr lang="en-US" altLang="zh-CN" dirty="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不忘初心，牢记使命，高举中国特色社会主义伟大旗帜，决胜全面建成小康社会，夺取新时代中国特色社会主义伟大胜利，为实现中华民族伟大复兴的中国梦不懈奋斗。</a:t>
            </a:r>
          </a:p>
        </p:txBody>
      </p:sp>
      <p:grpSp>
        <p:nvGrpSpPr>
          <p:cNvPr id="6" name="组合 5">
            <a:extLst>
              <a:ext uri="{FF2B5EF4-FFF2-40B4-BE49-F238E27FC236}">
                <a16:creationId xmlns="" xmlns:a16="http://schemas.microsoft.com/office/drawing/2014/main" id="{E264137B-77E4-4473-B5B7-5B25D3ED295E}"/>
              </a:ext>
            </a:extLst>
          </p:cNvPr>
          <p:cNvGrpSpPr/>
          <p:nvPr/>
        </p:nvGrpSpPr>
        <p:grpSpPr>
          <a:xfrm>
            <a:off x="498518" y="906990"/>
            <a:ext cx="10763648" cy="1788289"/>
            <a:chOff x="498518" y="906990"/>
            <a:chExt cx="10763648" cy="1788289"/>
          </a:xfrm>
        </p:grpSpPr>
        <p:grpSp>
          <p:nvGrpSpPr>
            <p:cNvPr id="7" name="组合 6">
              <a:extLst>
                <a:ext uri="{FF2B5EF4-FFF2-40B4-BE49-F238E27FC236}">
                  <a16:creationId xmlns="" xmlns:a16="http://schemas.microsoft.com/office/drawing/2014/main" id="{89EC93E7-7AA0-46E0-A063-D4D05FC78ED6}"/>
                </a:ext>
              </a:extLst>
            </p:cNvPr>
            <p:cNvGrpSpPr/>
            <p:nvPr/>
          </p:nvGrpSpPr>
          <p:grpSpPr>
            <a:xfrm>
              <a:off x="498518" y="1279087"/>
              <a:ext cx="6286857" cy="815431"/>
              <a:chOff x="498518" y="1279087"/>
              <a:chExt cx="6286857" cy="815431"/>
            </a:xfrm>
          </p:grpSpPr>
          <p:pic>
            <p:nvPicPr>
              <p:cNvPr id="12" name="图片 16">
                <a:extLst>
                  <a:ext uri="{FF2B5EF4-FFF2-40B4-BE49-F238E27FC236}">
                    <a16:creationId xmlns="" xmlns:a16="http://schemas.microsoft.com/office/drawing/2014/main" id="{CAE292A9-7AD7-48B6-B236-99916974E131}"/>
                  </a:ext>
                </a:extLst>
              </p:cNvPr>
              <p:cNvPicPr>
                <a:picLocks noChangeAspect="1"/>
              </p:cNvPicPr>
              <p:nvPr/>
            </p:nvPicPr>
            <p:blipFill rotWithShape="1">
              <a:blip r:embed="rId3"/>
              <a:srcRect t="54420" b="30619"/>
              <a:stretch/>
            </p:blipFill>
            <p:spPr bwMode="auto">
              <a:xfrm>
                <a:off x="768227" y="1601776"/>
                <a:ext cx="469900" cy="469900"/>
              </a:xfrm>
              <a:custGeom>
                <a:avLst/>
                <a:gdLst>
                  <a:gd name="connsiteX0" fmla="*/ 234799 w 469598"/>
                  <a:gd name="connsiteY0" fmla="*/ 0 h 469544"/>
                  <a:gd name="connsiteX1" fmla="*/ 280683 w 469598"/>
                  <a:gd name="connsiteY1" fmla="*/ 4625 h 469544"/>
                  <a:gd name="connsiteX2" fmla="*/ 284010 w 469598"/>
                  <a:gd name="connsiteY2" fmla="*/ 37627 h 469544"/>
                  <a:gd name="connsiteX3" fmla="*/ 431419 w 469598"/>
                  <a:gd name="connsiteY3" fmla="*/ 185019 h 469544"/>
                  <a:gd name="connsiteX4" fmla="*/ 464922 w 469598"/>
                  <a:gd name="connsiteY4" fmla="*/ 188396 h 469544"/>
                  <a:gd name="connsiteX5" fmla="*/ 469598 w 469598"/>
                  <a:gd name="connsiteY5" fmla="*/ 234772 h 469544"/>
                  <a:gd name="connsiteX6" fmla="*/ 234799 w 469598"/>
                  <a:gd name="connsiteY6" fmla="*/ 469544 h 469544"/>
                  <a:gd name="connsiteX7" fmla="*/ 0 w 469598"/>
                  <a:gd name="connsiteY7" fmla="*/ 234772 h 469544"/>
                  <a:gd name="connsiteX8" fmla="*/ 234799 w 469598"/>
                  <a:gd name="connsiteY8" fmla="*/ 0 h 469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9598" h="469544">
                    <a:moveTo>
                      <a:pt x="234799" y="0"/>
                    </a:moveTo>
                    <a:lnTo>
                      <a:pt x="280683" y="4625"/>
                    </a:lnTo>
                    <a:lnTo>
                      <a:pt x="284010" y="37627"/>
                    </a:lnTo>
                    <a:cubicBezTo>
                      <a:pt x="299150" y="111609"/>
                      <a:pt x="357428" y="169880"/>
                      <a:pt x="431419" y="185019"/>
                    </a:cubicBezTo>
                    <a:lnTo>
                      <a:pt x="464922" y="188396"/>
                    </a:lnTo>
                    <a:lnTo>
                      <a:pt x="469598" y="234772"/>
                    </a:lnTo>
                    <a:cubicBezTo>
                      <a:pt x="469598" y="364433"/>
                      <a:pt x="364475" y="469544"/>
                      <a:pt x="234799" y="469544"/>
                    </a:cubicBezTo>
                    <a:cubicBezTo>
                      <a:pt x="105123" y="469544"/>
                      <a:pt x="0" y="364433"/>
                      <a:pt x="0" y="234772"/>
                    </a:cubicBezTo>
                    <a:cubicBezTo>
                      <a:pt x="0" y="105111"/>
                      <a:pt x="105123" y="0"/>
                      <a:pt x="234799" y="0"/>
                    </a:cubicBezTo>
                    <a:close/>
                  </a:path>
                </a:pathLst>
              </a:custGeom>
              <a:ln w="12700">
                <a:solidFill>
                  <a:sysClr val="window" lastClr="FFFFFF"/>
                </a:solidFill>
              </a:ln>
              <a:effectLst>
                <a:outerShdw blurRad="50800" dist="38100" dir="2700000" algn="tl" rotWithShape="0">
                  <a:prstClr val="black">
                    <a:alpha val="40000"/>
                  </a:prstClr>
                </a:outerShdw>
              </a:effectLst>
            </p:spPr>
          </p:pic>
          <p:pic>
            <p:nvPicPr>
              <p:cNvPr id="13" name="图片 17">
                <a:extLst>
                  <a:ext uri="{FF2B5EF4-FFF2-40B4-BE49-F238E27FC236}">
                    <a16:creationId xmlns="" xmlns:a16="http://schemas.microsoft.com/office/drawing/2014/main" id="{5370F23F-B0EF-4124-BEB7-A4CEB30E41EC}"/>
                  </a:ext>
                </a:extLst>
              </p:cNvPr>
              <p:cNvPicPr>
                <a:picLocks noChangeAspect="1"/>
              </p:cNvPicPr>
              <p:nvPr/>
            </p:nvPicPr>
            <p:blipFill rotWithShape="1">
              <a:blip r:embed="rId4" cstate="print"/>
              <a:srcRect t="54420" b="30619"/>
              <a:stretch/>
            </p:blipFill>
            <p:spPr bwMode="auto">
              <a:xfrm>
                <a:off x="498518" y="1801188"/>
                <a:ext cx="270425" cy="270336"/>
              </a:xfrm>
              <a:prstGeom prst="ellipse">
                <a:avLst/>
              </a:prstGeom>
              <a:ln w="12700">
                <a:solidFill>
                  <a:sysClr val="window" lastClr="FFFFFF"/>
                </a:solidFill>
              </a:ln>
              <a:effectLst>
                <a:outerShdw blurRad="50800" dist="38100" dir="2700000" algn="tl" rotWithShape="0">
                  <a:prstClr val="black">
                    <a:alpha val="40000"/>
                  </a:prstClr>
                </a:outerShdw>
              </a:effectLst>
            </p:spPr>
          </p:pic>
          <p:pic>
            <p:nvPicPr>
              <p:cNvPr id="14" name="图片 19">
                <a:extLst>
                  <a:ext uri="{FF2B5EF4-FFF2-40B4-BE49-F238E27FC236}">
                    <a16:creationId xmlns="" xmlns:a16="http://schemas.microsoft.com/office/drawing/2014/main" id="{92F6A278-2E0E-4B06-B193-E68625E2D00E}"/>
                  </a:ext>
                </a:extLst>
              </p:cNvPr>
              <p:cNvPicPr>
                <a:picLocks noChangeAspect="1"/>
              </p:cNvPicPr>
              <p:nvPr/>
            </p:nvPicPr>
            <p:blipFill rotWithShape="1">
              <a:blip r:embed="rId4" cstate="print"/>
              <a:srcRect t="54420" b="30619"/>
              <a:stretch/>
            </p:blipFill>
            <p:spPr bwMode="auto">
              <a:xfrm>
                <a:off x="1103310" y="1312049"/>
                <a:ext cx="424265" cy="424125"/>
              </a:xfrm>
              <a:prstGeom prst="ellipse">
                <a:avLst/>
              </a:prstGeom>
              <a:ln w="12700">
                <a:solidFill>
                  <a:sysClr val="window" lastClr="FFFFFF"/>
                </a:solidFill>
              </a:ln>
              <a:effectLst>
                <a:outerShdw blurRad="50800" dist="38100" dir="2700000" algn="tl" rotWithShape="0">
                  <a:prstClr val="black">
                    <a:alpha val="40000"/>
                  </a:prstClr>
                </a:outerShdw>
              </a:effectLst>
            </p:spPr>
          </p:pic>
          <p:sp>
            <p:nvSpPr>
              <p:cNvPr id="15" name="矩形 14">
                <a:extLst>
                  <a:ext uri="{FF2B5EF4-FFF2-40B4-BE49-F238E27FC236}">
                    <a16:creationId xmlns="" xmlns:a16="http://schemas.microsoft.com/office/drawing/2014/main" id="{133F58D6-1006-40CF-9992-48343F3AE3B4}"/>
                  </a:ext>
                </a:extLst>
              </p:cNvPr>
              <p:cNvSpPr/>
              <p:nvPr/>
            </p:nvSpPr>
            <p:spPr bwMode="auto">
              <a:xfrm>
                <a:off x="1481525" y="1694408"/>
                <a:ext cx="4121641" cy="400110"/>
              </a:xfrm>
              <a:prstGeom prst="rect">
                <a:avLst/>
              </a:prstGeom>
            </p:spPr>
            <p:txBody>
              <a:bodyPr wrap="none">
                <a:spAutoFit/>
              </a:bodyPr>
              <a:lstStyle/>
              <a:p>
                <a:pPr fontAlgn="auto">
                  <a:spcBef>
                    <a:spcPts val="0"/>
                  </a:spcBef>
                  <a:spcAft>
                    <a:spcPts val="0"/>
                  </a:spcAft>
                  <a:defRPr/>
                </a:pPr>
                <a:r>
                  <a:rPr lang="en-US" altLang="zh-CN" sz="2000" b="1" spc="300" dirty="0">
                    <a:latin typeface="微软雅黑" panose="020B0503020204020204" pitchFamily="34" charset="-122"/>
                    <a:ea typeface="微软雅黑" panose="020B0503020204020204" pitchFamily="34" charset="-122"/>
                  </a:rPr>
                  <a:t>2017</a:t>
                </a:r>
                <a:r>
                  <a:rPr lang="zh-CN" altLang="en-US" sz="2000" b="1" spc="300" dirty="0">
                    <a:latin typeface="微软雅黑" panose="020B0503020204020204" pitchFamily="34" charset="-122"/>
                    <a:ea typeface="微软雅黑" panose="020B0503020204020204" pitchFamily="34" charset="-122"/>
                  </a:rPr>
                  <a:t>年</a:t>
                </a:r>
                <a:r>
                  <a:rPr lang="en-US" altLang="zh-CN" sz="2000" b="1" spc="300" dirty="0">
                    <a:latin typeface="微软雅黑" panose="020B0503020204020204" pitchFamily="34" charset="-122"/>
                    <a:ea typeface="微软雅黑" panose="020B0503020204020204" pitchFamily="34" charset="-122"/>
                  </a:rPr>
                  <a:t>10</a:t>
                </a:r>
                <a:r>
                  <a:rPr lang="zh-CN" altLang="en-US" sz="2000" b="1" spc="300" dirty="0">
                    <a:latin typeface="微软雅黑" panose="020B0503020204020204" pitchFamily="34" charset="-122"/>
                    <a:ea typeface="微软雅黑" panose="020B0503020204020204" pitchFamily="34" charset="-122"/>
                  </a:rPr>
                  <a:t>月</a:t>
                </a:r>
                <a:r>
                  <a:rPr lang="en-US" altLang="zh-CN" sz="2000" b="1" spc="300" dirty="0">
                    <a:latin typeface="微软雅黑" panose="020B0503020204020204" pitchFamily="34" charset="-122"/>
                    <a:ea typeface="微软雅黑" panose="020B0503020204020204" pitchFamily="34" charset="-122"/>
                  </a:rPr>
                  <a:t>18</a:t>
                </a:r>
                <a:r>
                  <a:rPr lang="zh-CN" altLang="en-US" sz="2000" b="1" spc="300" dirty="0">
                    <a:latin typeface="微软雅黑" panose="020B0503020204020204" pitchFamily="34" charset="-122"/>
                    <a:ea typeface="微软雅黑" panose="020B0503020204020204" pitchFamily="34" charset="-122"/>
                  </a:rPr>
                  <a:t>日中共十九大</a:t>
                </a:r>
              </a:p>
            </p:txBody>
          </p:sp>
          <p:cxnSp>
            <p:nvCxnSpPr>
              <p:cNvPr id="16" name="直接连接符 15">
                <a:extLst>
                  <a:ext uri="{FF2B5EF4-FFF2-40B4-BE49-F238E27FC236}">
                    <a16:creationId xmlns="" xmlns:a16="http://schemas.microsoft.com/office/drawing/2014/main" id="{7CD4E011-2A84-439F-8824-2C1A4594D406}"/>
                  </a:ext>
                </a:extLst>
              </p:cNvPr>
              <p:cNvCxnSpPr>
                <a:cxnSpLocks/>
              </p:cNvCxnSpPr>
              <p:nvPr/>
            </p:nvCxnSpPr>
            <p:spPr bwMode="auto">
              <a:xfrm>
                <a:off x="1238127" y="2055802"/>
                <a:ext cx="5547248" cy="0"/>
              </a:xfrm>
              <a:prstGeom prst="line">
                <a:avLst/>
              </a:prstGeom>
              <a:noFill/>
              <a:ln w="12700" cap="flat" cmpd="sng" algn="ctr">
                <a:solidFill>
                  <a:srgbClr val="C00000"/>
                </a:solidFill>
                <a:prstDash val="solid"/>
                <a:miter lim="800000"/>
              </a:ln>
              <a:effectLst/>
            </p:spPr>
          </p:cxnSp>
          <p:grpSp>
            <p:nvGrpSpPr>
              <p:cNvPr id="17" name="组合 16">
                <a:extLst>
                  <a:ext uri="{FF2B5EF4-FFF2-40B4-BE49-F238E27FC236}">
                    <a16:creationId xmlns="" xmlns:a16="http://schemas.microsoft.com/office/drawing/2014/main" id="{C064CBF0-9B3A-40DC-9A8F-3746D99E2BD2}"/>
                  </a:ext>
                </a:extLst>
              </p:cNvPr>
              <p:cNvGrpSpPr/>
              <p:nvPr/>
            </p:nvGrpSpPr>
            <p:grpSpPr>
              <a:xfrm>
                <a:off x="5709188" y="1736174"/>
                <a:ext cx="1048935" cy="262478"/>
                <a:chOff x="6300923" y="1890702"/>
                <a:chExt cx="457200" cy="107950"/>
              </a:xfrm>
              <a:solidFill>
                <a:srgbClr val="C00000"/>
              </a:solidFill>
            </p:grpSpPr>
            <p:sp>
              <p:nvSpPr>
                <p:cNvPr id="19" name="平行四边形 18">
                  <a:extLst>
                    <a:ext uri="{FF2B5EF4-FFF2-40B4-BE49-F238E27FC236}">
                      <a16:creationId xmlns="" xmlns:a16="http://schemas.microsoft.com/office/drawing/2014/main" id="{3008D1E9-9714-4C36-A4E3-A4416ADCCEE8}"/>
                    </a:ext>
                  </a:extLst>
                </p:cNvPr>
                <p:cNvSpPr/>
                <p:nvPr/>
              </p:nvSpPr>
              <p:spPr bwMode="auto">
                <a:xfrm>
                  <a:off x="6300923" y="1890702"/>
                  <a:ext cx="101600" cy="107950"/>
                </a:xfrm>
                <a:prstGeom prst="parallelogram">
                  <a:avLst>
                    <a:gd name="adj" fmla="val 46094"/>
                  </a:avLst>
                </a:prstGeom>
                <a:grpFill/>
                <a:ln w="12700" cap="flat" cmpd="sng" algn="ctr">
                  <a:no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20" name="平行四边形 19">
                  <a:extLst>
                    <a:ext uri="{FF2B5EF4-FFF2-40B4-BE49-F238E27FC236}">
                      <a16:creationId xmlns="" xmlns:a16="http://schemas.microsoft.com/office/drawing/2014/main" id="{64EB262C-746D-4C86-952E-6E9C32B9059D}"/>
                    </a:ext>
                  </a:extLst>
                </p:cNvPr>
                <p:cNvSpPr/>
                <p:nvPr/>
              </p:nvSpPr>
              <p:spPr bwMode="auto">
                <a:xfrm>
                  <a:off x="6389823" y="1890702"/>
                  <a:ext cx="101600" cy="107950"/>
                </a:xfrm>
                <a:prstGeom prst="parallelogram">
                  <a:avLst>
                    <a:gd name="adj" fmla="val 46094"/>
                  </a:avLst>
                </a:prstGeom>
                <a:grpFill/>
                <a:ln w="12700" cap="flat" cmpd="sng" algn="ctr">
                  <a:no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21" name="平行四边形 28">
                  <a:extLst>
                    <a:ext uri="{FF2B5EF4-FFF2-40B4-BE49-F238E27FC236}">
                      <a16:creationId xmlns="" xmlns:a16="http://schemas.microsoft.com/office/drawing/2014/main" id="{5B8D41AF-32F4-490B-89E2-C0AA308E87EC}"/>
                    </a:ext>
                  </a:extLst>
                </p:cNvPr>
                <p:cNvSpPr/>
                <p:nvPr/>
              </p:nvSpPr>
              <p:spPr bwMode="auto">
                <a:xfrm>
                  <a:off x="6478723" y="1890702"/>
                  <a:ext cx="101600" cy="107950"/>
                </a:xfrm>
                <a:prstGeom prst="parallelogram">
                  <a:avLst>
                    <a:gd name="adj" fmla="val 46094"/>
                  </a:avLst>
                </a:prstGeom>
                <a:grpFill/>
                <a:ln w="12700" cap="flat" cmpd="sng" algn="ctr">
                  <a:no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22" name="平行四边形 29">
                  <a:extLst>
                    <a:ext uri="{FF2B5EF4-FFF2-40B4-BE49-F238E27FC236}">
                      <a16:creationId xmlns="" xmlns:a16="http://schemas.microsoft.com/office/drawing/2014/main" id="{8AAC141E-5F88-4F15-9021-595F5D72DC7D}"/>
                    </a:ext>
                  </a:extLst>
                </p:cNvPr>
                <p:cNvSpPr/>
                <p:nvPr/>
              </p:nvSpPr>
              <p:spPr bwMode="auto">
                <a:xfrm>
                  <a:off x="6570798" y="1890702"/>
                  <a:ext cx="101600" cy="107950"/>
                </a:xfrm>
                <a:prstGeom prst="parallelogram">
                  <a:avLst>
                    <a:gd name="adj" fmla="val 46094"/>
                  </a:avLst>
                </a:prstGeom>
                <a:grpFill/>
                <a:ln w="12700" cap="flat" cmpd="sng" algn="ctr">
                  <a:no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23" name="平行四边形 30">
                  <a:extLst>
                    <a:ext uri="{FF2B5EF4-FFF2-40B4-BE49-F238E27FC236}">
                      <a16:creationId xmlns="" xmlns:a16="http://schemas.microsoft.com/office/drawing/2014/main" id="{FC8CA766-DF2D-43C6-9BA3-BAB4210B6F93}"/>
                    </a:ext>
                  </a:extLst>
                </p:cNvPr>
                <p:cNvSpPr/>
                <p:nvPr/>
              </p:nvSpPr>
              <p:spPr bwMode="auto">
                <a:xfrm>
                  <a:off x="6656523" y="1890702"/>
                  <a:ext cx="101600" cy="107950"/>
                </a:xfrm>
                <a:prstGeom prst="parallelogram">
                  <a:avLst>
                    <a:gd name="adj" fmla="val 46094"/>
                  </a:avLst>
                </a:prstGeom>
                <a:grpFill/>
                <a:ln w="12700" cap="flat" cmpd="sng" algn="ctr">
                  <a:no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
            <p:nvSpPr>
              <p:cNvPr id="18" name="矩形 17">
                <a:extLst>
                  <a:ext uri="{FF2B5EF4-FFF2-40B4-BE49-F238E27FC236}">
                    <a16:creationId xmlns="" xmlns:a16="http://schemas.microsoft.com/office/drawing/2014/main" id="{F7A2962B-C830-4E0F-A915-0DFF0A70F390}"/>
                  </a:ext>
                </a:extLst>
              </p:cNvPr>
              <p:cNvSpPr/>
              <p:nvPr/>
            </p:nvSpPr>
            <p:spPr bwMode="auto">
              <a:xfrm>
                <a:off x="1084047" y="1279087"/>
                <a:ext cx="184731"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1" u="none" strike="noStrike" kern="0" cap="none" spc="0" normalizeH="0" baseline="0" noProof="0" dirty="0">
                  <a:ln>
                    <a:noFill/>
                  </a:ln>
                  <a:solidFill>
                    <a:prstClr val="white">
                      <a:lumMod val="95000"/>
                    </a:prstClr>
                  </a:solidFill>
                  <a:effectLst/>
                  <a:uLnTx/>
                  <a:uFillTx/>
                  <a:cs typeface="+mn-ea"/>
                  <a:sym typeface="+mn-lt"/>
                </a:endParaRPr>
              </a:p>
            </p:txBody>
          </p:sp>
        </p:grpSp>
        <p:grpSp>
          <p:nvGrpSpPr>
            <p:cNvPr id="8" name="组合 7">
              <a:extLst>
                <a:ext uri="{FF2B5EF4-FFF2-40B4-BE49-F238E27FC236}">
                  <a16:creationId xmlns="" xmlns:a16="http://schemas.microsoft.com/office/drawing/2014/main" id="{2AAEB071-2558-4B0D-823D-CDF9AF649F42}"/>
                </a:ext>
              </a:extLst>
            </p:cNvPr>
            <p:cNvGrpSpPr/>
            <p:nvPr/>
          </p:nvGrpSpPr>
          <p:grpSpPr>
            <a:xfrm>
              <a:off x="6998122" y="1601776"/>
              <a:ext cx="1718564" cy="483636"/>
              <a:chOff x="955405" y="1115195"/>
              <a:chExt cx="5057795" cy="483636"/>
            </a:xfrm>
          </p:grpSpPr>
          <p:sp>
            <p:nvSpPr>
              <p:cNvPr id="10" name="圆角矩形 58">
                <a:extLst>
                  <a:ext uri="{FF2B5EF4-FFF2-40B4-BE49-F238E27FC236}">
                    <a16:creationId xmlns="" xmlns:a16="http://schemas.microsoft.com/office/drawing/2014/main" id="{7592E7A4-4C29-41E7-85BB-73FBD3F18CB8}"/>
                  </a:ext>
                </a:extLst>
              </p:cNvPr>
              <p:cNvSpPr/>
              <p:nvPr/>
            </p:nvSpPr>
            <p:spPr>
              <a:xfrm>
                <a:off x="955405" y="1115195"/>
                <a:ext cx="5057795" cy="483636"/>
              </a:xfrm>
              <a:prstGeom prst="roundRect">
                <a:avLst>
                  <a:gd name="adj" fmla="val 50000"/>
                </a:avLst>
              </a:prstGeom>
              <a:solidFill>
                <a:srgbClr val="C10001"/>
              </a:solidFill>
              <a:ln w="25400" cap="flat" cmpd="sng" algn="ctr">
                <a:solidFill>
                  <a:srgbClr val="C00000"/>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dirty="0">
                  <a:ln>
                    <a:noFill/>
                  </a:ln>
                  <a:solidFill>
                    <a:prstClr val="white"/>
                  </a:solidFill>
                  <a:effectLst/>
                  <a:uLnTx/>
                  <a:uFillTx/>
                  <a:cs typeface="+mn-ea"/>
                  <a:sym typeface="+mn-lt"/>
                </a:endParaRPr>
              </a:p>
            </p:txBody>
          </p:sp>
          <p:sp>
            <p:nvSpPr>
              <p:cNvPr id="11" name="矩形 38">
                <a:extLst>
                  <a:ext uri="{FF2B5EF4-FFF2-40B4-BE49-F238E27FC236}">
                    <a16:creationId xmlns="" xmlns:a16="http://schemas.microsoft.com/office/drawing/2014/main" id="{8FBB994D-732E-4567-8217-F1FBC885FBB0}"/>
                  </a:ext>
                </a:extLst>
              </p:cNvPr>
              <p:cNvSpPr>
                <a:spLocks noChangeArrowheads="1"/>
              </p:cNvSpPr>
              <p:nvPr/>
            </p:nvSpPr>
            <p:spPr bwMode="auto">
              <a:xfrm>
                <a:off x="1833627" y="1160134"/>
                <a:ext cx="3562754" cy="400101"/>
              </a:xfrm>
              <a:prstGeom prst="rect">
                <a:avLst/>
              </a:prstGeom>
              <a:noFill/>
              <a:ln w="9525">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wrap="none" lIns="91431" tIns="45716" rIns="91431" bIns="45716">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ea"/>
                    <a:sym typeface="+mn-lt"/>
                  </a:rPr>
                  <a:t>改革开放</a:t>
                </a:r>
              </a:p>
            </p:txBody>
          </p:sp>
        </p:grpSp>
        <p:pic>
          <p:nvPicPr>
            <p:cNvPr id="9" name="图片 8">
              <a:extLst>
                <a:ext uri="{FF2B5EF4-FFF2-40B4-BE49-F238E27FC236}">
                  <a16:creationId xmlns="" xmlns:a16="http://schemas.microsoft.com/office/drawing/2014/main" id="{F5995244-7434-4109-BC2E-C3119104A5F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877781" y="906990"/>
              <a:ext cx="2384385" cy="1788289"/>
            </a:xfrm>
            <a:prstGeom prst="rect">
              <a:avLst/>
            </a:prstGeom>
          </p:spPr>
        </p:pic>
      </p:grpSp>
      <p:pic>
        <p:nvPicPr>
          <p:cNvPr id="24" name="图片 23">
            <a:extLst>
              <a:ext uri="{FF2B5EF4-FFF2-40B4-BE49-F238E27FC236}">
                <a16:creationId xmlns="" xmlns:a16="http://schemas.microsoft.com/office/drawing/2014/main" id="{3B573ABD-BAC4-4404-A4C9-AA5B8CDA15AA}"/>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1084047" y="2632335"/>
            <a:ext cx="3850157" cy="3850157"/>
          </a:xfrm>
          <a:prstGeom prst="rect">
            <a:avLst/>
          </a:prstGeom>
        </p:spPr>
      </p:pic>
    </p:spTree>
    <p:extLst>
      <p:ext uri="{BB962C8B-B14F-4D97-AF65-F5344CB8AC3E}">
        <p14:creationId xmlns:p14="http://schemas.microsoft.com/office/powerpoint/2010/main" val="3675788287"/>
      </p:ext>
    </p:extLst>
  </p:cSld>
  <p:clrMapOvr>
    <a:masterClrMapping/>
  </p:clrMapOvr>
  <mc:AlternateContent xmlns:mc="http://schemas.openxmlformats.org/markup-compatibility/2006" xmlns:p14="http://schemas.microsoft.com/office/powerpoint/2010/main">
    <mc:Choice Requires="p14">
      <p:transition spd="slow" p14:dur="1400" advTm="0">
        <p14:ripp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750"/>
                                        <p:tgtEl>
                                          <p:spTgt spid="6"/>
                                        </p:tgtEl>
                                      </p:cBhvr>
                                    </p:animEffect>
                                  </p:childTnLst>
                                </p:cTn>
                              </p:par>
                            </p:childTnLst>
                          </p:cTn>
                        </p:par>
                        <p:par>
                          <p:cTn id="8" fill="hold">
                            <p:stCondLst>
                              <p:cond delay="750"/>
                            </p:stCondLst>
                            <p:childTnLst>
                              <p:par>
                                <p:cTn id="9" presetID="2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par>
                          <p:cTn id="12" fill="hold">
                            <p:stCondLst>
                              <p:cond delay="1250"/>
                            </p:stCondLst>
                            <p:childTnLst>
                              <p:par>
                                <p:cTn id="13" presetID="42"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1000"/>
                                        <p:tgtEl>
                                          <p:spTgt spid="5"/>
                                        </p:tgtEl>
                                      </p:cBhvr>
                                    </p:animEffect>
                                    <p:anim calcmode="lin" valueType="num">
                                      <p:cBhvr>
                                        <p:cTn id="16" dur="1000" fill="hold"/>
                                        <p:tgtEl>
                                          <p:spTgt spid="5"/>
                                        </p:tgtEl>
                                        <p:attrNameLst>
                                          <p:attrName>ppt_x</p:attrName>
                                        </p:attrNameLst>
                                      </p:cBhvr>
                                      <p:tavLst>
                                        <p:tav tm="0">
                                          <p:val>
                                            <p:strVal val="#ppt_x"/>
                                          </p:val>
                                        </p:tav>
                                        <p:tav tm="100000">
                                          <p:val>
                                            <p:strVal val="#ppt_x"/>
                                          </p:val>
                                        </p:tav>
                                      </p:tavLst>
                                    </p:anim>
                                    <p:anim calcmode="lin" valueType="num">
                                      <p:cBhvr>
                                        <p:cTn id="17" dur="1000" fill="hold"/>
                                        <p:tgtEl>
                                          <p:spTgt spid="5"/>
                                        </p:tgtEl>
                                        <p:attrNameLst>
                                          <p:attrName>ppt_y</p:attrName>
                                        </p:attrNameLst>
                                      </p:cBhvr>
                                      <p:tavLst>
                                        <p:tav tm="0">
                                          <p:val>
                                            <p:strVal val="#ppt_y+.1"/>
                                          </p:val>
                                        </p:tav>
                                        <p:tav tm="100000">
                                          <p:val>
                                            <p:strVal val="#ppt_y"/>
                                          </p:val>
                                        </p:tav>
                                      </p:tavLst>
                                    </p:anim>
                                  </p:childTnLst>
                                </p:cTn>
                              </p:par>
                            </p:childTnLst>
                          </p:cTn>
                        </p:par>
                        <p:par>
                          <p:cTn id="18" fill="hold">
                            <p:stCondLst>
                              <p:cond delay="2250"/>
                            </p:stCondLst>
                            <p:childTnLst>
                              <p:par>
                                <p:cTn id="19" presetID="22" presetClass="entr" presetSubtype="4" fill="hold" nodeType="afterEffect">
                                  <p:stCondLst>
                                    <p:cond delay="0"/>
                                  </p:stCondLst>
                                  <p:childTnLst>
                                    <p:set>
                                      <p:cBhvr>
                                        <p:cTn id="20" dur="1" fill="hold">
                                          <p:stCondLst>
                                            <p:cond delay="0"/>
                                          </p:stCondLst>
                                        </p:cTn>
                                        <p:tgtEl>
                                          <p:spTgt spid="24"/>
                                        </p:tgtEl>
                                        <p:attrNameLst>
                                          <p:attrName>style.visibility</p:attrName>
                                        </p:attrNameLst>
                                      </p:cBhvr>
                                      <p:to>
                                        <p:strVal val="visible"/>
                                      </p:to>
                                    </p:set>
                                    <p:animEffect transition="in" filter="wipe(down)">
                                      <p:cBhvr>
                                        <p:cTn id="2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文本框 38">
            <a:extLst>
              <a:ext uri="{FF2B5EF4-FFF2-40B4-BE49-F238E27FC236}">
                <a16:creationId xmlns="" xmlns:a16="http://schemas.microsoft.com/office/drawing/2014/main" id="{E5B102FC-ABD5-4A4C-A6A8-706F28EF6A31}"/>
              </a:ext>
            </a:extLst>
          </p:cNvPr>
          <p:cNvSpPr txBox="1"/>
          <p:nvPr/>
        </p:nvSpPr>
        <p:spPr>
          <a:xfrm>
            <a:off x="1114000" y="375508"/>
            <a:ext cx="6096000" cy="369332"/>
          </a:xfrm>
          <a:prstGeom prst="rect">
            <a:avLst/>
          </a:prstGeom>
          <a:noFill/>
        </p:spPr>
        <p:txBody>
          <a:bodyPr wrap="square">
            <a:spAutoFit/>
          </a:bodyPr>
          <a:lstStyle/>
          <a:p>
            <a:r>
              <a:rPr lang="zh-CN" altLang="en-US" sz="1800" dirty="0">
                <a:solidFill>
                  <a:srgbClr val="C00000"/>
                </a:solidFill>
                <a:latin typeface="汉仪雅酷黑 85W" panose="020B0904020202020204" pitchFamily="34" charset="-122"/>
                <a:ea typeface="汉仪雅酷黑 85W" panose="020B0904020202020204" pitchFamily="34" charset="-122"/>
                <a:sym typeface="思源黑体" panose="020B0500000000000000" pitchFamily="34" charset="-122"/>
              </a:rPr>
              <a:t>改革开放</a:t>
            </a:r>
          </a:p>
        </p:txBody>
      </p:sp>
      <p:pic>
        <p:nvPicPr>
          <p:cNvPr id="40" name="图片 13">
            <a:extLst>
              <a:ext uri="{FF2B5EF4-FFF2-40B4-BE49-F238E27FC236}">
                <a16:creationId xmlns="" xmlns:a16="http://schemas.microsoft.com/office/drawing/2014/main" id="{8F5A8AB7-08C8-4A4F-98B4-B87A4046B493}"/>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bwMode="auto">
          <a:xfrm>
            <a:off x="263122" y="213359"/>
            <a:ext cx="850878" cy="693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 name="组合 3">
            <a:extLst>
              <a:ext uri="{FF2B5EF4-FFF2-40B4-BE49-F238E27FC236}">
                <a16:creationId xmlns="" xmlns:a16="http://schemas.microsoft.com/office/drawing/2014/main" id="{1C6DB2EF-45A3-453E-BF5B-FB847344544C}"/>
              </a:ext>
            </a:extLst>
          </p:cNvPr>
          <p:cNvGrpSpPr/>
          <p:nvPr/>
        </p:nvGrpSpPr>
        <p:grpSpPr>
          <a:xfrm>
            <a:off x="686252" y="1318674"/>
            <a:ext cx="8700912" cy="543607"/>
            <a:chOff x="988247" y="1528680"/>
            <a:chExt cx="8700912" cy="543607"/>
          </a:xfrm>
        </p:grpSpPr>
        <p:sp>
          <p:nvSpPr>
            <p:cNvPr id="5" name="文本框 4">
              <a:extLst>
                <a:ext uri="{FF2B5EF4-FFF2-40B4-BE49-F238E27FC236}">
                  <a16:creationId xmlns="" xmlns:a16="http://schemas.microsoft.com/office/drawing/2014/main" id="{DD0E192C-B44E-486D-A33A-F6D33CEFEA7F}"/>
                </a:ext>
              </a:extLst>
            </p:cNvPr>
            <p:cNvSpPr txBox="1"/>
            <p:nvPr/>
          </p:nvSpPr>
          <p:spPr>
            <a:xfrm>
              <a:off x="3415300" y="1528680"/>
              <a:ext cx="6273859" cy="523220"/>
            </a:xfrm>
            <a:prstGeom prst="rect">
              <a:avLst/>
            </a:prstGeom>
            <a:noFill/>
          </p:spPr>
          <p:txBody>
            <a:bodyPr wrap="square" rtlCol="0">
              <a:spAutoFit/>
            </a:bodyPr>
            <a:lstStyle/>
            <a:p>
              <a:pPr>
                <a:defRPr/>
              </a:pPr>
              <a:r>
                <a:rPr lang="en-US" altLang="zh-CN" sz="2800" b="1" spc="300" dirty="0">
                  <a:solidFill>
                    <a:srgbClr val="C00000"/>
                  </a:solidFill>
                  <a:latin typeface="微软雅黑" panose="020B0503020204020204" pitchFamily="34" charset="-122"/>
                  <a:ea typeface="微软雅黑" panose="020B0503020204020204" pitchFamily="34" charset="-122"/>
                </a:rPr>
                <a:t>2021</a:t>
              </a:r>
              <a:r>
                <a:rPr lang="zh-CN" altLang="en-US" sz="2800" b="1" spc="300" dirty="0">
                  <a:solidFill>
                    <a:srgbClr val="C00000"/>
                  </a:solidFill>
                  <a:latin typeface="微软雅黑" panose="020B0503020204020204" pitchFamily="34" charset="-122"/>
                  <a:ea typeface="微软雅黑" panose="020B0503020204020204" pitchFamily="34" charset="-122"/>
                </a:rPr>
                <a:t>年</a:t>
              </a:r>
              <a:r>
                <a:rPr lang="en-US" altLang="zh-CN" sz="2800" b="1" spc="300" dirty="0">
                  <a:solidFill>
                    <a:srgbClr val="C00000"/>
                  </a:solidFill>
                  <a:latin typeface="微软雅黑" panose="020B0503020204020204" pitchFamily="34" charset="-122"/>
                  <a:ea typeface="微软雅黑" panose="020B0503020204020204" pitchFamily="34" charset="-122"/>
                </a:rPr>
                <a:t>2</a:t>
              </a:r>
              <a:r>
                <a:rPr lang="zh-CN" altLang="en-US" sz="2800" b="1" spc="300" dirty="0">
                  <a:solidFill>
                    <a:srgbClr val="C00000"/>
                  </a:solidFill>
                  <a:latin typeface="微软雅黑" panose="020B0503020204020204" pitchFamily="34" charset="-122"/>
                  <a:ea typeface="微软雅黑" panose="020B0503020204020204" pitchFamily="34" charset="-122"/>
                </a:rPr>
                <a:t>月</a:t>
              </a:r>
              <a:r>
                <a:rPr lang="en-US" altLang="zh-CN" sz="2800" b="1" spc="300" dirty="0">
                  <a:solidFill>
                    <a:srgbClr val="C00000"/>
                  </a:solidFill>
                  <a:latin typeface="微软雅黑" panose="020B0503020204020204" pitchFamily="34" charset="-122"/>
                  <a:ea typeface="微软雅黑" panose="020B0503020204020204" pitchFamily="34" charset="-122"/>
                </a:rPr>
                <a:t>25</a:t>
              </a:r>
              <a:r>
                <a:rPr lang="zh-CN" altLang="en-US" sz="2800" b="1" spc="300" dirty="0">
                  <a:solidFill>
                    <a:srgbClr val="C00000"/>
                  </a:solidFill>
                  <a:latin typeface="微软雅黑" panose="020B0503020204020204" pitchFamily="34" charset="-122"/>
                  <a:ea typeface="微软雅黑" panose="020B0503020204020204" pitchFamily="34" charset="-122"/>
                </a:rPr>
                <a:t>日</a:t>
              </a:r>
              <a:r>
                <a:rPr lang="zh-CN" altLang="en-US" sz="2800" b="1" dirty="0">
                  <a:solidFill>
                    <a:srgbClr val="C00000"/>
                  </a:solidFill>
                  <a:latin typeface="微软雅黑" panose="020B0503020204020204" pitchFamily="34" charset="-122"/>
                  <a:ea typeface="微软雅黑" panose="020B0503020204020204" pitchFamily="34" charset="-122"/>
                </a:rPr>
                <a:t>脱贫攻坚全面胜利</a:t>
              </a:r>
            </a:p>
          </p:txBody>
        </p:sp>
        <p:pic>
          <p:nvPicPr>
            <p:cNvPr id="6" name="图片 52">
              <a:extLst>
                <a:ext uri="{FF2B5EF4-FFF2-40B4-BE49-F238E27FC236}">
                  <a16:creationId xmlns="" xmlns:a16="http://schemas.microsoft.com/office/drawing/2014/main" id="{DB0B5D0C-CBAB-401F-B95C-93BAD3C7DE75}"/>
                </a:ext>
              </a:extLst>
            </p:cNvPr>
            <p:cNvPicPr>
              <a:picLocks/>
            </p:cNvPicPr>
            <p:nvPr/>
          </p:nvPicPr>
          <p:blipFill rotWithShape="1">
            <a:blip r:embed="rId3" cstate="print">
              <a:extLst>
                <a:ext uri="{BEBA8EAE-BF5A-486C-A8C5-ECC9F3942E4B}">
                  <a14:imgProps xmlns:a14="http://schemas.microsoft.com/office/drawing/2010/main">
                    <a14:imgLayer>
                      <a14:imgEffect>
                        <a14:colorTemperature colorTemp="11200"/>
                      </a14:imgEffect>
                      <a14:imgEffect>
                        <a14:brightnessContrast bright="40000" contrast="-40000"/>
                      </a14:imgEffect>
                    </a14:imgLayer>
                  </a14:imgProps>
                </a:ext>
              </a:extLst>
            </a:blip>
            <a:srcRect l="10619" t="68307" r="60069" b="19986"/>
            <a:stretch/>
          </p:blipFill>
          <p:spPr>
            <a:xfrm>
              <a:off x="1017056" y="1548412"/>
              <a:ext cx="1392062" cy="523875"/>
            </a:xfrm>
            <a:prstGeom prst="roundRect">
              <a:avLst>
                <a:gd name="adj" fmla="val 8485"/>
              </a:avLst>
            </a:prstGeom>
            <a:effectLst/>
          </p:spPr>
        </p:pic>
        <p:sp>
          <p:nvSpPr>
            <p:cNvPr id="11" name="文本框 27">
              <a:extLst>
                <a:ext uri="{FF2B5EF4-FFF2-40B4-BE49-F238E27FC236}">
                  <a16:creationId xmlns="" xmlns:a16="http://schemas.microsoft.com/office/drawing/2014/main" id="{A8C92E13-82DE-438A-A09F-8ED96E3C095C}"/>
                </a:ext>
              </a:extLst>
            </p:cNvPr>
            <p:cNvSpPr txBox="1"/>
            <p:nvPr userDrawn="1"/>
          </p:nvSpPr>
          <p:spPr bwMode="auto">
            <a:xfrm>
              <a:off x="988247" y="1616621"/>
              <a:ext cx="1347788" cy="400110"/>
            </a:xfrm>
            <a:prstGeom prst="rect">
              <a:avLst/>
            </a:prstGeom>
            <a:noFill/>
          </p:spPr>
          <p:txBody>
            <a:bodyPr>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改革开放</a:t>
              </a:r>
            </a:p>
          </p:txBody>
        </p:sp>
        <p:grpSp>
          <p:nvGrpSpPr>
            <p:cNvPr id="8" name="组合 7">
              <a:extLst>
                <a:ext uri="{FF2B5EF4-FFF2-40B4-BE49-F238E27FC236}">
                  <a16:creationId xmlns="" xmlns:a16="http://schemas.microsoft.com/office/drawing/2014/main" id="{A1049965-465C-4E3D-9B04-AA37B677085E}"/>
                </a:ext>
              </a:extLst>
            </p:cNvPr>
            <p:cNvGrpSpPr/>
            <p:nvPr/>
          </p:nvGrpSpPr>
          <p:grpSpPr>
            <a:xfrm>
              <a:off x="2534295" y="1713986"/>
              <a:ext cx="765259" cy="192723"/>
              <a:chOff x="9324483" y="1627289"/>
              <a:chExt cx="765259" cy="192723"/>
            </a:xfrm>
          </p:grpSpPr>
          <p:sp>
            <p:nvSpPr>
              <p:cNvPr id="9" name="Oval 25">
                <a:extLst>
                  <a:ext uri="{FF2B5EF4-FFF2-40B4-BE49-F238E27FC236}">
                    <a16:creationId xmlns="" xmlns:a16="http://schemas.microsoft.com/office/drawing/2014/main" id="{BFFDAD4A-8DAF-48A1-861D-60005FA33E26}"/>
                  </a:ext>
                </a:extLst>
              </p:cNvPr>
              <p:cNvSpPr/>
              <p:nvPr/>
            </p:nvSpPr>
            <p:spPr>
              <a:xfrm>
                <a:off x="9897019" y="1627289"/>
                <a:ext cx="192723" cy="192723"/>
              </a:xfrm>
              <a:prstGeom prst="ellipse">
                <a:avLst/>
              </a:prstGeom>
              <a:solidFill>
                <a:srgbClr val="FFFFFF">
                  <a:lumMod val="95000"/>
                </a:srgbClr>
              </a:solidFill>
              <a:ln w="28575" cap="flat" cmpd="sng" algn="ctr">
                <a:solidFill>
                  <a:srgbClr val="C00000"/>
                </a:solidFill>
                <a:prstDash val="solid"/>
                <a:miter lim="800000"/>
              </a:ln>
              <a:effectLst/>
            </p:spPr>
            <p:txBody>
              <a:bodyPr rtlCol="0" anchor="ctr"/>
              <a:lstStyle/>
              <a:p>
                <a:pPr marL="0" marR="0" lvl="0" indent="0" algn="ctr" defTabSz="914332" rtl="0" eaLnBrk="1" fontAlgn="auto" latinLnBrk="0" hangingPunct="1">
                  <a:lnSpc>
                    <a:spcPct val="100000"/>
                  </a:lnSpc>
                  <a:spcBef>
                    <a:spcPts val="0"/>
                  </a:spcBef>
                  <a:spcAft>
                    <a:spcPts val="0"/>
                  </a:spcAft>
                  <a:buClrTx/>
                  <a:buSzTx/>
                  <a:buFontTx/>
                  <a:buNone/>
                  <a:tabLst/>
                  <a:defRPr/>
                </a:pPr>
                <a:endParaRPr kumimoji="0" lang="en-US" sz="3556"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ea"/>
                  <a:sym typeface="+mn-lt"/>
                </a:endParaRPr>
              </a:p>
            </p:txBody>
          </p:sp>
          <p:cxnSp>
            <p:nvCxnSpPr>
              <p:cNvPr id="10" name="Straight Connector 24">
                <a:extLst>
                  <a:ext uri="{FF2B5EF4-FFF2-40B4-BE49-F238E27FC236}">
                    <a16:creationId xmlns="" xmlns:a16="http://schemas.microsoft.com/office/drawing/2014/main" id="{E60DD217-B82D-472D-9318-6192F1175685}"/>
                  </a:ext>
                </a:extLst>
              </p:cNvPr>
              <p:cNvCxnSpPr>
                <a:cxnSpLocks/>
              </p:cNvCxnSpPr>
              <p:nvPr/>
            </p:nvCxnSpPr>
            <p:spPr>
              <a:xfrm>
                <a:off x="9324483" y="1724590"/>
                <a:ext cx="566962" cy="0"/>
              </a:xfrm>
              <a:prstGeom prst="line">
                <a:avLst/>
              </a:prstGeom>
              <a:noFill/>
              <a:ln w="19050" cap="flat" cmpd="sng" algn="ctr">
                <a:solidFill>
                  <a:srgbClr val="C00000"/>
                </a:solidFill>
                <a:prstDash val="sysDot"/>
                <a:miter lim="800000"/>
              </a:ln>
              <a:effectLst/>
            </p:spPr>
          </p:cxnSp>
        </p:grpSp>
      </p:grpSp>
      <p:sp>
        <p:nvSpPr>
          <p:cNvPr id="14" name="文本框 13">
            <a:extLst>
              <a:ext uri="{FF2B5EF4-FFF2-40B4-BE49-F238E27FC236}">
                <a16:creationId xmlns="" xmlns:a16="http://schemas.microsoft.com/office/drawing/2014/main" id="{BE877BD9-2026-4912-9292-70937CC51E29}"/>
              </a:ext>
            </a:extLst>
          </p:cNvPr>
          <p:cNvSpPr txBox="1"/>
          <p:nvPr/>
        </p:nvSpPr>
        <p:spPr>
          <a:xfrm>
            <a:off x="686252" y="2040428"/>
            <a:ext cx="10552766" cy="453457"/>
          </a:xfrm>
          <a:prstGeom prst="rect">
            <a:avLst/>
          </a:prstGeom>
          <a:noFill/>
        </p:spPr>
        <p:txBody>
          <a:bodyPr wrap="square">
            <a:spAutoFit/>
          </a:bodyPr>
          <a:lstStyle/>
          <a:p>
            <a:pPr>
              <a:lnSpc>
                <a:spcPct val="130000"/>
              </a:lnSpc>
            </a:pPr>
            <a:r>
              <a:rPr lang="zh-CN" altLang="en-US" sz="2000" dirty="0">
                <a:latin typeface="微软雅黑" panose="020B0503020204020204" pitchFamily="34" charset="-122"/>
                <a:ea typeface="微软雅黑" panose="020B0503020204020204" pitchFamily="34" charset="-122"/>
              </a:rPr>
              <a:t>全国脱贫攻坚总结表彰大会上，习近平总书记庄严宣告：我国脱贫攻坚战取得了全面胜利！</a:t>
            </a:r>
          </a:p>
        </p:txBody>
      </p:sp>
      <p:sp>
        <p:nvSpPr>
          <p:cNvPr id="37" name="文本框 36">
            <a:extLst>
              <a:ext uri="{FF2B5EF4-FFF2-40B4-BE49-F238E27FC236}">
                <a16:creationId xmlns="" xmlns:a16="http://schemas.microsoft.com/office/drawing/2014/main" id="{B58F2BE5-AD53-4454-8BFA-0609888166C6}"/>
              </a:ext>
            </a:extLst>
          </p:cNvPr>
          <p:cNvSpPr txBox="1"/>
          <p:nvPr/>
        </p:nvSpPr>
        <p:spPr>
          <a:xfrm>
            <a:off x="686252" y="3302882"/>
            <a:ext cx="6094070" cy="1137556"/>
          </a:xfrm>
          <a:prstGeom prst="rect">
            <a:avLst/>
          </a:prstGeom>
          <a:noFill/>
        </p:spPr>
        <p:txBody>
          <a:bodyPr wrap="square">
            <a:spAutoFit/>
          </a:bodyPr>
          <a:lstStyle/>
          <a:p>
            <a:pPr marL="285750" indent="-285750">
              <a:lnSpc>
                <a:spcPct val="130000"/>
              </a:lnSpc>
              <a:buFont typeface="Wingdings" panose="05000000000000000000" pitchFamily="2" charset="2"/>
              <a:buChar char="p"/>
            </a:pPr>
            <a:r>
              <a:rPr lang="zh-CN" altLang="en-US" dirty="0">
                <a:latin typeface="微软雅黑" panose="020B0503020204020204" pitchFamily="34" charset="-122"/>
                <a:ea typeface="微软雅黑" panose="020B0503020204020204" pitchFamily="34" charset="-122"/>
              </a:rPr>
              <a:t>现行标准下</a:t>
            </a:r>
            <a:r>
              <a:rPr lang="en-US" altLang="zh-CN" dirty="0">
                <a:latin typeface="微软雅黑" panose="020B0503020204020204" pitchFamily="34" charset="-122"/>
                <a:ea typeface="微软雅黑" panose="020B0503020204020204" pitchFamily="34" charset="-122"/>
              </a:rPr>
              <a:t>9899</a:t>
            </a:r>
            <a:r>
              <a:rPr lang="zh-CN" altLang="en-US" dirty="0">
                <a:latin typeface="微软雅黑" panose="020B0503020204020204" pitchFamily="34" charset="-122"/>
                <a:ea typeface="微软雅黑" panose="020B0503020204020204" pitchFamily="34" charset="-122"/>
              </a:rPr>
              <a:t>万农村贫困人口全部脱贫，</a:t>
            </a:r>
            <a:r>
              <a:rPr lang="en-US" altLang="zh-CN" dirty="0">
                <a:latin typeface="微软雅黑" panose="020B0503020204020204" pitchFamily="34" charset="-122"/>
                <a:ea typeface="微软雅黑" panose="020B0503020204020204" pitchFamily="34" charset="-122"/>
              </a:rPr>
              <a:t>832</a:t>
            </a:r>
            <a:r>
              <a:rPr lang="zh-CN" altLang="en-US" dirty="0">
                <a:latin typeface="微软雅黑" panose="020B0503020204020204" pitchFamily="34" charset="-122"/>
                <a:ea typeface="微软雅黑" panose="020B0503020204020204" pitchFamily="34" charset="-122"/>
              </a:rPr>
              <a:t>个贫困县全部摘帽，</a:t>
            </a:r>
            <a:r>
              <a:rPr lang="en-US" altLang="zh-CN" dirty="0">
                <a:latin typeface="微软雅黑" panose="020B0503020204020204" pitchFamily="34" charset="-122"/>
                <a:ea typeface="微软雅黑" panose="020B0503020204020204" pitchFamily="34" charset="-122"/>
              </a:rPr>
              <a:t>12.8</a:t>
            </a:r>
            <a:r>
              <a:rPr lang="zh-CN" altLang="en-US" dirty="0">
                <a:latin typeface="微软雅黑" panose="020B0503020204020204" pitchFamily="34" charset="-122"/>
                <a:ea typeface="微软雅黑" panose="020B0503020204020204" pitchFamily="34" charset="-122"/>
              </a:rPr>
              <a:t>万个贫困村全部出列，区域性整体贫困得到解决，完成了消除绝对贫困的艰巨任务</a:t>
            </a:r>
          </a:p>
        </p:txBody>
      </p:sp>
      <p:pic>
        <p:nvPicPr>
          <p:cNvPr id="41" name="图片 40">
            <a:extLst>
              <a:ext uri="{FF2B5EF4-FFF2-40B4-BE49-F238E27FC236}">
                <a16:creationId xmlns="" xmlns:a16="http://schemas.microsoft.com/office/drawing/2014/main" id="{C6AA8A6E-FDCF-48DC-9A35-8316223C7CF6}"/>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6780322" y="3162517"/>
            <a:ext cx="4319957" cy="3071009"/>
          </a:xfrm>
          <a:prstGeom prst="rect">
            <a:avLst/>
          </a:prstGeom>
        </p:spPr>
      </p:pic>
      <p:grpSp>
        <p:nvGrpSpPr>
          <p:cNvPr id="12" name="组合 11">
            <a:extLst>
              <a:ext uri="{FF2B5EF4-FFF2-40B4-BE49-F238E27FC236}">
                <a16:creationId xmlns="" xmlns:a16="http://schemas.microsoft.com/office/drawing/2014/main" id="{9FBC5754-7AC4-4A01-B687-9952346A98D3}"/>
              </a:ext>
            </a:extLst>
          </p:cNvPr>
          <p:cNvGrpSpPr/>
          <p:nvPr/>
        </p:nvGrpSpPr>
        <p:grpSpPr>
          <a:xfrm>
            <a:off x="810228" y="2769841"/>
            <a:ext cx="10094539" cy="301240"/>
            <a:chOff x="810228" y="2769841"/>
            <a:chExt cx="10094539" cy="301240"/>
          </a:xfrm>
        </p:grpSpPr>
        <p:cxnSp>
          <p:nvCxnSpPr>
            <p:cNvPr id="3" name="直接连接符 2">
              <a:extLst>
                <a:ext uri="{FF2B5EF4-FFF2-40B4-BE49-F238E27FC236}">
                  <a16:creationId xmlns="" xmlns:a16="http://schemas.microsoft.com/office/drawing/2014/main" id="{C706ECC0-1769-4AC5-B0C8-8750BFDD0C01}"/>
                </a:ext>
              </a:extLst>
            </p:cNvPr>
            <p:cNvCxnSpPr/>
            <p:nvPr/>
          </p:nvCxnSpPr>
          <p:spPr>
            <a:xfrm>
              <a:off x="952982" y="2920462"/>
              <a:ext cx="9799899"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7" name="椭圆 6">
              <a:extLst>
                <a:ext uri="{FF2B5EF4-FFF2-40B4-BE49-F238E27FC236}">
                  <a16:creationId xmlns="" xmlns:a16="http://schemas.microsoft.com/office/drawing/2014/main" id="{0287E3F4-68B2-4E7A-A3A0-71DA90661987}"/>
                </a:ext>
              </a:extLst>
            </p:cNvPr>
            <p:cNvSpPr/>
            <p:nvPr/>
          </p:nvSpPr>
          <p:spPr>
            <a:xfrm>
              <a:off x="810228" y="2769842"/>
              <a:ext cx="303772" cy="301239"/>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a:extLst>
                <a:ext uri="{FF2B5EF4-FFF2-40B4-BE49-F238E27FC236}">
                  <a16:creationId xmlns="" xmlns:a16="http://schemas.microsoft.com/office/drawing/2014/main" id="{59DB2D94-5352-4890-AD38-115CC62A3CE1}"/>
                </a:ext>
              </a:extLst>
            </p:cNvPr>
            <p:cNvSpPr/>
            <p:nvPr/>
          </p:nvSpPr>
          <p:spPr>
            <a:xfrm>
              <a:off x="10600995" y="2769841"/>
              <a:ext cx="303772" cy="301239"/>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文本框 25">
            <a:extLst>
              <a:ext uri="{FF2B5EF4-FFF2-40B4-BE49-F238E27FC236}">
                <a16:creationId xmlns="" xmlns:a16="http://schemas.microsoft.com/office/drawing/2014/main" id="{0DEA35B7-DBD9-4822-83D9-499FAC455DAC}"/>
              </a:ext>
            </a:extLst>
          </p:cNvPr>
          <p:cNvSpPr txBox="1"/>
          <p:nvPr/>
        </p:nvSpPr>
        <p:spPr>
          <a:xfrm>
            <a:off x="686252" y="4658875"/>
            <a:ext cx="6094070" cy="1289905"/>
          </a:xfrm>
          <a:prstGeom prst="rect">
            <a:avLst/>
          </a:prstGeom>
          <a:noFill/>
        </p:spPr>
        <p:txBody>
          <a:bodyPr wrap="square">
            <a:spAutoFit/>
          </a:bodyPr>
          <a:lstStyle/>
          <a:p>
            <a:pPr marL="285750" indent="-285750">
              <a:lnSpc>
                <a:spcPct val="150000"/>
              </a:lnSpc>
              <a:buFont typeface="Wingdings" panose="05000000000000000000" pitchFamily="2" charset="2"/>
              <a:buChar char="p"/>
            </a:pPr>
            <a:r>
              <a:rPr lang="en-US" altLang="zh-CN" dirty="0">
                <a:latin typeface="思源黑体 Light" panose="020B0300000000000000" charset="-122"/>
                <a:ea typeface="思源黑体 Light" panose="020B0300000000000000" charset="-122"/>
                <a:cs typeface="思源黑体 Light" panose="020B0300000000000000" charset="-122"/>
              </a:rPr>
              <a:t>2021</a:t>
            </a:r>
            <a:r>
              <a:rPr lang="zh-CN" altLang="en-US" dirty="0">
                <a:latin typeface="思源黑体 Light" panose="020B0300000000000000" charset="-122"/>
                <a:ea typeface="思源黑体 Light" panose="020B0300000000000000" charset="-122"/>
                <a:cs typeface="思源黑体 Light" panose="020B0300000000000000" charset="-122"/>
              </a:rPr>
              <a:t>年是中国共产党成立</a:t>
            </a:r>
            <a:r>
              <a:rPr lang="en-US" altLang="zh-CN" dirty="0">
                <a:latin typeface="思源黑体 Light" panose="020B0300000000000000" charset="-122"/>
                <a:ea typeface="思源黑体 Light" panose="020B0300000000000000" charset="-122"/>
                <a:cs typeface="思源黑体 Light" panose="020B0300000000000000" charset="-122"/>
              </a:rPr>
              <a:t>100</a:t>
            </a:r>
            <a:r>
              <a:rPr lang="zh-CN" altLang="en-US" dirty="0">
                <a:latin typeface="思源黑体 Light" panose="020B0300000000000000" charset="-122"/>
                <a:ea typeface="思源黑体 Light" panose="020B0300000000000000" charset="-122"/>
                <a:cs typeface="思源黑体 Light" panose="020B0300000000000000" charset="-122"/>
              </a:rPr>
              <a:t>周年，</a:t>
            </a:r>
            <a:r>
              <a:rPr lang="en-US" altLang="zh-CN" dirty="0">
                <a:latin typeface="思源黑体 Light" panose="020B0300000000000000" charset="-122"/>
                <a:ea typeface="思源黑体 Light" panose="020B0300000000000000" charset="-122"/>
                <a:cs typeface="思源黑体 Light" panose="020B0300000000000000" charset="-122"/>
              </a:rPr>
              <a:t>1921</a:t>
            </a:r>
            <a:r>
              <a:rPr lang="zh-CN" altLang="en-US" dirty="0">
                <a:latin typeface="思源黑体 Light" panose="020B0300000000000000" charset="-122"/>
                <a:ea typeface="思源黑体 Light" panose="020B0300000000000000" charset="-122"/>
                <a:cs typeface="思源黑体 Light" panose="020B0300000000000000" charset="-122"/>
              </a:rPr>
              <a:t>年中国共产党的诞生掀开了中国历史的新篇章，百年来，党带领全国人民谱写了中华民族自强不息、顽强奋进的壮丽史诗。</a:t>
            </a:r>
          </a:p>
        </p:txBody>
      </p:sp>
    </p:spTree>
    <p:extLst>
      <p:ext uri="{BB962C8B-B14F-4D97-AF65-F5344CB8AC3E}">
        <p14:creationId xmlns:p14="http://schemas.microsoft.com/office/powerpoint/2010/main" val="1116990868"/>
      </p:ext>
    </p:extLst>
  </p:cSld>
  <p:clrMapOvr>
    <a:masterClrMapping/>
  </p:clrMapOvr>
  <mc:AlternateContent xmlns:mc="http://schemas.openxmlformats.org/markup-compatibility/2006" xmlns:p14="http://schemas.microsoft.com/office/powerpoint/2010/main">
    <mc:Choice Requires="p14">
      <p:transition spd="slow" p14:dur="1400" advTm="0">
        <p14:ripple/>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36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36000">
                                          <p:cBhvr additive="base">
                                            <p:cTn id="7" dur="500" fill="hold"/>
                                            <p:tgtEl>
                                              <p:spTgt spid="4"/>
                                            </p:tgtEl>
                                            <p:attrNameLst>
                                              <p:attrName>ppt_x</p:attrName>
                                            </p:attrNameLst>
                                          </p:cBhvr>
                                          <p:tavLst>
                                            <p:tav tm="0">
                                              <p:val>
                                                <p:strVal val="0-#ppt_w/2"/>
                                              </p:val>
                                            </p:tav>
                                            <p:tav tm="100000">
                                              <p:val>
                                                <p:strVal val="#ppt_x"/>
                                              </p:val>
                                            </p:tav>
                                          </p:tavLst>
                                        </p:anim>
                                        <p:anim calcmode="lin" valueType="num" p14:bounceEnd="36000">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down)">
                                          <p:cBhvr>
                                            <p:cTn id="12" dur="500"/>
                                            <p:tgtEl>
                                              <p:spTgt spid="14"/>
                                            </p:tgtEl>
                                          </p:cBhvr>
                                        </p:animEffect>
                                      </p:childTnLst>
                                    </p:cTn>
                                  </p:par>
                                </p:childTnLst>
                              </p:cTn>
                            </p:par>
                            <p:par>
                              <p:cTn id="13" fill="hold">
                                <p:stCondLst>
                                  <p:cond delay="1000"/>
                                </p:stCondLst>
                                <p:childTnLst>
                                  <p:par>
                                    <p:cTn id="14" presetID="16" presetClass="entr" presetSubtype="21"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barn(inVertical)">
                                          <p:cBhvr>
                                            <p:cTn id="16" dur="500"/>
                                            <p:tgtEl>
                                              <p:spTgt spid="12"/>
                                            </p:tgtEl>
                                          </p:cBhvr>
                                        </p:animEffect>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37"/>
                                            </p:tgtEl>
                                            <p:attrNameLst>
                                              <p:attrName>style.visibility</p:attrName>
                                            </p:attrNameLst>
                                          </p:cBhvr>
                                          <p:to>
                                            <p:strVal val="visible"/>
                                          </p:to>
                                        </p:set>
                                        <p:anim calcmode="lin" valueType="num">
                                          <p:cBhvr>
                                            <p:cTn id="20" dur="500" fill="hold"/>
                                            <p:tgtEl>
                                              <p:spTgt spid="37"/>
                                            </p:tgtEl>
                                            <p:attrNameLst>
                                              <p:attrName>ppt_w</p:attrName>
                                            </p:attrNameLst>
                                          </p:cBhvr>
                                          <p:tavLst>
                                            <p:tav tm="0">
                                              <p:val>
                                                <p:fltVal val="0"/>
                                              </p:val>
                                            </p:tav>
                                            <p:tav tm="100000">
                                              <p:val>
                                                <p:strVal val="#ppt_w"/>
                                              </p:val>
                                            </p:tav>
                                          </p:tavLst>
                                        </p:anim>
                                        <p:anim calcmode="lin" valueType="num">
                                          <p:cBhvr>
                                            <p:cTn id="21" dur="500" fill="hold"/>
                                            <p:tgtEl>
                                              <p:spTgt spid="37"/>
                                            </p:tgtEl>
                                            <p:attrNameLst>
                                              <p:attrName>ppt_h</p:attrName>
                                            </p:attrNameLst>
                                          </p:cBhvr>
                                          <p:tavLst>
                                            <p:tav tm="0">
                                              <p:val>
                                                <p:fltVal val="0"/>
                                              </p:val>
                                            </p:tav>
                                            <p:tav tm="100000">
                                              <p:val>
                                                <p:strVal val="#ppt_h"/>
                                              </p:val>
                                            </p:tav>
                                          </p:tavLst>
                                        </p:anim>
                                        <p:animEffect transition="in" filter="fade">
                                          <p:cBhvr>
                                            <p:cTn id="22" dur="500"/>
                                            <p:tgtEl>
                                              <p:spTgt spid="37"/>
                                            </p:tgtEl>
                                          </p:cBhvr>
                                        </p:animEffect>
                                      </p:childTnLst>
                                    </p:cTn>
                                  </p:par>
                                </p:childTnLst>
                              </p:cTn>
                            </p:par>
                            <p:par>
                              <p:cTn id="23" fill="hold">
                                <p:stCondLst>
                                  <p:cond delay="2000"/>
                                </p:stCondLst>
                                <p:childTnLst>
                                  <p:par>
                                    <p:cTn id="24" presetID="22" presetClass="entr" presetSubtype="4" fill="hold" nodeType="afterEffect">
                                      <p:stCondLst>
                                        <p:cond delay="0"/>
                                      </p:stCondLst>
                                      <p:childTnLst>
                                        <p:set>
                                          <p:cBhvr>
                                            <p:cTn id="25" dur="1" fill="hold">
                                              <p:stCondLst>
                                                <p:cond delay="0"/>
                                              </p:stCondLst>
                                            </p:cTn>
                                            <p:tgtEl>
                                              <p:spTgt spid="41"/>
                                            </p:tgtEl>
                                            <p:attrNameLst>
                                              <p:attrName>style.visibility</p:attrName>
                                            </p:attrNameLst>
                                          </p:cBhvr>
                                          <p:to>
                                            <p:strVal val="visible"/>
                                          </p:to>
                                        </p:set>
                                        <p:animEffect transition="in" filter="wipe(down)">
                                          <p:cBhvr>
                                            <p:cTn id="26" dur="500"/>
                                            <p:tgtEl>
                                              <p:spTgt spid="41"/>
                                            </p:tgtEl>
                                          </p:cBhvr>
                                        </p:animEffect>
                                      </p:childTnLst>
                                    </p:cTn>
                                  </p:par>
                                </p:childTnLst>
                              </p:cTn>
                            </p:par>
                            <p:par>
                              <p:cTn id="27" fill="hold">
                                <p:stCondLst>
                                  <p:cond delay="2500"/>
                                </p:stCondLst>
                                <p:childTnLst>
                                  <p:par>
                                    <p:cTn id="28" presetID="53" presetClass="entr" presetSubtype="16" fill="hold" grpId="0" nodeType="afterEffect">
                                      <p:stCondLst>
                                        <p:cond delay="0"/>
                                      </p:stCondLst>
                                      <p:childTnLst>
                                        <p:set>
                                          <p:cBhvr>
                                            <p:cTn id="29" dur="1" fill="hold">
                                              <p:stCondLst>
                                                <p:cond delay="0"/>
                                              </p:stCondLst>
                                            </p:cTn>
                                            <p:tgtEl>
                                              <p:spTgt spid="26"/>
                                            </p:tgtEl>
                                            <p:attrNameLst>
                                              <p:attrName>style.visibility</p:attrName>
                                            </p:attrNameLst>
                                          </p:cBhvr>
                                          <p:to>
                                            <p:strVal val="visible"/>
                                          </p:to>
                                        </p:set>
                                        <p:anim calcmode="lin" valueType="num">
                                          <p:cBhvr>
                                            <p:cTn id="30" dur="500" fill="hold"/>
                                            <p:tgtEl>
                                              <p:spTgt spid="26"/>
                                            </p:tgtEl>
                                            <p:attrNameLst>
                                              <p:attrName>ppt_w</p:attrName>
                                            </p:attrNameLst>
                                          </p:cBhvr>
                                          <p:tavLst>
                                            <p:tav tm="0">
                                              <p:val>
                                                <p:fltVal val="0"/>
                                              </p:val>
                                            </p:tav>
                                            <p:tav tm="100000">
                                              <p:val>
                                                <p:strVal val="#ppt_w"/>
                                              </p:val>
                                            </p:tav>
                                          </p:tavLst>
                                        </p:anim>
                                        <p:anim calcmode="lin" valueType="num">
                                          <p:cBhvr>
                                            <p:cTn id="31" dur="500" fill="hold"/>
                                            <p:tgtEl>
                                              <p:spTgt spid="26"/>
                                            </p:tgtEl>
                                            <p:attrNameLst>
                                              <p:attrName>ppt_h</p:attrName>
                                            </p:attrNameLst>
                                          </p:cBhvr>
                                          <p:tavLst>
                                            <p:tav tm="0">
                                              <p:val>
                                                <p:fltVal val="0"/>
                                              </p:val>
                                            </p:tav>
                                            <p:tav tm="100000">
                                              <p:val>
                                                <p:strVal val="#ppt_h"/>
                                              </p:val>
                                            </p:tav>
                                          </p:tavLst>
                                        </p:anim>
                                        <p:animEffect transition="in" filter="fade">
                                          <p:cBhvr>
                                            <p:cTn id="3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37" grpId="0"/>
          <p:bldP spid="2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down)">
                                          <p:cBhvr>
                                            <p:cTn id="12" dur="500"/>
                                            <p:tgtEl>
                                              <p:spTgt spid="14"/>
                                            </p:tgtEl>
                                          </p:cBhvr>
                                        </p:animEffect>
                                      </p:childTnLst>
                                    </p:cTn>
                                  </p:par>
                                </p:childTnLst>
                              </p:cTn>
                            </p:par>
                            <p:par>
                              <p:cTn id="13" fill="hold">
                                <p:stCondLst>
                                  <p:cond delay="1000"/>
                                </p:stCondLst>
                                <p:childTnLst>
                                  <p:par>
                                    <p:cTn id="14" presetID="16" presetClass="entr" presetSubtype="21"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barn(inVertical)">
                                          <p:cBhvr>
                                            <p:cTn id="16" dur="500"/>
                                            <p:tgtEl>
                                              <p:spTgt spid="12"/>
                                            </p:tgtEl>
                                          </p:cBhvr>
                                        </p:animEffect>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37"/>
                                            </p:tgtEl>
                                            <p:attrNameLst>
                                              <p:attrName>style.visibility</p:attrName>
                                            </p:attrNameLst>
                                          </p:cBhvr>
                                          <p:to>
                                            <p:strVal val="visible"/>
                                          </p:to>
                                        </p:set>
                                        <p:anim calcmode="lin" valueType="num">
                                          <p:cBhvr>
                                            <p:cTn id="20" dur="500" fill="hold"/>
                                            <p:tgtEl>
                                              <p:spTgt spid="37"/>
                                            </p:tgtEl>
                                            <p:attrNameLst>
                                              <p:attrName>ppt_w</p:attrName>
                                            </p:attrNameLst>
                                          </p:cBhvr>
                                          <p:tavLst>
                                            <p:tav tm="0">
                                              <p:val>
                                                <p:fltVal val="0"/>
                                              </p:val>
                                            </p:tav>
                                            <p:tav tm="100000">
                                              <p:val>
                                                <p:strVal val="#ppt_w"/>
                                              </p:val>
                                            </p:tav>
                                          </p:tavLst>
                                        </p:anim>
                                        <p:anim calcmode="lin" valueType="num">
                                          <p:cBhvr>
                                            <p:cTn id="21" dur="500" fill="hold"/>
                                            <p:tgtEl>
                                              <p:spTgt spid="37"/>
                                            </p:tgtEl>
                                            <p:attrNameLst>
                                              <p:attrName>ppt_h</p:attrName>
                                            </p:attrNameLst>
                                          </p:cBhvr>
                                          <p:tavLst>
                                            <p:tav tm="0">
                                              <p:val>
                                                <p:fltVal val="0"/>
                                              </p:val>
                                            </p:tav>
                                            <p:tav tm="100000">
                                              <p:val>
                                                <p:strVal val="#ppt_h"/>
                                              </p:val>
                                            </p:tav>
                                          </p:tavLst>
                                        </p:anim>
                                        <p:animEffect transition="in" filter="fade">
                                          <p:cBhvr>
                                            <p:cTn id="22" dur="500"/>
                                            <p:tgtEl>
                                              <p:spTgt spid="37"/>
                                            </p:tgtEl>
                                          </p:cBhvr>
                                        </p:animEffect>
                                      </p:childTnLst>
                                    </p:cTn>
                                  </p:par>
                                </p:childTnLst>
                              </p:cTn>
                            </p:par>
                            <p:par>
                              <p:cTn id="23" fill="hold">
                                <p:stCondLst>
                                  <p:cond delay="2000"/>
                                </p:stCondLst>
                                <p:childTnLst>
                                  <p:par>
                                    <p:cTn id="24" presetID="22" presetClass="entr" presetSubtype="4" fill="hold" nodeType="afterEffect">
                                      <p:stCondLst>
                                        <p:cond delay="0"/>
                                      </p:stCondLst>
                                      <p:childTnLst>
                                        <p:set>
                                          <p:cBhvr>
                                            <p:cTn id="25" dur="1" fill="hold">
                                              <p:stCondLst>
                                                <p:cond delay="0"/>
                                              </p:stCondLst>
                                            </p:cTn>
                                            <p:tgtEl>
                                              <p:spTgt spid="41"/>
                                            </p:tgtEl>
                                            <p:attrNameLst>
                                              <p:attrName>style.visibility</p:attrName>
                                            </p:attrNameLst>
                                          </p:cBhvr>
                                          <p:to>
                                            <p:strVal val="visible"/>
                                          </p:to>
                                        </p:set>
                                        <p:animEffect transition="in" filter="wipe(down)">
                                          <p:cBhvr>
                                            <p:cTn id="26" dur="500"/>
                                            <p:tgtEl>
                                              <p:spTgt spid="41"/>
                                            </p:tgtEl>
                                          </p:cBhvr>
                                        </p:animEffect>
                                      </p:childTnLst>
                                    </p:cTn>
                                  </p:par>
                                </p:childTnLst>
                              </p:cTn>
                            </p:par>
                            <p:par>
                              <p:cTn id="27" fill="hold">
                                <p:stCondLst>
                                  <p:cond delay="2500"/>
                                </p:stCondLst>
                                <p:childTnLst>
                                  <p:par>
                                    <p:cTn id="28" presetID="53" presetClass="entr" presetSubtype="16" fill="hold" grpId="0" nodeType="afterEffect">
                                      <p:stCondLst>
                                        <p:cond delay="0"/>
                                      </p:stCondLst>
                                      <p:childTnLst>
                                        <p:set>
                                          <p:cBhvr>
                                            <p:cTn id="29" dur="1" fill="hold">
                                              <p:stCondLst>
                                                <p:cond delay="0"/>
                                              </p:stCondLst>
                                            </p:cTn>
                                            <p:tgtEl>
                                              <p:spTgt spid="26"/>
                                            </p:tgtEl>
                                            <p:attrNameLst>
                                              <p:attrName>style.visibility</p:attrName>
                                            </p:attrNameLst>
                                          </p:cBhvr>
                                          <p:to>
                                            <p:strVal val="visible"/>
                                          </p:to>
                                        </p:set>
                                        <p:anim calcmode="lin" valueType="num">
                                          <p:cBhvr>
                                            <p:cTn id="30" dur="500" fill="hold"/>
                                            <p:tgtEl>
                                              <p:spTgt spid="26"/>
                                            </p:tgtEl>
                                            <p:attrNameLst>
                                              <p:attrName>ppt_w</p:attrName>
                                            </p:attrNameLst>
                                          </p:cBhvr>
                                          <p:tavLst>
                                            <p:tav tm="0">
                                              <p:val>
                                                <p:fltVal val="0"/>
                                              </p:val>
                                            </p:tav>
                                            <p:tav tm="100000">
                                              <p:val>
                                                <p:strVal val="#ppt_w"/>
                                              </p:val>
                                            </p:tav>
                                          </p:tavLst>
                                        </p:anim>
                                        <p:anim calcmode="lin" valueType="num">
                                          <p:cBhvr>
                                            <p:cTn id="31" dur="500" fill="hold"/>
                                            <p:tgtEl>
                                              <p:spTgt spid="26"/>
                                            </p:tgtEl>
                                            <p:attrNameLst>
                                              <p:attrName>ppt_h</p:attrName>
                                            </p:attrNameLst>
                                          </p:cBhvr>
                                          <p:tavLst>
                                            <p:tav tm="0">
                                              <p:val>
                                                <p:fltVal val="0"/>
                                              </p:val>
                                            </p:tav>
                                            <p:tav tm="100000">
                                              <p:val>
                                                <p:strVal val="#ppt_h"/>
                                              </p:val>
                                            </p:tav>
                                          </p:tavLst>
                                        </p:anim>
                                        <p:animEffect transition="in" filter="fade">
                                          <p:cBhvr>
                                            <p:cTn id="3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37" grpId="0"/>
          <p:bldP spid="26" grpId="0"/>
        </p:bldLst>
      </p:timing>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 xmlns:a16="http://schemas.microsoft.com/office/drawing/2014/main" id="{7427BC4D-5512-44DC-9DC5-188194D442D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374866" y="4833249"/>
            <a:ext cx="5732254" cy="2007123"/>
          </a:xfrm>
          <a:prstGeom prst="rect">
            <a:avLst/>
          </a:prstGeom>
        </p:spPr>
      </p:pic>
      <p:pic>
        <p:nvPicPr>
          <p:cNvPr id="6" name="图片 5">
            <a:extLst>
              <a:ext uri="{FF2B5EF4-FFF2-40B4-BE49-F238E27FC236}">
                <a16:creationId xmlns="" xmlns:a16="http://schemas.microsoft.com/office/drawing/2014/main" id="{108BE124-9430-4096-97FA-AA82CF625F0A}"/>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785229" y="2976070"/>
            <a:ext cx="2499421" cy="3130284"/>
          </a:xfrm>
          <a:prstGeom prst="rect">
            <a:avLst/>
          </a:prstGeom>
        </p:spPr>
      </p:pic>
      <p:pic>
        <p:nvPicPr>
          <p:cNvPr id="7" name="图片 6">
            <a:extLst>
              <a:ext uri="{FF2B5EF4-FFF2-40B4-BE49-F238E27FC236}">
                <a16:creationId xmlns="" xmlns:a16="http://schemas.microsoft.com/office/drawing/2014/main" id="{FB8E2559-11F8-4DD9-9081-54272C06E34F}"/>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33026" y="4495536"/>
            <a:ext cx="4763533" cy="2220349"/>
          </a:xfrm>
          <a:prstGeom prst="rect">
            <a:avLst/>
          </a:prstGeom>
        </p:spPr>
      </p:pic>
      <p:pic>
        <p:nvPicPr>
          <p:cNvPr id="8" name="图片 7">
            <a:extLst>
              <a:ext uri="{FF2B5EF4-FFF2-40B4-BE49-F238E27FC236}">
                <a16:creationId xmlns="" xmlns:a16="http://schemas.microsoft.com/office/drawing/2014/main" id="{6B8E2F22-FC70-4123-BF2A-C1D33D4845C6}"/>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8656785" y="-17777"/>
            <a:ext cx="3535214" cy="1451739"/>
          </a:xfrm>
          <a:prstGeom prst="rect">
            <a:avLst/>
          </a:prstGeom>
        </p:spPr>
      </p:pic>
      <p:pic>
        <p:nvPicPr>
          <p:cNvPr id="9" name="图片 8">
            <a:extLst>
              <a:ext uri="{FF2B5EF4-FFF2-40B4-BE49-F238E27FC236}">
                <a16:creationId xmlns="" xmlns:a16="http://schemas.microsoft.com/office/drawing/2014/main" id="{9614E3DB-189A-4356-8F0B-9E4DB47483F3}"/>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33025" y="5786942"/>
            <a:ext cx="12225024" cy="1071058"/>
          </a:xfrm>
          <a:prstGeom prst="rect">
            <a:avLst/>
          </a:prstGeom>
        </p:spPr>
      </p:pic>
      <p:pic>
        <p:nvPicPr>
          <p:cNvPr id="10" name="图片 9">
            <a:extLst>
              <a:ext uri="{FF2B5EF4-FFF2-40B4-BE49-F238E27FC236}">
                <a16:creationId xmlns="" xmlns:a16="http://schemas.microsoft.com/office/drawing/2014/main" id="{C65BCCBF-3319-4785-B068-60ED45BF2AC1}"/>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p:blipFill>
        <p:spPr>
          <a:xfrm flipH="1">
            <a:off x="9417321" y="3867000"/>
            <a:ext cx="2774678" cy="2955783"/>
          </a:xfrm>
          <a:prstGeom prst="rect">
            <a:avLst/>
          </a:prstGeom>
        </p:spPr>
      </p:pic>
      <p:pic>
        <p:nvPicPr>
          <p:cNvPr id="11" name="图片 10">
            <a:extLst>
              <a:ext uri="{FF2B5EF4-FFF2-40B4-BE49-F238E27FC236}">
                <a16:creationId xmlns="" xmlns:a16="http://schemas.microsoft.com/office/drawing/2014/main" id="{F3F83FB3-51C2-45D3-970F-4933C5EA09D3}"/>
              </a:ext>
            </a:extLst>
          </p:cNvPr>
          <p:cNvPicPr>
            <a:picLocks noChangeAspect="1"/>
          </p:cNvPicPr>
          <p:nvPr/>
        </p:nvPicPr>
        <p:blipFill>
          <a:blip r:embed="rId8">
            <a:extLst>
              <a:ext uri="{BEBA8EAE-BF5A-486C-A8C5-ECC9F3942E4B}">
                <a14:imgProps xmlns:a14="http://schemas.microsoft.com/office/drawing/2010/main">
                  <a14:imgLayer>
                    <a14:imgEffect>
                      <a14:brightnessContrast bright="-20000" contrast="40000"/>
                    </a14:imgEffect>
                  </a14:imgLayer>
                </a14:imgProps>
              </a:ext>
              <a:ext uri="{28A0092B-C50C-407E-A947-70E740481C1C}">
                <a14:useLocalDpi xmlns:a14="http://schemas.microsoft.com/office/drawing/2010/main" val="0"/>
              </a:ext>
            </a:extLst>
          </a:blip>
          <a:srcRect/>
          <a:stretch/>
        </p:blipFill>
        <p:spPr>
          <a:xfrm>
            <a:off x="948177" y="867010"/>
            <a:ext cx="1460761" cy="1012063"/>
          </a:xfrm>
          <a:prstGeom prst="rect">
            <a:avLst/>
          </a:prstGeom>
        </p:spPr>
      </p:pic>
      <p:sp>
        <p:nvSpPr>
          <p:cNvPr id="12" name="矩形 11">
            <a:extLst>
              <a:ext uri="{FF2B5EF4-FFF2-40B4-BE49-F238E27FC236}">
                <a16:creationId xmlns="" xmlns:a16="http://schemas.microsoft.com/office/drawing/2014/main" id="{45FD5C1A-2EFE-4765-8871-6A37E390EA86}"/>
              </a:ext>
            </a:extLst>
          </p:cNvPr>
          <p:cNvSpPr/>
          <p:nvPr/>
        </p:nvSpPr>
        <p:spPr>
          <a:xfrm>
            <a:off x="1244084" y="2089015"/>
            <a:ext cx="10125608" cy="1446550"/>
          </a:xfrm>
          <a:prstGeom prst="rect">
            <a:avLst/>
          </a:prstGeom>
          <a:noFill/>
        </p:spPr>
        <p:txBody>
          <a:bodyPr wrap="square" rtlCol="0">
            <a:spAutoFit/>
          </a:bodyPr>
          <a:lstStyle/>
          <a:p>
            <a:pPr algn="ctr"/>
            <a:r>
              <a:rPr kumimoji="1" lang="zh-CN" altLang="en-US" sz="8800" dirty="0">
                <a:solidFill>
                  <a:srgbClr val="C00000"/>
                </a:solidFill>
                <a:effectLst>
                  <a:outerShdw blurRad="50800" dist="38100" dir="2700000" algn="tl" rotWithShape="0">
                    <a:prstClr val="black">
                      <a:alpha val="6000"/>
                    </a:prstClr>
                  </a:outerShdw>
                </a:effectLst>
                <a:latin typeface="汉仪综艺体简" panose="02010600000101010101" pitchFamily="2" charset="-122"/>
                <a:ea typeface="汉仪综艺体简" panose="02010600000101010101" pitchFamily="2" charset="-122"/>
                <a:sym typeface="思源黑体" panose="020B0500000000000000" pitchFamily="34" charset="-122"/>
              </a:rPr>
              <a:t>回顾百年辉煌党史</a:t>
            </a:r>
          </a:p>
        </p:txBody>
      </p:sp>
      <p:sp>
        <p:nvSpPr>
          <p:cNvPr id="13" name="矩形 12">
            <a:extLst>
              <a:ext uri="{FF2B5EF4-FFF2-40B4-BE49-F238E27FC236}">
                <a16:creationId xmlns="" xmlns:a16="http://schemas.microsoft.com/office/drawing/2014/main" id="{4940D1D7-874C-4BA3-9DD8-0F4AA319516C}"/>
              </a:ext>
            </a:extLst>
          </p:cNvPr>
          <p:cNvSpPr/>
          <p:nvPr/>
        </p:nvSpPr>
        <p:spPr>
          <a:xfrm>
            <a:off x="2187037" y="1186020"/>
            <a:ext cx="8107912" cy="923330"/>
          </a:xfrm>
          <a:prstGeom prst="rect">
            <a:avLst/>
          </a:prstGeom>
          <a:noFill/>
        </p:spPr>
        <p:txBody>
          <a:bodyPr wrap="square" rtlCol="0">
            <a:spAutoFit/>
          </a:bodyPr>
          <a:lstStyle/>
          <a:p>
            <a:pPr algn="ctr"/>
            <a:r>
              <a:rPr kumimoji="1" lang="zh-CN" altLang="en-US" sz="5400" dirty="0">
                <a:solidFill>
                  <a:srgbClr val="C00000"/>
                </a:solidFill>
                <a:effectLst>
                  <a:outerShdw blurRad="50800" dist="38100" dir="2700000" algn="tl" rotWithShape="0">
                    <a:prstClr val="black">
                      <a:alpha val="6000"/>
                    </a:prstClr>
                  </a:outerShdw>
                </a:effectLst>
                <a:latin typeface="汉仪综艺体简" panose="02010600000101010101" pitchFamily="2" charset="-122"/>
                <a:ea typeface="汉仪综艺体简" panose="02010600000101010101" pitchFamily="2" charset="-122"/>
                <a:sym typeface="思源黑体" panose="020B0500000000000000" pitchFamily="34" charset="-122"/>
              </a:rPr>
              <a:t>献礼建党</a:t>
            </a:r>
            <a:r>
              <a:rPr kumimoji="1" lang="en-US" altLang="zh-CN" sz="5400" dirty="0">
                <a:solidFill>
                  <a:srgbClr val="C00000"/>
                </a:solidFill>
                <a:effectLst>
                  <a:outerShdw blurRad="50800" dist="38100" dir="2700000" algn="tl" rotWithShape="0">
                    <a:prstClr val="black">
                      <a:alpha val="6000"/>
                    </a:prstClr>
                  </a:outerShdw>
                </a:effectLst>
                <a:latin typeface="汉仪综艺体简" panose="02010600000101010101" pitchFamily="2" charset="-122"/>
                <a:ea typeface="汉仪综艺体简" panose="02010600000101010101" pitchFamily="2" charset="-122"/>
                <a:sym typeface="思源黑体" panose="020B0500000000000000" pitchFamily="34" charset="-122"/>
              </a:rPr>
              <a:t>100</a:t>
            </a:r>
            <a:r>
              <a:rPr kumimoji="1" lang="zh-CN" altLang="en-US" sz="5400" dirty="0">
                <a:solidFill>
                  <a:srgbClr val="C00000"/>
                </a:solidFill>
                <a:effectLst>
                  <a:outerShdw blurRad="50800" dist="38100" dir="2700000" algn="tl" rotWithShape="0">
                    <a:prstClr val="black">
                      <a:alpha val="6000"/>
                    </a:prstClr>
                  </a:outerShdw>
                </a:effectLst>
                <a:latin typeface="汉仪综艺体简" panose="02010600000101010101" pitchFamily="2" charset="-122"/>
                <a:ea typeface="汉仪综艺体简" panose="02010600000101010101" pitchFamily="2" charset="-122"/>
                <a:sym typeface="思源黑体" panose="020B0500000000000000" pitchFamily="34" charset="-122"/>
              </a:rPr>
              <a:t>周年</a:t>
            </a:r>
          </a:p>
        </p:txBody>
      </p:sp>
      <p:grpSp>
        <p:nvGrpSpPr>
          <p:cNvPr id="14" name="组合 13">
            <a:extLst>
              <a:ext uri="{FF2B5EF4-FFF2-40B4-BE49-F238E27FC236}">
                <a16:creationId xmlns="" xmlns:a16="http://schemas.microsoft.com/office/drawing/2014/main" id="{D25E9CF8-AFE9-4E57-978E-EAB8374B12FB}"/>
              </a:ext>
            </a:extLst>
          </p:cNvPr>
          <p:cNvGrpSpPr/>
          <p:nvPr/>
        </p:nvGrpSpPr>
        <p:grpSpPr>
          <a:xfrm>
            <a:off x="2369895" y="3675151"/>
            <a:ext cx="7710054" cy="436445"/>
            <a:chOff x="3553431" y="4389107"/>
            <a:chExt cx="5301205" cy="480053"/>
          </a:xfrm>
        </p:grpSpPr>
        <p:cxnSp>
          <p:nvCxnSpPr>
            <p:cNvPr id="15" name="1">
              <a:extLst>
                <a:ext uri="{FF2B5EF4-FFF2-40B4-BE49-F238E27FC236}">
                  <a16:creationId xmlns="" xmlns:a16="http://schemas.microsoft.com/office/drawing/2014/main" id="{3FC658BC-F980-4087-B830-0FB639FB20B9}"/>
                </a:ext>
              </a:extLst>
            </p:cNvPr>
            <p:cNvCxnSpPr/>
            <p:nvPr/>
          </p:nvCxnSpPr>
          <p:spPr>
            <a:xfrm>
              <a:off x="3553431" y="4617548"/>
              <a:ext cx="5301205" cy="0"/>
            </a:xfrm>
            <a:prstGeom prst="line">
              <a:avLst/>
            </a:prstGeom>
            <a:noFill/>
            <a:ln w="19050" cap="flat" cmpd="sng" algn="ctr">
              <a:solidFill>
                <a:srgbClr val="C00000"/>
              </a:solidFill>
              <a:prstDash val="solid"/>
              <a:miter lim="800000"/>
            </a:ln>
            <a:effectLst/>
          </p:spPr>
        </p:cxnSp>
        <p:sp>
          <p:nvSpPr>
            <p:cNvPr id="16" name="1">
              <a:extLst>
                <a:ext uri="{FF2B5EF4-FFF2-40B4-BE49-F238E27FC236}">
                  <a16:creationId xmlns="" xmlns:a16="http://schemas.microsoft.com/office/drawing/2014/main" id="{ECD7224A-5BB3-4895-B368-F6E8D693C7BF}"/>
                </a:ext>
              </a:extLst>
            </p:cNvPr>
            <p:cNvSpPr/>
            <p:nvPr/>
          </p:nvSpPr>
          <p:spPr>
            <a:xfrm>
              <a:off x="3889040" y="4389107"/>
              <a:ext cx="4675595" cy="480053"/>
            </a:xfrm>
            <a:prstGeom prst="roundRect">
              <a:avLst/>
            </a:prstGeom>
            <a:solidFill>
              <a:srgbClr val="C00000"/>
            </a:solidFill>
            <a:ln w="12700" cap="flat" cmpd="sng" algn="ctr">
              <a:noFill/>
              <a:prstDash val="solid"/>
              <a:miter lim="800000"/>
            </a:ln>
            <a:effectLst/>
          </p:spPr>
          <p:txBody>
            <a:bodyPr rtlCol="0" anchor="ctr"/>
            <a:lstStyle/>
            <a:p>
              <a:pPr marL="0" marR="0" lvl="0" indent="0" algn="dist" defTabSz="914377" eaLnBrk="1" fontAlgn="auto" latinLnBrk="0" hangingPunct="1">
                <a:lnSpc>
                  <a:spcPct val="100000"/>
                </a:lnSpc>
                <a:spcBef>
                  <a:spcPts val="0"/>
                </a:spcBef>
                <a:spcAft>
                  <a:spcPts val="0"/>
                </a:spcAft>
                <a:buClrTx/>
                <a:buSzTx/>
                <a:buFontTx/>
                <a:buNone/>
                <a:tabLst/>
                <a:defRPr/>
              </a:pPr>
              <a:r>
                <a:rPr lang="zh-CN" altLang="en-US" sz="2000" kern="0" dirty="0">
                  <a:solidFill>
                    <a:prstClr val="white"/>
                  </a:solidFill>
                  <a:latin typeface="汉仪综艺体简" panose="02010600000101010101" pitchFamily="2" charset="-122"/>
                  <a:ea typeface="汉仪综艺体简" panose="02010600000101010101" pitchFamily="2" charset="-122"/>
                  <a:cs typeface="+mn-ea"/>
                  <a:sym typeface="思源黑体" panose="020B0500000000000000" pitchFamily="34" charset="-122"/>
                </a:rPr>
                <a:t>★ 演示完毕感谢您的观看</a:t>
              </a:r>
              <a:r>
                <a:rPr kumimoji="0" lang="zh-CN" altLang="en-US" sz="2000" b="0" i="0" u="none" strike="noStrike" kern="0" cap="none" spc="0" normalizeH="0" baseline="0" noProof="0" dirty="0">
                  <a:ln>
                    <a:noFill/>
                  </a:ln>
                  <a:solidFill>
                    <a:prstClr val="white"/>
                  </a:solidFill>
                  <a:effectLst/>
                  <a:uLnTx/>
                  <a:uFillTx/>
                  <a:latin typeface="汉仪综艺体简" panose="02010600000101010101" pitchFamily="2" charset="-122"/>
                  <a:ea typeface="汉仪综艺体简" panose="02010600000101010101" pitchFamily="2" charset="-122"/>
                  <a:cs typeface="+mn-ea"/>
                  <a:sym typeface="思源黑体" panose="020B0500000000000000" pitchFamily="34" charset="-122"/>
                </a:rPr>
                <a:t>★</a:t>
              </a:r>
            </a:p>
          </p:txBody>
        </p:sp>
      </p:grpSp>
      <p:sp>
        <p:nvSpPr>
          <p:cNvPr id="17" name="矩形 16">
            <a:extLst>
              <a:ext uri="{FF2B5EF4-FFF2-40B4-BE49-F238E27FC236}">
                <a16:creationId xmlns="" xmlns:a16="http://schemas.microsoft.com/office/drawing/2014/main" id="{19A3E02B-B965-4EAE-BDA3-6B10D345F6CF}"/>
              </a:ext>
            </a:extLst>
          </p:cNvPr>
          <p:cNvSpPr/>
          <p:nvPr/>
        </p:nvSpPr>
        <p:spPr>
          <a:xfrm>
            <a:off x="2408938" y="4302725"/>
            <a:ext cx="7795900" cy="338554"/>
          </a:xfrm>
          <a:prstGeom prst="rect">
            <a:avLst/>
          </a:prstGeom>
          <a:noFill/>
        </p:spPr>
        <p:txBody>
          <a:bodyPr wrap="square" rtlCol="0">
            <a:spAutoFit/>
          </a:bodyPr>
          <a:lstStyle/>
          <a:p>
            <a:pPr algn="ctr"/>
            <a:r>
              <a:rPr kumimoji="1" lang="zh-CN" altLang="en-US" sz="1600" dirty="0">
                <a:solidFill>
                  <a:srgbClr val="C00000"/>
                </a:solidFill>
                <a:effectLst>
                  <a:outerShdw blurRad="50800" dist="38100" dir="2700000" algn="tl" rotWithShape="0">
                    <a:prstClr val="black">
                      <a:alpha val="6000"/>
                    </a:prstClr>
                  </a:outerShdw>
                </a:effectLst>
                <a:latin typeface="汉仪综艺体简" panose="02010600000101010101" pitchFamily="2" charset="-122"/>
                <a:ea typeface="汉仪综艺体简" panose="02010600000101010101" pitchFamily="2" charset="-122"/>
                <a:sym typeface="思源黑体" panose="020B0500000000000000" pitchFamily="34" charset="-122"/>
              </a:rPr>
              <a:t>汇报人：熊猫办公            汇报时间：</a:t>
            </a:r>
            <a:r>
              <a:rPr kumimoji="1" lang="en-US" altLang="zh-CN" sz="1600" dirty="0">
                <a:solidFill>
                  <a:srgbClr val="C00000"/>
                </a:solidFill>
                <a:effectLst>
                  <a:outerShdw blurRad="50800" dist="38100" dir="2700000" algn="tl" rotWithShape="0">
                    <a:prstClr val="black">
                      <a:alpha val="6000"/>
                    </a:prstClr>
                  </a:outerShdw>
                </a:effectLst>
                <a:latin typeface="汉仪综艺体简" panose="02010600000101010101" pitchFamily="2" charset="-122"/>
                <a:ea typeface="汉仪综艺体简" panose="02010600000101010101" pitchFamily="2" charset="-122"/>
                <a:sym typeface="思源黑体" panose="020B0500000000000000" pitchFamily="34" charset="-122"/>
              </a:rPr>
              <a:t>20XX</a:t>
            </a:r>
            <a:endParaRPr kumimoji="1" lang="zh-CN" altLang="en-US" sz="1600" dirty="0">
              <a:solidFill>
                <a:srgbClr val="C00000"/>
              </a:solidFill>
              <a:effectLst>
                <a:outerShdw blurRad="50800" dist="38100" dir="2700000" algn="tl" rotWithShape="0">
                  <a:prstClr val="black">
                    <a:alpha val="6000"/>
                  </a:prstClr>
                </a:outerShdw>
              </a:effectLst>
              <a:latin typeface="汉仪综艺体简" panose="02010600000101010101" pitchFamily="2" charset="-122"/>
              <a:ea typeface="汉仪综艺体简" panose="02010600000101010101" pitchFamily="2" charset="-122"/>
              <a:sym typeface="思源黑体" panose="020B0500000000000000" pitchFamily="34" charset="-122"/>
            </a:endParaRPr>
          </a:p>
        </p:txBody>
      </p:sp>
    </p:spTree>
    <p:extLst>
      <p:ext uri="{BB962C8B-B14F-4D97-AF65-F5344CB8AC3E}">
        <p14:creationId xmlns:p14="http://schemas.microsoft.com/office/powerpoint/2010/main" val="2691941670"/>
      </p:ext>
    </p:extLst>
  </p:cSld>
  <p:clrMapOvr>
    <a:masterClrMapping/>
  </p:clrMapOvr>
  <mc:AlternateContent xmlns:mc="http://schemas.openxmlformats.org/markup-compatibility/2006" xmlns:p14="http://schemas.microsoft.com/office/powerpoint/2010/main">
    <mc:Choice Requires="p14">
      <p:transition spd="slow" p14:dur="2000" advTm="2000"/>
    </mc:Choice>
    <mc:Fallback xmlns="">
      <p:transition spd="slow" advTm="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right)">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anim calcmode="lin" valueType="num">
                                      <p:cBhvr>
                                        <p:cTn id="12" dur="1000" fill="hold"/>
                                        <p:tgtEl>
                                          <p:spTgt spid="9"/>
                                        </p:tgtEl>
                                        <p:attrNameLst>
                                          <p:attrName>ppt_x</p:attrName>
                                        </p:attrNameLst>
                                      </p:cBhvr>
                                      <p:tavLst>
                                        <p:tav tm="0">
                                          <p:val>
                                            <p:strVal val="#ppt_x"/>
                                          </p:val>
                                        </p:tav>
                                        <p:tav tm="100000">
                                          <p:val>
                                            <p:strVal val="#ppt_x"/>
                                          </p:val>
                                        </p:tav>
                                      </p:tavLst>
                                    </p:anim>
                                    <p:anim calcmode="lin" valueType="num">
                                      <p:cBhvr>
                                        <p:cTn id="13" dur="1000" fill="hold"/>
                                        <p:tgtEl>
                                          <p:spTgt spid="9"/>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4"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par>
                          <p:cTn id="18" fill="hold">
                            <p:stCondLst>
                              <p:cond delay="2000"/>
                            </p:stCondLst>
                            <p:childTnLst>
                              <p:par>
                                <p:cTn id="19" presetID="42" presetClass="entr" presetSubtype="0" fill="hold"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22" presetClass="entr" presetSubtype="4"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500"/>
                                        <p:tgtEl>
                                          <p:spTgt spid="7"/>
                                        </p:tgtEl>
                                      </p:cBhvr>
                                    </p:animEffect>
                                  </p:childTnLst>
                                </p:cTn>
                              </p:par>
                              <p:par>
                                <p:cTn id="28" presetID="22" presetClass="entr" presetSubtype="4" fill="hold" nodeType="with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wipe(down)">
                                      <p:cBhvr>
                                        <p:cTn id="30" dur="500"/>
                                        <p:tgtEl>
                                          <p:spTgt spid="6"/>
                                        </p:tgtEl>
                                      </p:cBhvr>
                                    </p:animEffect>
                                  </p:childTnLst>
                                </p:cTn>
                              </p:par>
                            </p:childTnLst>
                          </p:cTn>
                        </p:par>
                        <p:par>
                          <p:cTn id="31" fill="hold">
                            <p:stCondLst>
                              <p:cond delay="3500"/>
                            </p:stCondLst>
                            <p:childTnLst>
                              <p:par>
                                <p:cTn id="32" presetID="2" presetClass="entr" presetSubtype="12" fill="hold" nodeType="after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additive="base">
                                        <p:cTn id="34" dur="500" fill="hold"/>
                                        <p:tgtEl>
                                          <p:spTgt spid="11"/>
                                        </p:tgtEl>
                                        <p:attrNameLst>
                                          <p:attrName>ppt_x</p:attrName>
                                        </p:attrNameLst>
                                      </p:cBhvr>
                                      <p:tavLst>
                                        <p:tav tm="0">
                                          <p:val>
                                            <p:strVal val="0-#ppt_w/2"/>
                                          </p:val>
                                        </p:tav>
                                        <p:tav tm="100000">
                                          <p:val>
                                            <p:strVal val="#ppt_x"/>
                                          </p:val>
                                        </p:tav>
                                      </p:tavLst>
                                    </p:anim>
                                    <p:anim calcmode="lin" valueType="num">
                                      <p:cBhvr additive="base">
                                        <p:cTn id="35" dur="500" fill="hold"/>
                                        <p:tgtEl>
                                          <p:spTgt spid="11"/>
                                        </p:tgtEl>
                                        <p:attrNameLst>
                                          <p:attrName>ppt_y</p:attrName>
                                        </p:attrNameLst>
                                      </p:cBhvr>
                                      <p:tavLst>
                                        <p:tav tm="0">
                                          <p:val>
                                            <p:strVal val="1+#ppt_h/2"/>
                                          </p:val>
                                        </p:tav>
                                        <p:tav tm="100000">
                                          <p:val>
                                            <p:strVal val="#ppt_y"/>
                                          </p:val>
                                        </p:tav>
                                      </p:tavLst>
                                    </p:anim>
                                  </p:childTnLst>
                                </p:cTn>
                              </p:par>
                            </p:childTnLst>
                          </p:cTn>
                        </p:par>
                        <p:par>
                          <p:cTn id="36" fill="hold">
                            <p:stCondLst>
                              <p:cond delay="4000"/>
                            </p:stCondLst>
                            <p:childTnLst>
                              <p:par>
                                <p:cTn id="37" presetID="23" presetClass="entr" presetSubtype="36" fill="hold" grpId="0" nodeType="after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p:cTn id="39" dur="500" fill="hold"/>
                                        <p:tgtEl>
                                          <p:spTgt spid="12"/>
                                        </p:tgtEl>
                                        <p:attrNameLst>
                                          <p:attrName>ppt_w</p:attrName>
                                        </p:attrNameLst>
                                      </p:cBhvr>
                                      <p:tavLst>
                                        <p:tav tm="0">
                                          <p:val>
                                            <p:strVal val="(6*min(max(#ppt_w*#ppt_h,.3),1)-7.4)/-.7*#ppt_w"/>
                                          </p:val>
                                        </p:tav>
                                        <p:tav tm="100000">
                                          <p:val>
                                            <p:strVal val="#ppt_w"/>
                                          </p:val>
                                        </p:tav>
                                      </p:tavLst>
                                    </p:anim>
                                    <p:anim calcmode="lin" valueType="num">
                                      <p:cBhvr>
                                        <p:cTn id="40" dur="500" fill="hold"/>
                                        <p:tgtEl>
                                          <p:spTgt spid="12"/>
                                        </p:tgtEl>
                                        <p:attrNameLst>
                                          <p:attrName>ppt_h</p:attrName>
                                        </p:attrNameLst>
                                      </p:cBhvr>
                                      <p:tavLst>
                                        <p:tav tm="0">
                                          <p:val>
                                            <p:strVal val="(6*min(max(#ppt_w*#ppt_h,.3),1)-7.4)/-.7*#ppt_h"/>
                                          </p:val>
                                        </p:tav>
                                        <p:tav tm="100000">
                                          <p:val>
                                            <p:strVal val="#ppt_h"/>
                                          </p:val>
                                        </p:tav>
                                      </p:tavLst>
                                    </p:anim>
                                    <p:anim calcmode="lin" valueType="num">
                                      <p:cBhvr>
                                        <p:cTn id="41" dur="500" fill="hold"/>
                                        <p:tgtEl>
                                          <p:spTgt spid="12"/>
                                        </p:tgtEl>
                                        <p:attrNameLst>
                                          <p:attrName>ppt_x</p:attrName>
                                        </p:attrNameLst>
                                      </p:cBhvr>
                                      <p:tavLst>
                                        <p:tav tm="0">
                                          <p:val>
                                            <p:fltVal val="0.5"/>
                                          </p:val>
                                        </p:tav>
                                        <p:tav tm="100000">
                                          <p:val>
                                            <p:strVal val="#ppt_x"/>
                                          </p:val>
                                        </p:tav>
                                      </p:tavLst>
                                    </p:anim>
                                    <p:anim calcmode="lin" valueType="num">
                                      <p:cBhvr>
                                        <p:cTn id="42" dur="500" fill="hold"/>
                                        <p:tgtEl>
                                          <p:spTgt spid="12"/>
                                        </p:tgtEl>
                                        <p:attrNameLst>
                                          <p:attrName>ppt_y</p:attrName>
                                        </p:attrNameLst>
                                      </p:cBhvr>
                                      <p:tavLst>
                                        <p:tav tm="0">
                                          <p:val>
                                            <p:strVal val="1+(6*min(max(#ppt_w*#ppt_h,.3),1)-7.4)/-.7*#ppt_h/2"/>
                                          </p:val>
                                        </p:tav>
                                        <p:tav tm="100000">
                                          <p:val>
                                            <p:strVal val="#ppt_y"/>
                                          </p:val>
                                        </p:tav>
                                      </p:tavLst>
                                    </p:anim>
                                  </p:childTnLst>
                                </p:cTn>
                              </p:par>
                            </p:childTnLst>
                          </p:cTn>
                        </p:par>
                        <p:par>
                          <p:cTn id="43" fill="hold">
                            <p:stCondLst>
                              <p:cond delay="4500"/>
                            </p:stCondLst>
                            <p:childTnLst>
                              <p:par>
                                <p:cTn id="44" presetID="16" presetClass="entr" presetSubtype="37"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barn(outVertical)">
                                      <p:cBhvr>
                                        <p:cTn id="46" dur="500"/>
                                        <p:tgtEl>
                                          <p:spTgt spid="13"/>
                                        </p:tgtEl>
                                      </p:cBhvr>
                                    </p:animEffect>
                                  </p:childTnLst>
                                </p:cTn>
                              </p:par>
                            </p:childTnLst>
                          </p:cTn>
                        </p:par>
                        <p:par>
                          <p:cTn id="47" fill="hold">
                            <p:stCondLst>
                              <p:cond delay="5000"/>
                            </p:stCondLst>
                            <p:childTnLst>
                              <p:par>
                                <p:cTn id="48" presetID="53" presetClass="entr" presetSubtype="16" fill="hold" nodeType="afterEffect">
                                  <p:stCondLst>
                                    <p:cond delay="0"/>
                                  </p:stCondLst>
                                  <p:childTnLst>
                                    <p:set>
                                      <p:cBhvr>
                                        <p:cTn id="49" dur="1" fill="hold">
                                          <p:stCondLst>
                                            <p:cond delay="0"/>
                                          </p:stCondLst>
                                        </p:cTn>
                                        <p:tgtEl>
                                          <p:spTgt spid="14"/>
                                        </p:tgtEl>
                                        <p:attrNameLst>
                                          <p:attrName>style.visibility</p:attrName>
                                        </p:attrNameLst>
                                      </p:cBhvr>
                                      <p:to>
                                        <p:strVal val="visible"/>
                                      </p:to>
                                    </p:set>
                                    <p:anim calcmode="lin" valueType="num">
                                      <p:cBhvr>
                                        <p:cTn id="50" dur="500" fill="hold"/>
                                        <p:tgtEl>
                                          <p:spTgt spid="14"/>
                                        </p:tgtEl>
                                        <p:attrNameLst>
                                          <p:attrName>ppt_w</p:attrName>
                                        </p:attrNameLst>
                                      </p:cBhvr>
                                      <p:tavLst>
                                        <p:tav tm="0">
                                          <p:val>
                                            <p:fltVal val="0"/>
                                          </p:val>
                                        </p:tav>
                                        <p:tav tm="100000">
                                          <p:val>
                                            <p:strVal val="#ppt_w"/>
                                          </p:val>
                                        </p:tav>
                                      </p:tavLst>
                                    </p:anim>
                                    <p:anim calcmode="lin" valueType="num">
                                      <p:cBhvr>
                                        <p:cTn id="51" dur="500" fill="hold"/>
                                        <p:tgtEl>
                                          <p:spTgt spid="14"/>
                                        </p:tgtEl>
                                        <p:attrNameLst>
                                          <p:attrName>ppt_h</p:attrName>
                                        </p:attrNameLst>
                                      </p:cBhvr>
                                      <p:tavLst>
                                        <p:tav tm="0">
                                          <p:val>
                                            <p:fltVal val="0"/>
                                          </p:val>
                                        </p:tav>
                                        <p:tav tm="100000">
                                          <p:val>
                                            <p:strVal val="#ppt_h"/>
                                          </p:val>
                                        </p:tav>
                                      </p:tavLst>
                                    </p:anim>
                                    <p:animEffect transition="in" filter="fade">
                                      <p:cBhvr>
                                        <p:cTn id="52" dur="500"/>
                                        <p:tgtEl>
                                          <p:spTgt spid="14"/>
                                        </p:tgtEl>
                                      </p:cBhvr>
                                    </p:animEffect>
                                  </p:childTnLst>
                                </p:cTn>
                              </p:par>
                            </p:childTnLst>
                          </p:cTn>
                        </p:par>
                        <p:par>
                          <p:cTn id="53" fill="hold">
                            <p:stCondLst>
                              <p:cond delay="5500"/>
                            </p:stCondLst>
                            <p:childTnLst>
                              <p:par>
                                <p:cTn id="54" presetID="16" presetClass="entr" presetSubtype="37" fill="hold" grpId="0" nodeType="after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barn(outVertical)">
                                      <p:cBhvr>
                                        <p:cTn id="5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7"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 y="2949865"/>
            <a:ext cx="12191999"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dirty="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                                             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0" y="2182092"/>
            <a:ext cx="12191999"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defRPr/>
            </a:pP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                更多</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9"/>
              </a:rPr>
              <a:t>www.ypppt.com/ziti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10"/>
              </a:rPr>
              <a:t>www.ypppt.com/gushi/</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课件：</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11"/>
              </a:rPr>
              <a:t>www.ypppt.com/kejian/</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9123617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文本框 38">
            <a:extLst>
              <a:ext uri="{FF2B5EF4-FFF2-40B4-BE49-F238E27FC236}">
                <a16:creationId xmlns="" xmlns:a16="http://schemas.microsoft.com/office/drawing/2014/main" id="{E5B102FC-ABD5-4A4C-A6A8-706F28EF6A31}"/>
              </a:ext>
            </a:extLst>
          </p:cNvPr>
          <p:cNvSpPr txBox="1"/>
          <p:nvPr/>
        </p:nvSpPr>
        <p:spPr>
          <a:xfrm>
            <a:off x="1114000" y="375508"/>
            <a:ext cx="6096000" cy="369332"/>
          </a:xfrm>
          <a:prstGeom prst="rect">
            <a:avLst/>
          </a:prstGeom>
          <a:noFill/>
        </p:spPr>
        <p:txBody>
          <a:bodyPr wrap="square">
            <a:spAutoFit/>
          </a:bodyPr>
          <a:lstStyle/>
          <a:p>
            <a:r>
              <a:rPr lang="zh-CN" altLang="en-US" sz="1800" dirty="0">
                <a:solidFill>
                  <a:srgbClr val="C00000"/>
                </a:solidFill>
                <a:latin typeface="汉仪雅酷黑 85W" panose="020B0904020202020204" pitchFamily="34" charset="-122"/>
                <a:ea typeface="汉仪雅酷黑 85W" panose="020B0904020202020204" pitchFamily="34" charset="-122"/>
                <a:sym typeface="思源黑体" panose="020B0500000000000000" pitchFamily="34" charset="-122"/>
              </a:rPr>
              <a:t>建党初期</a:t>
            </a:r>
          </a:p>
        </p:txBody>
      </p:sp>
      <p:pic>
        <p:nvPicPr>
          <p:cNvPr id="40" name="图片 13">
            <a:extLst>
              <a:ext uri="{FF2B5EF4-FFF2-40B4-BE49-F238E27FC236}">
                <a16:creationId xmlns="" xmlns:a16="http://schemas.microsoft.com/office/drawing/2014/main" id="{8F5A8AB7-08C8-4A4F-98B4-B87A4046B493}"/>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bwMode="auto">
          <a:xfrm>
            <a:off x="263122" y="213359"/>
            <a:ext cx="850878" cy="693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 name="组合 3">
            <a:extLst>
              <a:ext uri="{FF2B5EF4-FFF2-40B4-BE49-F238E27FC236}">
                <a16:creationId xmlns="" xmlns:a16="http://schemas.microsoft.com/office/drawing/2014/main" id="{24071F3C-833B-42F2-856F-3FC424B65C32}"/>
              </a:ext>
            </a:extLst>
          </p:cNvPr>
          <p:cNvGrpSpPr/>
          <p:nvPr/>
        </p:nvGrpSpPr>
        <p:grpSpPr>
          <a:xfrm>
            <a:off x="790581" y="1503525"/>
            <a:ext cx="9633529" cy="584775"/>
            <a:chOff x="1015174" y="1422502"/>
            <a:chExt cx="9455235" cy="584775"/>
          </a:xfrm>
        </p:grpSpPr>
        <p:grpSp>
          <p:nvGrpSpPr>
            <p:cNvPr id="5" name="组合 20">
              <a:extLst>
                <a:ext uri="{FF2B5EF4-FFF2-40B4-BE49-F238E27FC236}">
                  <a16:creationId xmlns="" xmlns:a16="http://schemas.microsoft.com/office/drawing/2014/main" id="{4BBB3967-AF6B-4A97-8C61-276988DBB5D4}"/>
                </a:ext>
              </a:extLst>
            </p:cNvPr>
            <p:cNvGrpSpPr>
              <a:grpSpLocks/>
            </p:cNvGrpSpPr>
            <p:nvPr/>
          </p:nvGrpSpPr>
          <p:grpSpPr bwMode="auto">
            <a:xfrm>
              <a:off x="1015174" y="1422502"/>
              <a:ext cx="6929598" cy="584775"/>
              <a:chOff x="383197" y="1297979"/>
              <a:chExt cx="8068195" cy="637991"/>
            </a:xfrm>
          </p:grpSpPr>
          <p:sp>
            <p:nvSpPr>
              <p:cNvPr id="8" name="文本框 22">
                <a:extLst>
                  <a:ext uri="{FF2B5EF4-FFF2-40B4-BE49-F238E27FC236}">
                    <a16:creationId xmlns="" xmlns:a16="http://schemas.microsoft.com/office/drawing/2014/main" id="{0EA001A6-CF92-41BC-A26D-C118BC5B0F50}"/>
                  </a:ext>
                </a:extLst>
              </p:cNvPr>
              <p:cNvSpPr txBox="1">
                <a:spLocks noChangeArrowheads="1"/>
              </p:cNvSpPr>
              <p:nvPr/>
            </p:nvSpPr>
            <p:spPr bwMode="auto">
              <a:xfrm>
                <a:off x="472206" y="1297979"/>
                <a:ext cx="7979186" cy="637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pPr fontAlgn="auto">
                  <a:spcBef>
                    <a:spcPts val="0"/>
                  </a:spcBef>
                  <a:spcAft>
                    <a:spcPts val="0"/>
                  </a:spcAft>
                  <a:defRPr/>
                </a:pPr>
                <a:r>
                  <a:rPr lang="en-US" altLang="zh-CN" sz="3200" b="1" spc="300" dirty="0">
                    <a:latin typeface="微软雅黑" panose="020B0503020204020204" pitchFamily="34" charset="-122"/>
                    <a:ea typeface="微软雅黑" panose="020B0503020204020204" pitchFamily="34" charset="-122"/>
                  </a:rPr>
                  <a:t>1922</a:t>
                </a:r>
                <a:r>
                  <a:rPr lang="zh-CN" altLang="en-US" sz="3200" b="1" spc="300" dirty="0">
                    <a:latin typeface="微软雅黑" panose="020B0503020204020204" pitchFamily="34" charset="-122"/>
                    <a:ea typeface="微软雅黑" panose="020B0503020204020204" pitchFamily="34" charset="-122"/>
                  </a:rPr>
                  <a:t>年</a:t>
                </a:r>
                <a:r>
                  <a:rPr lang="en-US" altLang="zh-CN" sz="3200" b="1" spc="300" dirty="0">
                    <a:latin typeface="微软雅黑" panose="020B0503020204020204" pitchFamily="34" charset="-122"/>
                    <a:ea typeface="微软雅黑" panose="020B0503020204020204" pitchFamily="34" charset="-122"/>
                  </a:rPr>
                  <a:t>7</a:t>
                </a:r>
                <a:r>
                  <a:rPr lang="zh-CN" altLang="en-US" sz="3200" b="1" spc="300" dirty="0">
                    <a:latin typeface="微软雅黑" panose="020B0503020204020204" pitchFamily="34" charset="-122"/>
                    <a:ea typeface="微软雅黑" panose="020B0503020204020204" pitchFamily="34" charset="-122"/>
                  </a:rPr>
                  <a:t>月</a:t>
                </a:r>
                <a:r>
                  <a:rPr lang="en-US" altLang="zh-CN" sz="3200" b="1" spc="300" dirty="0">
                    <a:latin typeface="微软雅黑" panose="020B0503020204020204" pitchFamily="34" charset="-122"/>
                    <a:ea typeface="微软雅黑" panose="020B0503020204020204" pitchFamily="34" charset="-122"/>
                  </a:rPr>
                  <a:t>16</a:t>
                </a:r>
                <a:r>
                  <a:rPr lang="zh-CN" altLang="en-US" sz="3200" b="1" spc="300" dirty="0">
                    <a:latin typeface="微软雅黑" panose="020B0503020204020204" pitchFamily="34" charset="-122"/>
                    <a:ea typeface="微软雅黑" panose="020B0503020204020204" pitchFamily="34" charset="-122"/>
                  </a:rPr>
                  <a:t>日中共二大</a:t>
                </a:r>
              </a:p>
            </p:txBody>
          </p:sp>
          <p:cxnSp>
            <p:nvCxnSpPr>
              <p:cNvPr id="9" name="直接连接符 8">
                <a:extLst>
                  <a:ext uri="{FF2B5EF4-FFF2-40B4-BE49-F238E27FC236}">
                    <a16:creationId xmlns="" xmlns:a16="http://schemas.microsoft.com/office/drawing/2014/main" id="{B32ABE46-2FAF-4472-819F-2D67A3A2BA97}"/>
                  </a:ext>
                </a:extLst>
              </p:cNvPr>
              <p:cNvCxnSpPr>
                <a:cxnSpLocks/>
              </p:cNvCxnSpPr>
              <p:nvPr/>
            </p:nvCxnSpPr>
            <p:spPr>
              <a:xfrm>
                <a:off x="383197" y="1362028"/>
                <a:ext cx="0" cy="483835"/>
              </a:xfrm>
              <a:prstGeom prst="line">
                <a:avLst/>
              </a:prstGeom>
              <a:noFill/>
              <a:ln w="57150" cap="flat" cmpd="sng" algn="ctr">
                <a:solidFill>
                  <a:srgbClr val="C00000"/>
                </a:solidFill>
                <a:prstDash val="solid"/>
                <a:miter lim="800000"/>
              </a:ln>
              <a:effectLst/>
            </p:spPr>
          </p:cxnSp>
        </p:grpSp>
        <p:sp>
          <p:nvSpPr>
            <p:cNvPr id="6" name="Line 106">
              <a:extLst>
                <a:ext uri="{FF2B5EF4-FFF2-40B4-BE49-F238E27FC236}">
                  <a16:creationId xmlns="" xmlns:a16="http://schemas.microsoft.com/office/drawing/2014/main" id="{48FE4955-FD73-46A6-96F5-6E5A6183E25E}"/>
                </a:ext>
              </a:extLst>
            </p:cNvPr>
            <p:cNvSpPr>
              <a:spLocks noChangeShapeType="1"/>
            </p:cNvSpPr>
            <p:nvPr/>
          </p:nvSpPr>
          <p:spPr bwMode="auto">
            <a:xfrm>
              <a:off x="6470249" y="1736449"/>
              <a:ext cx="3736307" cy="13411"/>
            </a:xfrm>
            <a:prstGeom prst="line">
              <a:avLst/>
            </a:prstGeom>
            <a:noFill/>
            <a:ln w="19050" cap="flat">
              <a:solidFill>
                <a:srgbClr val="C00000"/>
              </a:solidFill>
              <a:prstDash val="solid"/>
              <a:miter lim="800000"/>
              <a:headEnd/>
              <a:tailEnd type="oval"/>
            </a:ln>
          </p:spPr>
          <p:txBody>
            <a:bodyPr vert="horz" wrap="square" lIns="91440" tIns="45720" rIns="91440" bIns="45720" numCol="1" anchor="t" anchorCtr="0" compatLnSpc="1">
              <a:prstTxWarp prst="textNoShape">
                <a:avLst/>
              </a:prstTxWarp>
            </a:bodyPr>
            <a:lstStyle/>
            <a:p>
              <a:endParaRPr lang="zh-CN" altLang="en-US" dirty="0">
                <a:solidFill>
                  <a:schemeClr val="bg1"/>
                </a:solidFill>
                <a:cs typeface="+mn-ea"/>
                <a:sym typeface="+mn-lt"/>
              </a:endParaRPr>
            </a:p>
          </p:txBody>
        </p:sp>
        <p:sp>
          <p:nvSpPr>
            <p:cNvPr id="7" name="椭圆 6">
              <a:extLst>
                <a:ext uri="{FF2B5EF4-FFF2-40B4-BE49-F238E27FC236}">
                  <a16:creationId xmlns="" xmlns:a16="http://schemas.microsoft.com/office/drawing/2014/main" id="{40500327-B3F1-43EA-88E7-D4AFF4245431}"/>
                </a:ext>
              </a:extLst>
            </p:cNvPr>
            <p:cNvSpPr/>
            <p:nvPr/>
          </p:nvSpPr>
          <p:spPr>
            <a:xfrm flipH="1">
              <a:off x="10058449" y="1524374"/>
              <a:ext cx="411960" cy="424679"/>
            </a:xfrm>
            <a:prstGeom prst="ellipse">
              <a:avLst/>
            </a:prstGeom>
            <a:solidFill>
              <a:srgbClr val="C00000"/>
            </a:solidFill>
            <a:ln w="28575" cap="flat" cmpd="sng" algn="ctr">
              <a:solidFill>
                <a:srgbClr val="C00000"/>
              </a:solidFill>
              <a:prstDash val="solid"/>
              <a:miter lim="800000"/>
            </a:ln>
            <a:effectLst/>
          </p:spPr>
          <p:txBody>
            <a:bodyPr lIns="120948" tIns="60475" rIns="120948" bIns="60475" anchor="ctr"/>
            <a:lstStyle/>
            <a:p>
              <a:pPr algn="ctr">
                <a:defRPr/>
              </a:pPr>
              <a:r>
                <a:rPr lang="en-US" altLang="zh-CN" sz="2000" b="1" kern="0" dirty="0">
                  <a:solidFill>
                    <a:prstClr val="white"/>
                  </a:solidFill>
                  <a:latin typeface="微软雅黑" panose="020B0503020204020204" pitchFamily="34" charset="-122"/>
                  <a:ea typeface="微软雅黑" panose="020B0503020204020204" pitchFamily="34" charset="-122"/>
                  <a:cs typeface="+mn-ea"/>
                  <a:sym typeface="+mn-lt"/>
                </a:rPr>
                <a:t>2</a:t>
              </a:r>
              <a:endParaRPr lang="zh-CN" altLang="en-US" sz="2000" b="1" kern="0" dirty="0">
                <a:solidFill>
                  <a:prstClr val="white"/>
                </a:solidFill>
                <a:latin typeface="微软雅黑" panose="020B0503020204020204" pitchFamily="34" charset="-122"/>
                <a:ea typeface="微软雅黑" panose="020B0503020204020204" pitchFamily="34" charset="-122"/>
                <a:cs typeface="+mn-ea"/>
                <a:sym typeface="+mn-lt"/>
              </a:endParaRPr>
            </a:p>
          </p:txBody>
        </p:sp>
      </p:grpSp>
      <p:grpSp>
        <p:nvGrpSpPr>
          <p:cNvPr id="12" name="组合 11">
            <a:extLst>
              <a:ext uri="{FF2B5EF4-FFF2-40B4-BE49-F238E27FC236}">
                <a16:creationId xmlns="" xmlns:a16="http://schemas.microsoft.com/office/drawing/2014/main" id="{FAFCA4D4-4E03-4995-A213-DA27A7BCF4D1}"/>
              </a:ext>
            </a:extLst>
          </p:cNvPr>
          <p:cNvGrpSpPr/>
          <p:nvPr/>
        </p:nvGrpSpPr>
        <p:grpSpPr>
          <a:xfrm>
            <a:off x="688561" y="2272222"/>
            <a:ext cx="10272461" cy="777457"/>
            <a:chOff x="475068" y="2258445"/>
            <a:chExt cx="10272461" cy="777457"/>
          </a:xfrm>
        </p:grpSpPr>
        <p:sp>
          <p:nvSpPr>
            <p:cNvPr id="11" name="文本框 10">
              <a:extLst>
                <a:ext uri="{FF2B5EF4-FFF2-40B4-BE49-F238E27FC236}">
                  <a16:creationId xmlns="" xmlns:a16="http://schemas.microsoft.com/office/drawing/2014/main" id="{B32A11AC-F94B-4140-B023-5E49443B6B43}"/>
                </a:ext>
              </a:extLst>
            </p:cNvPr>
            <p:cNvSpPr txBox="1"/>
            <p:nvPr/>
          </p:nvSpPr>
          <p:spPr>
            <a:xfrm>
              <a:off x="1114000" y="2258445"/>
              <a:ext cx="9633529" cy="777457"/>
            </a:xfrm>
            <a:prstGeom prst="rect">
              <a:avLst/>
            </a:prstGeom>
            <a:noFill/>
          </p:spPr>
          <p:txBody>
            <a:bodyPr wrap="square">
              <a:spAutoFit/>
            </a:bodyPr>
            <a:lstStyle/>
            <a:p>
              <a:pPr eaLnBrk="1" hangingPunct="1">
                <a:lnSpc>
                  <a:spcPct val="130000"/>
                </a:lnSpc>
              </a:pPr>
              <a:r>
                <a:rPr lang="zh-CN" altLang="en-US" sz="1800" b="1" dirty="0">
                  <a:solidFill>
                    <a:srgbClr val="C00000"/>
                  </a:solidFill>
                  <a:latin typeface="微软雅黑" panose="020B0503020204020204" pitchFamily="34" charset="-122"/>
                  <a:ea typeface="微软雅黑" panose="020B0503020204020204" pitchFamily="34" charset="-122"/>
                </a:rPr>
                <a:t>地点：</a:t>
              </a:r>
              <a:r>
                <a:rPr lang="zh-CN" altLang="en-US" sz="1800" b="1" dirty="0">
                  <a:latin typeface="微软雅黑" panose="020B0503020204020204" pitchFamily="34" charset="-122"/>
                  <a:ea typeface="微软雅黑" panose="020B0503020204020204" pitchFamily="34" charset="-122"/>
                </a:rPr>
                <a:t>上海南成都路辅德里</a:t>
              </a:r>
              <a:endParaRPr lang="en-US" altLang="zh-CN" sz="1800" b="1" dirty="0">
                <a:latin typeface="微软雅黑" panose="020B0503020204020204" pitchFamily="34" charset="-122"/>
                <a:ea typeface="微软雅黑" panose="020B0503020204020204" pitchFamily="34" charset="-122"/>
              </a:endParaRPr>
            </a:p>
            <a:p>
              <a:pPr eaLnBrk="1" hangingPunct="1">
                <a:lnSpc>
                  <a:spcPct val="130000"/>
                </a:lnSpc>
              </a:pPr>
              <a:r>
                <a:rPr lang="zh-CN" altLang="zh-CN" sz="1800" dirty="0">
                  <a:latin typeface="微软雅黑" panose="020B0503020204020204" pitchFamily="34" charset="-122"/>
                  <a:ea typeface="微软雅黑" panose="020B0503020204020204" pitchFamily="34" charset="-122"/>
                </a:rPr>
                <a:t>二大就在全国人民面前第一次提出明确的反帝反封建的民主革命纲领</a:t>
              </a:r>
              <a:endParaRPr lang="zh-CN" altLang="en-US" sz="1800" dirty="0">
                <a:latin typeface="微软雅黑" panose="020B0503020204020204" pitchFamily="34" charset="-122"/>
                <a:ea typeface="微软雅黑" panose="020B0503020204020204" pitchFamily="34" charset="-122"/>
              </a:endParaRPr>
            </a:p>
          </p:txBody>
        </p:sp>
        <p:pic>
          <p:nvPicPr>
            <p:cNvPr id="10" name="图片 9">
              <a:extLst>
                <a:ext uri="{FF2B5EF4-FFF2-40B4-BE49-F238E27FC236}">
                  <a16:creationId xmlns="" xmlns:a16="http://schemas.microsoft.com/office/drawing/2014/main" id="{E25D7618-A326-459E-A0F2-97BFA617475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5068" y="2319656"/>
              <a:ext cx="520861" cy="466588"/>
            </a:xfrm>
            <a:prstGeom prst="rect">
              <a:avLst/>
            </a:prstGeom>
          </p:spPr>
        </p:pic>
      </p:grpSp>
      <p:grpSp>
        <p:nvGrpSpPr>
          <p:cNvPr id="15" name="组合 14">
            <a:extLst>
              <a:ext uri="{FF2B5EF4-FFF2-40B4-BE49-F238E27FC236}">
                <a16:creationId xmlns="" xmlns:a16="http://schemas.microsoft.com/office/drawing/2014/main" id="{DBC8E05B-6F3C-4928-8252-B3D4219C8389}"/>
              </a:ext>
            </a:extLst>
          </p:cNvPr>
          <p:cNvGrpSpPr/>
          <p:nvPr/>
        </p:nvGrpSpPr>
        <p:grpSpPr bwMode="auto">
          <a:xfrm>
            <a:off x="688561" y="3195706"/>
            <a:ext cx="4803856" cy="466588"/>
            <a:chOff x="371897" y="1134537"/>
            <a:chExt cx="4803213" cy="467895"/>
          </a:xfrm>
        </p:grpSpPr>
        <p:sp>
          <p:nvSpPr>
            <p:cNvPr id="16" name="矩形 15">
              <a:extLst>
                <a:ext uri="{FF2B5EF4-FFF2-40B4-BE49-F238E27FC236}">
                  <a16:creationId xmlns="" xmlns:a16="http://schemas.microsoft.com/office/drawing/2014/main" id="{72BA29CD-6D1E-45A4-BBDC-DFED4647FFA2}"/>
                </a:ext>
              </a:extLst>
            </p:cNvPr>
            <p:cNvSpPr/>
            <p:nvPr/>
          </p:nvSpPr>
          <p:spPr>
            <a:xfrm>
              <a:off x="371897" y="1134537"/>
              <a:ext cx="520791" cy="467895"/>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800" dirty="0">
                  <a:latin typeface="微软雅黑" panose="020B0503020204020204" pitchFamily="34" charset="-122"/>
                  <a:ea typeface="微软雅黑" panose="020B0503020204020204" pitchFamily="34" charset="-122"/>
                </a:rPr>
                <a:t>★</a:t>
              </a:r>
            </a:p>
          </p:txBody>
        </p:sp>
        <p:sp>
          <p:nvSpPr>
            <p:cNvPr id="17" name="文本框 16">
              <a:extLst>
                <a:ext uri="{FF2B5EF4-FFF2-40B4-BE49-F238E27FC236}">
                  <a16:creationId xmlns="" xmlns:a16="http://schemas.microsoft.com/office/drawing/2014/main" id="{4BE79A1C-9C89-438F-8A1A-6E1A3820C263}"/>
                </a:ext>
              </a:extLst>
            </p:cNvPr>
            <p:cNvSpPr txBox="1"/>
            <p:nvPr/>
          </p:nvSpPr>
          <p:spPr>
            <a:xfrm>
              <a:off x="846577" y="1140767"/>
              <a:ext cx="4328533" cy="461665"/>
            </a:xfrm>
            <a:prstGeom prst="rect">
              <a:avLst/>
            </a:prstGeom>
            <a:noFill/>
          </p:spPr>
          <p:txBody>
            <a:bodyPr>
              <a:spAutoFit/>
            </a:bodyPr>
            <a:lstStyle/>
            <a:p>
              <a:pPr fontAlgn="auto">
                <a:spcBef>
                  <a:spcPts val="0"/>
                </a:spcBef>
                <a:spcAft>
                  <a:spcPts val="0"/>
                </a:spcAft>
                <a:defRPr/>
              </a:pPr>
              <a:r>
                <a:rPr lang="zh-CN" altLang="en-US" sz="2400" b="1" spc="300" dirty="0">
                  <a:latin typeface="微软雅黑" panose="020B0503020204020204" pitchFamily="34" charset="-122"/>
                  <a:ea typeface="微软雅黑" panose="020B0503020204020204" pitchFamily="34" charset="-122"/>
                </a:rPr>
                <a:t>中共二大的主要内容</a:t>
              </a:r>
            </a:p>
          </p:txBody>
        </p:sp>
      </p:grpSp>
      <p:grpSp>
        <p:nvGrpSpPr>
          <p:cNvPr id="18" name="组合 17">
            <a:extLst>
              <a:ext uri="{FF2B5EF4-FFF2-40B4-BE49-F238E27FC236}">
                <a16:creationId xmlns="" xmlns:a16="http://schemas.microsoft.com/office/drawing/2014/main" id="{EF3CACB8-C14A-4E38-8332-459E633F2997}"/>
              </a:ext>
            </a:extLst>
          </p:cNvPr>
          <p:cNvGrpSpPr/>
          <p:nvPr/>
        </p:nvGrpSpPr>
        <p:grpSpPr>
          <a:xfrm>
            <a:off x="688561" y="3913640"/>
            <a:ext cx="8108198" cy="2163069"/>
            <a:chOff x="688561" y="3913640"/>
            <a:chExt cx="8108198" cy="2163069"/>
          </a:xfrm>
        </p:grpSpPr>
        <p:sp>
          <p:nvSpPr>
            <p:cNvPr id="19" name="文本框 18">
              <a:extLst>
                <a:ext uri="{FF2B5EF4-FFF2-40B4-BE49-F238E27FC236}">
                  <a16:creationId xmlns="" xmlns:a16="http://schemas.microsoft.com/office/drawing/2014/main" id="{FCBF6852-9EC4-4249-8A93-D35879815622}"/>
                </a:ext>
              </a:extLst>
            </p:cNvPr>
            <p:cNvSpPr txBox="1"/>
            <p:nvPr/>
          </p:nvSpPr>
          <p:spPr>
            <a:xfrm>
              <a:off x="860385" y="4057979"/>
              <a:ext cx="7658581" cy="1857753"/>
            </a:xfrm>
            <a:prstGeom prst="rect">
              <a:avLst/>
            </a:prstGeom>
            <a:noFill/>
          </p:spPr>
          <p:txBody>
            <a:bodyPr wrap="square">
              <a:spAutoFit/>
            </a:bodyPr>
            <a:lstStyle/>
            <a:p>
              <a:pPr marL="285750" indent="-285750" eaLnBrk="1" hangingPunct="1">
                <a:lnSpc>
                  <a:spcPct val="13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最低纲领</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即党在民主革命阶段的主要纲领是：消除内乱，打倒军阀，建设国内和平；推翻国际帝国主义的压迫，达到中华民族完全独立；统一中国为真正的民主共和国</a:t>
              </a:r>
            </a:p>
            <a:p>
              <a:pPr marL="285750" indent="-285750" eaLnBrk="1" hangingPunct="1">
                <a:lnSpc>
                  <a:spcPct val="13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最高纲领</a:t>
              </a:r>
              <a:r>
                <a:rPr lang="en-US" altLang="zh-CN" dirty="0">
                  <a:latin typeface="微软雅黑" panose="020B0503020204020204" pitchFamily="34" charset="-122"/>
                  <a:ea typeface="微软雅黑" panose="020B0503020204020204" pitchFamily="34" charset="-122"/>
                </a:rPr>
                <a:t>: </a:t>
              </a:r>
              <a:r>
                <a:rPr lang="zh-CN" altLang="en-US" dirty="0">
                  <a:latin typeface="微软雅黑" panose="020B0503020204020204" pitchFamily="34" charset="-122"/>
                  <a:ea typeface="微软雅黑" panose="020B0503020204020204" pitchFamily="34" charset="-122"/>
                </a:rPr>
                <a:t>组织无产阶级，用阶级斗争的手段，建立劳农专政的政治，铲除私有财产制度，渐次达到一个共产主义社会</a:t>
              </a:r>
            </a:p>
          </p:txBody>
        </p:sp>
        <p:sp>
          <p:nvSpPr>
            <p:cNvPr id="14" name="矩形 13">
              <a:extLst>
                <a:ext uri="{FF2B5EF4-FFF2-40B4-BE49-F238E27FC236}">
                  <a16:creationId xmlns="" xmlns:a16="http://schemas.microsoft.com/office/drawing/2014/main" id="{60965218-2E53-44FD-ADA0-DB90F4FE8119}"/>
                </a:ext>
              </a:extLst>
            </p:cNvPr>
            <p:cNvSpPr/>
            <p:nvPr/>
          </p:nvSpPr>
          <p:spPr>
            <a:xfrm>
              <a:off x="688561" y="3913640"/>
              <a:ext cx="8108198" cy="2163069"/>
            </a:xfrm>
            <a:prstGeom prst="rect">
              <a:avLst/>
            </a:prstGeom>
            <a:noFill/>
            <a:ln w="28575">
              <a:solidFill>
                <a:srgbClr val="C0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pic>
        <p:nvPicPr>
          <p:cNvPr id="20" name="图片 19">
            <a:extLst>
              <a:ext uri="{FF2B5EF4-FFF2-40B4-BE49-F238E27FC236}">
                <a16:creationId xmlns="" xmlns:a16="http://schemas.microsoft.com/office/drawing/2014/main" id="{DC8689DF-D8E1-44C5-9689-B756BD9A839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32793" y="2005709"/>
            <a:ext cx="4844976" cy="4844976"/>
          </a:xfrm>
          <a:prstGeom prst="rect">
            <a:avLst/>
          </a:prstGeom>
        </p:spPr>
      </p:pic>
    </p:spTree>
    <p:extLst>
      <p:ext uri="{BB962C8B-B14F-4D97-AF65-F5344CB8AC3E}">
        <p14:creationId xmlns:p14="http://schemas.microsoft.com/office/powerpoint/2010/main" val="40266013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drap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left)">
                                      <p:cBhvr>
                                        <p:cTn id="13" dur="500"/>
                                        <p:tgtEl>
                                          <p:spTgt spid="12"/>
                                        </p:tgtEl>
                                      </p:cBhvr>
                                    </p:animEffect>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750"/>
                                        <p:tgtEl>
                                          <p:spTgt spid="15"/>
                                        </p:tgtEl>
                                      </p:cBhvr>
                                    </p:animEffect>
                                  </p:childTnLst>
                                </p:cTn>
                              </p:par>
                            </p:childTnLst>
                          </p:cTn>
                        </p:par>
                        <p:par>
                          <p:cTn id="18" fill="hold">
                            <p:stCondLst>
                              <p:cond delay="2250"/>
                            </p:stCondLst>
                            <p:childTnLst>
                              <p:par>
                                <p:cTn id="19" presetID="16" presetClass="entr" presetSubtype="21" fill="hold"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barn(inVertical)">
                                      <p:cBhvr>
                                        <p:cTn id="21" dur="500"/>
                                        <p:tgtEl>
                                          <p:spTgt spid="18"/>
                                        </p:tgtEl>
                                      </p:cBhvr>
                                    </p:animEffect>
                                  </p:childTnLst>
                                </p:cTn>
                              </p:par>
                            </p:childTnLst>
                          </p:cTn>
                        </p:par>
                        <p:par>
                          <p:cTn id="22" fill="hold">
                            <p:stCondLst>
                              <p:cond delay="2750"/>
                            </p:stCondLst>
                            <p:childTnLst>
                              <p:par>
                                <p:cTn id="23" presetID="22" presetClass="entr" presetSubtype="4" fill="hold" nodeType="after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wipe(down)">
                                      <p:cBhvr>
                                        <p:cTn id="25"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文本框 38">
            <a:extLst>
              <a:ext uri="{FF2B5EF4-FFF2-40B4-BE49-F238E27FC236}">
                <a16:creationId xmlns="" xmlns:a16="http://schemas.microsoft.com/office/drawing/2014/main" id="{E5B102FC-ABD5-4A4C-A6A8-706F28EF6A31}"/>
              </a:ext>
            </a:extLst>
          </p:cNvPr>
          <p:cNvSpPr txBox="1"/>
          <p:nvPr/>
        </p:nvSpPr>
        <p:spPr>
          <a:xfrm>
            <a:off x="1114000" y="375508"/>
            <a:ext cx="6096000" cy="369332"/>
          </a:xfrm>
          <a:prstGeom prst="rect">
            <a:avLst/>
          </a:prstGeom>
          <a:noFill/>
        </p:spPr>
        <p:txBody>
          <a:bodyPr wrap="square">
            <a:spAutoFit/>
          </a:bodyPr>
          <a:lstStyle/>
          <a:p>
            <a:r>
              <a:rPr lang="zh-CN" altLang="en-US" sz="1800" dirty="0">
                <a:solidFill>
                  <a:srgbClr val="C00000"/>
                </a:solidFill>
                <a:latin typeface="汉仪雅酷黑 85W" panose="020B0904020202020204" pitchFamily="34" charset="-122"/>
                <a:ea typeface="汉仪雅酷黑 85W" panose="020B0904020202020204" pitchFamily="34" charset="-122"/>
                <a:sym typeface="思源黑体" panose="020B0500000000000000" pitchFamily="34" charset="-122"/>
              </a:rPr>
              <a:t>建党初期</a:t>
            </a:r>
          </a:p>
        </p:txBody>
      </p:sp>
      <p:pic>
        <p:nvPicPr>
          <p:cNvPr id="40" name="图片 13">
            <a:extLst>
              <a:ext uri="{FF2B5EF4-FFF2-40B4-BE49-F238E27FC236}">
                <a16:creationId xmlns="" xmlns:a16="http://schemas.microsoft.com/office/drawing/2014/main" id="{8F5A8AB7-08C8-4A4F-98B4-B87A4046B493}"/>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bwMode="auto">
          <a:xfrm>
            <a:off x="263122" y="213359"/>
            <a:ext cx="850878" cy="693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 name="组合 3">
            <a:extLst>
              <a:ext uri="{FF2B5EF4-FFF2-40B4-BE49-F238E27FC236}">
                <a16:creationId xmlns="" xmlns:a16="http://schemas.microsoft.com/office/drawing/2014/main" id="{24071F3C-833B-42F2-856F-3FC424B65C32}"/>
              </a:ext>
            </a:extLst>
          </p:cNvPr>
          <p:cNvGrpSpPr/>
          <p:nvPr/>
        </p:nvGrpSpPr>
        <p:grpSpPr>
          <a:xfrm>
            <a:off x="790581" y="1503525"/>
            <a:ext cx="9633529" cy="584775"/>
            <a:chOff x="1015174" y="1422502"/>
            <a:chExt cx="9455235" cy="584775"/>
          </a:xfrm>
        </p:grpSpPr>
        <p:grpSp>
          <p:nvGrpSpPr>
            <p:cNvPr id="5" name="组合 20">
              <a:extLst>
                <a:ext uri="{FF2B5EF4-FFF2-40B4-BE49-F238E27FC236}">
                  <a16:creationId xmlns="" xmlns:a16="http://schemas.microsoft.com/office/drawing/2014/main" id="{4BBB3967-AF6B-4A97-8C61-276988DBB5D4}"/>
                </a:ext>
              </a:extLst>
            </p:cNvPr>
            <p:cNvGrpSpPr>
              <a:grpSpLocks/>
            </p:cNvGrpSpPr>
            <p:nvPr/>
          </p:nvGrpSpPr>
          <p:grpSpPr bwMode="auto">
            <a:xfrm>
              <a:off x="1015174" y="1422502"/>
              <a:ext cx="6929598" cy="584775"/>
              <a:chOff x="383197" y="1297979"/>
              <a:chExt cx="8068195" cy="637991"/>
            </a:xfrm>
          </p:grpSpPr>
          <p:sp>
            <p:nvSpPr>
              <p:cNvPr id="8" name="文本框 22">
                <a:extLst>
                  <a:ext uri="{FF2B5EF4-FFF2-40B4-BE49-F238E27FC236}">
                    <a16:creationId xmlns="" xmlns:a16="http://schemas.microsoft.com/office/drawing/2014/main" id="{0EA001A6-CF92-41BC-A26D-C118BC5B0F50}"/>
                  </a:ext>
                </a:extLst>
              </p:cNvPr>
              <p:cNvSpPr txBox="1">
                <a:spLocks noChangeArrowheads="1"/>
              </p:cNvSpPr>
              <p:nvPr/>
            </p:nvSpPr>
            <p:spPr bwMode="auto">
              <a:xfrm>
                <a:off x="472206" y="1297979"/>
                <a:ext cx="7979186" cy="637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pPr fontAlgn="auto">
                  <a:spcBef>
                    <a:spcPts val="0"/>
                  </a:spcBef>
                  <a:spcAft>
                    <a:spcPts val="0"/>
                  </a:spcAft>
                  <a:defRPr/>
                </a:pPr>
                <a:r>
                  <a:rPr lang="zh-CN" altLang="en-US" sz="3200" b="1" spc="300" dirty="0">
                    <a:latin typeface="微软雅黑" panose="020B0503020204020204" pitchFamily="34" charset="-122"/>
                    <a:ea typeface="微软雅黑" panose="020B0503020204020204" pitchFamily="34" charset="-122"/>
                  </a:rPr>
                  <a:t>党在创立时期的革命斗争</a:t>
                </a:r>
              </a:p>
            </p:txBody>
          </p:sp>
          <p:cxnSp>
            <p:nvCxnSpPr>
              <p:cNvPr id="9" name="直接连接符 8">
                <a:extLst>
                  <a:ext uri="{FF2B5EF4-FFF2-40B4-BE49-F238E27FC236}">
                    <a16:creationId xmlns="" xmlns:a16="http://schemas.microsoft.com/office/drawing/2014/main" id="{B32ABE46-2FAF-4472-819F-2D67A3A2BA97}"/>
                  </a:ext>
                </a:extLst>
              </p:cNvPr>
              <p:cNvCxnSpPr>
                <a:cxnSpLocks/>
              </p:cNvCxnSpPr>
              <p:nvPr/>
            </p:nvCxnSpPr>
            <p:spPr>
              <a:xfrm>
                <a:off x="383197" y="1362028"/>
                <a:ext cx="0" cy="483835"/>
              </a:xfrm>
              <a:prstGeom prst="line">
                <a:avLst/>
              </a:prstGeom>
              <a:noFill/>
              <a:ln w="57150" cap="flat" cmpd="sng" algn="ctr">
                <a:solidFill>
                  <a:srgbClr val="C00000"/>
                </a:solidFill>
                <a:prstDash val="solid"/>
                <a:miter lim="800000"/>
              </a:ln>
              <a:effectLst/>
            </p:spPr>
          </p:cxnSp>
        </p:grpSp>
        <p:sp>
          <p:nvSpPr>
            <p:cNvPr id="6" name="Line 106">
              <a:extLst>
                <a:ext uri="{FF2B5EF4-FFF2-40B4-BE49-F238E27FC236}">
                  <a16:creationId xmlns="" xmlns:a16="http://schemas.microsoft.com/office/drawing/2014/main" id="{48FE4955-FD73-46A6-96F5-6E5A6183E25E}"/>
                </a:ext>
              </a:extLst>
            </p:cNvPr>
            <p:cNvSpPr>
              <a:spLocks noChangeShapeType="1"/>
            </p:cNvSpPr>
            <p:nvPr/>
          </p:nvSpPr>
          <p:spPr bwMode="auto">
            <a:xfrm>
              <a:off x="6470249" y="1736449"/>
              <a:ext cx="3736307" cy="13411"/>
            </a:xfrm>
            <a:prstGeom prst="line">
              <a:avLst/>
            </a:prstGeom>
            <a:noFill/>
            <a:ln w="19050" cap="flat">
              <a:solidFill>
                <a:srgbClr val="C00000"/>
              </a:solidFill>
              <a:prstDash val="solid"/>
              <a:miter lim="800000"/>
              <a:headEnd/>
              <a:tailEnd type="oval"/>
            </a:ln>
          </p:spPr>
          <p:txBody>
            <a:bodyPr vert="horz" wrap="square" lIns="91440" tIns="45720" rIns="91440" bIns="45720" numCol="1" anchor="t" anchorCtr="0" compatLnSpc="1">
              <a:prstTxWarp prst="textNoShape">
                <a:avLst/>
              </a:prstTxWarp>
            </a:bodyPr>
            <a:lstStyle/>
            <a:p>
              <a:endParaRPr lang="zh-CN" altLang="en-US" dirty="0">
                <a:solidFill>
                  <a:schemeClr val="bg1"/>
                </a:solidFill>
                <a:cs typeface="+mn-ea"/>
                <a:sym typeface="+mn-lt"/>
              </a:endParaRPr>
            </a:p>
          </p:txBody>
        </p:sp>
        <p:sp>
          <p:nvSpPr>
            <p:cNvPr id="7" name="椭圆 6">
              <a:extLst>
                <a:ext uri="{FF2B5EF4-FFF2-40B4-BE49-F238E27FC236}">
                  <a16:creationId xmlns="" xmlns:a16="http://schemas.microsoft.com/office/drawing/2014/main" id="{40500327-B3F1-43EA-88E7-D4AFF4245431}"/>
                </a:ext>
              </a:extLst>
            </p:cNvPr>
            <p:cNvSpPr/>
            <p:nvPr/>
          </p:nvSpPr>
          <p:spPr>
            <a:xfrm flipH="1">
              <a:off x="10058449" y="1524374"/>
              <a:ext cx="411960" cy="424679"/>
            </a:xfrm>
            <a:prstGeom prst="ellipse">
              <a:avLst/>
            </a:prstGeom>
            <a:solidFill>
              <a:srgbClr val="C00000"/>
            </a:solidFill>
            <a:ln w="28575" cap="flat" cmpd="sng" algn="ctr">
              <a:solidFill>
                <a:srgbClr val="C00000"/>
              </a:solidFill>
              <a:prstDash val="solid"/>
              <a:miter lim="800000"/>
            </a:ln>
            <a:effectLst/>
          </p:spPr>
          <p:txBody>
            <a:bodyPr lIns="120948" tIns="60475" rIns="120948" bIns="60475" anchor="ctr"/>
            <a:lstStyle/>
            <a:p>
              <a:pPr algn="ctr">
                <a:defRPr/>
              </a:pPr>
              <a:r>
                <a:rPr lang="en-US" altLang="zh-CN" sz="2000" b="1" kern="0" dirty="0">
                  <a:solidFill>
                    <a:prstClr val="white"/>
                  </a:solidFill>
                  <a:latin typeface="微软雅黑" panose="020B0503020204020204" pitchFamily="34" charset="-122"/>
                  <a:ea typeface="微软雅黑" panose="020B0503020204020204" pitchFamily="34" charset="-122"/>
                  <a:cs typeface="+mn-ea"/>
                  <a:sym typeface="+mn-lt"/>
                </a:rPr>
                <a:t>3</a:t>
              </a:r>
              <a:endParaRPr lang="zh-CN" altLang="en-US" sz="2000" b="1" kern="0" dirty="0">
                <a:solidFill>
                  <a:prstClr val="white"/>
                </a:solidFill>
                <a:latin typeface="微软雅黑" panose="020B0503020204020204" pitchFamily="34" charset="-122"/>
                <a:ea typeface="微软雅黑" panose="020B0503020204020204" pitchFamily="34" charset="-122"/>
                <a:cs typeface="+mn-ea"/>
                <a:sym typeface="+mn-lt"/>
              </a:endParaRPr>
            </a:p>
          </p:txBody>
        </p:sp>
      </p:grpSp>
      <p:grpSp>
        <p:nvGrpSpPr>
          <p:cNvPr id="12" name="组合 11">
            <a:extLst>
              <a:ext uri="{FF2B5EF4-FFF2-40B4-BE49-F238E27FC236}">
                <a16:creationId xmlns="" xmlns:a16="http://schemas.microsoft.com/office/drawing/2014/main" id="{FAFCA4D4-4E03-4995-A213-DA27A7BCF4D1}"/>
              </a:ext>
            </a:extLst>
          </p:cNvPr>
          <p:cNvGrpSpPr/>
          <p:nvPr/>
        </p:nvGrpSpPr>
        <p:grpSpPr>
          <a:xfrm>
            <a:off x="688561" y="2501879"/>
            <a:ext cx="6348848" cy="3782895"/>
            <a:chOff x="475068" y="2293788"/>
            <a:chExt cx="6348848" cy="3782895"/>
          </a:xfrm>
        </p:grpSpPr>
        <p:sp>
          <p:nvSpPr>
            <p:cNvPr id="11" name="文本框 10">
              <a:extLst>
                <a:ext uri="{FF2B5EF4-FFF2-40B4-BE49-F238E27FC236}">
                  <a16:creationId xmlns="" xmlns:a16="http://schemas.microsoft.com/office/drawing/2014/main" id="{B32A11AC-F94B-4140-B023-5E49443B6B43}"/>
                </a:ext>
              </a:extLst>
            </p:cNvPr>
            <p:cNvSpPr txBox="1"/>
            <p:nvPr/>
          </p:nvSpPr>
          <p:spPr>
            <a:xfrm>
              <a:off x="1181674" y="2293788"/>
              <a:ext cx="5642242" cy="3782895"/>
            </a:xfrm>
            <a:prstGeom prst="rect">
              <a:avLst/>
            </a:prstGeom>
            <a:noFill/>
          </p:spPr>
          <p:txBody>
            <a:bodyPr wrap="square">
              <a:spAutoFit/>
            </a:bodyPr>
            <a:lstStyle/>
            <a:p>
              <a:pPr marL="285750" indent="-285750">
                <a:lnSpc>
                  <a:spcPct val="150000"/>
                </a:lnSpc>
                <a:buFont typeface="Wingdings" panose="05000000000000000000" pitchFamily="2" charset="2"/>
                <a:buChar char="p"/>
              </a:pPr>
              <a:r>
                <a:rPr lang="zh-CN" altLang="en-US" dirty="0">
                  <a:latin typeface="微软雅黑" panose="020B0503020204020204" pitchFamily="34" charset="-122"/>
                  <a:ea typeface="微软雅黑" panose="020B0503020204020204" pitchFamily="34" charset="-122"/>
                </a:rPr>
                <a:t>第一次国共合作的酝酿、</a:t>
              </a:r>
              <a:endParaRPr lang="en-US" altLang="zh-CN" dirty="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p"/>
              </a:pPr>
              <a:r>
                <a:rPr lang="zh-CN" altLang="en-US" dirty="0">
                  <a:latin typeface="微软雅黑" panose="020B0503020204020204" pitchFamily="34" charset="-122"/>
                  <a:ea typeface="微软雅黑" panose="020B0503020204020204" pitchFamily="34" charset="-122"/>
                </a:rPr>
                <a:t>中国工人运动的第一次高潮、</a:t>
              </a:r>
              <a:endParaRPr lang="en-US" altLang="zh-CN" dirty="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p"/>
              </a:pPr>
              <a:r>
                <a:rPr lang="zh-CN" altLang="en-US" dirty="0">
                  <a:latin typeface="微软雅黑" panose="020B0503020204020204" pitchFamily="34" charset="-122"/>
                  <a:ea typeface="微软雅黑" panose="020B0503020204020204" pitchFamily="34" charset="-122"/>
                </a:rPr>
                <a:t>香港海员大罢工、</a:t>
              </a:r>
              <a:endParaRPr lang="en-US" altLang="zh-CN" dirty="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p"/>
              </a:pPr>
              <a:r>
                <a:rPr lang="zh-CN" altLang="en-US" dirty="0">
                  <a:latin typeface="微软雅黑" panose="020B0503020204020204" pitchFamily="34" charset="-122"/>
                  <a:ea typeface="微软雅黑" panose="020B0503020204020204" pitchFamily="34" charset="-122"/>
                </a:rPr>
                <a:t>安源路矿工人大罢工、</a:t>
              </a:r>
              <a:endParaRPr lang="en-US" altLang="zh-CN" dirty="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p"/>
              </a:pPr>
              <a:r>
                <a:rPr lang="zh-CN" altLang="en-US" dirty="0">
                  <a:latin typeface="微软雅黑" panose="020B0503020204020204" pitchFamily="34" charset="-122"/>
                  <a:ea typeface="微软雅黑" panose="020B0503020204020204" pitchFamily="34" charset="-122"/>
                </a:rPr>
                <a:t>开滦煤矿工人大罢工、</a:t>
              </a:r>
              <a:endParaRPr lang="en-US" altLang="zh-CN" dirty="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p"/>
              </a:pPr>
              <a:r>
                <a:rPr lang="zh-CN" altLang="en-US" dirty="0">
                  <a:latin typeface="微软雅黑" panose="020B0503020204020204" pitchFamily="34" charset="-122"/>
                  <a:ea typeface="微软雅黑" panose="020B0503020204020204" pitchFamily="34" charset="-122"/>
                </a:rPr>
                <a:t>京汉铁路工人大罢工、</a:t>
              </a:r>
              <a:endParaRPr lang="en-US" altLang="zh-CN" dirty="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p"/>
              </a:pPr>
              <a:r>
                <a:rPr lang="zh-CN" altLang="en-US" dirty="0">
                  <a:latin typeface="微软雅黑" panose="020B0503020204020204" pitchFamily="34" charset="-122"/>
                  <a:ea typeface="微软雅黑" panose="020B0503020204020204" pitchFamily="34" charset="-122"/>
                </a:rPr>
                <a:t>二七惨案、</a:t>
              </a:r>
              <a:endParaRPr lang="en-US" altLang="zh-CN" dirty="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p"/>
              </a:pPr>
              <a:r>
                <a:rPr lang="zh-CN" altLang="en-US" dirty="0">
                  <a:latin typeface="微软雅黑" panose="020B0503020204020204" pitchFamily="34" charset="-122"/>
                  <a:ea typeface="微软雅黑" panose="020B0503020204020204" pitchFamily="34" charset="-122"/>
                </a:rPr>
                <a:t>农民运动、青年运动、妇女运动</a:t>
              </a:r>
            </a:p>
            <a:p>
              <a:pPr marL="285750" indent="-285750" eaLnBrk="1" hangingPunct="1">
                <a:lnSpc>
                  <a:spcPct val="150000"/>
                </a:lnSpc>
                <a:buFont typeface="Wingdings" panose="05000000000000000000" pitchFamily="2" charset="2"/>
                <a:buChar char="p"/>
              </a:pPr>
              <a:endParaRPr lang="zh-CN" altLang="en-US" dirty="0">
                <a:latin typeface="微软雅黑" panose="020B0503020204020204" pitchFamily="34" charset="-122"/>
                <a:ea typeface="微软雅黑" panose="020B0503020204020204" pitchFamily="34" charset="-122"/>
              </a:endParaRPr>
            </a:p>
          </p:txBody>
        </p:sp>
        <p:pic>
          <p:nvPicPr>
            <p:cNvPr id="10" name="图片 9">
              <a:extLst>
                <a:ext uri="{FF2B5EF4-FFF2-40B4-BE49-F238E27FC236}">
                  <a16:creationId xmlns="" xmlns:a16="http://schemas.microsoft.com/office/drawing/2014/main" id="{E25D7618-A326-459E-A0F2-97BFA617475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5068" y="2319656"/>
              <a:ext cx="520861" cy="466588"/>
            </a:xfrm>
            <a:prstGeom prst="rect">
              <a:avLst/>
            </a:prstGeom>
          </p:spPr>
        </p:pic>
      </p:grpSp>
      <p:pic>
        <p:nvPicPr>
          <p:cNvPr id="21" name="图片 20">
            <a:extLst>
              <a:ext uri="{FF2B5EF4-FFF2-40B4-BE49-F238E27FC236}">
                <a16:creationId xmlns="" xmlns:a16="http://schemas.microsoft.com/office/drawing/2014/main" id="{D4548F83-1627-4CA2-873C-F956232C47F1}"/>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5054278" y="2441031"/>
            <a:ext cx="6138440" cy="4363749"/>
          </a:xfrm>
          <a:prstGeom prst="rect">
            <a:avLst/>
          </a:prstGeom>
        </p:spPr>
      </p:pic>
    </p:spTree>
    <p:extLst>
      <p:ext uri="{BB962C8B-B14F-4D97-AF65-F5344CB8AC3E}">
        <p14:creationId xmlns:p14="http://schemas.microsoft.com/office/powerpoint/2010/main" val="33225824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drap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left)">
                                      <p:cBhvr>
                                        <p:cTn id="13" dur="500"/>
                                        <p:tgtEl>
                                          <p:spTgt spid="12"/>
                                        </p:tgtEl>
                                      </p:cBhvr>
                                    </p:animEffect>
                                  </p:childTnLst>
                                </p:cTn>
                              </p:par>
                            </p:childTnLst>
                          </p:cTn>
                        </p:par>
                        <p:par>
                          <p:cTn id="14" fill="hold">
                            <p:stCondLst>
                              <p:cond delay="1500"/>
                            </p:stCondLst>
                            <p:childTnLst>
                              <p:par>
                                <p:cTn id="15" presetID="22" presetClass="entr" presetSubtype="4" fill="hold"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down)">
                                      <p:cBhvr>
                                        <p:cTn id="1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文本框 38">
            <a:extLst>
              <a:ext uri="{FF2B5EF4-FFF2-40B4-BE49-F238E27FC236}">
                <a16:creationId xmlns="" xmlns:a16="http://schemas.microsoft.com/office/drawing/2014/main" id="{E5B102FC-ABD5-4A4C-A6A8-706F28EF6A31}"/>
              </a:ext>
            </a:extLst>
          </p:cNvPr>
          <p:cNvSpPr txBox="1"/>
          <p:nvPr/>
        </p:nvSpPr>
        <p:spPr>
          <a:xfrm>
            <a:off x="1114000" y="375508"/>
            <a:ext cx="6096000" cy="369332"/>
          </a:xfrm>
          <a:prstGeom prst="rect">
            <a:avLst/>
          </a:prstGeom>
          <a:noFill/>
        </p:spPr>
        <p:txBody>
          <a:bodyPr wrap="square">
            <a:spAutoFit/>
          </a:bodyPr>
          <a:lstStyle/>
          <a:p>
            <a:r>
              <a:rPr lang="zh-CN" altLang="en-US" sz="1800" dirty="0">
                <a:solidFill>
                  <a:srgbClr val="C00000"/>
                </a:solidFill>
                <a:latin typeface="汉仪雅酷黑 85W" panose="020B0904020202020204" pitchFamily="34" charset="-122"/>
                <a:ea typeface="汉仪雅酷黑 85W" panose="020B0904020202020204" pitchFamily="34" charset="-122"/>
                <a:sym typeface="思源黑体" panose="020B0500000000000000" pitchFamily="34" charset="-122"/>
              </a:rPr>
              <a:t>建党初期</a:t>
            </a:r>
          </a:p>
        </p:txBody>
      </p:sp>
      <p:pic>
        <p:nvPicPr>
          <p:cNvPr id="40" name="图片 13">
            <a:extLst>
              <a:ext uri="{FF2B5EF4-FFF2-40B4-BE49-F238E27FC236}">
                <a16:creationId xmlns="" xmlns:a16="http://schemas.microsoft.com/office/drawing/2014/main" id="{8F5A8AB7-08C8-4A4F-98B4-B87A4046B493}"/>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bwMode="auto">
          <a:xfrm>
            <a:off x="263122" y="213359"/>
            <a:ext cx="850878" cy="693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 name="组合 3">
            <a:extLst>
              <a:ext uri="{FF2B5EF4-FFF2-40B4-BE49-F238E27FC236}">
                <a16:creationId xmlns="" xmlns:a16="http://schemas.microsoft.com/office/drawing/2014/main" id="{24071F3C-833B-42F2-856F-3FC424B65C32}"/>
              </a:ext>
            </a:extLst>
          </p:cNvPr>
          <p:cNvGrpSpPr/>
          <p:nvPr/>
        </p:nvGrpSpPr>
        <p:grpSpPr>
          <a:xfrm>
            <a:off x="790581" y="1503525"/>
            <a:ext cx="9633529" cy="584775"/>
            <a:chOff x="1015174" y="1422502"/>
            <a:chExt cx="9455235" cy="584775"/>
          </a:xfrm>
        </p:grpSpPr>
        <p:grpSp>
          <p:nvGrpSpPr>
            <p:cNvPr id="5" name="组合 20">
              <a:extLst>
                <a:ext uri="{FF2B5EF4-FFF2-40B4-BE49-F238E27FC236}">
                  <a16:creationId xmlns="" xmlns:a16="http://schemas.microsoft.com/office/drawing/2014/main" id="{4BBB3967-AF6B-4A97-8C61-276988DBB5D4}"/>
                </a:ext>
              </a:extLst>
            </p:cNvPr>
            <p:cNvGrpSpPr>
              <a:grpSpLocks/>
            </p:cNvGrpSpPr>
            <p:nvPr/>
          </p:nvGrpSpPr>
          <p:grpSpPr bwMode="auto">
            <a:xfrm>
              <a:off x="1015174" y="1422502"/>
              <a:ext cx="6929598" cy="584775"/>
              <a:chOff x="383197" y="1297979"/>
              <a:chExt cx="8068195" cy="637991"/>
            </a:xfrm>
          </p:grpSpPr>
          <p:sp>
            <p:nvSpPr>
              <p:cNvPr id="8" name="文本框 22">
                <a:extLst>
                  <a:ext uri="{FF2B5EF4-FFF2-40B4-BE49-F238E27FC236}">
                    <a16:creationId xmlns="" xmlns:a16="http://schemas.microsoft.com/office/drawing/2014/main" id="{0EA001A6-CF92-41BC-A26D-C118BC5B0F50}"/>
                  </a:ext>
                </a:extLst>
              </p:cNvPr>
              <p:cNvSpPr txBox="1">
                <a:spLocks noChangeArrowheads="1"/>
              </p:cNvSpPr>
              <p:nvPr/>
            </p:nvSpPr>
            <p:spPr bwMode="auto">
              <a:xfrm>
                <a:off x="472206" y="1297979"/>
                <a:ext cx="7979186" cy="637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pPr fontAlgn="auto">
                  <a:spcBef>
                    <a:spcPts val="0"/>
                  </a:spcBef>
                  <a:spcAft>
                    <a:spcPts val="0"/>
                  </a:spcAft>
                  <a:defRPr/>
                </a:pPr>
                <a:r>
                  <a:rPr lang="en-US" altLang="zh-CN" sz="3200" b="1" spc="300" dirty="0">
                    <a:latin typeface="微软雅黑" panose="020B0503020204020204" pitchFamily="34" charset="-122"/>
                    <a:ea typeface="微软雅黑" panose="020B0503020204020204" pitchFamily="34" charset="-122"/>
                  </a:rPr>
                  <a:t>1923</a:t>
                </a:r>
                <a:r>
                  <a:rPr lang="zh-CN" altLang="en-US" sz="3200" b="1" spc="300" dirty="0">
                    <a:latin typeface="微软雅黑" panose="020B0503020204020204" pitchFamily="34" charset="-122"/>
                    <a:ea typeface="微软雅黑" panose="020B0503020204020204" pitchFamily="34" charset="-122"/>
                  </a:rPr>
                  <a:t>年</a:t>
                </a:r>
                <a:r>
                  <a:rPr lang="en-US" altLang="zh-CN" sz="3200" b="1" spc="300" dirty="0">
                    <a:latin typeface="微软雅黑" panose="020B0503020204020204" pitchFamily="34" charset="-122"/>
                    <a:ea typeface="微软雅黑" panose="020B0503020204020204" pitchFamily="34" charset="-122"/>
                  </a:rPr>
                  <a:t>6</a:t>
                </a:r>
                <a:r>
                  <a:rPr lang="zh-CN" altLang="en-US" sz="3200" b="1" spc="300" dirty="0">
                    <a:latin typeface="微软雅黑" panose="020B0503020204020204" pitchFamily="34" charset="-122"/>
                    <a:ea typeface="微软雅黑" panose="020B0503020204020204" pitchFamily="34" charset="-122"/>
                  </a:rPr>
                  <a:t>月</a:t>
                </a:r>
                <a:r>
                  <a:rPr lang="en-US" altLang="zh-CN" sz="3200" b="1" spc="300" dirty="0">
                    <a:latin typeface="微软雅黑" panose="020B0503020204020204" pitchFamily="34" charset="-122"/>
                    <a:ea typeface="微软雅黑" panose="020B0503020204020204" pitchFamily="34" charset="-122"/>
                  </a:rPr>
                  <a:t>12</a:t>
                </a:r>
                <a:r>
                  <a:rPr lang="zh-CN" altLang="en-US" sz="3200" b="1" spc="300" dirty="0">
                    <a:latin typeface="微软雅黑" panose="020B0503020204020204" pitchFamily="34" charset="-122"/>
                    <a:ea typeface="微软雅黑" panose="020B0503020204020204" pitchFamily="34" charset="-122"/>
                  </a:rPr>
                  <a:t>日中共三大</a:t>
                </a:r>
              </a:p>
            </p:txBody>
          </p:sp>
          <p:cxnSp>
            <p:nvCxnSpPr>
              <p:cNvPr id="9" name="直接连接符 8">
                <a:extLst>
                  <a:ext uri="{FF2B5EF4-FFF2-40B4-BE49-F238E27FC236}">
                    <a16:creationId xmlns="" xmlns:a16="http://schemas.microsoft.com/office/drawing/2014/main" id="{B32ABE46-2FAF-4472-819F-2D67A3A2BA97}"/>
                  </a:ext>
                </a:extLst>
              </p:cNvPr>
              <p:cNvCxnSpPr>
                <a:cxnSpLocks/>
              </p:cNvCxnSpPr>
              <p:nvPr/>
            </p:nvCxnSpPr>
            <p:spPr>
              <a:xfrm>
                <a:off x="383197" y="1362028"/>
                <a:ext cx="0" cy="483835"/>
              </a:xfrm>
              <a:prstGeom prst="line">
                <a:avLst/>
              </a:prstGeom>
              <a:noFill/>
              <a:ln w="57150" cap="flat" cmpd="sng" algn="ctr">
                <a:solidFill>
                  <a:srgbClr val="C00000"/>
                </a:solidFill>
                <a:prstDash val="solid"/>
                <a:miter lim="800000"/>
              </a:ln>
              <a:effectLst/>
            </p:spPr>
          </p:cxnSp>
        </p:grpSp>
        <p:sp>
          <p:nvSpPr>
            <p:cNvPr id="6" name="Line 106">
              <a:extLst>
                <a:ext uri="{FF2B5EF4-FFF2-40B4-BE49-F238E27FC236}">
                  <a16:creationId xmlns="" xmlns:a16="http://schemas.microsoft.com/office/drawing/2014/main" id="{48FE4955-FD73-46A6-96F5-6E5A6183E25E}"/>
                </a:ext>
              </a:extLst>
            </p:cNvPr>
            <p:cNvSpPr>
              <a:spLocks noChangeShapeType="1"/>
            </p:cNvSpPr>
            <p:nvPr/>
          </p:nvSpPr>
          <p:spPr bwMode="auto">
            <a:xfrm>
              <a:off x="6470249" y="1736449"/>
              <a:ext cx="3736307" cy="13411"/>
            </a:xfrm>
            <a:prstGeom prst="line">
              <a:avLst/>
            </a:prstGeom>
            <a:noFill/>
            <a:ln w="19050" cap="flat">
              <a:solidFill>
                <a:srgbClr val="C00000"/>
              </a:solidFill>
              <a:prstDash val="solid"/>
              <a:miter lim="800000"/>
              <a:headEnd/>
              <a:tailEnd type="oval"/>
            </a:ln>
          </p:spPr>
          <p:txBody>
            <a:bodyPr vert="horz" wrap="square" lIns="91440" tIns="45720" rIns="91440" bIns="45720" numCol="1" anchor="t" anchorCtr="0" compatLnSpc="1">
              <a:prstTxWarp prst="textNoShape">
                <a:avLst/>
              </a:prstTxWarp>
            </a:bodyPr>
            <a:lstStyle/>
            <a:p>
              <a:endParaRPr lang="zh-CN" altLang="en-US" dirty="0">
                <a:solidFill>
                  <a:schemeClr val="bg1"/>
                </a:solidFill>
                <a:cs typeface="+mn-ea"/>
                <a:sym typeface="+mn-lt"/>
              </a:endParaRPr>
            </a:p>
          </p:txBody>
        </p:sp>
        <p:sp>
          <p:nvSpPr>
            <p:cNvPr id="7" name="椭圆 6">
              <a:extLst>
                <a:ext uri="{FF2B5EF4-FFF2-40B4-BE49-F238E27FC236}">
                  <a16:creationId xmlns="" xmlns:a16="http://schemas.microsoft.com/office/drawing/2014/main" id="{40500327-B3F1-43EA-88E7-D4AFF4245431}"/>
                </a:ext>
              </a:extLst>
            </p:cNvPr>
            <p:cNvSpPr/>
            <p:nvPr/>
          </p:nvSpPr>
          <p:spPr>
            <a:xfrm flipH="1">
              <a:off x="10058449" y="1524374"/>
              <a:ext cx="411960" cy="424679"/>
            </a:xfrm>
            <a:prstGeom prst="ellipse">
              <a:avLst/>
            </a:prstGeom>
            <a:solidFill>
              <a:srgbClr val="C00000"/>
            </a:solidFill>
            <a:ln w="28575" cap="flat" cmpd="sng" algn="ctr">
              <a:solidFill>
                <a:srgbClr val="C00000"/>
              </a:solidFill>
              <a:prstDash val="solid"/>
              <a:miter lim="800000"/>
            </a:ln>
            <a:effectLst/>
          </p:spPr>
          <p:txBody>
            <a:bodyPr lIns="120948" tIns="60475" rIns="120948" bIns="60475" anchor="ctr"/>
            <a:lstStyle/>
            <a:p>
              <a:pPr algn="ctr">
                <a:defRPr/>
              </a:pPr>
              <a:r>
                <a:rPr lang="en-US" altLang="zh-CN" sz="2000" b="1" kern="0" dirty="0">
                  <a:solidFill>
                    <a:prstClr val="white"/>
                  </a:solidFill>
                  <a:latin typeface="微软雅黑" panose="020B0503020204020204" pitchFamily="34" charset="-122"/>
                  <a:ea typeface="微软雅黑" panose="020B0503020204020204" pitchFamily="34" charset="-122"/>
                  <a:cs typeface="+mn-ea"/>
                  <a:sym typeface="+mn-lt"/>
                </a:rPr>
                <a:t>4</a:t>
              </a:r>
              <a:endParaRPr lang="zh-CN" altLang="en-US" sz="2000" b="1" kern="0" dirty="0">
                <a:solidFill>
                  <a:prstClr val="white"/>
                </a:solidFill>
                <a:latin typeface="微软雅黑" panose="020B0503020204020204" pitchFamily="34" charset="-122"/>
                <a:ea typeface="微软雅黑" panose="020B0503020204020204" pitchFamily="34" charset="-122"/>
                <a:cs typeface="+mn-ea"/>
                <a:sym typeface="+mn-lt"/>
              </a:endParaRPr>
            </a:p>
          </p:txBody>
        </p:sp>
      </p:grpSp>
      <p:grpSp>
        <p:nvGrpSpPr>
          <p:cNvPr id="12" name="组合 11">
            <a:extLst>
              <a:ext uri="{FF2B5EF4-FFF2-40B4-BE49-F238E27FC236}">
                <a16:creationId xmlns="" xmlns:a16="http://schemas.microsoft.com/office/drawing/2014/main" id="{FAFCA4D4-4E03-4995-A213-DA27A7BCF4D1}"/>
              </a:ext>
            </a:extLst>
          </p:cNvPr>
          <p:cNvGrpSpPr/>
          <p:nvPr/>
        </p:nvGrpSpPr>
        <p:grpSpPr>
          <a:xfrm>
            <a:off x="688561" y="2272222"/>
            <a:ext cx="10272461" cy="777457"/>
            <a:chOff x="475068" y="2258445"/>
            <a:chExt cx="10272461" cy="777457"/>
          </a:xfrm>
        </p:grpSpPr>
        <p:sp>
          <p:nvSpPr>
            <p:cNvPr id="11" name="文本框 10">
              <a:extLst>
                <a:ext uri="{FF2B5EF4-FFF2-40B4-BE49-F238E27FC236}">
                  <a16:creationId xmlns="" xmlns:a16="http://schemas.microsoft.com/office/drawing/2014/main" id="{B32A11AC-F94B-4140-B023-5E49443B6B43}"/>
                </a:ext>
              </a:extLst>
            </p:cNvPr>
            <p:cNvSpPr txBox="1"/>
            <p:nvPr/>
          </p:nvSpPr>
          <p:spPr>
            <a:xfrm>
              <a:off x="1114000" y="2258445"/>
              <a:ext cx="9633529" cy="777457"/>
            </a:xfrm>
            <a:prstGeom prst="rect">
              <a:avLst/>
            </a:prstGeom>
            <a:noFill/>
          </p:spPr>
          <p:txBody>
            <a:bodyPr wrap="square">
              <a:spAutoFit/>
            </a:bodyPr>
            <a:lstStyle/>
            <a:p>
              <a:pPr>
                <a:lnSpc>
                  <a:spcPct val="130000"/>
                </a:lnSpc>
              </a:pPr>
              <a:r>
                <a:rPr lang="zh-CN" altLang="en-US" sz="1800" b="1" dirty="0">
                  <a:solidFill>
                    <a:srgbClr val="C00000"/>
                  </a:solidFill>
                  <a:latin typeface="微软雅黑" panose="020B0503020204020204" pitchFamily="34" charset="-122"/>
                  <a:ea typeface="微软雅黑" panose="020B0503020204020204" pitchFamily="34" charset="-122"/>
                </a:rPr>
                <a:t>地点：</a:t>
              </a:r>
              <a:r>
                <a:rPr lang="zh-CN" altLang="en-US" sz="1800" b="1" dirty="0">
                  <a:latin typeface="微软雅黑" panose="020B0503020204020204" pitchFamily="34" charset="-122"/>
                  <a:ea typeface="微软雅黑" panose="020B0503020204020204" pitchFamily="34" charset="-122"/>
                </a:rPr>
                <a:t>广州东山恤孤院</a:t>
              </a:r>
              <a:endParaRPr lang="en-US" altLang="zh-CN" sz="1800" b="1" dirty="0">
                <a:latin typeface="微软雅黑" panose="020B0503020204020204" pitchFamily="34" charset="-122"/>
                <a:ea typeface="微软雅黑" panose="020B0503020204020204" pitchFamily="34" charset="-122"/>
              </a:endParaRPr>
            </a:p>
            <a:p>
              <a:pPr eaLnBrk="1" hangingPunct="1">
                <a:lnSpc>
                  <a:spcPct val="130000"/>
                </a:lnSpc>
              </a:pPr>
              <a:r>
                <a:rPr lang="zh-CN" altLang="en-US" sz="1800" dirty="0">
                  <a:latin typeface="微软雅黑" panose="020B0503020204020204" pitchFamily="34" charset="-122"/>
                  <a:ea typeface="微软雅黑" panose="020B0503020204020204" pitchFamily="34" charset="-122"/>
                </a:rPr>
                <a:t>决定全体共产党以个人名义加入国民党，以建立各民主阶级的统一战线</a:t>
              </a:r>
            </a:p>
          </p:txBody>
        </p:sp>
        <p:pic>
          <p:nvPicPr>
            <p:cNvPr id="10" name="图片 9">
              <a:extLst>
                <a:ext uri="{FF2B5EF4-FFF2-40B4-BE49-F238E27FC236}">
                  <a16:creationId xmlns="" xmlns:a16="http://schemas.microsoft.com/office/drawing/2014/main" id="{E25D7618-A326-459E-A0F2-97BFA617475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5068" y="2319656"/>
              <a:ext cx="520861" cy="466588"/>
            </a:xfrm>
            <a:prstGeom prst="rect">
              <a:avLst/>
            </a:prstGeom>
          </p:spPr>
        </p:pic>
      </p:grpSp>
      <p:grpSp>
        <p:nvGrpSpPr>
          <p:cNvPr id="15" name="组合 14">
            <a:extLst>
              <a:ext uri="{FF2B5EF4-FFF2-40B4-BE49-F238E27FC236}">
                <a16:creationId xmlns="" xmlns:a16="http://schemas.microsoft.com/office/drawing/2014/main" id="{DBC8E05B-6F3C-4928-8252-B3D4219C8389}"/>
              </a:ext>
            </a:extLst>
          </p:cNvPr>
          <p:cNvGrpSpPr/>
          <p:nvPr/>
        </p:nvGrpSpPr>
        <p:grpSpPr bwMode="auto">
          <a:xfrm>
            <a:off x="688561" y="3195706"/>
            <a:ext cx="4803856" cy="466588"/>
            <a:chOff x="371897" y="1134537"/>
            <a:chExt cx="4803213" cy="467895"/>
          </a:xfrm>
        </p:grpSpPr>
        <p:sp>
          <p:nvSpPr>
            <p:cNvPr id="16" name="矩形 15">
              <a:extLst>
                <a:ext uri="{FF2B5EF4-FFF2-40B4-BE49-F238E27FC236}">
                  <a16:creationId xmlns="" xmlns:a16="http://schemas.microsoft.com/office/drawing/2014/main" id="{72BA29CD-6D1E-45A4-BBDC-DFED4647FFA2}"/>
                </a:ext>
              </a:extLst>
            </p:cNvPr>
            <p:cNvSpPr/>
            <p:nvPr/>
          </p:nvSpPr>
          <p:spPr>
            <a:xfrm>
              <a:off x="371897" y="1134537"/>
              <a:ext cx="520791" cy="467895"/>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800" dirty="0">
                  <a:latin typeface="微软雅黑" panose="020B0503020204020204" pitchFamily="34" charset="-122"/>
                  <a:ea typeface="微软雅黑" panose="020B0503020204020204" pitchFamily="34" charset="-122"/>
                </a:rPr>
                <a:t>★</a:t>
              </a:r>
            </a:p>
          </p:txBody>
        </p:sp>
        <p:sp>
          <p:nvSpPr>
            <p:cNvPr id="17" name="文本框 16">
              <a:extLst>
                <a:ext uri="{FF2B5EF4-FFF2-40B4-BE49-F238E27FC236}">
                  <a16:creationId xmlns="" xmlns:a16="http://schemas.microsoft.com/office/drawing/2014/main" id="{4BE79A1C-9C89-438F-8A1A-6E1A3820C263}"/>
                </a:ext>
              </a:extLst>
            </p:cNvPr>
            <p:cNvSpPr txBox="1"/>
            <p:nvPr/>
          </p:nvSpPr>
          <p:spPr>
            <a:xfrm>
              <a:off x="846577" y="1140767"/>
              <a:ext cx="4328533" cy="461665"/>
            </a:xfrm>
            <a:prstGeom prst="rect">
              <a:avLst/>
            </a:prstGeom>
            <a:noFill/>
          </p:spPr>
          <p:txBody>
            <a:bodyPr>
              <a:spAutoFit/>
            </a:bodyPr>
            <a:lstStyle/>
            <a:p>
              <a:pPr fontAlgn="auto">
                <a:spcBef>
                  <a:spcPts val="0"/>
                </a:spcBef>
                <a:spcAft>
                  <a:spcPts val="0"/>
                </a:spcAft>
                <a:defRPr/>
              </a:pPr>
              <a:r>
                <a:rPr lang="zh-CN" altLang="en-US" sz="2400" b="1" spc="300" dirty="0">
                  <a:latin typeface="微软雅黑" panose="020B0503020204020204" pitchFamily="34" charset="-122"/>
                  <a:ea typeface="微软雅黑" panose="020B0503020204020204" pitchFamily="34" charset="-122"/>
                </a:rPr>
                <a:t>中共三大的主要内容</a:t>
              </a:r>
            </a:p>
          </p:txBody>
        </p:sp>
      </p:grpSp>
      <p:grpSp>
        <p:nvGrpSpPr>
          <p:cNvPr id="18" name="组合 17">
            <a:extLst>
              <a:ext uri="{FF2B5EF4-FFF2-40B4-BE49-F238E27FC236}">
                <a16:creationId xmlns="" xmlns:a16="http://schemas.microsoft.com/office/drawing/2014/main" id="{EF3CACB8-C14A-4E38-8332-459E633F2997}"/>
              </a:ext>
            </a:extLst>
          </p:cNvPr>
          <p:cNvGrpSpPr/>
          <p:nvPr/>
        </p:nvGrpSpPr>
        <p:grpSpPr>
          <a:xfrm>
            <a:off x="688561" y="3913640"/>
            <a:ext cx="10643054" cy="2163069"/>
            <a:chOff x="688561" y="3913640"/>
            <a:chExt cx="10643054" cy="2163069"/>
          </a:xfrm>
        </p:grpSpPr>
        <p:sp>
          <p:nvSpPr>
            <p:cNvPr id="19" name="文本框 18">
              <a:extLst>
                <a:ext uri="{FF2B5EF4-FFF2-40B4-BE49-F238E27FC236}">
                  <a16:creationId xmlns="" xmlns:a16="http://schemas.microsoft.com/office/drawing/2014/main" id="{FCBF6852-9EC4-4249-8A93-D35879815622}"/>
                </a:ext>
              </a:extLst>
            </p:cNvPr>
            <p:cNvSpPr txBox="1"/>
            <p:nvPr/>
          </p:nvSpPr>
          <p:spPr>
            <a:xfrm>
              <a:off x="860384" y="4057979"/>
              <a:ext cx="10251311" cy="1705403"/>
            </a:xfrm>
            <a:prstGeom prst="rect">
              <a:avLst/>
            </a:prstGeom>
            <a:noFill/>
          </p:spPr>
          <p:txBody>
            <a:bodyPr wrap="square">
              <a:spAutoFit/>
            </a:bodyPr>
            <a:lstStyle/>
            <a:p>
              <a:pPr eaLnBrk="1" hangingPunct="1">
                <a:lnSpc>
                  <a:spcPct val="150000"/>
                </a:lnSpc>
              </a:pPr>
              <a:r>
                <a:rPr lang="zh-CN" altLang="en-US" dirty="0">
                  <a:latin typeface="微软雅黑" panose="020B0503020204020204" pitchFamily="34" charset="-122"/>
                  <a:ea typeface="微软雅黑" panose="020B0503020204020204" pitchFamily="34" charset="-122"/>
                </a:rPr>
                <a:t>经过讨论，大会接受了共产国际关于中国共产党同中国国民党进行合作的指示，通过了《关于国民运动及国民党问题的议决案》等文件。应该以国民革命运动为中心工作”，共产党员以个人身份加入国民党，采取党内合作的形式，同国民党建立联合战线，以完成反帝反封建的国民革命的重要任务</a:t>
              </a:r>
            </a:p>
            <a:p>
              <a:pPr eaLnBrk="1" hangingPunct="1">
                <a:lnSpc>
                  <a:spcPct val="150000"/>
                </a:lnSpc>
              </a:pPr>
              <a:r>
                <a:rPr lang="zh-CN" altLang="en-US" dirty="0">
                  <a:latin typeface="微软雅黑" panose="020B0503020204020204" pitchFamily="34" charset="-122"/>
                  <a:ea typeface="微软雅黑" panose="020B0503020204020204" pitchFamily="34" charset="-122"/>
                </a:rPr>
                <a:t>党现阶段应以国名革命为中心工作采取党内合作的形式同国民党建立联合战线共产党员应加入国民党</a:t>
              </a:r>
            </a:p>
          </p:txBody>
        </p:sp>
        <p:sp>
          <p:nvSpPr>
            <p:cNvPr id="14" name="矩形 13">
              <a:extLst>
                <a:ext uri="{FF2B5EF4-FFF2-40B4-BE49-F238E27FC236}">
                  <a16:creationId xmlns="" xmlns:a16="http://schemas.microsoft.com/office/drawing/2014/main" id="{60965218-2E53-44FD-ADA0-DB90F4FE8119}"/>
                </a:ext>
              </a:extLst>
            </p:cNvPr>
            <p:cNvSpPr/>
            <p:nvPr/>
          </p:nvSpPr>
          <p:spPr>
            <a:xfrm>
              <a:off x="688561" y="3913640"/>
              <a:ext cx="10643054" cy="2163069"/>
            </a:xfrm>
            <a:prstGeom prst="rect">
              <a:avLst/>
            </a:prstGeom>
            <a:noFill/>
            <a:ln w="28575">
              <a:solidFill>
                <a:srgbClr val="C0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Tree>
    <p:extLst>
      <p:ext uri="{BB962C8B-B14F-4D97-AF65-F5344CB8AC3E}">
        <p14:creationId xmlns:p14="http://schemas.microsoft.com/office/powerpoint/2010/main" val="2635062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drap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left)">
                                      <p:cBhvr>
                                        <p:cTn id="13" dur="500"/>
                                        <p:tgtEl>
                                          <p:spTgt spid="12"/>
                                        </p:tgtEl>
                                      </p:cBhvr>
                                    </p:animEffect>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750"/>
                                        <p:tgtEl>
                                          <p:spTgt spid="15"/>
                                        </p:tgtEl>
                                      </p:cBhvr>
                                    </p:animEffect>
                                  </p:childTnLst>
                                </p:cTn>
                              </p:par>
                            </p:childTnLst>
                          </p:cTn>
                        </p:par>
                        <p:par>
                          <p:cTn id="18" fill="hold">
                            <p:stCondLst>
                              <p:cond delay="2250"/>
                            </p:stCondLst>
                            <p:childTnLst>
                              <p:par>
                                <p:cTn id="19" presetID="16" presetClass="entr" presetSubtype="21" fill="hold"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barn(inVertical)">
                                      <p:cBhvr>
                                        <p:cTn id="2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 xmlns:a16="http://schemas.microsoft.com/office/drawing/2014/main" id="{7427BC4D-5512-44DC-9DC5-188194D442DD}"/>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33026" y="5156380"/>
            <a:ext cx="12191999" cy="1739501"/>
          </a:xfrm>
          <a:prstGeom prst="rect">
            <a:avLst/>
          </a:prstGeom>
        </p:spPr>
      </p:pic>
      <p:pic>
        <p:nvPicPr>
          <p:cNvPr id="7" name="图片 6">
            <a:extLst>
              <a:ext uri="{FF2B5EF4-FFF2-40B4-BE49-F238E27FC236}">
                <a16:creationId xmlns="" xmlns:a16="http://schemas.microsoft.com/office/drawing/2014/main" id="{FB8E2559-11F8-4DD9-9081-54272C06E34F}"/>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 y="3910620"/>
            <a:ext cx="4757196" cy="2985261"/>
          </a:xfrm>
          <a:prstGeom prst="rect">
            <a:avLst/>
          </a:prstGeom>
        </p:spPr>
      </p:pic>
      <p:pic>
        <p:nvPicPr>
          <p:cNvPr id="8" name="图片 7">
            <a:extLst>
              <a:ext uri="{FF2B5EF4-FFF2-40B4-BE49-F238E27FC236}">
                <a16:creationId xmlns="" xmlns:a16="http://schemas.microsoft.com/office/drawing/2014/main" id="{6B8E2F22-FC70-4123-BF2A-C1D33D4845C6}"/>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8656785" y="-17777"/>
            <a:ext cx="3535214" cy="1451739"/>
          </a:xfrm>
          <a:prstGeom prst="rect">
            <a:avLst/>
          </a:prstGeom>
        </p:spPr>
      </p:pic>
      <p:pic>
        <p:nvPicPr>
          <p:cNvPr id="9" name="图片 8">
            <a:extLst>
              <a:ext uri="{FF2B5EF4-FFF2-40B4-BE49-F238E27FC236}">
                <a16:creationId xmlns="" xmlns:a16="http://schemas.microsoft.com/office/drawing/2014/main" id="{9614E3DB-189A-4356-8F0B-9E4DB47483F3}"/>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33028" y="5587853"/>
            <a:ext cx="12225028" cy="1308028"/>
          </a:xfrm>
          <a:prstGeom prst="rect">
            <a:avLst/>
          </a:prstGeom>
        </p:spPr>
      </p:pic>
      <p:pic>
        <p:nvPicPr>
          <p:cNvPr id="10" name="图片 9">
            <a:extLst>
              <a:ext uri="{FF2B5EF4-FFF2-40B4-BE49-F238E27FC236}">
                <a16:creationId xmlns="" xmlns:a16="http://schemas.microsoft.com/office/drawing/2014/main" id="{C65BCCBF-3319-4785-B068-60ED45BF2AC1}"/>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8130367" y="3283913"/>
            <a:ext cx="4045120" cy="3611968"/>
          </a:xfrm>
          <a:prstGeom prst="rect">
            <a:avLst/>
          </a:prstGeom>
        </p:spPr>
      </p:pic>
      <p:grpSp>
        <p:nvGrpSpPr>
          <p:cNvPr id="19" name="Aitds4">
            <a:extLst>
              <a:ext uri="{FF2B5EF4-FFF2-40B4-BE49-F238E27FC236}">
                <a16:creationId xmlns="" xmlns:a16="http://schemas.microsoft.com/office/drawing/2014/main" id="{6AFF02A5-8F03-4B11-B06D-2EFFA04D00E1}"/>
              </a:ext>
            </a:extLst>
          </p:cNvPr>
          <p:cNvGrpSpPr/>
          <p:nvPr/>
        </p:nvGrpSpPr>
        <p:grpSpPr>
          <a:xfrm>
            <a:off x="7961903" y="2233900"/>
            <a:ext cx="1230917" cy="252000"/>
            <a:chOff x="1993305" y="2363731"/>
            <a:chExt cx="1480438" cy="290589"/>
          </a:xfrm>
          <a:solidFill>
            <a:srgbClr val="C00000"/>
          </a:solidFill>
        </p:grpSpPr>
        <p:sp>
          <p:nvSpPr>
            <p:cNvPr id="20" name="星形: 五角 28">
              <a:extLst>
                <a:ext uri="{FF2B5EF4-FFF2-40B4-BE49-F238E27FC236}">
                  <a16:creationId xmlns="" xmlns:a16="http://schemas.microsoft.com/office/drawing/2014/main" id="{C06ACFF7-18CF-47D8-ADB1-5D862A375408}"/>
                </a:ext>
              </a:extLst>
            </p:cNvPr>
            <p:cNvSpPr/>
            <p:nvPr/>
          </p:nvSpPr>
          <p:spPr>
            <a:xfrm>
              <a:off x="2875998" y="2363731"/>
              <a:ext cx="303513" cy="290589"/>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C9110E"/>
                </a:solidFill>
                <a:effectLst/>
                <a:uLnTx/>
                <a:uFillTx/>
                <a:latin typeface="汉仪综艺体简" panose="02010600000101010101" pitchFamily="2" charset="-122"/>
                <a:ea typeface="汉仪综艺体简" panose="02010600000101010101" pitchFamily="2" charset="-122"/>
                <a:cs typeface="+mn-ea"/>
                <a:sym typeface="思源黑体" panose="020B0500000000000000" pitchFamily="34" charset="-122"/>
              </a:endParaRPr>
            </a:p>
          </p:txBody>
        </p:sp>
        <p:sp>
          <p:nvSpPr>
            <p:cNvPr id="21" name="星形: 五角 20">
              <a:extLst>
                <a:ext uri="{FF2B5EF4-FFF2-40B4-BE49-F238E27FC236}">
                  <a16:creationId xmlns="" xmlns:a16="http://schemas.microsoft.com/office/drawing/2014/main" id="{911E146F-F3EA-4E68-ABEB-927B563FB333}"/>
                </a:ext>
              </a:extLst>
            </p:cNvPr>
            <p:cNvSpPr/>
            <p:nvPr/>
          </p:nvSpPr>
          <p:spPr>
            <a:xfrm>
              <a:off x="3170230" y="2363731"/>
              <a:ext cx="303513" cy="290589"/>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C9110E"/>
                </a:solidFill>
                <a:effectLst/>
                <a:uLnTx/>
                <a:uFillTx/>
                <a:latin typeface="汉仪综艺体简" panose="02010600000101010101" pitchFamily="2" charset="-122"/>
                <a:ea typeface="汉仪综艺体简" panose="02010600000101010101" pitchFamily="2" charset="-122"/>
                <a:cs typeface="+mn-ea"/>
                <a:sym typeface="思源黑体" panose="020B0500000000000000" pitchFamily="34" charset="-122"/>
              </a:endParaRPr>
            </a:p>
          </p:txBody>
        </p:sp>
        <p:sp>
          <p:nvSpPr>
            <p:cNvPr id="22" name="星形: 五角 21">
              <a:extLst>
                <a:ext uri="{FF2B5EF4-FFF2-40B4-BE49-F238E27FC236}">
                  <a16:creationId xmlns="" xmlns:a16="http://schemas.microsoft.com/office/drawing/2014/main" id="{EB402873-27A2-438F-B347-C59A5F80EEEA}"/>
                </a:ext>
              </a:extLst>
            </p:cNvPr>
            <p:cNvSpPr/>
            <p:nvPr/>
          </p:nvSpPr>
          <p:spPr>
            <a:xfrm>
              <a:off x="2287536" y="2363731"/>
              <a:ext cx="303513" cy="290589"/>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C9110E"/>
                </a:solidFill>
                <a:effectLst/>
                <a:uLnTx/>
                <a:uFillTx/>
                <a:latin typeface="汉仪综艺体简" panose="02010600000101010101" pitchFamily="2" charset="-122"/>
                <a:ea typeface="汉仪综艺体简" panose="02010600000101010101" pitchFamily="2" charset="-122"/>
                <a:cs typeface="+mn-ea"/>
                <a:sym typeface="思源黑体" panose="020B0500000000000000" pitchFamily="34" charset="-122"/>
              </a:endParaRPr>
            </a:p>
          </p:txBody>
        </p:sp>
        <p:sp>
          <p:nvSpPr>
            <p:cNvPr id="23" name="星形: 五角 28">
              <a:extLst>
                <a:ext uri="{FF2B5EF4-FFF2-40B4-BE49-F238E27FC236}">
                  <a16:creationId xmlns="" xmlns:a16="http://schemas.microsoft.com/office/drawing/2014/main" id="{D2EDBDA0-7B08-44B7-A3CD-321D700DF4C9}"/>
                </a:ext>
              </a:extLst>
            </p:cNvPr>
            <p:cNvSpPr/>
            <p:nvPr/>
          </p:nvSpPr>
          <p:spPr>
            <a:xfrm>
              <a:off x="2581767" y="2363731"/>
              <a:ext cx="303513" cy="290589"/>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C9110E"/>
                </a:solidFill>
                <a:effectLst/>
                <a:uLnTx/>
                <a:uFillTx/>
                <a:latin typeface="汉仪综艺体简" panose="02010600000101010101" pitchFamily="2" charset="-122"/>
                <a:ea typeface="汉仪综艺体简" panose="02010600000101010101" pitchFamily="2" charset="-122"/>
                <a:cs typeface="+mn-ea"/>
                <a:sym typeface="思源黑体" panose="020B0500000000000000" pitchFamily="34" charset="-122"/>
              </a:endParaRPr>
            </a:p>
          </p:txBody>
        </p:sp>
        <p:sp>
          <p:nvSpPr>
            <p:cNvPr id="24" name="星形: 五角 28">
              <a:extLst>
                <a:ext uri="{FF2B5EF4-FFF2-40B4-BE49-F238E27FC236}">
                  <a16:creationId xmlns="" xmlns:a16="http://schemas.microsoft.com/office/drawing/2014/main" id="{15DC8A69-0A6F-491A-9407-8AD4BF290541}"/>
                </a:ext>
              </a:extLst>
            </p:cNvPr>
            <p:cNvSpPr/>
            <p:nvPr/>
          </p:nvSpPr>
          <p:spPr>
            <a:xfrm>
              <a:off x="1993305" y="2363731"/>
              <a:ext cx="303513" cy="290589"/>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C9110E"/>
                </a:solidFill>
                <a:effectLst/>
                <a:uLnTx/>
                <a:uFillTx/>
                <a:latin typeface="汉仪综艺体简" panose="02010600000101010101" pitchFamily="2" charset="-122"/>
                <a:ea typeface="汉仪综艺体简" panose="02010600000101010101" pitchFamily="2" charset="-122"/>
                <a:cs typeface="+mn-ea"/>
                <a:sym typeface="思源黑体" panose="020B0500000000000000" pitchFamily="34" charset="-122"/>
              </a:endParaRPr>
            </a:p>
          </p:txBody>
        </p:sp>
      </p:grpSp>
      <p:sp>
        <p:nvSpPr>
          <p:cNvPr id="25" name="Aitds5">
            <a:extLst>
              <a:ext uri="{FF2B5EF4-FFF2-40B4-BE49-F238E27FC236}">
                <a16:creationId xmlns="" xmlns:a16="http://schemas.microsoft.com/office/drawing/2014/main" id="{E7C14495-8EE9-436B-AF54-ACBF5E44F6DC}"/>
              </a:ext>
            </a:extLst>
          </p:cNvPr>
          <p:cNvSpPr/>
          <p:nvPr/>
        </p:nvSpPr>
        <p:spPr>
          <a:xfrm>
            <a:off x="4942237" y="2080687"/>
            <a:ext cx="2676562" cy="558426"/>
          </a:xfrm>
          <a:prstGeom prst="roundRect">
            <a:avLst>
              <a:gd name="adj" fmla="val 50000"/>
            </a:avLst>
          </a:prstGeom>
          <a:solidFill>
            <a:srgbClr val="C00000"/>
          </a:solidFill>
          <a:ln w="12700" cap="flat" cmpd="sng" algn="ctr">
            <a:noFill/>
            <a:prstDash val="solid"/>
            <a:miter lim="800000"/>
          </a:ln>
          <a:effectLst/>
        </p:spPr>
        <p:txBody>
          <a:bodyPr rtlCol="0" anchor="ctr"/>
          <a:lstStyle/>
          <a:p>
            <a:pPr lvl="0" algn="ctr"/>
            <a:r>
              <a:rPr lang="zh-CN" altLang="en-US" sz="3200" dirty="0">
                <a:solidFill>
                  <a:srgbClr val="FFFFFF"/>
                </a:solidFill>
                <a:latin typeface="汉仪综艺体简" panose="02010600000101010101" pitchFamily="2" charset="-122"/>
                <a:ea typeface="汉仪综艺体简" panose="02010600000101010101" pitchFamily="2" charset="-122"/>
                <a:cs typeface="阿里巴巴普惠体 Light" panose="00020600040101010101" pitchFamily="18" charset="-122"/>
                <a:sym typeface="思源黑体" panose="020B0500000000000000" pitchFamily="34" charset="-122"/>
              </a:rPr>
              <a:t>第二部分</a:t>
            </a:r>
          </a:p>
        </p:txBody>
      </p:sp>
      <p:sp>
        <p:nvSpPr>
          <p:cNvPr id="26" name="Aitds6">
            <a:extLst>
              <a:ext uri="{FF2B5EF4-FFF2-40B4-BE49-F238E27FC236}">
                <a16:creationId xmlns="" xmlns:a16="http://schemas.microsoft.com/office/drawing/2014/main" id="{11F307CE-CEFA-44F4-BFA0-949235B3A350}"/>
              </a:ext>
            </a:extLst>
          </p:cNvPr>
          <p:cNvSpPr txBox="1"/>
          <p:nvPr/>
        </p:nvSpPr>
        <p:spPr>
          <a:xfrm>
            <a:off x="2325435" y="2897433"/>
            <a:ext cx="7827492" cy="1200329"/>
          </a:xfrm>
          <a:prstGeom prst="rect">
            <a:avLst/>
          </a:prstGeom>
          <a:noFill/>
        </p:spPr>
        <p:txBody>
          <a:bodyPr wrap="square" rtlCol="0">
            <a:spAutoFit/>
          </a:bodyPr>
          <a:lstStyle>
            <a:defPPr>
              <a:defRPr lang="zh-CN"/>
            </a:defPPr>
            <a:lvl1pPr algn="ctr">
              <a:defRPr kumimoji="1" sz="6000" b="1">
                <a:solidFill>
                  <a:srgbClr val="C73018"/>
                </a:solidFill>
                <a:effectLst>
                  <a:outerShdw blurRad="50800" dist="38100" dir="2700000" algn="tl" rotWithShape="0">
                    <a:prstClr val="black">
                      <a:alpha val="6000"/>
                    </a:prstClr>
                  </a:outerShdw>
                </a:effectLst>
                <a:latin typeface="字魂35号-经典雅黑" panose="00000500000000000000" pitchFamily="2" charset="-122"/>
                <a:ea typeface="字魂35号-经典雅黑" panose="00000500000000000000" pitchFamily="2" charset="-122"/>
              </a:defRPr>
            </a:lvl1pPr>
          </a:lstStyle>
          <a:p>
            <a:pPr fontAlgn="auto">
              <a:spcBef>
                <a:spcPts val="0"/>
              </a:spcBef>
              <a:spcAft>
                <a:spcPts val="0"/>
              </a:spcAft>
              <a:defRPr/>
            </a:pPr>
            <a:r>
              <a:rPr lang="zh-CN" altLang="en-US" sz="7200" spc="600" dirty="0">
                <a:solidFill>
                  <a:srgbClr val="C00000"/>
                </a:solidFill>
                <a:latin typeface="汉仪综艺体简" panose="02010600000101010101" pitchFamily="2" charset="-122"/>
                <a:ea typeface="汉仪综艺体简" panose="02010600000101010101" pitchFamily="2" charset="-122"/>
              </a:rPr>
              <a:t>第一次国内革命</a:t>
            </a:r>
          </a:p>
        </p:txBody>
      </p:sp>
      <p:grpSp>
        <p:nvGrpSpPr>
          <p:cNvPr id="27" name="Aitds8">
            <a:extLst>
              <a:ext uri="{FF2B5EF4-FFF2-40B4-BE49-F238E27FC236}">
                <a16:creationId xmlns="" xmlns:a16="http://schemas.microsoft.com/office/drawing/2014/main" id="{30BFE782-7431-4229-816D-1A3623DAC420}"/>
              </a:ext>
            </a:extLst>
          </p:cNvPr>
          <p:cNvGrpSpPr/>
          <p:nvPr/>
        </p:nvGrpSpPr>
        <p:grpSpPr>
          <a:xfrm>
            <a:off x="3368217" y="2233900"/>
            <a:ext cx="1230917" cy="252000"/>
            <a:chOff x="1993305" y="2363731"/>
            <a:chExt cx="1480438" cy="290589"/>
          </a:xfrm>
          <a:solidFill>
            <a:srgbClr val="C00000"/>
          </a:solidFill>
        </p:grpSpPr>
        <p:sp>
          <p:nvSpPr>
            <p:cNvPr id="28" name="星形: 五角 28">
              <a:extLst>
                <a:ext uri="{FF2B5EF4-FFF2-40B4-BE49-F238E27FC236}">
                  <a16:creationId xmlns="" xmlns:a16="http://schemas.microsoft.com/office/drawing/2014/main" id="{14BBE591-0DC8-4340-91DF-C97AA2145A03}"/>
                </a:ext>
              </a:extLst>
            </p:cNvPr>
            <p:cNvSpPr/>
            <p:nvPr/>
          </p:nvSpPr>
          <p:spPr>
            <a:xfrm>
              <a:off x="2875998" y="2363731"/>
              <a:ext cx="303513" cy="290589"/>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C9110E"/>
                </a:solidFill>
                <a:effectLst/>
                <a:uLnTx/>
                <a:uFillTx/>
                <a:latin typeface="汉仪综艺体简" panose="02010600000101010101" pitchFamily="2" charset="-122"/>
                <a:ea typeface="汉仪综艺体简" panose="02010600000101010101" pitchFamily="2" charset="-122"/>
                <a:cs typeface="+mn-ea"/>
                <a:sym typeface="思源黑体" panose="020B0500000000000000" pitchFamily="34" charset="-122"/>
              </a:endParaRPr>
            </a:p>
          </p:txBody>
        </p:sp>
        <p:sp>
          <p:nvSpPr>
            <p:cNvPr id="29" name="星形: 五角 30">
              <a:extLst>
                <a:ext uri="{FF2B5EF4-FFF2-40B4-BE49-F238E27FC236}">
                  <a16:creationId xmlns="" xmlns:a16="http://schemas.microsoft.com/office/drawing/2014/main" id="{67DC70A0-07D2-47DA-847A-ADE2FF1C740F}"/>
                </a:ext>
              </a:extLst>
            </p:cNvPr>
            <p:cNvSpPr/>
            <p:nvPr/>
          </p:nvSpPr>
          <p:spPr>
            <a:xfrm>
              <a:off x="3170230" y="2363731"/>
              <a:ext cx="303513" cy="290589"/>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C9110E"/>
                </a:solidFill>
                <a:effectLst/>
                <a:uLnTx/>
                <a:uFillTx/>
                <a:latin typeface="汉仪综艺体简" panose="02010600000101010101" pitchFamily="2" charset="-122"/>
                <a:ea typeface="汉仪综艺体简" panose="02010600000101010101" pitchFamily="2" charset="-122"/>
                <a:cs typeface="+mn-ea"/>
                <a:sym typeface="思源黑体" panose="020B0500000000000000" pitchFamily="34" charset="-122"/>
              </a:endParaRPr>
            </a:p>
          </p:txBody>
        </p:sp>
        <p:sp>
          <p:nvSpPr>
            <p:cNvPr id="30" name="星形: 五角 31">
              <a:extLst>
                <a:ext uri="{FF2B5EF4-FFF2-40B4-BE49-F238E27FC236}">
                  <a16:creationId xmlns="" xmlns:a16="http://schemas.microsoft.com/office/drawing/2014/main" id="{51E274F5-F52E-4125-9C4A-E7D8FE1E47C9}"/>
                </a:ext>
              </a:extLst>
            </p:cNvPr>
            <p:cNvSpPr/>
            <p:nvPr/>
          </p:nvSpPr>
          <p:spPr>
            <a:xfrm>
              <a:off x="2287536" y="2363731"/>
              <a:ext cx="303513" cy="290589"/>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C9110E"/>
                </a:solidFill>
                <a:effectLst/>
                <a:uLnTx/>
                <a:uFillTx/>
                <a:latin typeface="汉仪综艺体简" panose="02010600000101010101" pitchFamily="2" charset="-122"/>
                <a:ea typeface="汉仪综艺体简" panose="02010600000101010101" pitchFamily="2" charset="-122"/>
                <a:cs typeface="+mn-ea"/>
                <a:sym typeface="思源黑体" panose="020B0500000000000000" pitchFamily="34" charset="-122"/>
              </a:endParaRPr>
            </a:p>
          </p:txBody>
        </p:sp>
        <p:sp>
          <p:nvSpPr>
            <p:cNvPr id="31" name="星形: 五角 28">
              <a:extLst>
                <a:ext uri="{FF2B5EF4-FFF2-40B4-BE49-F238E27FC236}">
                  <a16:creationId xmlns="" xmlns:a16="http://schemas.microsoft.com/office/drawing/2014/main" id="{356F771C-44CB-4CB5-8503-ED0ED48BAF89}"/>
                </a:ext>
              </a:extLst>
            </p:cNvPr>
            <p:cNvSpPr/>
            <p:nvPr/>
          </p:nvSpPr>
          <p:spPr>
            <a:xfrm>
              <a:off x="2581767" y="2363731"/>
              <a:ext cx="303513" cy="290589"/>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C9110E"/>
                </a:solidFill>
                <a:effectLst/>
                <a:uLnTx/>
                <a:uFillTx/>
                <a:latin typeface="汉仪综艺体简" panose="02010600000101010101" pitchFamily="2" charset="-122"/>
                <a:ea typeface="汉仪综艺体简" panose="02010600000101010101" pitchFamily="2" charset="-122"/>
                <a:cs typeface="+mn-ea"/>
                <a:sym typeface="思源黑体" panose="020B0500000000000000" pitchFamily="34" charset="-122"/>
              </a:endParaRPr>
            </a:p>
          </p:txBody>
        </p:sp>
        <p:sp>
          <p:nvSpPr>
            <p:cNvPr id="32" name="星形: 五角 31">
              <a:extLst>
                <a:ext uri="{FF2B5EF4-FFF2-40B4-BE49-F238E27FC236}">
                  <a16:creationId xmlns="" xmlns:a16="http://schemas.microsoft.com/office/drawing/2014/main" id="{E1FBD7F5-E7AA-4BEC-AFE3-2F985DC9E749}"/>
                </a:ext>
              </a:extLst>
            </p:cNvPr>
            <p:cNvSpPr/>
            <p:nvPr/>
          </p:nvSpPr>
          <p:spPr>
            <a:xfrm>
              <a:off x="1993305" y="2363731"/>
              <a:ext cx="303513" cy="290589"/>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C9110E"/>
                </a:solidFill>
                <a:effectLst/>
                <a:uLnTx/>
                <a:uFillTx/>
                <a:latin typeface="汉仪综艺体简" panose="02010600000101010101" pitchFamily="2" charset="-122"/>
                <a:ea typeface="汉仪综艺体简" panose="02010600000101010101" pitchFamily="2" charset="-122"/>
                <a:cs typeface="+mn-ea"/>
                <a:sym typeface="思源黑体" panose="020B0500000000000000" pitchFamily="34" charset="-122"/>
              </a:endParaRPr>
            </a:p>
          </p:txBody>
        </p:sp>
      </p:grpSp>
      <p:grpSp>
        <p:nvGrpSpPr>
          <p:cNvPr id="33" name="组合 32">
            <a:extLst>
              <a:ext uri="{FF2B5EF4-FFF2-40B4-BE49-F238E27FC236}">
                <a16:creationId xmlns="" xmlns:a16="http://schemas.microsoft.com/office/drawing/2014/main" id="{D722F857-C5DA-40E6-90EB-80829B48AB0C}"/>
              </a:ext>
            </a:extLst>
          </p:cNvPr>
          <p:cNvGrpSpPr/>
          <p:nvPr/>
        </p:nvGrpSpPr>
        <p:grpSpPr>
          <a:xfrm>
            <a:off x="2779256" y="4183040"/>
            <a:ext cx="6946035" cy="584775"/>
            <a:chOff x="2608033" y="4354330"/>
            <a:chExt cx="6946035" cy="584775"/>
          </a:xfrm>
        </p:grpSpPr>
        <p:sp>
          <p:nvSpPr>
            <p:cNvPr id="34" name="Aitds7">
              <a:extLst>
                <a:ext uri="{FF2B5EF4-FFF2-40B4-BE49-F238E27FC236}">
                  <a16:creationId xmlns="" xmlns:a16="http://schemas.microsoft.com/office/drawing/2014/main" id="{4B799A16-B5F8-477D-9B90-3B3A5067FB73}"/>
                </a:ext>
              </a:extLst>
            </p:cNvPr>
            <p:cNvSpPr txBox="1"/>
            <p:nvPr/>
          </p:nvSpPr>
          <p:spPr>
            <a:xfrm>
              <a:off x="2714005" y="4354330"/>
              <a:ext cx="6740198" cy="584775"/>
            </a:xfrm>
            <a:prstGeom prst="rect">
              <a:avLst/>
            </a:prstGeom>
            <a:noFill/>
          </p:spPr>
          <p:txBody>
            <a:bodyPr wrap="square" rtlCol="0">
              <a:spAutoFit/>
            </a:bodyPr>
            <a:lstStyle>
              <a:defPPr>
                <a:defRPr lang="zh-CN"/>
              </a:defPPr>
              <a:lvl1pPr algn="ctr">
                <a:defRPr kumimoji="1" sz="5000" b="1">
                  <a:solidFill>
                    <a:srgbClr val="C73018"/>
                  </a:solidFill>
                  <a:effectLst>
                    <a:outerShdw blurRad="50800" dist="38100" dir="2700000" algn="tl" rotWithShape="0">
                      <a:prstClr val="black">
                        <a:alpha val="6000"/>
                      </a:prstClr>
                    </a:outerShdw>
                  </a:effectLst>
                  <a:latin typeface="字魂35号-经典雅黑" panose="00000500000000000000" pitchFamily="2" charset="-122"/>
                  <a:ea typeface="字魂35号-经典雅黑" panose="00000500000000000000" pitchFamily="2" charset="-122"/>
                </a:defRPr>
              </a:lvl1pPr>
            </a:lstStyle>
            <a:p>
              <a:r>
                <a:rPr kumimoji="0" lang="zh-CN" altLang="en-US" sz="3200" b="0" i="0" u="none" strike="noStrike" kern="0" cap="none" spc="0" normalizeH="0" baseline="0" noProof="0" dirty="0">
                  <a:ln>
                    <a:noFill/>
                  </a:ln>
                  <a:solidFill>
                    <a:srgbClr val="C00000"/>
                  </a:solidFill>
                  <a:effectLst/>
                  <a:uLnTx/>
                  <a:uFillTx/>
                  <a:latin typeface="汉仪综艺体简" panose="02010600000101010101" pitchFamily="2" charset="-122"/>
                  <a:ea typeface="汉仪综艺体简" panose="02010600000101010101" pitchFamily="2" charset="-122"/>
                  <a:cs typeface="+mn-ea"/>
                  <a:sym typeface="思源黑体" panose="020B0500000000000000" pitchFamily="34" charset="-122"/>
                </a:rPr>
                <a:t>回顾百年辉煌党史献礼</a:t>
              </a:r>
              <a:endParaRPr lang="zh-CN" altLang="en-US" sz="3000" dirty="0">
                <a:solidFill>
                  <a:srgbClr val="C00000"/>
                </a:solidFill>
                <a:latin typeface="汉仪综艺体简" panose="02010600000101010101" pitchFamily="2" charset="-122"/>
                <a:ea typeface="汉仪综艺体简" panose="02010600000101010101" pitchFamily="2" charset="-122"/>
                <a:sym typeface="思源黑体" panose="020B0500000000000000" pitchFamily="34" charset="-122"/>
              </a:endParaRPr>
            </a:p>
          </p:txBody>
        </p:sp>
        <p:pic>
          <p:nvPicPr>
            <p:cNvPr id="35" name="Aitds3">
              <a:extLst>
                <a:ext uri="{FF2B5EF4-FFF2-40B4-BE49-F238E27FC236}">
                  <a16:creationId xmlns="" xmlns:a16="http://schemas.microsoft.com/office/drawing/2014/main" id="{3E68B48A-8BFE-4593-902F-FAE3FFE8264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585210" y="4593863"/>
              <a:ext cx="968858" cy="133160"/>
            </a:xfrm>
            <a:prstGeom prst="rect">
              <a:avLst/>
            </a:prstGeom>
          </p:spPr>
        </p:pic>
        <p:pic>
          <p:nvPicPr>
            <p:cNvPr id="36" name="Aitds3">
              <a:extLst>
                <a:ext uri="{FF2B5EF4-FFF2-40B4-BE49-F238E27FC236}">
                  <a16:creationId xmlns="" xmlns:a16="http://schemas.microsoft.com/office/drawing/2014/main" id="{4E4B092B-4101-41E8-A7C3-C4A8168BDF2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10800000">
              <a:off x="2608033" y="4605922"/>
              <a:ext cx="968858" cy="133160"/>
            </a:xfrm>
            <a:prstGeom prst="rect">
              <a:avLst/>
            </a:prstGeom>
          </p:spPr>
        </p:pic>
      </p:grpSp>
      <p:pic>
        <p:nvPicPr>
          <p:cNvPr id="37" name="图片 13">
            <a:extLst>
              <a:ext uri="{FF2B5EF4-FFF2-40B4-BE49-F238E27FC236}">
                <a16:creationId xmlns="" xmlns:a16="http://schemas.microsoft.com/office/drawing/2014/main" id="{3D5749F5-71B5-4B03-A221-3BAB8C3A6637}"/>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p:blipFill>
        <p:spPr bwMode="auto">
          <a:xfrm>
            <a:off x="5353281" y="596855"/>
            <a:ext cx="1950817" cy="1590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 name="图片 37">
            <a:extLst>
              <a:ext uri="{FF2B5EF4-FFF2-40B4-BE49-F238E27FC236}">
                <a16:creationId xmlns="" xmlns:a16="http://schemas.microsoft.com/office/drawing/2014/main" id="{68F7BD08-6E78-4FA3-B660-D200492E6771}"/>
              </a:ext>
            </a:extLst>
          </p:cNvPr>
          <p:cNvPicPr>
            <a:picLocks noChangeAspect="1"/>
          </p:cNvPicPr>
          <p:nvPr/>
        </p:nvPicPr>
        <p:blipFill>
          <a:blip r:embed="rId9">
            <a:extLst>
              <a:ext uri="{BEBA8EAE-BF5A-486C-A8C5-ECC9F3942E4B}">
                <a14:imgProps xmlns:a14="http://schemas.microsoft.com/office/drawing/2010/main">
                  <a14:imgLayer>
                    <a14:imgEffect>
                      <a14:brightnessContrast bright="-20000" contrast="40000"/>
                    </a14:imgEffect>
                  </a14:imgLayer>
                </a14:imgProps>
              </a:ext>
              <a:ext uri="{28A0092B-C50C-407E-A947-70E740481C1C}">
                <a14:useLocalDpi xmlns:a14="http://schemas.microsoft.com/office/drawing/2010/main" val="0"/>
              </a:ext>
            </a:extLst>
          </a:blip>
          <a:srcRect/>
          <a:stretch/>
        </p:blipFill>
        <p:spPr>
          <a:xfrm>
            <a:off x="948177" y="867010"/>
            <a:ext cx="1460761" cy="1012063"/>
          </a:xfrm>
          <a:prstGeom prst="rect">
            <a:avLst/>
          </a:prstGeom>
        </p:spPr>
      </p:pic>
    </p:spTree>
    <p:extLst>
      <p:ext uri="{BB962C8B-B14F-4D97-AF65-F5344CB8AC3E}">
        <p14:creationId xmlns:p14="http://schemas.microsoft.com/office/powerpoint/2010/main" val="306324806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prestig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right)">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anim calcmode="lin" valueType="num">
                                      <p:cBhvr>
                                        <p:cTn id="12" dur="1000" fill="hold"/>
                                        <p:tgtEl>
                                          <p:spTgt spid="9"/>
                                        </p:tgtEl>
                                        <p:attrNameLst>
                                          <p:attrName>ppt_x</p:attrName>
                                        </p:attrNameLst>
                                      </p:cBhvr>
                                      <p:tavLst>
                                        <p:tav tm="0">
                                          <p:val>
                                            <p:strVal val="#ppt_x"/>
                                          </p:val>
                                        </p:tav>
                                        <p:tav tm="100000">
                                          <p:val>
                                            <p:strVal val="#ppt_x"/>
                                          </p:val>
                                        </p:tav>
                                      </p:tavLst>
                                    </p:anim>
                                    <p:anim calcmode="lin" valueType="num">
                                      <p:cBhvr>
                                        <p:cTn id="13" dur="1000" fill="hold"/>
                                        <p:tgtEl>
                                          <p:spTgt spid="9"/>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4"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par>
                          <p:cTn id="18" fill="hold">
                            <p:stCondLst>
                              <p:cond delay="2000"/>
                            </p:stCondLst>
                            <p:childTnLst>
                              <p:par>
                                <p:cTn id="19" presetID="42" presetClass="entr" presetSubtype="0" fill="hold"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22" presetClass="entr" presetSubtype="4"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500"/>
                                        <p:tgtEl>
                                          <p:spTgt spid="7"/>
                                        </p:tgtEl>
                                      </p:cBhvr>
                                    </p:animEffect>
                                  </p:childTnLst>
                                </p:cTn>
                              </p:par>
                            </p:childTnLst>
                          </p:cTn>
                        </p:par>
                        <p:par>
                          <p:cTn id="28" fill="hold">
                            <p:stCondLst>
                              <p:cond delay="3500"/>
                            </p:stCondLst>
                            <p:childTnLst>
                              <p:par>
                                <p:cTn id="29" presetID="53" presetClass="entr" presetSubtype="16" fill="hold" nodeType="afterEffect">
                                  <p:stCondLst>
                                    <p:cond delay="0"/>
                                  </p:stCondLst>
                                  <p:childTnLst>
                                    <p:set>
                                      <p:cBhvr>
                                        <p:cTn id="30" dur="1" fill="hold">
                                          <p:stCondLst>
                                            <p:cond delay="0"/>
                                          </p:stCondLst>
                                        </p:cTn>
                                        <p:tgtEl>
                                          <p:spTgt spid="37"/>
                                        </p:tgtEl>
                                        <p:attrNameLst>
                                          <p:attrName>style.visibility</p:attrName>
                                        </p:attrNameLst>
                                      </p:cBhvr>
                                      <p:to>
                                        <p:strVal val="visible"/>
                                      </p:to>
                                    </p:set>
                                    <p:anim calcmode="lin" valueType="num">
                                      <p:cBhvr>
                                        <p:cTn id="31" dur="500" fill="hold"/>
                                        <p:tgtEl>
                                          <p:spTgt spid="37"/>
                                        </p:tgtEl>
                                        <p:attrNameLst>
                                          <p:attrName>ppt_w</p:attrName>
                                        </p:attrNameLst>
                                      </p:cBhvr>
                                      <p:tavLst>
                                        <p:tav tm="0">
                                          <p:val>
                                            <p:fltVal val="0"/>
                                          </p:val>
                                        </p:tav>
                                        <p:tav tm="100000">
                                          <p:val>
                                            <p:strVal val="#ppt_w"/>
                                          </p:val>
                                        </p:tav>
                                      </p:tavLst>
                                    </p:anim>
                                    <p:anim calcmode="lin" valueType="num">
                                      <p:cBhvr>
                                        <p:cTn id="32" dur="500" fill="hold"/>
                                        <p:tgtEl>
                                          <p:spTgt spid="37"/>
                                        </p:tgtEl>
                                        <p:attrNameLst>
                                          <p:attrName>ppt_h</p:attrName>
                                        </p:attrNameLst>
                                      </p:cBhvr>
                                      <p:tavLst>
                                        <p:tav tm="0">
                                          <p:val>
                                            <p:fltVal val="0"/>
                                          </p:val>
                                        </p:tav>
                                        <p:tav tm="100000">
                                          <p:val>
                                            <p:strVal val="#ppt_h"/>
                                          </p:val>
                                        </p:tav>
                                      </p:tavLst>
                                    </p:anim>
                                    <p:animEffect transition="in" filter="fade">
                                      <p:cBhvr>
                                        <p:cTn id="33" dur="500"/>
                                        <p:tgtEl>
                                          <p:spTgt spid="37"/>
                                        </p:tgtEl>
                                      </p:cBhvr>
                                    </p:animEffect>
                                  </p:childTnLst>
                                </p:cTn>
                              </p:par>
                            </p:childTnLst>
                          </p:cTn>
                        </p:par>
                        <p:par>
                          <p:cTn id="34" fill="hold">
                            <p:stCondLst>
                              <p:cond delay="4000"/>
                            </p:stCondLst>
                            <p:childTnLst>
                              <p:par>
                                <p:cTn id="35" presetID="10" presetClass="entr" presetSubtype="0" fill="hold"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700"/>
                                        <p:tgtEl>
                                          <p:spTgt spid="19"/>
                                        </p:tgtEl>
                                      </p:cBhvr>
                                    </p:animEffect>
                                  </p:childTnLst>
                                </p:cTn>
                              </p:par>
                              <p:par>
                                <p:cTn id="38" presetID="10" presetClass="entr" presetSubtype="0" fill="hold" nodeType="withEffect">
                                  <p:stCondLst>
                                    <p:cond delay="0"/>
                                  </p:stCondLst>
                                  <p:childTnLst>
                                    <p:set>
                                      <p:cBhvr>
                                        <p:cTn id="39" dur="1" fill="hold">
                                          <p:stCondLst>
                                            <p:cond delay="0"/>
                                          </p:stCondLst>
                                        </p:cTn>
                                        <p:tgtEl>
                                          <p:spTgt spid="27"/>
                                        </p:tgtEl>
                                        <p:attrNameLst>
                                          <p:attrName>style.visibility</p:attrName>
                                        </p:attrNameLst>
                                      </p:cBhvr>
                                      <p:to>
                                        <p:strVal val="visible"/>
                                      </p:to>
                                    </p:set>
                                    <p:animEffect transition="in" filter="fade">
                                      <p:cBhvr>
                                        <p:cTn id="40" dur="700"/>
                                        <p:tgtEl>
                                          <p:spTgt spid="27"/>
                                        </p:tgtEl>
                                      </p:cBhvr>
                                    </p:animEffect>
                                  </p:childTnLst>
                                </p:cTn>
                              </p:par>
                            </p:childTnLst>
                          </p:cTn>
                        </p:par>
                        <p:par>
                          <p:cTn id="41" fill="hold">
                            <p:stCondLst>
                              <p:cond delay="4700"/>
                            </p:stCondLst>
                            <p:childTnLst>
                              <p:par>
                                <p:cTn id="42" presetID="53" presetClass="entr" presetSubtype="16" fill="hold" grpId="0" nodeType="afterEffect">
                                  <p:stCondLst>
                                    <p:cond delay="0"/>
                                  </p:stCondLst>
                                  <p:childTnLst>
                                    <p:set>
                                      <p:cBhvr>
                                        <p:cTn id="43" dur="1" fill="hold">
                                          <p:stCondLst>
                                            <p:cond delay="0"/>
                                          </p:stCondLst>
                                        </p:cTn>
                                        <p:tgtEl>
                                          <p:spTgt spid="25"/>
                                        </p:tgtEl>
                                        <p:attrNameLst>
                                          <p:attrName>style.visibility</p:attrName>
                                        </p:attrNameLst>
                                      </p:cBhvr>
                                      <p:to>
                                        <p:strVal val="visible"/>
                                      </p:to>
                                    </p:set>
                                    <p:anim calcmode="lin" valueType="num">
                                      <p:cBhvr>
                                        <p:cTn id="44" dur="500" fill="hold"/>
                                        <p:tgtEl>
                                          <p:spTgt spid="25"/>
                                        </p:tgtEl>
                                        <p:attrNameLst>
                                          <p:attrName>ppt_w</p:attrName>
                                        </p:attrNameLst>
                                      </p:cBhvr>
                                      <p:tavLst>
                                        <p:tav tm="0">
                                          <p:val>
                                            <p:fltVal val="0"/>
                                          </p:val>
                                        </p:tav>
                                        <p:tav tm="100000">
                                          <p:val>
                                            <p:strVal val="#ppt_w"/>
                                          </p:val>
                                        </p:tav>
                                      </p:tavLst>
                                    </p:anim>
                                    <p:anim calcmode="lin" valueType="num">
                                      <p:cBhvr>
                                        <p:cTn id="45" dur="500" fill="hold"/>
                                        <p:tgtEl>
                                          <p:spTgt spid="25"/>
                                        </p:tgtEl>
                                        <p:attrNameLst>
                                          <p:attrName>ppt_h</p:attrName>
                                        </p:attrNameLst>
                                      </p:cBhvr>
                                      <p:tavLst>
                                        <p:tav tm="0">
                                          <p:val>
                                            <p:fltVal val="0"/>
                                          </p:val>
                                        </p:tav>
                                        <p:tav tm="100000">
                                          <p:val>
                                            <p:strVal val="#ppt_h"/>
                                          </p:val>
                                        </p:tav>
                                      </p:tavLst>
                                    </p:anim>
                                    <p:animEffect transition="in" filter="fade">
                                      <p:cBhvr>
                                        <p:cTn id="46" dur="500"/>
                                        <p:tgtEl>
                                          <p:spTgt spid="25"/>
                                        </p:tgtEl>
                                      </p:cBhvr>
                                    </p:animEffect>
                                  </p:childTnLst>
                                </p:cTn>
                              </p:par>
                            </p:childTnLst>
                          </p:cTn>
                        </p:par>
                        <p:par>
                          <p:cTn id="47" fill="hold">
                            <p:stCondLst>
                              <p:cond delay="5200"/>
                            </p:stCondLst>
                            <p:childTnLst>
                              <p:par>
                                <p:cTn id="48" presetID="52" presetClass="entr" presetSubtype="0" fill="hold" grpId="0" nodeType="afterEffect">
                                  <p:stCondLst>
                                    <p:cond delay="0"/>
                                  </p:stCondLst>
                                  <p:childTnLst>
                                    <p:set>
                                      <p:cBhvr>
                                        <p:cTn id="49" dur="1" fill="hold">
                                          <p:stCondLst>
                                            <p:cond delay="0"/>
                                          </p:stCondLst>
                                        </p:cTn>
                                        <p:tgtEl>
                                          <p:spTgt spid="26"/>
                                        </p:tgtEl>
                                        <p:attrNameLst>
                                          <p:attrName>style.visibility</p:attrName>
                                        </p:attrNameLst>
                                      </p:cBhvr>
                                      <p:to>
                                        <p:strVal val="visible"/>
                                      </p:to>
                                    </p:set>
                                    <p:animScale>
                                      <p:cBhvr>
                                        <p:cTn id="50"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1" dur="1000" decel="50000" fill="hold">
                                          <p:stCondLst>
                                            <p:cond delay="0"/>
                                          </p:stCondLst>
                                        </p:cTn>
                                        <p:tgtEl>
                                          <p:spTgt spid="26"/>
                                        </p:tgtEl>
                                        <p:attrNameLst>
                                          <p:attrName>ppt_x</p:attrName>
                                          <p:attrName>ppt_y</p:attrName>
                                        </p:attrNameLst>
                                      </p:cBhvr>
                                    </p:animMotion>
                                    <p:animEffect transition="in" filter="fade">
                                      <p:cBhvr>
                                        <p:cTn id="52" dur="1000"/>
                                        <p:tgtEl>
                                          <p:spTgt spid="26"/>
                                        </p:tgtEl>
                                      </p:cBhvr>
                                    </p:animEffect>
                                  </p:childTnLst>
                                </p:cTn>
                              </p:par>
                            </p:childTnLst>
                          </p:cTn>
                        </p:par>
                        <p:par>
                          <p:cTn id="53" fill="hold">
                            <p:stCondLst>
                              <p:cond delay="6200"/>
                            </p:stCondLst>
                            <p:childTnLst>
                              <p:par>
                                <p:cTn id="54" presetID="42" presetClass="entr" presetSubtype="0" fill="hold" nodeType="afterEffect">
                                  <p:stCondLst>
                                    <p:cond delay="0"/>
                                  </p:stCondLst>
                                  <p:childTnLst>
                                    <p:set>
                                      <p:cBhvr>
                                        <p:cTn id="55" dur="1" fill="hold">
                                          <p:stCondLst>
                                            <p:cond delay="0"/>
                                          </p:stCondLst>
                                        </p:cTn>
                                        <p:tgtEl>
                                          <p:spTgt spid="33"/>
                                        </p:tgtEl>
                                        <p:attrNameLst>
                                          <p:attrName>style.visibility</p:attrName>
                                        </p:attrNameLst>
                                      </p:cBhvr>
                                      <p:to>
                                        <p:strVal val="visible"/>
                                      </p:to>
                                    </p:set>
                                    <p:animEffect transition="in" filter="fade">
                                      <p:cBhvr>
                                        <p:cTn id="56" dur="1000"/>
                                        <p:tgtEl>
                                          <p:spTgt spid="33"/>
                                        </p:tgtEl>
                                      </p:cBhvr>
                                    </p:animEffect>
                                    <p:anim calcmode="lin" valueType="num">
                                      <p:cBhvr>
                                        <p:cTn id="57" dur="1000" fill="hold"/>
                                        <p:tgtEl>
                                          <p:spTgt spid="33"/>
                                        </p:tgtEl>
                                        <p:attrNameLst>
                                          <p:attrName>ppt_x</p:attrName>
                                        </p:attrNameLst>
                                      </p:cBhvr>
                                      <p:tavLst>
                                        <p:tav tm="0">
                                          <p:val>
                                            <p:strVal val="#ppt_x"/>
                                          </p:val>
                                        </p:tav>
                                        <p:tav tm="100000">
                                          <p:val>
                                            <p:strVal val="#ppt_x"/>
                                          </p:val>
                                        </p:tav>
                                      </p:tavLst>
                                    </p:anim>
                                    <p:anim calcmode="lin" valueType="num">
                                      <p:cBhvr>
                                        <p:cTn id="58" dur="1000" fill="hold"/>
                                        <p:tgtEl>
                                          <p:spTgt spid="33"/>
                                        </p:tgtEl>
                                        <p:attrNameLst>
                                          <p:attrName>ppt_y</p:attrName>
                                        </p:attrNameLst>
                                      </p:cBhvr>
                                      <p:tavLst>
                                        <p:tav tm="0">
                                          <p:val>
                                            <p:strVal val="#ppt_y+.1"/>
                                          </p:val>
                                        </p:tav>
                                        <p:tav tm="100000">
                                          <p:val>
                                            <p:strVal val="#ppt_y"/>
                                          </p:val>
                                        </p:tav>
                                      </p:tavLst>
                                    </p:anim>
                                  </p:childTnLst>
                                </p:cTn>
                              </p:par>
                            </p:childTnLst>
                          </p:cTn>
                        </p:par>
                        <p:par>
                          <p:cTn id="59" fill="hold">
                            <p:stCondLst>
                              <p:cond delay="7200"/>
                            </p:stCondLst>
                            <p:childTnLst>
                              <p:par>
                                <p:cTn id="60" presetID="2" presetClass="entr" presetSubtype="12" fill="hold" nodeType="afterEffect">
                                  <p:stCondLst>
                                    <p:cond delay="0"/>
                                  </p:stCondLst>
                                  <p:childTnLst>
                                    <p:set>
                                      <p:cBhvr>
                                        <p:cTn id="61" dur="1" fill="hold">
                                          <p:stCondLst>
                                            <p:cond delay="0"/>
                                          </p:stCondLst>
                                        </p:cTn>
                                        <p:tgtEl>
                                          <p:spTgt spid="38"/>
                                        </p:tgtEl>
                                        <p:attrNameLst>
                                          <p:attrName>style.visibility</p:attrName>
                                        </p:attrNameLst>
                                      </p:cBhvr>
                                      <p:to>
                                        <p:strVal val="visible"/>
                                      </p:to>
                                    </p:set>
                                    <p:anim calcmode="lin" valueType="num">
                                      <p:cBhvr additive="base">
                                        <p:cTn id="62" dur="500" fill="hold"/>
                                        <p:tgtEl>
                                          <p:spTgt spid="38"/>
                                        </p:tgtEl>
                                        <p:attrNameLst>
                                          <p:attrName>ppt_x</p:attrName>
                                        </p:attrNameLst>
                                      </p:cBhvr>
                                      <p:tavLst>
                                        <p:tav tm="0">
                                          <p:val>
                                            <p:strVal val="0-#ppt_w/2"/>
                                          </p:val>
                                        </p:tav>
                                        <p:tav tm="100000">
                                          <p:val>
                                            <p:strVal val="#ppt_x"/>
                                          </p:val>
                                        </p:tav>
                                      </p:tavLst>
                                    </p:anim>
                                    <p:anim calcmode="lin" valueType="num">
                                      <p:cBhvr additive="base">
                                        <p:cTn id="63"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232</TotalTime>
  <Words>4514</Words>
  <Application>Microsoft Office PowerPoint</Application>
  <PresentationFormat>宽屏</PresentationFormat>
  <Paragraphs>494</Paragraphs>
  <Slides>59</Slides>
  <Notes>2</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59</vt:i4>
      </vt:variant>
    </vt:vector>
  </HeadingPairs>
  <TitlesOfParts>
    <vt:vector size="75" baseType="lpstr">
      <vt:lpstr>Meiryo</vt:lpstr>
      <vt:lpstr>阿里巴巴普惠体 Light</vt:lpstr>
      <vt:lpstr>等线</vt:lpstr>
      <vt:lpstr>等线 Light</vt:lpstr>
      <vt:lpstr>汉仪雅酷黑 85W</vt:lpstr>
      <vt:lpstr>汉仪综艺体简</vt:lpstr>
      <vt:lpstr>思源黑体</vt:lpstr>
      <vt:lpstr>思源黑体 Light</vt:lpstr>
      <vt:lpstr>宋体</vt:lpstr>
      <vt:lpstr>微软雅黑</vt:lpstr>
      <vt:lpstr>Arial</vt:lpstr>
      <vt:lpstr>Calibri</vt:lpstr>
      <vt:lpstr>Calibri Light</vt:lpstr>
      <vt:lpstr>Wingdings</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https://www.ypppt.com/</dc:title>
  <dc:subject>https://www.ypppt.com/</dc:subject>
  <dc:creator>优品PPT</dc:creator>
  <cp:lastModifiedBy>kan</cp:lastModifiedBy>
  <cp:revision>31</cp:revision>
  <dcterms:created xsi:type="dcterms:W3CDTF">2021-03-10T15:51:12Z</dcterms:created>
  <dcterms:modified xsi:type="dcterms:W3CDTF">2021-05-07T14:40:52Z</dcterms:modified>
</cp:coreProperties>
</file>