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24.xml" ContentType="application/vnd.openxmlformats-officedocument.presentationml.notesSlide+xml"/>
  <Override PartName="/ppt/charts/chart1.xml" ContentType="application/vnd.openxmlformats-officedocument.drawingml.chart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31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39"/>
  </p:notesMasterIdLst>
  <p:sldIdLst>
    <p:sldId id="439" r:id="rId3"/>
    <p:sldId id="406" r:id="rId4"/>
    <p:sldId id="407" r:id="rId5"/>
    <p:sldId id="408" r:id="rId6"/>
    <p:sldId id="409" r:id="rId7"/>
    <p:sldId id="410" r:id="rId8"/>
    <p:sldId id="411" r:id="rId9"/>
    <p:sldId id="412" r:id="rId10"/>
    <p:sldId id="413" r:id="rId11"/>
    <p:sldId id="414" r:id="rId12"/>
    <p:sldId id="415" r:id="rId13"/>
    <p:sldId id="416" r:id="rId14"/>
    <p:sldId id="417" r:id="rId15"/>
    <p:sldId id="418" r:id="rId16"/>
    <p:sldId id="419" r:id="rId17"/>
    <p:sldId id="420" r:id="rId18"/>
    <p:sldId id="421" r:id="rId19"/>
    <p:sldId id="422" r:id="rId20"/>
    <p:sldId id="423" r:id="rId21"/>
    <p:sldId id="424" r:id="rId22"/>
    <p:sldId id="425" r:id="rId23"/>
    <p:sldId id="426" r:id="rId24"/>
    <p:sldId id="427" r:id="rId25"/>
    <p:sldId id="428" r:id="rId26"/>
    <p:sldId id="429" r:id="rId27"/>
    <p:sldId id="430" r:id="rId28"/>
    <p:sldId id="431" r:id="rId29"/>
    <p:sldId id="432" r:id="rId30"/>
    <p:sldId id="433" r:id="rId31"/>
    <p:sldId id="434" r:id="rId32"/>
    <p:sldId id="435" r:id="rId33"/>
    <p:sldId id="436" r:id="rId34"/>
    <p:sldId id="440" r:id="rId35"/>
    <p:sldId id="385" r:id="rId36"/>
    <p:sldId id="405" r:id="rId37"/>
    <p:sldId id="441" r:id="rId3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D5A5"/>
    <a:srgbClr val="956E1F"/>
    <a:srgbClr val="232234"/>
    <a:srgbClr val="568D11"/>
    <a:srgbClr val="1A74CC"/>
    <a:srgbClr val="70BA16"/>
    <a:srgbClr val="82D81A"/>
    <a:srgbClr val="61A113"/>
    <a:srgbClr val="E09320"/>
    <a:srgbClr val="4A99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2972" autoAdjust="0"/>
  </p:normalViewPr>
  <p:slideViewPr>
    <p:cSldViewPr>
      <p:cViewPr varScale="1">
        <p:scale>
          <a:sx n="117" d="100"/>
          <a:sy n="117" d="100"/>
        </p:scale>
        <p:origin x="246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1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11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c:spPr>
          <c:invertIfNegative val="0"/>
          <c:cat>
            <c:numRef>
              <c:f>Sheet1!$A$2:$A$6</c:f>
              <c:numCache>
                <c:formatCode>yyyy/m/d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ysClr val="window" lastClr="FFFFFF">
                <a:alpha val="30000"/>
              </a:sysClr>
            </a:solidFill>
          </c:spPr>
          <c:invertIfNegative val="0"/>
          <c:cat>
            <c:numRef>
              <c:f>Sheet1!$A$2:$A$6</c:f>
              <c:numCache>
                <c:formatCode>yyyy/m/d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25</c:v>
                </c:pt>
                <c:pt idx="1">
                  <c:v>35</c:v>
                </c:pt>
                <c:pt idx="2">
                  <c:v>20</c:v>
                </c:pt>
                <c:pt idx="3">
                  <c:v>30</c:v>
                </c:pt>
                <c:pt idx="4">
                  <c:v>26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</c:spPr>
          <c:invertIfNegative val="0"/>
          <c:cat>
            <c:numRef>
              <c:f>Sheet1!$A$2:$A$6</c:f>
              <c:numCache>
                <c:formatCode>yyyy/m/d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23</c:v>
                </c:pt>
                <c:pt idx="2">
                  <c:v>60</c:v>
                </c:pt>
                <c:pt idx="3">
                  <c:v>48</c:v>
                </c:pt>
                <c:pt idx="4">
                  <c:v>52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ysClr val="window" lastClr="FFFFFF">
                <a:alpha val="30000"/>
              </a:sysClr>
            </a:solidFill>
          </c:spPr>
          <c:invertIfNegative val="0"/>
          <c:cat>
            <c:numRef>
              <c:f>Sheet1!$A$2:$A$6</c:f>
              <c:numCache>
                <c:formatCode>yyyy/m/d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94034928"/>
        <c:axId val="694035488"/>
      </c:barChart>
      <c:dateAx>
        <c:axId val="694034928"/>
        <c:scaling>
          <c:orientation val="minMax"/>
        </c:scaling>
        <c:delete val="0"/>
        <c:axPos val="b"/>
        <c:numFmt formatCode="m/d/yyyy" sourceLinked="0"/>
        <c:majorTickMark val="out"/>
        <c:minorTickMark val="none"/>
        <c:tickLblPos val="nextTo"/>
        <c:spPr>
          <a:ln w="9525" cap="flat" cmpd="sng" algn="ctr">
            <a:solidFill>
              <a:sysClr val="window" lastClr="FFFFFF">
                <a:lumMod val="95000"/>
              </a:sys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n-US"/>
          </a:p>
        </c:txPr>
        <c:crossAx val="694035488"/>
        <c:crosses val="autoZero"/>
        <c:auto val="1"/>
        <c:lblOffset val="100"/>
        <c:baseTimeUnit val="months"/>
      </c:dateAx>
      <c:valAx>
        <c:axId val="694035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>
                  <a:alpha val="20000"/>
                </a:schemeClr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9525" cap="flat" cmpd="sng" algn="ctr">
            <a:solidFill>
              <a:sysClr val="window" lastClr="FFFFFF">
                <a:lumMod val="95000"/>
              </a:sys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n-US"/>
          </a:p>
        </c:txPr>
        <c:crossAx val="694034928"/>
        <c:crosses val="autoZero"/>
        <c:crossBetween val="between"/>
      </c:valAx>
      <c:spPr>
        <a:noFill/>
        <a:ln w="25343">
          <a:noFill/>
        </a:ln>
      </c:spPr>
    </c:plotArea>
    <c:plotVisOnly val="1"/>
    <c:dispBlanksAs val="zero"/>
    <c:showDLblsOverMax val="0"/>
  </c:chart>
  <c:txPr>
    <a:bodyPr/>
    <a:lstStyle/>
    <a:p>
      <a:pPr>
        <a:defRPr lang="zh-CN" sz="800">
          <a:solidFill>
            <a:sysClr val="windowText" lastClr="000000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75C004-A9D4-4858-99EC-F4CCE56E2FEF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4E2E4E-2FFD-4B0E-BE9C-FA7BDC091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310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6915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B71CE73-96BA-490A-9F6B-9663ABDB0D39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10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56380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B5C3EAB-7F00-4FC9-A60A-4B5C7B3E9349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11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51228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F1E5290-D12E-474D-B696-3F8BC737126F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12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03135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B39C9DD-7BFA-4111-9E99-10159E30BB2C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13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09541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605EF5A-9F1A-40BF-BA38-306BB632F10A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14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63745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F3F8154-4421-44A2-9212-3387926654AA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15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93588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133F029-9070-4413-A9C9-B31C580E70D3}" type="slidenum">
              <a:rPr lang="en-US" altLang="zh-CN">
                <a:latin typeface="Calibri" panose="020F0502020204030204" pitchFamily="34" charset="0"/>
              </a:rPr>
              <a:t>16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5210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CE383AC-385A-4A4B-B835-25055753B0D0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17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47615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FB3E528-8E0B-4C6D-BF33-DA5D1082C0DD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18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38123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B4F666C-CA57-47FE-8D3B-CFDB412F0D60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19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0139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39D4EE2-5BD7-4845-8678-946F80A48C94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2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2173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56F5930-AB26-4996-9A9E-058949DF44A2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20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69271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00B7D8A-E1F7-4F25-960A-07E9381F8112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21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12132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2441E30-28E2-4CA9-B3DE-C362FB04BE5C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22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623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7E1303A-4456-45B6-AE4D-D6579F236DAC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23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49703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DC6A200-ECC7-4D20-ACC1-B1C7516310D8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24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05932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EED493A-B1E9-4A43-B008-2269226E90E8}" type="slidenum">
              <a:rPr lang="en-US" altLang="zh-CN">
                <a:latin typeface="Calibri" panose="020F0502020204030204" pitchFamily="34" charset="0"/>
              </a:rPr>
              <a:t>25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9060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9791ED9-6350-4217-9FDB-C47211C23AC0}" type="slidenum">
              <a:rPr lang="en-US" altLang="zh-CN">
                <a:latin typeface="Calibri" panose="020F0502020204030204" pitchFamily="34" charset="0"/>
              </a:rPr>
              <a:t>26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2085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F5FCBEE-7660-4483-B7A7-DD6D6C860868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27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76175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04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6415B45-F5F5-422F-A11E-BA832437C89A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28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84852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5F6988F-E801-4CD9-B2BF-B9D1B4BE92C9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29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6623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5B00010-6AF3-4CA6-B2C7-6ACCEEEA6D61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3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62695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AFB9057-198B-4719-B798-105AF11F4B8D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30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04165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65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0657D80-41E6-4564-BB6F-F3E10482C370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31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4784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E2CC062-BFA6-46B5-9034-EB3C42E7500B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32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328777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68562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BB0C9-B4B5-4981-8185-40C817E1AF74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4377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BB0C9-B4B5-4981-8185-40C817E1AF74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52046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18247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EFA1666-7E73-42F1-8990-7A76B7A8585D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4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3741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FD05A09-A870-4206-8682-CBFF67220741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5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59381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ABAF2FF-0F64-4927-937A-BCDB9E472AF1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6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47220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69BB00A-B0A5-4F7E-9885-4EE30BB84EFD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7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12045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CEFB468-500A-46D5-BDFF-9EC3B0A2789C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8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82419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D54F4F3-46C6-44C3-8B78-AC2E7E360298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9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4192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047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8180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8780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356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336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855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365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763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081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774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619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22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858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jpeg"/><Relationship Id="rId7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notesSlide" Target="../notesSlides/notesSlide15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image" Target="../media/image18.png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notesSlide" Target="../notesSlides/notesSlide17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21.xml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image" Target="../media/image19.png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12" Type="http://schemas.openxmlformats.org/officeDocument/2006/relationships/notesSlide" Target="../notesSlides/notesSlide1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31.xml"/><Relationship Id="rId10" Type="http://schemas.openxmlformats.org/officeDocument/2006/relationships/tags" Target="../tags/tag36.xml"/><Relationship Id="rId4" Type="http://schemas.openxmlformats.org/officeDocument/2006/relationships/tags" Target="../tags/tag30.xml"/><Relationship Id="rId9" Type="http://schemas.openxmlformats.org/officeDocument/2006/relationships/tags" Target="../tags/tag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7" Type="http://schemas.openxmlformats.org/officeDocument/2006/relationships/chart" Target="../charts/char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48.xml"/><Relationship Id="rId13" Type="http://schemas.openxmlformats.org/officeDocument/2006/relationships/tags" Target="../tags/tag53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12" Type="http://schemas.openxmlformats.org/officeDocument/2006/relationships/tags" Target="../tags/tag52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tags" Target="../tags/tag51.xml"/><Relationship Id="rId5" Type="http://schemas.openxmlformats.org/officeDocument/2006/relationships/tags" Target="../tags/tag45.xml"/><Relationship Id="rId15" Type="http://schemas.openxmlformats.org/officeDocument/2006/relationships/notesSlide" Target="../notesSlides/notesSlide31.xml"/><Relationship Id="rId10" Type="http://schemas.openxmlformats.org/officeDocument/2006/relationships/tags" Target="../tags/tag50.xml"/><Relationship Id="rId4" Type="http://schemas.openxmlformats.org/officeDocument/2006/relationships/tags" Target="../tags/tag44.xml"/><Relationship Id="rId9" Type="http://schemas.openxmlformats.org/officeDocument/2006/relationships/tags" Target="../tags/tag49.xml"/><Relationship Id="rId1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3" Type="http://schemas.openxmlformats.org/officeDocument/2006/relationships/tags" Target="../tags/tag56.xml"/><Relationship Id="rId7" Type="http://schemas.openxmlformats.org/officeDocument/2006/relationships/tags" Target="../tags/tag60.xml"/><Relationship Id="rId12" Type="http://schemas.openxmlformats.org/officeDocument/2006/relationships/notesSlide" Target="../notesSlides/notesSlide32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58.xml"/><Relationship Id="rId10" Type="http://schemas.openxmlformats.org/officeDocument/2006/relationships/tags" Target="../tags/tag63.xml"/><Relationship Id="rId4" Type="http://schemas.openxmlformats.org/officeDocument/2006/relationships/tags" Target="../tags/tag57.xml"/><Relationship Id="rId9" Type="http://schemas.openxmlformats.org/officeDocument/2006/relationships/tags" Target="../tags/tag6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1763688" y="1360394"/>
            <a:ext cx="55913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1400" spc="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rPr>
              <a:t>高端质感大气商务模板</a:t>
            </a:r>
            <a:endParaRPr lang="zh-CN" altLang="en-US" sz="3600" b="1" kern="1400" spc="2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84450" y="2046114"/>
            <a:ext cx="39751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BUSINESS POWERPOINT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19" name="Content Placeholder 2"/>
          <p:cNvSpPr txBox="1"/>
          <p:nvPr/>
        </p:nvSpPr>
        <p:spPr>
          <a:xfrm>
            <a:off x="2201863" y="2530302"/>
            <a:ext cx="4740275" cy="4810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05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Lorem ipsum dolor sit amet, consectetur adipisicing elit, sed do </a:t>
            </a:r>
            <a:r>
              <a:rPr lang="en-US" altLang="zh-CN" sz="1050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5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50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5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50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5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50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5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50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5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50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5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50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5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50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5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50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5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2879812" y="1059582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黑  </a:t>
            </a:r>
            <a:r>
              <a:rPr lang="en-US" altLang="zh-CN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金  </a:t>
            </a:r>
            <a:r>
              <a:rPr lang="en-US" altLang="zh-CN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高  </a:t>
            </a:r>
            <a:r>
              <a:rPr lang="en-US" altLang="zh-CN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端  </a:t>
            </a:r>
            <a:r>
              <a:rPr lang="en-US" altLang="zh-CN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商  </a:t>
            </a:r>
            <a:r>
              <a:rPr lang="en-US" altLang="zh-CN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务  </a:t>
            </a:r>
            <a:r>
              <a:rPr lang="en-US" altLang="zh-CN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报  </a:t>
            </a:r>
            <a:r>
              <a:rPr lang="en-US" altLang="zh-CN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告</a:t>
            </a:r>
            <a:endParaRPr lang="zh-CN" altLang="en-US" sz="1200" dirty="0">
              <a:gradFill>
                <a:gsLst>
                  <a:gs pos="0">
                    <a:srgbClr val="EDD5A5"/>
                  </a:gs>
                  <a:gs pos="83000">
                    <a:schemeClr val="accent1">
                      <a:lumMod val="50000"/>
                    </a:schemeClr>
                  </a:gs>
                </a:gsLst>
                <a:lin ang="5400000" scaled="0"/>
              </a:gra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2771800" y="3734911"/>
            <a:ext cx="14781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汇报人：</a:t>
            </a:r>
            <a:r>
              <a: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优</a:t>
            </a:r>
            <a:r>
              <a:rPr lang="zh-CN" altLang="en-US" sz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品</a:t>
            </a:r>
            <a:r>
              <a:rPr lang="en-US" altLang="zh-CN" sz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PPT</a:t>
            </a:r>
            <a:endParaRPr lang="zh-CN" altLang="en-US" sz="12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4504454" y="3734911"/>
            <a:ext cx="1865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时间</a:t>
            </a:r>
            <a:r>
              <a:rPr lang="zh-CN" altLang="en-US" sz="120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：</a:t>
            </a:r>
            <a:r>
              <a:rPr lang="en-US" altLang="zh-CN" sz="120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201X</a:t>
            </a:r>
            <a:r>
              <a:rPr lang="zh-CN" altLang="en-US" sz="120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年</a:t>
            </a:r>
            <a:r>
              <a:rPr lang="en-US" altLang="zh-CN" sz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01</a:t>
            </a:r>
            <a:r>
              <a:rPr lang="zh-CN" altLang="en-US" sz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月</a:t>
            </a:r>
            <a:r>
              <a:rPr lang="en-US" altLang="zh-CN" sz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25</a:t>
            </a:r>
            <a:r>
              <a:rPr lang="zh-CN" altLang="en-US" sz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日</a:t>
            </a:r>
            <a:endParaRPr lang="zh-CN" altLang="en-US" sz="12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7236516" y="2534677"/>
            <a:ext cx="2016004" cy="72000"/>
            <a:chOff x="7128284" y="2530831"/>
            <a:chExt cx="2016004" cy="72000"/>
          </a:xfrm>
        </p:grpSpPr>
        <p:cxnSp>
          <p:nvCxnSpPr>
            <p:cNvPr id="92" name="直接连接符 91"/>
            <p:cNvCxnSpPr/>
            <p:nvPr/>
          </p:nvCxnSpPr>
          <p:spPr>
            <a:xfrm>
              <a:off x="7164288" y="2566831"/>
              <a:ext cx="1980000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椭圆 92"/>
            <p:cNvSpPr>
              <a:spLocks noChangeAspect="1"/>
            </p:cNvSpPr>
            <p:nvPr/>
          </p:nvSpPr>
          <p:spPr>
            <a:xfrm>
              <a:off x="7128284" y="2530831"/>
              <a:ext cx="72000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 flipH="1">
            <a:off x="-180528" y="2534677"/>
            <a:ext cx="2016004" cy="72000"/>
            <a:chOff x="7128284" y="2530831"/>
            <a:chExt cx="2016004" cy="72000"/>
          </a:xfrm>
        </p:grpSpPr>
        <p:cxnSp>
          <p:nvCxnSpPr>
            <p:cNvPr id="95" name="直接连接符 94"/>
            <p:cNvCxnSpPr/>
            <p:nvPr/>
          </p:nvCxnSpPr>
          <p:spPr>
            <a:xfrm>
              <a:off x="7164288" y="2566831"/>
              <a:ext cx="1980000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/>
            <p:cNvSpPr>
              <a:spLocks noChangeAspect="1"/>
            </p:cNvSpPr>
            <p:nvPr/>
          </p:nvSpPr>
          <p:spPr>
            <a:xfrm>
              <a:off x="7128284" y="2530831"/>
              <a:ext cx="72000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50"/>
                            </p:stCondLst>
                            <p:childTnLst>
                              <p:par>
                                <p:cTn id="1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25"/>
                            </p:stCondLst>
                            <p:childTnLst>
                              <p:par>
                                <p:cTn id="1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250"/>
                            </p:stCondLst>
                            <p:childTnLst>
                              <p:par>
                                <p:cTn id="2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87" grpId="0"/>
      <p:bldP spid="89" grpId="0"/>
      <p:bldP spid="9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/>
          <p:nvPr/>
        </p:nvSpPr>
        <p:spPr>
          <a:xfrm>
            <a:off x="914400" y="1519238"/>
            <a:ext cx="4340225" cy="32004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5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3875088" y="2208213"/>
            <a:ext cx="4354512" cy="1125537"/>
            <a:chOff x="3875568" y="2208594"/>
            <a:chExt cx="4354033" cy="1124393"/>
          </a:xfrm>
        </p:grpSpPr>
        <p:sp>
          <p:nvSpPr>
            <p:cNvPr id="10" name="Rectangle 22"/>
            <p:cNvSpPr/>
            <p:nvPr/>
          </p:nvSpPr>
          <p:spPr>
            <a:xfrm>
              <a:off x="3875568" y="2208594"/>
              <a:ext cx="4354033" cy="1124393"/>
            </a:xfrm>
            <a:prstGeom prst="rect">
              <a:avLst/>
            </a:prstGeom>
            <a:solidFill>
              <a:schemeClr val="tx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5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</a:endParaRPr>
            </a:p>
          </p:txBody>
        </p:sp>
        <p:grpSp>
          <p:nvGrpSpPr>
            <p:cNvPr id="22539" name="Group 25"/>
            <p:cNvGrpSpPr/>
            <p:nvPr/>
          </p:nvGrpSpPr>
          <p:grpSpPr bwMode="auto">
            <a:xfrm>
              <a:off x="4202557" y="2470264"/>
              <a:ext cx="3700055" cy="739215"/>
              <a:chOff x="5560029" y="2765551"/>
              <a:chExt cx="4933406" cy="985622"/>
            </a:xfrm>
          </p:grpSpPr>
          <p:sp>
            <p:nvSpPr>
              <p:cNvPr id="12" name="TextBox 23"/>
              <p:cNvSpPr txBox="1"/>
              <p:nvPr/>
            </p:nvSpPr>
            <p:spPr>
              <a:xfrm>
                <a:off x="5560029" y="2765551"/>
                <a:ext cx="2160878" cy="45250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Lao UI" panose="020B0502040204020203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Lao UI" panose="020B0502040204020203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Lao UI" panose="020B0502040204020203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Lao UI" panose="020B0502040204020203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Lao UI" panose="020B0502040204020203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ao UI" panose="020B0502040204020203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ao UI" panose="020B0502040204020203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ao UI" panose="020B0502040204020203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Lao UI" panose="020B0502040204020203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600" b="1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50000"/>
                          </a:schemeClr>
                        </a:gs>
                      </a:gsLst>
                      <a:lin ang="5400000" scaled="1"/>
                    </a:gradFill>
                  </a:rPr>
                  <a:t>添加标题文字：</a:t>
                </a:r>
                <a:endParaRPr lang="en-US" sz="1500" b="1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Open Sans" panose="020B0606030504020204"/>
                  <a:cs typeface="Open Sans" panose="020B0606030504020204"/>
                </a:endParaRPr>
              </a:p>
            </p:txBody>
          </p:sp>
          <p:sp>
            <p:nvSpPr>
              <p:cNvPr id="13" name="TextBox 24"/>
              <p:cNvSpPr txBox="1"/>
              <p:nvPr/>
            </p:nvSpPr>
            <p:spPr>
              <a:xfrm>
                <a:off x="5560029" y="3165196"/>
                <a:ext cx="4933406" cy="58597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</a:rPr>
                  <a:t>单击此处添加文字，添加具体文字内容，您的说明文字在此处添加，此处输入详细的说明文字，单击此处添加文字，添加具体文字内容</a:t>
                </a:r>
                <a:endParaRPr lang="en-US" altLang="zh-CN" sz="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14" name="TextBox 26"/>
          <p:cNvSpPr txBox="1"/>
          <p:nvPr/>
        </p:nvSpPr>
        <p:spPr>
          <a:xfrm>
            <a:off x="5376863" y="3476625"/>
            <a:ext cx="3684587" cy="714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单击此处添加文字，添加具体文字内容，您的说明文字在此处添加，此处输入详细的说明文字。单击此处添加文字，添加具体文字内容，您的说明文字在此处添加，此处输入详细的说明文字。</a:t>
            </a:r>
            <a:endParaRPr lang="en-US" altLang="zh-CN" sz="9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15" name="Rectangle 27"/>
          <p:cNvSpPr/>
          <p:nvPr/>
        </p:nvSpPr>
        <p:spPr>
          <a:xfrm>
            <a:off x="5464175" y="4413250"/>
            <a:ext cx="800100" cy="21431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添加文字信息</a:t>
            </a:r>
            <a:endParaRPr lang="en-US" altLang="zh-CN" sz="8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+mn-ea"/>
            </a:endParaRPr>
          </a:p>
        </p:txBody>
      </p:sp>
      <p:sp>
        <p:nvSpPr>
          <p:cNvPr id="19" name="文本框 48"/>
          <p:cNvSpPr txBox="1">
            <a:spLocks noChangeArrowheads="1"/>
          </p:cNvSpPr>
          <p:nvPr/>
        </p:nvSpPr>
        <p:spPr bwMode="auto">
          <a:xfrm>
            <a:off x="3863975" y="2540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产业背景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20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327650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771775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  <p:bldP spid="15" grpId="0" animBg="1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09600" y="1309688"/>
            <a:ext cx="3830638" cy="15795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45013" y="1301750"/>
            <a:ext cx="1870075" cy="15732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518275" y="1316038"/>
            <a:ext cx="1981200" cy="157321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525713" y="2963863"/>
            <a:ext cx="1914525" cy="157321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03250" y="2963863"/>
            <a:ext cx="1808163" cy="1573212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545013" y="2965450"/>
            <a:ext cx="3954462" cy="157956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9600" y="1301750"/>
            <a:ext cx="3830638" cy="15875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88988" y="1406525"/>
            <a:ext cx="21764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产品展示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151063" y="1833563"/>
            <a:ext cx="51911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</a:rPr>
              <a:t>+</a:t>
            </a:r>
            <a:endParaRPr lang="zh-CN" altLang="en-US" sz="4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ea typeface="+mn-ea"/>
            </a:endParaRPr>
          </a:p>
        </p:txBody>
      </p:sp>
      <p:sp>
        <p:nvSpPr>
          <p:cNvPr id="18" name="文本框 48"/>
          <p:cNvSpPr txBox="1">
            <a:spLocks noChangeArrowheads="1"/>
          </p:cNvSpPr>
          <p:nvPr/>
        </p:nvSpPr>
        <p:spPr bwMode="auto">
          <a:xfrm>
            <a:off x="3863975" y="2540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产业概况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19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327650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771775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3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5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45" grpId="0" animBg="1"/>
      <p:bldP spid="46" grpId="0" animBg="1"/>
      <p:bldP spid="47" grpId="0" animBg="1"/>
      <p:bldP spid="48" grpId="0" animBg="1"/>
      <p:bldP spid="14" grpId="0" animBg="1"/>
      <p:bldP spid="21" grpId="0"/>
      <p:bldP spid="22" grpId="0"/>
      <p:bldP spid="22" grpId="1"/>
      <p:bldP spid="22" grpId="2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48"/>
          <p:cNvCxnSpPr/>
          <p:nvPr/>
        </p:nvCxnSpPr>
        <p:spPr>
          <a:xfrm>
            <a:off x="3994150" y="2817813"/>
            <a:ext cx="1149350" cy="1587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5"/>
          <p:cNvCxnSpPr/>
          <p:nvPr/>
        </p:nvCxnSpPr>
        <p:spPr>
          <a:xfrm>
            <a:off x="3994150" y="1746250"/>
            <a:ext cx="1149350" cy="1588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0"/>
          <p:cNvCxnSpPr/>
          <p:nvPr/>
        </p:nvCxnSpPr>
        <p:spPr>
          <a:xfrm>
            <a:off x="3994150" y="3960813"/>
            <a:ext cx="1149350" cy="1587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 bwMode="auto">
          <a:xfrm>
            <a:off x="4529138" y="1143000"/>
            <a:ext cx="85725" cy="3573463"/>
            <a:chOff x="4529137" y="1142992"/>
            <a:chExt cx="85726" cy="3572693"/>
          </a:xfrm>
        </p:grpSpPr>
        <p:cxnSp>
          <p:nvCxnSpPr>
            <p:cNvPr id="2" name="Straight Connector 8"/>
            <p:cNvCxnSpPr/>
            <p:nvPr/>
          </p:nvCxnSpPr>
          <p:spPr>
            <a:xfrm rot="5400000">
              <a:off x="2785652" y="2929339"/>
              <a:ext cx="3572693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51"/>
            <p:cNvSpPr/>
            <p:nvPr/>
          </p:nvSpPr>
          <p:spPr>
            <a:xfrm>
              <a:off x="4529137" y="2774590"/>
              <a:ext cx="85726" cy="85707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cs typeface="Lao UI" panose="020B0502040204020203" pitchFamily="34" charset="0"/>
              </a:endParaRPr>
            </a:p>
          </p:txBody>
        </p:sp>
        <p:sp>
          <p:nvSpPr>
            <p:cNvPr id="6" name="Oval 52"/>
            <p:cNvSpPr/>
            <p:nvPr/>
          </p:nvSpPr>
          <p:spPr>
            <a:xfrm>
              <a:off x="4529137" y="1708020"/>
              <a:ext cx="85726" cy="85707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cs typeface="Lao UI" panose="020B0502040204020203" pitchFamily="34" charset="0"/>
              </a:endParaRPr>
            </a:p>
          </p:txBody>
        </p:sp>
        <p:sp>
          <p:nvSpPr>
            <p:cNvPr id="8" name="Oval 53"/>
            <p:cNvSpPr/>
            <p:nvPr/>
          </p:nvSpPr>
          <p:spPr>
            <a:xfrm>
              <a:off x="4529137" y="3917344"/>
              <a:ext cx="85726" cy="85707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cs typeface="Lao UI" panose="020B0502040204020203" pitchFamily="34" charset="0"/>
              </a:endParaRPr>
            </a:p>
          </p:txBody>
        </p:sp>
      </p:grpSp>
      <p:grpSp>
        <p:nvGrpSpPr>
          <p:cNvPr id="9" name="Group 88"/>
          <p:cNvGrpSpPr/>
          <p:nvPr/>
        </p:nvGrpSpPr>
        <p:grpSpPr bwMode="auto">
          <a:xfrm>
            <a:off x="357188" y="2382838"/>
            <a:ext cx="2643187" cy="931862"/>
            <a:chOff x="357158" y="2428874"/>
            <a:chExt cx="2643206" cy="932083"/>
          </a:xfrm>
        </p:grpSpPr>
        <p:sp>
          <p:nvSpPr>
            <p:cNvPr id="10" name="Rectangle 31"/>
            <p:cNvSpPr/>
            <p:nvPr/>
          </p:nvSpPr>
          <p:spPr>
            <a:xfrm>
              <a:off x="357158" y="2714692"/>
              <a:ext cx="2643206" cy="6462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Open Sans Light" panose="020B0306030504020204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1" name="Rectangle 32"/>
            <p:cNvSpPr/>
            <p:nvPr/>
          </p:nvSpPr>
          <p:spPr>
            <a:xfrm>
              <a:off x="2158864" y="2428874"/>
              <a:ext cx="800225" cy="3365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 bwMode="auto">
          <a:xfrm>
            <a:off x="3357563" y="2500313"/>
            <a:ext cx="636587" cy="636587"/>
            <a:chOff x="3357554" y="2500312"/>
            <a:chExt cx="636196" cy="636164"/>
          </a:xfrm>
        </p:grpSpPr>
        <p:sp>
          <p:nvSpPr>
            <p:cNvPr id="12" name="Rectangle 22"/>
            <p:cNvSpPr/>
            <p:nvPr/>
          </p:nvSpPr>
          <p:spPr>
            <a:xfrm>
              <a:off x="3357554" y="2500312"/>
              <a:ext cx="636196" cy="63616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cs typeface="Lao UI" panose="020B0502040204020203" pitchFamily="34" charset="0"/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3478130" y="2660542"/>
              <a:ext cx="388698" cy="323635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+mn-ea"/>
                <a:cs typeface="Lao UI" panose="020B0502040204020203" pitchFamily="34" charset="0"/>
              </a:endParaRPr>
            </a:p>
          </p:txBody>
        </p:sp>
      </p:grpSp>
      <p:grpSp>
        <p:nvGrpSpPr>
          <p:cNvPr id="14" name="Group 89"/>
          <p:cNvGrpSpPr/>
          <p:nvPr/>
        </p:nvGrpSpPr>
        <p:grpSpPr bwMode="auto">
          <a:xfrm>
            <a:off x="357188" y="1311275"/>
            <a:ext cx="2643187" cy="931863"/>
            <a:chOff x="357158" y="1357304"/>
            <a:chExt cx="2643206" cy="932083"/>
          </a:xfrm>
        </p:grpSpPr>
        <p:sp>
          <p:nvSpPr>
            <p:cNvPr id="15" name="Rectangle 29"/>
            <p:cNvSpPr/>
            <p:nvPr/>
          </p:nvSpPr>
          <p:spPr>
            <a:xfrm>
              <a:off x="357158" y="1643121"/>
              <a:ext cx="2643206" cy="64626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Open Sans Light" panose="020B0306030504020204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6" name="Rectangle 30"/>
            <p:cNvSpPr/>
            <p:nvPr/>
          </p:nvSpPr>
          <p:spPr>
            <a:xfrm>
              <a:off x="2162039" y="1357304"/>
              <a:ext cx="800225" cy="336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</p:grpSp>
      <p:grpSp>
        <p:nvGrpSpPr>
          <p:cNvPr id="58" name="组合 57"/>
          <p:cNvGrpSpPr/>
          <p:nvPr/>
        </p:nvGrpSpPr>
        <p:grpSpPr bwMode="auto">
          <a:xfrm>
            <a:off x="3357563" y="1428750"/>
            <a:ext cx="636587" cy="636588"/>
            <a:chOff x="3357554" y="1428742"/>
            <a:chExt cx="636196" cy="636164"/>
          </a:xfrm>
        </p:grpSpPr>
        <p:sp>
          <p:nvSpPr>
            <p:cNvPr id="17" name="Rectangle 13"/>
            <p:cNvSpPr/>
            <p:nvPr/>
          </p:nvSpPr>
          <p:spPr>
            <a:xfrm>
              <a:off x="3357554" y="1428742"/>
              <a:ext cx="636196" cy="63616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cs typeface="Lao UI" panose="020B0502040204020203" pitchFamily="34" charset="0"/>
              </a:endParaRPr>
            </a:p>
          </p:txBody>
        </p:sp>
        <p:sp>
          <p:nvSpPr>
            <p:cNvPr id="18" name="Freeform 100"/>
            <p:cNvSpPr/>
            <p:nvPr/>
          </p:nvSpPr>
          <p:spPr bwMode="auto">
            <a:xfrm>
              <a:off x="3500341" y="1571522"/>
              <a:ext cx="303026" cy="342672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+mn-ea"/>
                <a:cs typeface="Lao UI" panose="020B0502040204020203" pitchFamily="34" charset="0"/>
              </a:endParaRPr>
            </a:p>
          </p:txBody>
        </p:sp>
      </p:grpSp>
      <p:grpSp>
        <p:nvGrpSpPr>
          <p:cNvPr id="19" name="Group 92"/>
          <p:cNvGrpSpPr/>
          <p:nvPr/>
        </p:nvGrpSpPr>
        <p:grpSpPr bwMode="auto">
          <a:xfrm>
            <a:off x="6143625" y="3525838"/>
            <a:ext cx="2643188" cy="931862"/>
            <a:chOff x="6143636" y="3571882"/>
            <a:chExt cx="2643206" cy="932083"/>
          </a:xfrm>
        </p:grpSpPr>
        <p:sp>
          <p:nvSpPr>
            <p:cNvPr id="20" name="Rectangle 39"/>
            <p:cNvSpPr/>
            <p:nvPr/>
          </p:nvSpPr>
          <p:spPr>
            <a:xfrm>
              <a:off x="6143636" y="3857700"/>
              <a:ext cx="2643206" cy="6462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Open Sans Light" panose="020B0306030504020204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1" name="Rectangle 40"/>
            <p:cNvSpPr/>
            <p:nvPr/>
          </p:nvSpPr>
          <p:spPr>
            <a:xfrm>
              <a:off x="6143636" y="3571882"/>
              <a:ext cx="800224" cy="3365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 bwMode="auto">
          <a:xfrm>
            <a:off x="5143500" y="3643313"/>
            <a:ext cx="636588" cy="636587"/>
            <a:chOff x="5143504" y="3643320"/>
            <a:chExt cx="636196" cy="636164"/>
          </a:xfrm>
        </p:grpSpPr>
        <p:sp>
          <p:nvSpPr>
            <p:cNvPr id="22" name="Rectangle 27"/>
            <p:cNvSpPr/>
            <p:nvPr/>
          </p:nvSpPr>
          <p:spPr>
            <a:xfrm>
              <a:off x="5143504" y="3643320"/>
              <a:ext cx="636196" cy="63616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cs typeface="Lao UI" panose="020B0502040204020203" pitchFamily="34" charset="0"/>
              </a:endParaRPr>
            </a:p>
          </p:txBody>
        </p:sp>
        <p:sp>
          <p:nvSpPr>
            <p:cNvPr id="23" name="Freeform 107"/>
            <p:cNvSpPr>
              <a:spLocks noEditPoints="1"/>
            </p:cNvSpPr>
            <p:nvPr/>
          </p:nvSpPr>
          <p:spPr bwMode="auto">
            <a:xfrm>
              <a:off x="5286291" y="3786100"/>
              <a:ext cx="364900" cy="314116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+mn-ea"/>
                <a:cs typeface="Lao UI" panose="020B0502040204020203" pitchFamily="34" charset="0"/>
              </a:endParaRPr>
            </a:p>
          </p:txBody>
        </p:sp>
      </p:grpSp>
      <p:grpSp>
        <p:nvGrpSpPr>
          <p:cNvPr id="24" name="Group 87"/>
          <p:cNvGrpSpPr/>
          <p:nvPr/>
        </p:nvGrpSpPr>
        <p:grpSpPr bwMode="auto">
          <a:xfrm>
            <a:off x="357188" y="3521075"/>
            <a:ext cx="2643187" cy="936625"/>
            <a:chOff x="357158" y="3567642"/>
            <a:chExt cx="2643206" cy="936323"/>
          </a:xfrm>
        </p:grpSpPr>
        <p:sp>
          <p:nvSpPr>
            <p:cNvPr id="25" name="Rectangle 33"/>
            <p:cNvSpPr/>
            <p:nvPr/>
          </p:nvSpPr>
          <p:spPr>
            <a:xfrm>
              <a:off x="357158" y="3858061"/>
              <a:ext cx="2643206" cy="6459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Open Sans Light" panose="020B0306030504020204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6" name="Rectangle 34"/>
            <p:cNvSpPr/>
            <p:nvPr/>
          </p:nvSpPr>
          <p:spPr>
            <a:xfrm>
              <a:off x="2150927" y="3567642"/>
              <a:ext cx="800225" cy="3363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 bwMode="auto">
          <a:xfrm>
            <a:off x="3357563" y="3643313"/>
            <a:ext cx="636587" cy="636587"/>
            <a:chOff x="3357554" y="3643320"/>
            <a:chExt cx="636196" cy="636164"/>
          </a:xfrm>
        </p:grpSpPr>
        <p:sp>
          <p:nvSpPr>
            <p:cNvPr id="27" name="Rectangle 26"/>
            <p:cNvSpPr/>
            <p:nvPr/>
          </p:nvSpPr>
          <p:spPr>
            <a:xfrm>
              <a:off x="3357554" y="3643320"/>
              <a:ext cx="636196" cy="63616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cs typeface="Lao UI" panose="020B0502040204020203" pitchFamily="34" charset="0"/>
              </a:endParaRPr>
            </a:p>
          </p:txBody>
        </p:sp>
        <p:grpSp>
          <p:nvGrpSpPr>
            <p:cNvPr id="28" name="Group 67"/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29" name="Freeform 19"/>
              <p:cNvSpPr/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30" name="Freeform 20"/>
              <p:cNvSpPr/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31" name="Freeform 21"/>
              <p:cNvSpPr/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a typeface="+mn-ea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32" name="Group 90"/>
          <p:cNvGrpSpPr/>
          <p:nvPr/>
        </p:nvGrpSpPr>
        <p:grpSpPr bwMode="auto">
          <a:xfrm>
            <a:off x="6143625" y="1311275"/>
            <a:ext cx="2643188" cy="931863"/>
            <a:chOff x="6143636" y="1357304"/>
            <a:chExt cx="2643206" cy="932083"/>
          </a:xfrm>
        </p:grpSpPr>
        <p:sp>
          <p:nvSpPr>
            <p:cNvPr id="33" name="Rectangle 35"/>
            <p:cNvSpPr/>
            <p:nvPr/>
          </p:nvSpPr>
          <p:spPr>
            <a:xfrm>
              <a:off x="6143636" y="1643121"/>
              <a:ext cx="2643206" cy="64626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您的内容打在这里，或者通过复制您的文本后，在此框中选择粘贴，并选择只保留文字；您的内容您的内容打在这里，或者通过复制您的文本</a:t>
              </a:r>
              <a:r>
                <a:rPr lang="zh-CN" altLang="en-US" sz="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后</a:t>
              </a:r>
              <a:endParaRPr 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Open Sans Light" panose="020B0306030504020204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4" name="Rectangle 36"/>
            <p:cNvSpPr/>
            <p:nvPr/>
          </p:nvSpPr>
          <p:spPr>
            <a:xfrm>
              <a:off x="6143636" y="1357304"/>
              <a:ext cx="800224" cy="336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 bwMode="auto">
          <a:xfrm>
            <a:off x="5143500" y="1428750"/>
            <a:ext cx="636588" cy="636588"/>
            <a:chOff x="5143504" y="1428742"/>
            <a:chExt cx="636196" cy="636164"/>
          </a:xfrm>
        </p:grpSpPr>
        <p:sp>
          <p:nvSpPr>
            <p:cNvPr id="35" name="Rectangle 16"/>
            <p:cNvSpPr/>
            <p:nvPr/>
          </p:nvSpPr>
          <p:spPr>
            <a:xfrm>
              <a:off x="5143504" y="1428742"/>
              <a:ext cx="636196" cy="63616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cs typeface="Lao UI" panose="020B0502040204020203" pitchFamily="34" charset="0"/>
              </a:endParaRPr>
            </a:p>
          </p:txBody>
        </p:sp>
        <p:grpSp>
          <p:nvGrpSpPr>
            <p:cNvPr id="36" name="Group 68"/>
            <p:cNvGrpSpPr/>
            <p:nvPr/>
          </p:nvGrpSpPr>
          <p:grpSpPr>
            <a:xfrm>
              <a:off x="5301319" y="1581456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37" name="AutoShape 7"/>
              <p:cNvSpPr/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38" name="AutoShape 8"/>
              <p:cNvSpPr/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39" name="AutoShape 9"/>
              <p:cNvSpPr/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40" name="AutoShape 10"/>
              <p:cNvSpPr/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41" name="AutoShape 11"/>
              <p:cNvSpPr/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42" name="AutoShape 12"/>
              <p:cNvSpPr/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43" name="AutoShape 13"/>
              <p:cNvSpPr/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44" name="AutoShape 14"/>
              <p:cNvSpPr/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45" name="AutoShape 15"/>
              <p:cNvSpPr/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46" name="Group 91"/>
          <p:cNvGrpSpPr/>
          <p:nvPr/>
        </p:nvGrpSpPr>
        <p:grpSpPr bwMode="auto">
          <a:xfrm>
            <a:off x="6143625" y="2382838"/>
            <a:ext cx="2643188" cy="931862"/>
            <a:chOff x="6143636" y="2428874"/>
            <a:chExt cx="2643206" cy="932083"/>
          </a:xfrm>
        </p:grpSpPr>
        <p:sp>
          <p:nvSpPr>
            <p:cNvPr id="47" name="Rectangle 37"/>
            <p:cNvSpPr/>
            <p:nvPr/>
          </p:nvSpPr>
          <p:spPr>
            <a:xfrm>
              <a:off x="6143636" y="2714692"/>
              <a:ext cx="2643206" cy="6462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Open Sans Light" panose="020B0306030504020204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48" name="Rectangle 38"/>
            <p:cNvSpPr/>
            <p:nvPr/>
          </p:nvSpPr>
          <p:spPr>
            <a:xfrm>
              <a:off x="6143636" y="2428874"/>
              <a:ext cx="800224" cy="3365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</p:grpSp>
      <p:grpSp>
        <p:nvGrpSpPr>
          <p:cNvPr id="55" name="组合 54"/>
          <p:cNvGrpSpPr/>
          <p:nvPr/>
        </p:nvGrpSpPr>
        <p:grpSpPr bwMode="auto">
          <a:xfrm>
            <a:off x="5143500" y="2500313"/>
            <a:ext cx="636588" cy="636587"/>
            <a:chOff x="5143504" y="2500312"/>
            <a:chExt cx="636196" cy="636164"/>
          </a:xfrm>
        </p:grpSpPr>
        <p:sp>
          <p:nvSpPr>
            <p:cNvPr id="49" name="Rectangle 23"/>
            <p:cNvSpPr/>
            <p:nvPr/>
          </p:nvSpPr>
          <p:spPr>
            <a:xfrm>
              <a:off x="5143504" y="2500312"/>
              <a:ext cx="636196" cy="63616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cs typeface="Lao UI" panose="020B0502040204020203" pitchFamily="34" charset="0"/>
              </a:endParaRPr>
            </a:p>
          </p:txBody>
        </p:sp>
        <p:grpSp>
          <p:nvGrpSpPr>
            <p:cNvPr id="50" name="Group 78"/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51" name="AutoShape 115"/>
              <p:cNvSpPr/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52" name="AutoShape 116"/>
              <p:cNvSpPr/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</p:grpSp>
      </p:grpSp>
      <p:sp>
        <p:nvSpPr>
          <p:cNvPr id="64" name="文本框 48"/>
          <p:cNvSpPr txBox="1">
            <a:spLocks noChangeArrowheads="1"/>
          </p:cNvSpPr>
          <p:nvPr/>
        </p:nvSpPr>
        <p:spPr bwMode="auto">
          <a:xfrm>
            <a:off x="3863975" y="2540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产品定位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65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5327650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2771775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31"/>
          <p:cNvCxnSpPr/>
          <p:nvPr/>
        </p:nvCxnSpPr>
        <p:spPr>
          <a:xfrm rot="5400000">
            <a:off x="5287169" y="2297907"/>
            <a:ext cx="714375" cy="1587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 bwMode="auto">
          <a:xfrm>
            <a:off x="5214938" y="1428750"/>
            <a:ext cx="882650" cy="882650"/>
            <a:chOff x="5214942" y="1428742"/>
            <a:chExt cx="883120" cy="883120"/>
          </a:xfrm>
        </p:grpSpPr>
        <p:sp>
          <p:nvSpPr>
            <p:cNvPr id="6" name="Oval 32"/>
            <p:cNvSpPr/>
            <p:nvPr/>
          </p:nvSpPr>
          <p:spPr>
            <a:xfrm>
              <a:off x="5214942" y="1428742"/>
              <a:ext cx="883120" cy="88312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grpSp>
          <p:nvGrpSpPr>
            <p:cNvPr id="7" name="Group 83"/>
            <p:cNvGrpSpPr/>
            <p:nvPr/>
          </p:nvGrpSpPr>
          <p:grpSpPr>
            <a:xfrm>
              <a:off x="5461828" y="1684189"/>
              <a:ext cx="366050" cy="366676"/>
              <a:chOff x="6853177" y="4545107"/>
              <a:chExt cx="366050" cy="366676"/>
            </a:xfrm>
            <a:solidFill>
              <a:schemeClr val="bg1"/>
            </a:solidFill>
          </p:grpSpPr>
          <p:sp>
            <p:nvSpPr>
              <p:cNvPr id="8" name="AutoShape 18"/>
              <p:cNvSpPr/>
              <p:nvPr/>
            </p:nvSpPr>
            <p:spPr bwMode="auto">
              <a:xfrm>
                <a:off x="6853177" y="4545107"/>
                <a:ext cx="366050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799"/>
                    </a:moveTo>
                    <a:cubicBezTo>
                      <a:pt x="20249" y="20048"/>
                      <a:pt x="20048" y="20249"/>
                      <a:pt x="19799" y="20249"/>
                    </a:cubicBezTo>
                    <a:lnTo>
                      <a:pt x="1800" y="20249"/>
                    </a:lnTo>
                    <a:cubicBezTo>
                      <a:pt x="1551" y="20249"/>
                      <a:pt x="1349" y="20048"/>
                      <a:pt x="1349" y="19799"/>
                    </a:cubicBezTo>
                    <a:lnTo>
                      <a:pt x="1349" y="3824"/>
                    </a:lnTo>
                    <a:cubicBezTo>
                      <a:pt x="1349" y="3576"/>
                      <a:pt x="1551" y="3375"/>
                      <a:pt x="1800" y="3375"/>
                    </a:cubicBezTo>
                    <a:lnTo>
                      <a:pt x="4724" y="3375"/>
                    </a:lnTo>
                    <a:lnTo>
                      <a:pt x="4724" y="4725"/>
                    </a:lnTo>
                    <a:cubicBezTo>
                      <a:pt x="4724" y="5098"/>
                      <a:pt x="5027" y="5400"/>
                      <a:pt x="5399" y="5400"/>
                    </a:cubicBezTo>
                    <a:cubicBezTo>
                      <a:pt x="5772" y="5400"/>
                      <a:pt x="6074" y="5098"/>
                      <a:pt x="6074" y="4725"/>
                    </a:cubicBezTo>
                    <a:lnTo>
                      <a:pt x="6074" y="3375"/>
                    </a:lnTo>
                    <a:lnTo>
                      <a:pt x="10124" y="3375"/>
                    </a:lnTo>
                    <a:lnTo>
                      <a:pt x="10124" y="4725"/>
                    </a:lnTo>
                    <a:cubicBezTo>
                      <a:pt x="10124" y="5098"/>
                      <a:pt x="10427" y="5400"/>
                      <a:pt x="10800" y="5400"/>
                    </a:cubicBezTo>
                    <a:cubicBezTo>
                      <a:pt x="11172" y="5400"/>
                      <a:pt x="11474" y="5098"/>
                      <a:pt x="11474" y="4725"/>
                    </a:cubicBezTo>
                    <a:lnTo>
                      <a:pt x="11474" y="3375"/>
                    </a:lnTo>
                    <a:lnTo>
                      <a:pt x="15524" y="3375"/>
                    </a:lnTo>
                    <a:lnTo>
                      <a:pt x="15524" y="4725"/>
                    </a:lnTo>
                    <a:cubicBezTo>
                      <a:pt x="15524" y="5098"/>
                      <a:pt x="15827" y="5400"/>
                      <a:pt x="16199" y="5400"/>
                    </a:cubicBezTo>
                    <a:cubicBezTo>
                      <a:pt x="16572" y="5400"/>
                      <a:pt x="16874" y="5098"/>
                      <a:pt x="16874" y="4725"/>
                    </a:cubicBezTo>
                    <a:lnTo>
                      <a:pt x="16874" y="3375"/>
                    </a:lnTo>
                    <a:lnTo>
                      <a:pt x="19799" y="3375"/>
                    </a:lnTo>
                    <a:cubicBezTo>
                      <a:pt x="20048" y="3375"/>
                      <a:pt x="20249" y="3576"/>
                      <a:pt x="20249" y="3824"/>
                    </a:cubicBezTo>
                    <a:cubicBezTo>
                      <a:pt x="20249" y="3824"/>
                      <a:pt x="20249" y="19799"/>
                      <a:pt x="20249" y="19799"/>
                    </a:cubicBezTo>
                    <a:close/>
                    <a:moveTo>
                      <a:pt x="19799" y="2025"/>
                    </a:moveTo>
                    <a:lnTo>
                      <a:pt x="16874" y="2025"/>
                    </a:lnTo>
                    <a:lnTo>
                      <a:pt x="16874" y="675"/>
                    </a:lnTo>
                    <a:cubicBezTo>
                      <a:pt x="16874" y="301"/>
                      <a:pt x="16572" y="0"/>
                      <a:pt x="16199" y="0"/>
                    </a:cubicBezTo>
                    <a:cubicBezTo>
                      <a:pt x="15827" y="0"/>
                      <a:pt x="15524" y="301"/>
                      <a:pt x="15524" y="675"/>
                    </a:cubicBezTo>
                    <a:lnTo>
                      <a:pt x="15524" y="2025"/>
                    </a:lnTo>
                    <a:lnTo>
                      <a:pt x="11474" y="2025"/>
                    </a:lnTo>
                    <a:lnTo>
                      <a:pt x="11474" y="675"/>
                    </a:lnTo>
                    <a:cubicBezTo>
                      <a:pt x="11474" y="301"/>
                      <a:pt x="11172" y="0"/>
                      <a:pt x="10800" y="0"/>
                    </a:cubicBezTo>
                    <a:cubicBezTo>
                      <a:pt x="10427" y="0"/>
                      <a:pt x="10124" y="301"/>
                      <a:pt x="10124" y="675"/>
                    </a:cubicBezTo>
                    <a:lnTo>
                      <a:pt x="10124" y="2025"/>
                    </a:lnTo>
                    <a:lnTo>
                      <a:pt x="6074" y="2025"/>
                    </a:lnTo>
                    <a:lnTo>
                      <a:pt x="6074" y="675"/>
                    </a:lnTo>
                    <a:cubicBezTo>
                      <a:pt x="6074" y="301"/>
                      <a:pt x="5772" y="0"/>
                      <a:pt x="5399" y="0"/>
                    </a:cubicBezTo>
                    <a:cubicBezTo>
                      <a:pt x="5027" y="0"/>
                      <a:pt x="4724" y="301"/>
                      <a:pt x="4724" y="675"/>
                    </a:cubicBezTo>
                    <a:lnTo>
                      <a:pt x="4724" y="2025"/>
                    </a:lnTo>
                    <a:lnTo>
                      <a:pt x="1800" y="2025"/>
                    </a:lnTo>
                    <a:cubicBezTo>
                      <a:pt x="805" y="2025"/>
                      <a:pt x="0" y="2830"/>
                      <a:pt x="0" y="3824"/>
                    </a:cubicBezTo>
                    <a:lnTo>
                      <a:pt x="0" y="19799"/>
                    </a:lnTo>
                    <a:cubicBezTo>
                      <a:pt x="0" y="20793"/>
                      <a:pt x="805" y="21599"/>
                      <a:pt x="1800" y="21599"/>
                    </a:cubicBezTo>
                    <a:lnTo>
                      <a:pt x="19799" y="21599"/>
                    </a:lnTo>
                    <a:cubicBezTo>
                      <a:pt x="20794" y="21599"/>
                      <a:pt x="21600" y="20793"/>
                      <a:pt x="21600" y="19799"/>
                    </a:cubicBezTo>
                    <a:lnTo>
                      <a:pt x="21600" y="3824"/>
                    </a:lnTo>
                    <a:cubicBezTo>
                      <a:pt x="21600" y="2830"/>
                      <a:pt x="20794" y="2025"/>
                      <a:pt x="19799" y="202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9" name="AutoShape 19"/>
              <p:cNvSpPr/>
              <p:nvPr/>
            </p:nvSpPr>
            <p:spPr bwMode="auto">
              <a:xfrm>
                <a:off x="6933270" y="4682768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10" name="AutoShape 20"/>
              <p:cNvSpPr/>
              <p:nvPr/>
            </p:nvSpPr>
            <p:spPr bwMode="auto">
              <a:xfrm>
                <a:off x="6933270" y="4739710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11" name="AutoShape 21"/>
              <p:cNvSpPr/>
              <p:nvPr/>
            </p:nvSpPr>
            <p:spPr bwMode="auto">
              <a:xfrm>
                <a:off x="6933270" y="4797277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12" name="AutoShape 22"/>
              <p:cNvSpPr/>
              <p:nvPr/>
            </p:nvSpPr>
            <p:spPr bwMode="auto">
              <a:xfrm>
                <a:off x="7013363" y="4797277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13" name="AutoShape 23"/>
              <p:cNvSpPr/>
              <p:nvPr/>
            </p:nvSpPr>
            <p:spPr bwMode="auto">
              <a:xfrm>
                <a:off x="7013363" y="4739710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14" name="AutoShape 24"/>
              <p:cNvSpPr/>
              <p:nvPr/>
            </p:nvSpPr>
            <p:spPr bwMode="auto">
              <a:xfrm>
                <a:off x="7013363" y="4682768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15" name="AutoShape 25"/>
              <p:cNvSpPr/>
              <p:nvPr/>
            </p:nvSpPr>
            <p:spPr bwMode="auto">
              <a:xfrm>
                <a:off x="7093457" y="4797277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16" name="AutoShape 26"/>
              <p:cNvSpPr/>
              <p:nvPr/>
            </p:nvSpPr>
            <p:spPr bwMode="auto">
              <a:xfrm>
                <a:off x="7093457" y="4739710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17" name="AutoShape 27"/>
              <p:cNvSpPr/>
              <p:nvPr/>
            </p:nvSpPr>
            <p:spPr bwMode="auto">
              <a:xfrm>
                <a:off x="7093457" y="4682768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</p:grpSp>
      </p:grpSp>
      <p:cxnSp>
        <p:nvCxnSpPr>
          <p:cNvPr id="21" name="Straight Connector 43"/>
          <p:cNvCxnSpPr/>
          <p:nvPr/>
        </p:nvCxnSpPr>
        <p:spPr>
          <a:xfrm rot="5400000">
            <a:off x="7430294" y="2313782"/>
            <a:ext cx="714375" cy="1587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 bwMode="auto">
          <a:xfrm>
            <a:off x="7358063" y="1428750"/>
            <a:ext cx="882650" cy="882650"/>
            <a:chOff x="7358082" y="1428742"/>
            <a:chExt cx="883120" cy="883120"/>
          </a:xfrm>
        </p:grpSpPr>
        <p:sp>
          <p:nvSpPr>
            <p:cNvPr id="22" name="Oval 44"/>
            <p:cNvSpPr/>
            <p:nvPr/>
          </p:nvSpPr>
          <p:spPr>
            <a:xfrm>
              <a:off x="7358082" y="1428742"/>
              <a:ext cx="883120" cy="88312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4" name="AutoShape 103"/>
            <p:cNvSpPr/>
            <p:nvPr/>
          </p:nvSpPr>
          <p:spPr bwMode="auto">
            <a:xfrm>
              <a:off x="7678928" y="1771825"/>
              <a:ext cx="131832" cy="857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25" name="AutoShape 104"/>
            <p:cNvSpPr/>
            <p:nvPr/>
          </p:nvSpPr>
          <p:spPr bwMode="auto">
            <a:xfrm>
              <a:off x="7621747" y="1714644"/>
              <a:ext cx="365319" cy="320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endParaRPr>
            </a:p>
          </p:txBody>
        </p:sp>
      </p:grpSp>
      <p:cxnSp>
        <p:nvCxnSpPr>
          <p:cNvPr id="30" name="Straight Connector 19"/>
          <p:cNvCxnSpPr/>
          <p:nvPr/>
        </p:nvCxnSpPr>
        <p:spPr>
          <a:xfrm rot="5400000">
            <a:off x="3072606" y="2297907"/>
            <a:ext cx="714375" cy="158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 bwMode="auto">
          <a:xfrm>
            <a:off x="3000375" y="1428750"/>
            <a:ext cx="882650" cy="882650"/>
            <a:chOff x="3000364" y="1428742"/>
            <a:chExt cx="883120" cy="883120"/>
          </a:xfrm>
        </p:grpSpPr>
        <p:sp>
          <p:nvSpPr>
            <p:cNvPr id="31" name="Oval 20"/>
            <p:cNvSpPr/>
            <p:nvPr/>
          </p:nvSpPr>
          <p:spPr>
            <a:xfrm>
              <a:off x="3000364" y="1428742"/>
              <a:ext cx="883120" cy="88312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grpSp>
          <p:nvGrpSpPr>
            <p:cNvPr id="32" name="Group 81"/>
            <p:cNvGrpSpPr/>
            <p:nvPr/>
          </p:nvGrpSpPr>
          <p:grpSpPr>
            <a:xfrm>
              <a:off x="3251393" y="1753373"/>
              <a:ext cx="365425" cy="229016"/>
              <a:chOff x="2411138" y="4617692"/>
              <a:chExt cx="365425" cy="229016"/>
            </a:xfrm>
            <a:solidFill>
              <a:schemeClr val="bg1"/>
            </a:solidFill>
          </p:grpSpPr>
          <p:sp>
            <p:nvSpPr>
              <p:cNvPr id="33" name="AutoShape 105"/>
              <p:cNvSpPr/>
              <p:nvPr/>
            </p:nvSpPr>
            <p:spPr bwMode="auto">
              <a:xfrm>
                <a:off x="2411138" y="4617692"/>
                <a:ext cx="365425" cy="22901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9438"/>
                    </a:moveTo>
                    <a:cubicBezTo>
                      <a:pt x="7005" y="19438"/>
                      <a:pt x="3289" y="15988"/>
                      <a:pt x="1437" y="10797"/>
                    </a:cubicBezTo>
                    <a:cubicBezTo>
                      <a:pt x="3298" y="5598"/>
                      <a:pt x="7009" y="2161"/>
                      <a:pt x="10800" y="2161"/>
                    </a:cubicBezTo>
                    <a:cubicBezTo>
                      <a:pt x="14595" y="2161"/>
                      <a:pt x="18310" y="5611"/>
                      <a:pt x="20162" y="10802"/>
                    </a:cubicBezTo>
                    <a:cubicBezTo>
                      <a:pt x="18301" y="16000"/>
                      <a:pt x="14590" y="19438"/>
                      <a:pt x="10800" y="19438"/>
                    </a:cubicBezTo>
                    <a:moveTo>
                      <a:pt x="21576" y="10561"/>
                    </a:moveTo>
                    <a:cubicBezTo>
                      <a:pt x="21569" y="10516"/>
                      <a:pt x="21573" y="10467"/>
                      <a:pt x="21562" y="10423"/>
                    </a:cubicBezTo>
                    <a:cubicBezTo>
                      <a:pt x="21558" y="10406"/>
                      <a:pt x="21548" y="10395"/>
                      <a:pt x="21544" y="10378"/>
                    </a:cubicBezTo>
                    <a:cubicBezTo>
                      <a:pt x="21537" y="10352"/>
                      <a:pt x="21539" y="10322"/>
                      <a:pt x="21530" y="10297"/>
                    </a:cubicBezTo>
                    <a:cubicBezTo>
                      <a:pt x="19569" y="4298"/>
                      <a:pt x="15302" y="0"/>
                      <a:pt x="10800" y="0"/>
                    </a:cubicBezTo>
                    <a:cubicBezTo>
                      <a:pt x="6297" y="0"/>
                      <a:pt x="2030" y="4290"/>
                      <a:pt x="69" y="10290"/>
                    </a:cubicBezTo>
                    <a:cubicBezTo>
                      <a:pt x="61" y="10316"/>
                      <a:pt x="62" y="10344"/>
                      <a:pt x="55" y="10370"/>
                    </a:cubicBezTo>
                    <a:cubicBezTo>
                      <a:pt x="51" y="10387"/>
                      <a:pt x="41" y="10398"/>
                      <a:pt x="37" y="10415"/>
                    </a:cubicBezTo>
                    <a:cubicBezTo>
                      <a:pt x="26" y="10459"/>
                      <a:pt x="30" y="10508"/>
                      <a:pt x="24" y="10554"/>
                    </a:cubicBezTo>
                    <a:cubicBezTo>
                      <a:pt x="12" y="10635"/>
                      <a:pt x="0" y="10714"/>
                      <a:pt x="0" y="10796"/>
                    </a:cubicBezTo>
                    <a:cubicBezTo>
                      <a:pt x="0" y="10878"/>
                      <a:pt x="12" y="10955"/>
                      <a:pt x="24" y="11038"/>
                    </a:cubicBezTo>
                    <a:cubicBezTo>
                      <a:pt x="30" y="11083"/>
                      <a:pt x="26" y="11131"/>
                      <a:pt x="37" y="11175"/>
                    </a:cubicBezTo>
                    <a:cubicBezTo>
                      <a:pt x="41" y="11193"/>
                      <a:pt x="51" y="11204"/>
                      <a:pt x="55" y="11220"/>
                    </a:cubicBezTo>
                    <a:cubicBezTo>
                      <a:pt x="62" y="11247"/>
                      <a:pt x="61" y="11276"/>
                      <a:pt x="69" y="11302"/>
                    </a:cubicBezTo>
                    <a:cubicBezTo>
                      <a:pt x="2030" y="17300"/>
                      <a:pt x="6297" y="21599"/>
                      <a:pt x="10800" y="21599"/>
                    </a:cubicBezTo>
                    <a:cubicBezTo>
                      <a:pt x="15302" y="21599"/>
                      <a:pt x="19569" y="17308"/>
                      <a:pt x="21530" y="11309"/>
                    </a:cubicBezTo>
                    <a:cubicBezTo>
                      <a:pt x="21539" y="11283"/>
                      <a:pt x="21537" y="11255"/>
                      <a:pt x="21544" y="11228"/>
                    </a:cubicBezTo>
                    <a:cubicBezTo>
                      <a:pt x="21548" y="11212"/>
                      <a:pt x="21558" y="11201"/>
                      <a:pt x="21562" y="11183"/>
                    </a:cubicBezTo>
                    <a:cubicBezTo>
                      <a:pt x="21573" y="11139"/>
                      <a:pt x="21569" y="11089"/>
                      <a:pt x="21576" y="11044"/>
                    </a:cubicBezTo>
                    <a:cubicBezTo>
                      <a:pt x="21587" y="10963"/>
                      <a:pt x="21599" y="10885"/>
                      <a:pt x="21599" y="10803"/>
                    </a:cubicBezTo>
                    <a:cubicBezTo>
                      <a:pt x="21599" y="10721"/>
                      <a:pt x="21587" y="10642"/>
                      <a:pt x="21576" y="105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34" name="AutoShape 106"/>
              <p:cNvSpPr/>
              <p:nvPr/>
            </p:nvSpPr>
            <p:spPr bwMode="auto">
              <a:xfrm>
                <a:off x="2548173" y="4686523"/>
                <a:ext cx="51935" cy="5131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2" y="0"/>
                    </a:moveTo>
                    <a:cubicBezTo>
                      <a:pt x="19193" y="0"/>
                      <a:pt x="19183" y="4"/>
                      <a:pt x="19174" y="4"/>
                    </a:cubicBezTo>
                    <a:cubicBezTo>
                      <a:pt x="8585" y="23"/>
                      <a:pt x="0" y="8607"/>
                      <a:pt x="0" y="19198"/>
                    </a:cubicBezTo>
                    <a:cubicBezTo>
                      <a:pt x="0" y="20523"/>
                      <a:pt x="1076" y="21600"/>
                      <a:pt x="2402" y="21600"/>
                    </a:cubicBezTo>
                    <a:cubicBezTo>
                      <a:pt x="3722" y="21600"/>
                      <a:pt x="4799" y="20523"/>
                      <a:pt x="4799" y="19198"/>
                    </a:cubicBezTo>
                    <a:cubicBezTo>
                      <a:pt x="4799" y="11262"/>
                      <a:pt x="11262" y="4803"/>
                      <a:pt x="19202" y="4803"/>
                    </a:cubicBezTo>
                    <a:lnTo>
                      <a:pt x="19202" y="4798"/>
                    </a:lnTo>
                    <a:cubicBezTo>
                      <a:pt x="20523" y="4798"/>
                      <a:pt x="21599" y="3721"/>
                      <a:pt x="21599" y="2401"/>
                    </a:cubicBezTo>
                    <a:cubicBezTo>
                      <a:pt x="21599" y="1076"/>
                      <a:pt x="20523" y="0"/>
                      <a:pt x="1920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35" name="AutoShape 107"/>
              <p:cNvSpPr/>
              <p:nvPr/>
            </p:nvSpPr>
            <p:spPr bwMode="auto">
              <a:xfrm>
                <a:off x="2513756" y="4652107"/>
                <a:ext cx="160186" cy="16018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057"/>
                    </a:moveTo>
                    <a:cubicBezTo>
                      <a:pt x="5694" y="20057"/>
                      <a:pt x="1542" y="15905"/>
                      <a:pt x="1542" y="10800"/>
                    </a:cubicBezTo>
                    <a:cubicBezTo>
                      <a:pt x="1542" y="5694"/>
                      <a:pt x="5694" y="1542"/>
                      <a:pt x="10800" y="1542"/>
                    </a:cubicBezTo>
                    <a:cubicBezTo>
                      <a:pt x="15905" y="1542"/>
                      <a:pt x="20057" y="5694"/>
                      <a:pt x="20057" y="10800"/>
                    </a:cubicBezTo>
                    <a:cubicBezTo>
                      <a:pt x="20057" y="15905"/>
                      <a:pt x="15905" y="20057"/>
                      <a:pt x="10800" y="20057"/>
                    </a:cubicBezTo>
                    <a:moveTo>
                      <a:pt x="10800" y="0"/>
                    </a:moveTo>
                    <a:cubicBezTo>
                      <a:pt x="4834" y="0"/>
                      <a:pt x="0" y="4834"/>
                      <a:pt x="0" y="10800"/>
                    </a:cubicBezTo>
                    <a:cubicBezTo>
                      <a:pt x="0" y="16765"/>
                      <a:pt x="4834" y="21600"/>
                      <a:pt x="10800" y="21600"/>
                    </a:cubicBezTo>
                    <a:cubicBezTo>
                      <a:pt x="16765" y="21600"/>
                      <a:pt x="21599" y="16765"/>
                      <a:pt x="21599" y="10800"/>
                    </a:cubicBezTo>
                    <a:cubicBezTo>
                      <a:pt x="21599" y="4834"/>
                      <a:pt x="16765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</p:grpSp>
      </p:grpSp>
      <p:cxnSp>
        <p:nvCxnSpPr>
          <p:cNvPr id="40" name="Straight Connector 7"/>
          <p:cNvCxnSpPr/>
          <p:nvPr/>
        </p:nvCxnSpPr>
        <p:spPr>
          <a:xfrm rot="5400000">
            <a:off x="957262" y="2354263"/>
            <a:ext cx="684213" cy="158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 bwMode="auto">
          <a:xfrm>
            <a:off x="857250" y="1428750"/>
            <a:ext cx="882650" cy="882650"/>
            <a:chOff x="857224" y="1428742"/>
            <a:chExt cx="883120" cy="883120"/>
          </a:xfrm>
        </p:grpSpPr>
        <p:sp>
          <p:nvSpPr>
            <p:cNvPr id="41" name="Oval 8"/>
            <p:cNvSpPr/>
            <p:nvPr/>
          </p:nvSpPr>
          <p:spPr>
            <a:xfrm>
              <a:off x="857224" y="1428742"/>
              <a:ext cx="883120" cy="88312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grpSp>
          <p:nvGrpSpPr>
            <p:cNvPr id="42" name="Group 80"/>
            <p:cNvGrpSpPr/>
            <p:nvPr/>
          </p:nvGrpSpPr>
          <p:grpSpPr>
            <a:xfrm>
              <a:off x="1167519" y="1684543"/>
              <a:ext cx="274694" cy="366676"/>
              <a:chOff x="1724713" y="4548862"/>
              <a:chExt cx="274694" cy="366676"/>
            </a:xfrm>
            <a:solidFill>
              <a:schemeClr val="bg1"/>
            </a:solidFill>
          </p:grpSpPr>
          <p:sp>
            <p:nvSpPr>
              <p:cNvPr id="43" name="AutoShape 108"/>
              <p:cNvSpPr/>
              <p:nvPr/>
            </p:nvSpPr>
            <p:spPr bwMode="auto">
              <a:xfrm>
                <a:off x="1792917" y="4617692"/>
                <a:ext cx="137660" cy="13766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"/>
                    </a:moveTo>
                    <a:cubicBezTo>
                      <a:pt x="15764" y="1800"/>
                      <a:pt x="19800" y="5835"/>
                      <a:pt x="19800" y="10800"/>
                    </a:cubicBezTo>
                    <a:cubicBezTo>
                      <a:pt x="19800" y="15764"/>
                      <a:pt x="15764" y="19800"/>
                      <a:pt x="10800" y="19800"/>
                    </a:cubicBezTo>
                    <a:cubicBezTo>
                      <a:pt x="5835" y="19800"/>
                      <a:pt x="1800" y="15764"/>
                      <a:pt x="1800" y="10800"/>
                    </a:cubicBezTo>
                    <a:cubicBezTo>
                      <a:pt x="1800" y="5835"/>
                      <a:pt x="5835" y="1800"/>
                      <a:pt x="10800" y="1800"/>
                    </a:cubicBezTo>
                    <a:moveTo>
                      <a:pt x="10800" y="21599"/>
                    </a:moveTo>
                    <a:cubicBezTo>
                      <a:pt x="16756" y="21599"/>
                      <a:pt x="21600" y="16756"/>
                      <a:pt x="21600" y="10800"/>
                    </a:cubicBezTo>
                    <a:cubicBezTo>
                      <a:pt x="21600" y="4843"/>
                      <a:pt x="16756" y="0"/>
                      <a:pt x="10800" y="0"/>
                    </a:cubicBezTo>
                    <a:cubicBezTo>
                      <a:pt x="4843" y="0"/>
                      <a:pt x="0" y="4843"/>
                      <a:pt x="0" y="10800"/>
                    </a:cubicBezTo>
                    <a:cubicBezTo>
                      <a:pt x="0" y="16756"/>
                      <a:pt x="4843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44" name="AutoShape 109"/>
              <p:cNvSpPr/>
              <p:nvPr/>
            </p:nvSpPr>
            <p:spPr bwMode="auto">
              <a:xfrm>
                <a:off x="1724713" y="4548862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04" y="20170"/>
                    </a:moveTo>
                    <a:cubicBezTo>
                      <a:pt x="10885" y="20184"/>
                      <a:pt x="10830" y="20215"/>
                      <a:pt x="10782" y="20237"/>
                    </a:cubicBezTo>
                    <a:cubicBezTo>
                      <a:pt x="10774" y="20218"/>
                      <a:pt x="10707" y="20178"/>
                      <a:pt x="10666" y="20147"/>
                    </a:cubicBezTo>
                    <a:cubicBezTo>
                      <a:pt x="7368" y="17300"/>
                      <a:pt x="1799" y="12497"/>
                      <a:pt x="1799" y="8101"/>
                    </a:cubicBezTo>
                    <a:cubicBezTo>
                      <a:pt x="1799" y="4378"/>
                      <a:pt x="5838" y="1350"/>
                      <a:pt x="10800" y="1350"/>
                    </a:cubicBezTo>
                    <a:cubicBezTo>
                      <a:pt x="15762" y="1350"/>
                      <a:pt x="19800" y="4378"/>
                      <a:pt x="19800" y="8101"/>
                    </a:cubicBezTo>
                    <a:cubicBezTo>
                      <a:pt x="19800" y="12497"/>
                      <a:pt x="14231" y="17300"/>
                      <a:pt x="10904" y="20170"/>
                    </a:cubicBezTo>
                    <a:moveTo>
                      <a:pt x="10800" y="0"/>
                    </a:moveTo>
                    <a:cubicBezTo>
                      <a:pt x="4844" y="0"/>
                      <a:pt x="0" y="3588"/>
                      <a:pt x="0" y="8101"/>
                    </a:cubicBezTo>
                    <a:cubicBezTo>
                      <a:pt x="0" y="12826"/>
                      <a:pt x="5400" y="17660"/>
                      <a:pt x="9337" y="21056"/>
                    </a:cubicBezTo>
                    <a:cubicBezTo>
                      <a:pt x="9352" y="21070"/>
                      <a:pt x="9984" y="21599"/>
                      <a:pt x="10766" y="21599"/>
                    </a:cubicBezTo>
                    <a:lnTo>
                      <a:pt x="10834" y="21599"/>
                    </a:lnTo>
                    <a:cubicBezTo>
                      <a:pt x="11615" y="21599"/>
                      <a:pt x="12247" y="21070"/>
                      <a:pt x="12262" y="21056"/>
                    </a:cubicBezTo>
                    <a:cubicBezTo>
                      <a:pt x="16200" y="17660"/>
                      <a:pt x="21599" y="12826"/>
                      <a:pt x="21599" y="8101"/>
                    </a:cubicBezTo>
                    <a:cubicBezTo>
                      <a:pt x="21599" y="3588"/>
                      <a:pt x="16755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</p:grpSp>
      </p:grpSp>
      <p:sp>
        <p:nvSpPr>
          <p:cNvPr id="46" name="文本框 45"/>
          <p:cNvSpPr txBox="1"/>
          <p:nvPr/>
        </p:nvSpPr>
        <p:spPr>
          <a:xfrm>
            <a:off x="674688" y="2973388"/>
            <a:ext cx="136842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华文细黑" panose="02010600040101010101" pitchFamily="2" charset="-122"/>
                <a:ea typeface="+mn-ea"/>
              </a:rPr>
              <a:t>服务项目一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269875" y="3282950"/>
            <a:ext cx="193198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您的内容打在这里，或者通过复制您的文本后，在此框中选择粘贴并选择只保留文字，您的内容打在这里或者粘贴，您的内容</a:t>
            </a:r>
            <a:endParaRPr lang="zh-CN" altLang="en-US" sz="7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792413" y="2973388"/>
            <a:ext cx="1370012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华文细黑" panose="02010600040101010101" pitchFamily="2" charset="-122"/>
                <a:ea typeface="+mn-ea"/>
              </a:rPr>
              <a:t>服务项目二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2387600" y="3282950"/>
            <a:ext cx="193198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您的内容打在这里，或者通过复制您的文本后，在此框中选择粘贴并选择只保留文字，您的内容打在这里或者粘贴，您的内容</a:t>
            </a:r>
            <a:endParaRPr lang="zh-CN" altLang="en-US" sz="7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026025" y="2973388"/>
            <a:ext cx="137001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华文细黑" panose="02010600040101010101" pitchFamily="2" charset="-122"/>
                <a:ea typeface="+mn-ea"/>
              </a:rPr>
              <a:t>服务项目三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4621213" y="3282950"/>
            <a:ext cx="1931987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您的内容打在这里，或者通过复制您的文本后，在此框中选择粘贴并选择只保留文字，您的内容打在这里或者粘贴，您的内容</a:t>
            </a:r>
            <a:endParaRPr lang="zh-CN" altLang="en-US" sz="7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224713" y="2973388"/>
            <a:ext cx="1370012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华文细黑" panose="02010600040101010101" pitchFamily="2" charset="-122"/>
                <a:ea typeface="+mn-ea"/>
              </a:rPr>
              <a:t>服务项目四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6821488" y="3282950"/>
            <a:ext cx="19304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您的内容打在这里，或者通过复制您的文本后，在此框中选择粘贴并选择只保留文字，您的内容打在这里或者粘贴，您的内容</a:t>
            </a:r>
            <a:endParaRPr lang="zh-CN" altLang="en-US" sz="7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+mn-ea"/>
            </a:endParaRPr>
          </a:p>
        </p:txBody>
      </p:sp>
      <p:sp>
        <p:nvSpPr>
          <p:cNvPr id="57" name="文本框 48"/>
          <p:cNvSpPr txBox="1">
            <a:spLocks noChangeArrowheads="1"/>
          </p:cNvSpPr>
          <p:nvPr/>
        </p:nvSpPr>
        <p:spPr bwMode="auto">
          <a:xfrm>
            <a:off x="3863975" y="2540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产业服务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58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5327650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2771775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3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9" grpId="0"/>
      <p:bldP spid="50" grpId="0"/>
      <p:bldP spid="52" grpId="0"/>
      <p:bldP spid="53" grpId="0"/>
      <p:bldP spid="55" grpId="0"/>
      <p:bldP spid="56" grpId="0"/>
      <p:bldP spid="57" grpId="0"/>
      <p:bldP spid="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4572000" y="1108075"/>
            <a:ext cx="0" cy="3298825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2"/>
          <p:cNvSpPr txBox="1"/>
          <p:nvPr/>
        </p:nvSpPr>
        <p:spPr bwMode="auto">
          <a:xfrm>
            <a:off x="1212850" y="1744663"/>
            <a:ext cx="269875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389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endParaRPr lang="zh-CN" altLang="en-US" sz="8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a typeface="+mn-ea"/>
              <a:sym typeface="Arial" panose="020B0604020202020204" pitchFamily="34" charset="0"/>
            </a:endParaRPr>
          </a:p>
        </p:txBody>
      </p:sp>
      <p:sp>
        <p:nvSpPr>
          <p:cNvPr id="49184" name="TextBox 13"/>
          <p:cNvSpPr txBox="1">
            <a:spLocks noChangeArrowheads="1"/>
          </p:cNvSpPr>
          <p:nvPr/>
        </p:nvSpPr>
        <p:spPr bwMode="auto">
          <a:xfrm>
            <a:off x="1682750" y="1393825"/>
            <a:ext cx="2038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rPr>
              <a:t>分析数据一</a:t>
            </a:r>
            <a:endParaRPr lang="zh-CN" altLang="en-US" sz="18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24" name="TextBox 14"/>
          <p:cNvSpPr txBox="1"/>
          <p:nvPr/>
        </p:nvSpPr>
        <p:spPr bwMode="auto">
          <a:xfrm>
            <a:off x="5172075" y="1408113"/>
            <a:ext cx="2039938" cy="3683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r">
              <a:spcBef>
                <a:spcPct val="0"/>
              </a:spcBef>
              <a:defRPr sz="2400" b="1">
                <a:gradFill>
                  <a:gsLst>
                    <a:gs pos="0">
                      <a:srgbClr val="BE8C83"/>
                    </a:gs>
                    <a:gs pos="100000">
                      <a:srgbClr val="BE8C83"/>
                    </a:gs>
                    <a:gs pos="50000">
                      <a:srgbClr val="FFEEE2"/>
                    </a:gs>
                  </a:gsLst>
                  <a:lin ang="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zh-CN" altLang="en-US" sz="1800" b="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</a:rPr>
              <a:t>分析数据二</a:t>
            </a:r>
            <a:endParaRPr lang="zh-CN" altLang="en-US" sz="1800" b="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25" name="TextBox 15"/>
          <p:cNvSpPr txBox="1"/>
          <p:nvPr/>
        </p:nvSpPr>
        <p:spPr bwMode="auto">
          <a:xfrm>
            <a:off x="5189538" y="1768475"/>
            <a:ext cx="2741612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389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endParaRPr lang="zh-CN" altLang="en-US" sz="8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a typeface="+mn-ea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1512888" y="3268663"/>
            <a:ext cx="2219325" cy="1189037"/>
            <a:chOff x="1512888" y="3268663"/>
            <a:chExt cx="2219325" cy="1189037"/>
          </a:xfrm>
        </p:grpSpPr>
        <p:sp>
          <p:nvSpPr>
            <p:cNvPr id="26" name="矩形 25"/>
            <p:cNvSpPr/>
            <p:nvPr/>
          </p:nvSpPr>
          <p:spPr bwMode="auto">
            <a:xfrm>
              <a:off x="2144713" y="3268663"/>
              <a:ext cx="1584325" cy="188912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2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矩形 26"/>
            <p:cNvSpPr/>
            <p:nvPr/>
          </p:nvSpPr>
          <p:spPr bwMode="auto">
            <a:xfrm>
              <a:off x="1512888" y="3568700"/>
              <a:ext cx="2209800" cy="188913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1931988" y="3894138"/>
              <a:ext cx="1800225" cy="1905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2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TextBox 19"/>
            <p:cNvSpPr txBox="1"/>
            <p:nvPr/>
          </p:nvSpPr>
          <p:spPr bwMode="auto">
            <a:xfrm>
              <a:off x="2409825" y="3268663"/>
              <a:ext cx="1112838" cy="2190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对比数据一：</a:t>
              </a:r>
              <a:r>
                <a:rPr lang="en-US" altLang="zh-CN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600</a:t>
              </a:r>
              <a:r>
                <a:rPr lang="zh-CN" altLang="en-US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万</a:t>
              </a:r>
            </a:p>
          </p:txBody>
        </p:sp>
        <p:sp>
          <p:nvSpPr>
            <p:cNvPr id="30" name="TextBox 20"/>
            <p:cNvSpPr txBox="1"/>
            <p:nvPr/>
          </p:nvSpPr>
          <p:spPr bwMode="auto">
            <a:xfrm>
              <a:off x="2409825" y="3568700"/>
              <a:ext cx="1112838" cy="2190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对比数据二：</a:t>
              </a:r>
              <a:r>
                <a:rPr lang="en-US" altLang="zh-CN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800</a:t>
              </a:r>
              <a:r>
                <a:rPr lang="zh-CN" altLang="en-US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万</a:t>
              </a:r>
            </a:p>
          </p:txBody>
        </p:sp>
        <p:sp>
          <p:nvSpPr>
            <p:cNvPr id="31" name="TextBox 21"/>
            <p:cNvSpPr txBox="1"/>
            <p:nvPr/>
          </p:nvSpPr>
          <p:spPr bwMode="auto">
            <a:xfrm>
              <a:off x="2409825" y="3898900"/>
              <a:ext cx="1112838" cy="2190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对比数据三：</a:t>
              </a:r>
              <a:r>
                <a:rPr lang="en-US" altLang="zh-CN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760</a:t>
              </a:r>
              <a:r>
                <a:rPr lang="zh-CN" altLang="en-US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万</a:t>
              </a:r>
            </a:p>
          </p:txBody>
        </p:sp>
        <p:sp>
          <p:nvSpPr>
            <p:cNvPr id="38" name="矩形 37"/>
            <p:cNvSpPr/>
            <p:nvPr/>
          </p:nvSpPr>
          <p:spPr bwMode="auto">
            <a:xfrm>
              <a:off x="1787525" y="4233863"/>
              <a:ext cx="1944688" cy="188912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9" name="TextBox 21"/>
            <p:cNvSpPr txBox="1"/>
            <p:nvPr/>
          </p:nvSpPr>
          <p:spPr bwMode="auto">
            <a:xfrm>
              <a:off x="2409825" y="4238625"/>
              <a:ext cx="1112838" cy="2190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对比数据四：</a:t>
              </a:r>
              <a:r>
                <a:rPr lang="en-US" altLang="zh-CN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550</a:t>
              </a:r>
              <a:r>
                <a:rPr lang="zh-CN" altLang="en-US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万</a:t>
              </a: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5292725" y="3273425"/>
            <a:ext cx="2219325" cy="1165225"/>
            <a:chOff x="5292725" y="3273425"/>
            <a:chExt cx="2219325" cy="1165225"/>
          </a:xfrm>
        </p:grpSpPr>
        <p:sp>
          <p:nvSpPr>
            <p:cNvPr id="32" name="矩形 31"/>
            <p:cNvSpPr/>
            <p:nvPr/>
          </p:nvSpPr>
          <p:spPr bwMode="auto">
            <a:xfrm>
              <a:off x="5292725" y="3294063"/>
              <a:ext cx="1584325" cy="188912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2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5302250" y="3594100"/>
              <a:ext cx="2209800" cy="188913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 bwMode="auto">
            <a:xfrm>
              <a:off x="5292725" y="3911600"/>
              <a:ext cx="1800225" cy="1905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2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矩形 39"/>
            <p:cNvSpPr/>
            <p:nvPr/>
          </p:nvSpPr>
          <p:spPr bwMode="auto">
            <a:xfrm>
              <a:off x="5302250" y="4221163"/>
              <a:ext cx="2052638" cy="188912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2" name="TextBox 19"/>
            <p:cNvSpPr txBox="1"/>
            <p:nvPr/>
          </p:nvSpPr>
          <p:spPr bwMode="auto">
            <a:xfrm>
              <a:off x="5508625" y="3273425"/>
              <a:ext cx="1112838" cy="2190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对比数据一：</a:t>
              </a:r>
              <a:r>
                <a:rPr lang="en-US" altLang="zh-CN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600</a:t>
              </a:r>
              <a:r>
                <a:rPr lang="zh-CN" altLang="en-US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万</a:t>
              </a:r>
            </a:p>
          </p:txBody>
        </p:sp>
        <p:sp>
          <p:nvSpPr>
            <p:cNvPr id="43" name="TextBox 20"/>
            <p:cNvSpPr txBox="1"/>
            <p:nvPr/>
          </p:nvSpPr>
          <p:spPr bwMode="auto">
            <a:xfrm>
              <a:off x="5508625" y="3589338"/>
              <a:ext cx="1112838" cy="2190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对比数据二：</a:t>
              </a:r>
              <a:r>
                <a:rPr lang="en-US" altLang="zh-CN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800</a:t>
              </a:r>
              <a:r>
                <a:rPr lang="zh-CN" altLang="en-US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万</a:t>
              </a:r>
            </a:p>
          </p:txBody>
        </p:sp>
        <p:sp>
          <p:nvSpPr>
            <p:cNvPr id="44" name="TextBox 21"/>
            <p:cNvSpPr txBox="1"/>
            <p:nvPr/>
          </p:nvSpPr>
          <p:spPr bwMode="auto">
            <a:xfrm>
              <a:off x="5508625" y="3911600"/>
              <a:ext cx="1112838" cy="2206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对比数据三：</a:t>
              </a:r>
              <a:r>
                <a:rPr lang="en-US" altLang="zh-CN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760</a:t>
              </a:r>
              <a:r>
                <a:rPr lang="zh-CN" altLang="en-US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万</a:t>
              </a:r>
            </a:p>
          </p:txBody>
        </p:sp>
        <p:sp>
          <p:nvSpPr>
            <p:cNvPr id="45" name="TextBox 21"/>
            <p:cNvSpPr txBox="1"/>
            <p:nvPr/>
          </p:nvSpPr>
          <p:spPr bwMode="auto">
            <a:xfrm>
              <a:off x="5508625" y="4219575"/>
              <a:ext cx="1112838" cy="2190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对比数据四：</a:t>
              </a:r>
              <a:r>
                <a:rPr lang="en-US" altLang="zh-CN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550</a:t>
              </a:r>
              <a:r>
                <a:rPr lang="zh-CN" altLang="en-US" sz="825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万</a:t>
              </a: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4219575" y="2254250"/>
            <a:ext cx="704850" cy="706438"/>
            <a:chOff x="4219575" y="2254250"/>
            <a:chExt cx="704850" cy="706438"/>
          </a:xfrm>
        </p:grpSpPr>
        <p:sp>
          <p:nvSpPr>
            <p:cNvPr id="21" name="椭圆 20"/>
            <p:cNvSpPr/>
            <p:nvPr/>
          </p:nvSpPr>
          <p:spPr>
            <a:xfrm>
              <a:off x="4219575" y="2254250"/>
              <a:ext cx="704850" cy="70643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5875">
              <a:noFill/>
            </a:ln>
            <a:effectLst>
              <a:outerShdw blurRad="63500" dist="254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4298950" y="2397125"/>
              <a:ext cx="546100" cy="461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accent2"/>
                  </a:solidFill>
                  <a:latin typeface="Impact" panose="020B0806030902050204" pitchFamily="34" charset="0"/>
                  <a:ea typeface="+mn-ea"/>
                </a:rPr>
                <a:t>VS</a:t>
              </a:r>
              <a:endParaRPr lang="zh-CN" altLang="en-US" sz="2400" dirty="0">
                <a:solidFill>
                  <a:schemeClr val="accent2"/>
                </a:solidFill>
                <a:latin typeface="Impact" panose="020B0806030902050204" pitchFamily="34" charset="0"/>
                <a:ea typeface="+mn-ea"/>
              </a:endParaRPr>
            </a:p>
          </p:txBody>
        </p:sp>
      </p:grpSp>
      <p:sp>
        <p:nvSpPr>
          <p:cNvPr id="35" name="文本框 48"/>
          <p:cNvSpPr txBox="1">
            <a:spLocks noChangeArrowheads="1"/>
          </p:cNvSpPr>
          <p:nvPr/>
        </p:nvSpPr>
        <p:spPr bwMode="auto">
          <a:xfrm>
            <a:off x="3863975" y="2540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市场分析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36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5327650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2771775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decel="8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8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9184" grpId="0"/>
      <p:bldP spid="24" grpId="0"/>
      <p:bldP spid="25" grpId="0"/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 bwMode="auto">
          <a:xfrm>
            <a:off x="917575" y="1493838"/>
            <a:ext cx="2162175" cy="1560512"/>
            <a:chOff x="918241" y="1494189"/>
            <a:chExt cx="2161688" cy="1559981"/>
          </a:xfrm>
        </p:grpSpPr>
        <p:sp>
          <p:nvSpPr>
            <p:cNvPr id="27" name="MH_SubTitle_1"/>
            <p:cNvSpPr/>
            <p:nvPr>
              <p:custDataLst>
                <p:tags r:id="rId14"/>
              </p:custDataLst>
            </p:nvPr>
          </p:nvSpPr>
          <p:spPr>
            <a:xfrm>
              <a:off x="918241" y="1494189"/>
              <a:ext cx="2161688" cy="1559981"/>
            </a:xfrm>
            <a:custGeom>
              <a:avLst/>
              <a:gdLst>
                <a:gd name="connsiteX0" fmla="*/ 1154681 w 2309360"/>
                <a:gd name="connsiteY0" fmla="*/ 0 h 1666434"/>
                <a:gd name="connsiteX1" fmla="*/ 1530338 w 2309360"/>
                <a:gd name="connsiteY1" fmla="*/ 360555 h 1666434"/>
                <a:gd name="connsiteX2" fmla="*/ 2309360 w 2309360"/>
                <a:gd name="connsiteY2" fmla="*/ 360555 h 1666434"/>
                <a:gd name="connsiteX3" fmla="*/ 2309360 w 2309360"/>
                <a:gd name="connsiteY3" fmla="*/ 1666434 h 1666434"/>
                <a:gd name="connsiteX4" fmla="*/ 0 w 2309360"/>
                <a:gd name="connsiteY4" fmla="*/ 1666434 h 1666434"/>
                <a:gd name="connsiteX5" fmla="*/ 0 w 2309360"/>
                <a:gd name="connsiteY5" fmla="*/ 360555 h 1666434"/>
                <a:gd name="connsiteX6" fmla="*/ 779023 w 2309360"/>
                <a:gd name="connsiteY6" fmla="*/ 360555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1154681" y="0"/>
                  </a:moveTo>
                  <a:lnTo>
                    <a:pt x="1530338" y="360555"/>
                  </a:lnTo>
                  <a:lnTo>
                    <a:pt x="2309360" y="360555"/>
                  </a:lnTo>
                  <a:lnTo>
                    <a:pt x="2309360" y="1666434"/>
                  </a:lnTo>
                  <a:lnTo>
                    <a:pt x="0" y="1666434"/>
                  </a:lnTo>
                  <a:lnTo>
                    <a:pt x="0" y="360555"/>
                  </a:lnTo>
                  <a:lnTo>
                    <a:pt x="779023" y="360555"/>
                  </a:lnTo>
                  <a:close/>
                </a:path>
              </a:pathLst>
            </a:custGeom>
            <a:noFill/>
            <a:ln w="1905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9000" rIns="0" bIns="0"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8" name="MH_Other_2"/>
            <p:cNvSpPr/>
            <p:nvPr>
              <p:custDataLst>
                <p:tags r:id="rId15"/>
              </p:custDataLst>
            </p:nvPr>
          </p:nvSpPr>
          <p:spPr>
            <a:xfrm>
              <a:off x="1656263" y="1568776"/>
              <a:ext cx="682471" cy="668111"/>
            </a:xfrm>
            <a:prstGeom prst="diamond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2" name="MH_Other_3"/>
            <p:cNvSpPr/>
            <p:nvPr>
              <p:custDataLst>
                <p:tags r:id="rId16"/>
              </p:custDataLst>
            </p:nvPr>
          </p:nvSpPr>
          <p:spPr>
            <a:xfrm>
              <a:off x="1838784" y="1740167"/>
              <a:ext cx="309493" cy="288827"/>
            </a:xfrm>
            <a:custGeom>
              <a:avLst/>
              <a:gdLst/>
              <a:ahLst/>
              <a:cxnLst/>
              <a:rect l="l" t="t" r="r" b="b"/>
              <a:pathLst>
                <a:path w="969654" h="903534">
                  <a:moveTo>
                    <a:pt x="813088" y="487443"/>
                  </a:moveTo>
                  <a:cubicBezTo>
                    <a:pt x="793206" y="487443"/>
                    <a:pt x="777088" y="503561"/>
                    <a:pt x="777088" y="523443"/>
                  </a:cubicBezTo>
                  <a:cubicBezTo>
                    <a:pt x="777088" y="543325"/>
                    <a:pt x="793206" y="559443"/>
                    <a:pt x="813088" y="559443"/>
                  </a:cubicBezTo>
                  <a:cubicBezTo>
                    <a:pt x="832970" y="559443"/>
                    <a:pt x="849088" y="543325"/>
                    <a:pt x="849088" y="523443"/>
                  </a:cubicBezTo>
                  <a:cubicBezTo>
                    <a:pt x="849088" y="503561"/>
                    <a:pt x="832970" y="487443"/>
                    <a:pt x="813088" y="487443"/>
                  </a:cubicBezTo>
                  <a:close/>
                  <a:moveTo>
                    <a:pt x="606961" y="487443"/>
                  </a:moveTo>
                  <a:cubicBezTo>
                    <a:pt x="587079" y="487443"/>
                    <a:pt x="570961" y="503561"/>
                    <a:pt x="570961" y="523443"/>
                  </a:cubicBezTo>
                  <a:cubicBezTo>
                    <a:pt x="570961" y="543325"/>
                    <a:pt x="587079" y="559443"/>
                    <a:pt x="606961" y="559443"/>
                  </a:cubicBezTo>
                  <a:cubicBezTo>
                    <a:pt x="626843" y="559443"/>
                    <a:pt x="642961" y="543325"/>
                    <a:pt x="642961" y="523443"/>
                  </a:cubicBezTo>
                  <a:cubicBezTo>
                    <a:pt x="642961" y="503561"/>
                    <a:pt x="626843" y="487443"/>
                    <a:pt x="606961" y="487443"/>
                  </a:cubicBezTo>
                  <a:close/>
                  <a:moveTo>
                    <a:pt x="691345" y="336511"/>
                  </a:moveTo>
                  <a:cubicBezTo>
                    <a:pt x="769490" y="335080"/>
                    <a:pt x="847112" y="364668"/>
                    <a:pt x="901758" y="422110"/>
                  </a:cubicBezTo>
                  <a:cubicBezTo>
                    <a:pt x="999759" y="525126"/>
                    <a:pt x="990612" y="681640"/>
                    <a:pt x="881173" y="774306"/>
                  </a:cubicBezTo>
                  <a:lnTo>
                    <a:pt x="905846" y="903534"/>
                  </a:lnTo>
                  <a:lnTo>
                    <a:pt x="792422" y="824563"/>
                  </a:lnTo>
                  <a:cubicBezTo>
                    <a:pt x="666952" y="867914"/>
                    <a:pt x="525982" y="820668"/>
                    <a:pt x="459770" y="713074"/>
                  </a:cubicBezTo>
                  <a:cubicBezTo>
                    <a:pt x="386891" y="594648"/>
                    <a:pt x="429055" y="444146"/>
                    <a:pt x="554971" y="373268"/>
                  </a:cubicBezTo>
                  <a:cubicBezTo>
                    <a:pt x="597384" y="349394"/>
                    <a:pt x="644458" y="337369"/>
                    <a:pt x="691345" y="336511"/>
                  </a:cubicBezTo>
                  <a:close/>
                  <a:moveTo>
                    <a:pt x="547874" y="187267"/>
                  </a:moveTo>
                  <a:cubicBezTo>
                    <a:pt x="518051" y="187267"/>
                    <a:pt x="493874" y="211444"/>
                    <a:pt x="493874" y="241267"/>
                  </a:cubicBezTo>
                  <a:cubicBezTo>
                    <a:pt x="493874" y="271090"/>
                    <a:pt x="518051" y="295267"/>
                    <a:pt x="547874" y="295267"/>
                  </a:cubicBezTo>
                  <a:cubicBezTo>
                    <a:pt x="577697" y="295267"/>
                    <a:pt x="601874" y="271090"/>
                    <a:pt x="601874" y="241267"/>
                  </a:cubicBezTo>
                  <a:cubicBezTo>
                    <a:pt x="601874" y="211444"/>
                    <a:pt x="577697" y="187267"/>
                    <a:pt x="547874" y="187267"/>
                  </a:cubicBezTo>
                  <a:close/>
                  <a:moveTo>
                    <a:pt x="294449" y="187267"/>
                  </a:moveTo>
                  <a:cubicBezTo>
                    <a:pt x="264626" y="187267"/>
                    <a:pt x="240449" y="211444"/>
                    <a:pt x="240449" y="241267"/>
                  </a:cubicBezTo>
                  <a:cubicBezTo>
                    <a:pt x="240449" y="271090"/>
                    <a:pt x="264626" y="295267"/>
                    <a:pt x="294449" y="295267"/>
                  </a:cubicBezTo>
                  <a:cubicBezTo>
                    <a:pt x="324272" y="295267"/>
                    <a:pt x="348449" y="271090"/>
                    <a:pt x="348449" y="241267"/>
                  </a:cubicBezTo>
                  <a:cubicBezTo>
                    <a:pt x="348449" y="211444"/>
                    <a:pt x="324272" y="187267"/>
                    <a:pt x="294449" y="187267"/>
                  </a:cubicBezTo>
                  <a:close/>
                  <a:moveTo>
                    <a:pt x="408549" y="168"/>
                  </a:moveTo>
                  <a:cubicBezTo>
                    <a:pt x="456533" y="-1113"/>
                    <a:pt x="505397" y="4870"/>
                    <a:pt x="553141" y="18800"/>
                  </a:cubicBezTo>
                  <a:cubicBezTo>
                    <a:pt x="730896" y="70663"/>
                    <a:pt x="843952" y="217556"/>
                    <a:pt x="840274" y="375462"/>
                  </a:cubicBezTo>
                  <a:cubicBezTo>
                    <a:pt x="754752" y="310337"/>
                    <a:pt x="632797" y="302687"/>
                    <a:pt x="535419" y="357502"/>
                  </a:cubicBezTo>
                  <a:cubicBezTo>
                    <a:pt x="409503" y="428380"/>
                    <a:pt x="367339" y="578882"/>
                    <a:pt x="440218" y="697308"/>
                  </a:cubicBezTo>
                  <a:cubicBezTo>
                    <a:pt x="450352" y="713775"/>
                    <a:pt x="462237" y="728829"/>
                    <a:pt x="478397" y="739559"/>
                  </a:cubicBezTo>
                  <a:cubicBezTo>
                    <a:pt x="442192" y="745523"/>
                    <a:pt x="404623" y="745773"/>
                    <a:pt x="366675" y="741395"/>
                  </a:cubicBezTo>
                  <a:lnTo>
                    <a:pt x="245711" y="837584"/>
                  </a:lnTo>
                  <a:lnTo>
                    <a:pt x="214226" y="696474"/>
                  </a:lnTo>
                  <a:cubicBezTo>
                    <a:pt x="11680" y="595442"/>
                    <a:pt x="-59861" y="368389"/>
                    <a:pt x="54436" y="189343"/>
                  </a:cubicBezTo>
                  <a:cubicBezTo>
                    <a:pt x="128564" y="73222"/>
                    <a:pt x="264598" y="4010"/>
                    <a:pt x="408549" y="1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3" name="Text Box 10"/>
            <p:cNvSpPr txBox="1">
              <a:spLocks noChangeArrowheads="1"/>
            </p:cNvSpPr>
            <p:nvPr/>
          </p:nvSpPr>
          <p:spPr bwMode="auto">
            <a:xfrm>
              <a:off x="997598" y="2235299"/>
              <a:ext cx="2028368" cy="6696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您的内容打在这里，或者通过复制您的文本后，在此框中选择粘贴您</a:t>
              </a:r>
              <a:endParaRPr lang="en-US" altLang="zh-CN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+mn-ea"/>
                </a:rPr>
                <a:t>的内容打在这里，或者通</a:t>
              </a:r>
              <a:endParaRPr lang="en-US" altLang="zh-CN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 bwMode="auto">
          <a:xfrm>
            <a:off x="3273425" y="1493838"/>
            <a:ext cx="2160588" cy="1560512"/>
            <a:chOff x="3273070" y="1494189"/>
            <a:chExt cx="2161689" cy="1559981"/>
          </a:xfrm>
        </p:grpSpPr>
        <p:sp>
          <p:nvSpPr>
            <p:cNvPr id="38" name="MH_SubTitle_2"/>
            <p:cNvSpPr/>
            <p:nvPr>
              <p:custDataLst>
                <p:tags r:id="rId11"/>
              </p:custDataLst>
            </p:nvPr>
          </p:nvSpPr>
          <p:spPr>
            <a:xfrm>
              <a:off x="3273070" y="1494189"/>
              <a:ext cx="2161689" cy="1559981"/>
            </a:xfrm>
            <a:custGeom>
              <a:avLst/>
              <a:gdLst>
                <a:gd name="connsiteX0" fmla="*/ 1154681 w 2309360"/>
                <a:gd name="connsiteY0" fmla="*/ 0 h 1666434"/>
                <a:gd name="connsiteX1" fmla="*/ 1530338 w 2309360"/>
                <a:gd name="connsiteY1" fmla="*/ 360555 h 1666434"/>
                <a:gd name="connsiteX2" fmla="*/ 2309360 w 2309360"/>
                <a:gd name="connsiteY2" fmla="*/ 360555 h 1666434"/>
                <a:gd name="connsiteX3" fmla="*/ 2309360 w 2309360"/>
                <a:gd name="connsiteY3" fmla="*/ 1666434 h 1666434"/>
                <a:gd name="connsiteX4" fmla="*/ 0 w 2309360"/>
                <a:gd name="connsiteY4" fmla="*/ 1666434 h 1666434"/>
                <a:gd name="connsiteX5" fmla="*/ 0 w 2309360"/>
                <a:gd name="connsiteY5" fmla="*/ 360555 h 1666434"/>
                <a:gd name="connsiteX6" fmla="*/ 779023 w 2309360"/>
                <a:gd name="connsiteY6" fmla="*/ 360555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1154681" y="0"/>
                  </a:moveTo>
                  <a:lnTo>
                    <a:pt x="1530338" y="360555"/>
                  </a:lnTo>
                  <a:lnTo>
                    <a:pt x="2309360" y="360555"/>
                  </a:lnTo>
                  <a:lnTo>
                    <a:pt x="2309360" y="1666434"/>
                  </a:lnTo>
                  <a:lnTo>
                    <a:pt x="0" y="1666434"/>
                  </a:lnTo>
                  <a:lnTo>
                    <a:pt x="0" y="360555"/>
                  </a:lnTo>
                  <a:lnTo>
                    <a:pt x="779023" y="360555"/>
                  </a:lnTo>
                  <a:close/>
                </a:path>
              </a:pathLst>
            </a:custGeom>
            <a:noFill/>
            <a:ln w="1905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9000" rIns="0" bIns="0"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9" name="MH_Other_11"/>
            <p:cNvSpPr/>
            <p:nvPr>
              <p:custDataLst>
                <p:tags r:id="rId12"/>
              </p:custDataLst>
            </p:nvPr>
          </p:nvSpPr>
          <p:spPr>
            <a:xfrm>
              <a:off x="4011634" y="1568776"/>
              <a:ext cx="682973" cy="668111"/>
            </a:xfrm>
            <a:prstGeom prst="diamond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0" name="MH_Other_12"/>
            <p:cNvSpPr/>
            <p:nvPr>
              <p:custDataLst>
                <p:tags r:id="rId13"/>
              </p:custDataLst>
            </p:nvPr>
          </p:nvSpPr>
          <p:spPr>
            <a:xfrm>
              <a:off x="4203819" y="1776668"/>
              <a:ext cx="298602" cy="236457"/>
            </a:xfrm>
            <a:custGeom>
              <a:avLst/>
              <a:gdLst/>
              <a:ahLst/>
              <a:cxnLst/>
              <a:rect l="l" t="t" r="r" b="b"/>
              <a:pathLst>
                <a:path w="936104" h="739561">
                  <a:moveTo>
                    <a:pt x="282640" y="667561"/>
                  </a:moveTo>
                  <a:lnTo>
                    <a:pt x="653465" y="667561"/>
                  </a:lnTo>
                  <a:lnTo>
                    <a:pt x="684077" y="739561"/>
                  </a:lnTo>
                  <a:lnTo>
                    <a:pt x="252028" y="739561"/>
                  </a:lnTo>
                  <a:close/>
                  <a:moveTo>
                    <a:pt x="54052" y="52175"/>
                  </a:moveTo>
                  <a:lnTo>
                    <a:pt x="54052" y="520175"/>
                  </a:lnTo>
                  <a:lnTo>
                    <a:pt x="882052" y="520175"/>
                  </a:lnTo>
                  <a:lnTo>
                    <a:pt x="882052" y="52175"/>
                  </a:lnTo>
                  <a:close/>
                  <a:moveTo>
                    <a:pt x="0" y="0"/>
                  </a:moveTo>
                  <a:lnTo>
                    <a:pt x="936104" y="0"/>
                  </a:lnTo>
                  <a:lnTo>
                    <a:pt x="936104" y="648000"/>
                  </a:lnTo>
                  <a:lnTo>
                    <a:pt x="0" y="6480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24300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1" name="Text Box 10"/>
            <p:cNvSpPr txBox="1">
              <a:spLocks noChangeArrowheads="1"/>
            </p:cNvSpPr>
            <p:nvPr/>
          </p:nvSpPr>
          <p:spPr bwMode="auto">
            <a:xfrm>
              <a:off x="3330249" y="2235299"/>
              <a:ext cx="2029859" cy="6696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您的内容打在这里，或者通过复制您的文本后，在此框中选择粘贴您</a:t>
              </a:r>
              <a:endParaRPr lang="en-US" altLang="zh-CN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+mn-ea"/>
                </a:rPr>
                <a:t>的内容打在这里，或者通</a:t>
              </a:r>
              <a:endParaRPr lang="en-US" altLang="zh-CN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5629275" y="1493838"/>
            <a:ext cx="2160588" cy="1560512"/>
            <a:chOff x="5629385" y="1494189"/>
            <a:chExt cx="2160203" cy="1559981"/>
          </a:xfrm>
        </p:grpSpPr>
        <p:sp>
          <p:nvSpPr>
            <p:cNvPr id="43" name="MH_SubTitle_3"/>
            <p:cNvSpPr/>
            <p:nvPr>
              <p:custDataLst>
                <p:tags r:id="rId8"/>
              </p:custDataLst>
            </p:nvPr>
          </p:nvSpPr>
          <p:spPr>
            <a:xfrm>
              <a:off x="5629385" y="1494189"/>
              <a:ext cx="2160203" cy="1559981"/>
            </a:xfrm>
            <a:custGeom>
              <a:avLst/>
              <a:gdLst>
                <a:gd name="connsiteX0" fmla="*/ 1154681 w 2309360"/>
                <a:gd name="connsiteY0" fmla="*/ 0 h 1666434"/>
                <a:gd name="connsiteX1" fmla="*/ 1530338 w 2309360"/>
                <a:gd name="connsiteY1" fmla="*/ 360555 h 1666434"/>
                <a:gd name="connsiteX2" fmla="*/ 2309360 w 2309360"/>
                <a:gd name="connsiteY2" fmla="*/ 360555 h 1666434"/>
                <a:gd name="connsiteX3" fmla="*/ 2309360 w 2309360"/>
                <a:gd name="connsiteY3" fmla="*/ 1666434 h 1666434"/>
                <a:gd name="connsiteX4" fmla="*/ 0 w 2309360"/>
                <a:gd name="connsiteY4" fmla="*/ 1666434 h 1666434"/>
                <a:gd name="connsiteX5" fmla="*/ 0 w 2309360"/>
                <a:gd name="connsiteY5" fmla="*/ 360555 h 1666434"/>
                <a:gd name="connsiteX6" fmla="*/ 779023 w 2309360"/>
                <a:gd name="connsiteY6" fmla="*/ 360555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1154681" y="0"/>
                  </a:moveTo>
                  <a:lnTo>
                    <a:pt x="1530338" y="360555"/>
                  </a:lnTo>
                  <a:lnTo>
                    <a:pt x="2309360" y="360555"/>
                  </a:lnTo>
                  <a:lnTo>
                    <a:pt x="2309360" y="1666434"/>
                  </a:lnTo>
                  <a:lnTo>
                    <a:pt x="0" y="1666434"/>
                  </a:lnTo>
                  <a:lnTo>
                    <a:pt x="0" y="360555"/>
                  </a:lnTo>
                  <a:lnTo>
                    <a:pt x="779023" y="360555"/>
                  </a:lnTo>
                  <a:close/>
                </a:path>
              </a:pathLst>
            </a:custGeom>
            <a:noFill/>
            <a:ln w="1905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9000" rIns="0" bIns="0"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4" name="MH_Other_14"/>
            <p:cNvSpPr/>
            <p:nvPr>
              <p:custDataLst>
                <p:tags r:id="rId9"/>
              </p:custDataLst>
            </p:nvPr>
          </p:nvSpPr>
          <p:spPr>
            <a:xfrm>
              <a:off x="6367441" y="1568776"/>
              <a:ext cx="682503" cy="668111"/>
            </a:xfrm>
            <a:prstGeom prst="diamond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5" name="MH_Other_15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6572192" y="1751276"/>
              <a:ext cx="276176" cy="272957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6" name="Text Box 10"/>
            <p:cNvSpPr txBox="1">
              <a:spLocks noChangeArrowheads="1"/>
            </p:cNvSpPr>
            <p:nvPr/>
          </p:nvSpPr>
          <p:spPr bwMode="auto">
            <a:xfrm>
              <a:off x="5686525" y="2235299"/>
              <a:ext cx="2028463" cy="6696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您的内容打在这里，或者通过复制您的文本后，在此框中选择粘贴您</a:t>
              </a:r>
              <a:endParaRPr lang="en-US" altLang="zh-CN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+mn-ea"/>
                </a:rPr>
                <a:t>的内容打在这里，或者通</a:t>
              </a:r>
              <a:endParaRPr lang="en-US" altLang="zh-CN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 bwMode="auto">
          <a:xfrm>
            <a:off x="2114550" y="3317875"/>
            <a:ext cx="2160588" cy="1558925"/>
            <a:chOff x="2114227" y="3317140"/>
            <a:chExt cx="2160203" cy="1559981"/>
          </a:xfrm>
        </p:grpSpPr>
        <p:sp>
          <p:nvSpPr>
            <p:cNvPr id="48" name="MH_Other_4"/>
            <p:cNvSpPr/>
            <p:nvPr>
              <p:custDataLst>
                <p:tags r:id="rId5"/>
              </p:custDataLst>
            </p:nvPr>
          </p:nvSpPr>
          <p:spPr>
            <a:xfrm flipV="1">
              <a:off x="2852283" y="4133668"/>
              <a:ext cx="682503" cy="670379"/>
            </a:xfrm>
            <a:prstGeom prst="diamond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9" name="MH_Other_5"/>
            <p:cNvSpPr/>
            <p:nvPr>
              <p:custDataLst>
                <p:tags r:id="rId6"/>
              </p:custDataLst>
            </p:nvPr>
          </p:nvSpPr>
          <p:spPr bwMode="auto">
            <a:xfrm>
              <a:off x="3026877" y="4340183"/>
              <a:ext cx="304746" cy="211281"/>
            </a:xfrm>
            <a:custGeom>
              <a:avLst/>
              <a:gdLst>
                <a:gd name="T0" fmla="*/ 2147483646 w 6190"/>
                <a:gd name="T1" fmla="*/ 2147483646 h 4291"/>
                <a:gd name="T2" fmla="*/ 2147483646 w 6190"/>
                <a:gd name="T3" fmla="*/ 2147483646 h 4291"/>
                <a:gd name="T4" fmla="*/ 2147483646 w 6190"/>
                <a:gd name="T5" fmla="*/ 2147483646 h 4291"/>
                <a:gd name="T6" fmla="*/ 2147483646 w 6190"/>
                <a:gd name="T7" fmla="*/ 2147483646 h 4291"/>
                <a:gd name="T8" fmla="*/ 2147483646 w 6190"/>
                <a:gd name="T9" fmla="*/ 2147483646 h 4291"/>
                <a:gd name="T10" fmla="*/ 2147483646 w 6190"/>
                <a:gd name="T11" fmla="*/ 2147483646 h 4291"/>
                <a:gd name="T12" fmla="*/ 2147483646 w 6190"/>
                <a:gd name="T13" fmla="*/ 2147483646 h 4291"/>
                <a:gd name="T14" fmla="*/ 2147483646 w 6190"/>
                <a:gd name="T15" fmla="*/ 2147483646 h 4291"/>
                <a:gd name="T16" fmla="*/ 2147483646 w 6190"/>
                <a:gd name="T17" fmla="*/ 2147483646 h 4291"/>
                <a:gd name="T18" fmla="*/ 2147483646 w 6190"/>
                <a:gd name="T19" fmla="*/ 2147483646 h 4291"/>
                <a:gd name="T20" fmla="*/ 2147483646 w 6190"/>
                <a:gd name="T21" fmla="*/ 2147483646 h 4291"/>
                <a:gd name="T22" fmla="*/ 2147483646 w 6190"/>
                <a:gd name="T23" fmla="*/ 2147483646 h 4291"/>
                <a:gd name="T24" fmla="*/ 2147483646 w 6190"/>
                <a:gd name="T25" fmla="*/ 2147483646 h 4291"/>
                <a:gd name="T26" fmla="*/ 2147483646 w 6190"/>
                <a:gd name="T27" fmla="*/ 2147483646 h 4291"/>
                <a:gd name="T28" fmla="*/ 2147483646 w 6190"/>
                <a:gd name="T29" fmla="*/ 2147483646 h 4291"/>
                <a:gd name="T30" fmla="*/ 2147483646 w 6190"/>
                <a:gd name="T31" fmla="*/ 2147483646 h 4291"/>
                <a:gd name="T32" fmla="*/ 2147483646 w 6190"/>
                <a:gd name="T33" fmla="*/ 2147483646 h 4291"/>
                <a:gd name="T34" fmla="*/ 2147483646 w 6190"/>
                <a:gd name="T35" fmla="*/ 2147483646 h 4291"/>
                <a:gd name="T36" fmla="*/ 2147483646 w 6190"/>
                <a:gd name="T37" fmla="*/ 2147483646 h 4291"/>
                <a:gd name="T38" fmla="*/ 2147483646 w 6190"/>
                <a:gd name="T39" fmla="*/ 2147483646 h 4291"/>
                <a:gd name="T40" fmla="*/ 2147483646 w 6190"/>
                <a:gd name="T41" fmla="*/ 2147483646 h 4291"/>
                <a:gd name="T42" fmla="*/ 2147483646 w 6190"/>
                <a:gd name="T43" fmla="*/ 2147483646 h 4291"/>
                <a:gd name="T44" fmla="*/ 2147483646 w 6190"/>
                <a:gd name="T45" fmla="*/ 2147483646 h 4291"/>
                <a:gd name="T46" fmla="*/ 2147483646 w 6190"/>
                <a:gd name="T47" fmla="*/ 2147483646 h 4291"/>
                <a:gd name="T48" fmla="*/ 2147483646 w 6190"/>
                <a:gd name="T49" fmla="*/ 2147483646 h 4291"/>
                <a:gd name="T50" fmla="*/ 0 w 6190"/>
                <a:gd name="T51" fmla="*/ 2147483646 h 4291"/>
                <a:gd name="T52" fmla="*/ 0 w 6190"/>
                <a:gd name="T53" fmla="*/ 2147483646 h 4291"/>
                <a:gd name="T54" fmla="*/ 2147483646 w 6190"/>
                <a:gd name="T55" fmla="*/ 2147483646 h 4291"/>
                <a:gd name="T56" fmla="*/ 2147483646 w 6190"/>
                <a:gd name="T57" fmla="*/ 2147483646 h 4291"/>
                <a:gd name="T58" fmla="*/ 2147483646 w 6190"/>
                <a:gd name="T59" fmla="*/ 0 h 4291"/>
                <a:gd name="T60" fmla="*/ 2147483646 w 6190"/>
                <a:gd name="T61" fmla="*/ 2147483646 h 4291"/>
                <a:gd name="T62" fmla="*/ 2147483646 w 6190"/>
                <a:gd name="T63" fmla="*/ 2147483646 h 4291"/>
                <a:gd name="T64" fmla="*/ 2147483646 w 6190"/>
                <a:gd name="T65" fmla="*/ 2147483646 h 4291"/>
                <a:gd name="T66" fmla="*/ 2147483646 w 6190"/>
                <a:gd name="T67" fmla="*/ 2147483646 h 4291"/>
                <a:gd name="T68" fmla="*/ 2147483646 w 6190"/>
                <a:gd name="T69" fmla="*/ 2147483646 h 4291"/>
                <a:gd name="T70" fmla="*/ 2147483646 w 6190"/>
                <a:gd name="T71" fmla="*/ 2147483646 h 4291"/>
                <a:gd name="T72" fmla="*/ 2147483646 w 6190"/>
                <a:gd name="T73" fmla="*/ 2147483646 h 4291"/>
                <a:gd name="T74" fmla="*/ 2147483646 w 6190"/>
                <a:gd name="T75" fmla="*/ 2147483646 h 4291"/>
                <a:gd name="T76" fmla="*/ 2147483646 w 6190"/>
                <a:gd name="T77" fmla="*/ 2147483646 h 4291"/>
                <a:gd name="T78" fmla="*/ 2147483646 w 6190"/>
                <a:gd name="T79" fmla="*/ 2147483646 h 4291"/>
                <a:gd name="T80" fmla="*/ 2147483646 w 6190"/>
                <a:gd name="T81" fmla="*/ 2147483646 h 4291"/>
                <a:gd name="T82" fmla="*/ 2147483646 w 6190"/>
                <a:gd name="T83" fmla="*/ 2147483646 h 4291"/>
                <a:gd name="T84" fmla="*/ 2147483646 w 6190"/>
                <a:gd name="T85" fmla="*/ 2147483646 h 4291"/>
                <a:gd name="T86" fmla="*/ 2147483646 w 6190"/>
                <a:gd name="T87" fmla="*/ 2147483646 h 4291"/>
                <a:gd name="T88" fmla="*/ 2147483646 w 6190"/>
                <a:gd name="T89" fmla="*/ 2147483646 h 4291"/>
                <a:gd name="T90" fmla="*/ 2147483646 w 6190"/>
                <a:gd name="T91" fmla="*/ 2147483646 h 429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6190" h="4291">
                  <a:moveTo>
                    <a:pt x="179" y="508"/>
                  </a:moveTo>
                  <a:lnTo>
                    <a:pt x="4027" y="508"/>
                  </a:lnTo>
                  <a:lnTo>
                    <a:pt x="4206" y="508"/>
                  </a:lnTo>
                  <a:lnTo>
                    <a:pt x="4206" y="688"/>
                  </a:lnTo>
                  <a:lnTo>
                    <a:pt x="4206" y="3418"/>
                  </a:lnTo>
                  <a:lnTo>
                    <a:pt x="4206" y="3598"/>
                  </a:lnTo>
                  <a:lnTo>
                    <a:pt x="4027" y="3598"/>
                  </a:lnTo>
                  <a:lnTo>
                    <a:pt x="2568" y="3598"/>
                  </a:lnTo>
                  <a:lnTo>
                    <a:pt x="2568" y="3721"/>
                  </a:lnTo>
                  <a:lnTo>
                    <a:pt x="2634" y="3731"/>
                  </a:lnTo>
                  <a:lnTo>
                    <a:pt x="2698" y="3740"/>
                  </a:lnTo>
                  <a:lnTo>
                    <a:pt x="2764" y="3752"/>
                  </a:lnTo>
                  <a:lnTo>
                    <a:pt x="2829" y="3765"/>
                  </a:lnTo>
                  <a:lnTo>
                    <a:pt x="2895" y="3779"/>
                  </a:lnTo>
                  <a:lnTo>
                    <a:pt x="2961" y="3794"/>
                  </a:lnTo>
                  <a:lnTo>
                    <a:pt x="3026" y="3811"/>
                  </a:lnTo>
                  <a:lnTo>
                    <a:pt x="3092" y="3829"/>
                  </a:lnTo>
                  <a:lnTo>
                    <a:pt x="3157" y="3848"/>
                  </a:lnTo>
                  <a:lnTo>
                    <a:pt x="3223" y="3868"/>
                  </a:lnTo>
                  <a:lnTo>
                    <a:pt x="3288" y="3891"/>
                  </a:lnTo>
                  <a:lnTo>
                    <a:pt x="3354" y="3914"/>
                  </a:lnTo>
                  <a:lnTo>
                    <a:pt x="3419" y="3938"/>
                  </a:lnTo>
                  <a:lnTo>
                    <a:pt x="3485" y="3965"/>
                  </a:lnTo>
                  <a:lnTo>
                    <a:pt x="3550" y="3993"/>
                  </a:lnTo>
                  <a:lnTo>
                    <a:pt x="3616" y="4021"/>
                  </a:lnTo>
                  <a:lnTo>
                    <a:pt x="3616" y="4291"/>
                  </a:lnTo>
                  <a:lnTo>
                    <a:pt x="632" y="4291"/>
                  </a:lnTo>
                  <a:lnTo>
                    <a:pt x="632" y="4021"/>
                  </a:lnTo>
                  <a:lnTo>
                    <a:pt x="696" y="3995"/>
                  </a:lnTo>
                  <a:lnTo>
                    <a:pt x="758" y="3970"/>
                  </a:lnTo>
                  <a:lnTo>
                    <a:pt x="822" y="3946"/>
                  </a:lnTo>
                  <a:lnTo>
                    <a:pt x="885" y="3924"/>
                  </a:lnTo>
                  <a:lnTo>
                    <a:pt x="949" y="3901"/>
                  </a:lnTo>
                  <a:lnTo>
                    <a:pt x="1013" y="3881"/>
                  </a:lnTo>
                  <a:lnTo>
                    <a:pt x="1075" y="3861"/>
                  </a:lnTo>
                  <a:lnTo>
                    <a:pt x="1139" y="3843"/>
                  </a:lnTo>
                  <a:lnTo>
                    <a:pt x="1203" y="3825"/>
                  </a:lnTo>
                  <a:lnTo>
                    <a:pt x="1266" y="3809"/>
                  </a:lnTo>
                  <a:lnTo>
                    <a:pt x="1330" y="3793"/>
                  </a:lnTo>
                  <a:lnTo>
                    <a:pt x="1394" y="3779"/>
                  </a:lnTo>
                  <a:lnTo>
                    <a:pt x="1456" y="3765"/>
                  </a:lnTo>
                  <a:lnTo>
                    <a:pt x="1520" y="3753"/>
                  </a:lnTo>
                  <a:lnTo>
                    <a:pt x="1584" y="3743"/>
                  </a:lnTo>
                  <a:lnTo>
                    <a:pt x="1647" y="3733"/>
                  </a:lnTo>
                  <a:lnTo>
                    <a:pt x="1647" y="3598"/>
                  </a:lnTo>
                  <a:lnTo>
                    <a:pt x="179" y="3598"/>
                  </a:lnTo>
                  <a:lnTo>
                    <a:pt x="0" y="3598"/>
                  </a:lnTo>
                  <a:lnTo>
                    <a:pt x="0" y="3418"/>
                  </a:lnTo>
                  <a:lnTo>
                    <a:pt x="0" y="688"/>
                  </a:lnTo>
                  <a:lnTo>
                    <a:pt x="0" y="508"/>
                  </a:lnTo>
                  <a:lnTo>
                    <a:pt x="179" y="508"/>
                  </a:lnTo>
                  <a:close/>
                  <a:moveTo>
                    <a:pt x="4438" y="4291"/>
                  </a:moveTo>
                  <a:lnTo>
                    <a:pt x="6190" y="4291"/>
                  </a:lnTo>
                  <a:lnTo>
                    <a:pt x="6190" y="0"/>
                  </a:lnTo>
                  <a:lnTo>
                    <a:pt x="4438" y="0"/>
                  </a:lnTo>
                  <a:lnTo>
                    <a:pt x="4438" y="4291"/>
                  </a:lnTo>
                  <a:close/>
                  <a:moveTo>
                    <a:pt x="4659" y="374"/>
                  </a:moveTo>
                  <a:lnTo>
                    <a:pt x="6000" y="374"/>
                  </a:lnTo>
                  <a:lnTo>
                    <a:pt x="6000" y="791"/>
                  </a:lnTo>
                  <a:lnTo>
                    <a:pt x="4659" y="791"/>
                  </a:lnTo>
                  <a:lnTo>
                    <a:pt x="4659" y="374"/>
                  </a:lnTo>
                  <a:close/>
                  <a:moveTo>
                    <a:pt x="4659" y="1025"/>
                  </a:moveTo>
                  <a:lnTo>
                    <a:pt x="6000" y="1025"/>
                  </a:lnTo>
                  <a:lnTo>
                    <a:pt x="6000" y="1444"/>
                  </a:lnTo>
                  <a:lnTo>
                    <a:pt x="4659" y="1444"/>
                  </a:lnTo>
                  <a:lnTo>
                    <a:pt x="4659" y="1025"/>
                  </a:lnTo>
                  <a:close/>
                  <a:moveTo>
                    <a:pt x="4652" y="1798"/>
                  </a:moveTo>
                  <a:lnTo>
                    <a:pt x="5102" y="1798"/>
                  </a:lnTo>
                  <a:lnTo>
                    <a:pt x="5102" y="2121"/>
                  </a:lnTo>
                  <a:lnTo>
                    <a:pt x="4652" y="2121"/>
                  </a:lnTo>
                  <a:lnTo>
                    <a:pt x="4652" y="1798"/>
                  </a:lnTo>
                  <a:close/>
                  <a:moveTo>
                    <a:pt x="4652" y="2317"/>
                  </a:moveTo>
                  <a:lnTo>
                    <a:pt x="5102" y="2317"/>
                  </a:lnTo>
                  <a:lnTo>
                    <a:pt x="5102" y="2640"/>
                  </a:lnTo>
                  <a:lnTo>
                    <a:pt x="4652" y="2640"/>
                  </a:lnTo>
                  <a:lnTo>
                    <a:pt x="4652" y="2317"/>
                  </a:lnTo>
                  <a:close/>
                  <a:moveTo>
                    <a:pt x="3847" y="868"/>
                  </a:moveTo>
                  <a:lnTo>
                    <a:pt x="359" y="868"/>
                  </a:lnTo>
                  <a:lnTo>
                    <a:pt x="359" y="3238"/>
                  </a:lnTo>
                  <a:lnTo>
                    <a:pt x="3847" y="3238"/>
                  </a:lnTo>
                  <a:lnTo>
                    <a:pt x="3847" y="8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50" name="MH_SubTitle_4"/>
            <p:cNvSpPr/>
            <p:nvPr>
              <p:custDataLst>
                <p:tags r:id="rId7"/>
              </p:custDataLst>
            </p:nvPr>
          </p:nvSpPr>
          <p:spPr>
            <a:xfrm>
              <a:off x="2114227" y="3317140"/>
              <a:ext cx="2160203" cy="1559981"/>
            </a:xfrm>
            <a:custGeom>
              <a:avLst/>
              <a:gdLst>
                <a:gd name="connsiteX0" fmla="*/ 0 w 2309360"/>
                <a:gd name="connsiteY0" fmla="*/ 0 h 1666434"/>
                <a:gd name="connsiteX1" fmla="*/ 2309360 w 2309360"/>
                <a:gd name="connsiteY1" fmla="*/ 0 h 1666434"/>
                <a:gd name="connsiteX2" fmla="*/ 2309360 w 2309360"/>
                <a:gd name="connsiteY2" fmla="*/ 1305879 h 1666434"/>
                <a:gd name="connsiteX3" fmla="*/ 1530338 w 2309360"/>
                <a:gd name="connsiteY3" fmla="*/ 1305879 h 1666434"/>
                <a:gd name="connsiteX4" fmla="*/ 1154681 w 2309360"/>
                <a:gd name="connsiteY4" fmla="*/ 1666434 h 1666434"/>
                <a:gd name="connsiteX5" fmla="*/ 779023 w 2309360"/>
                <a:gd name="connsiteY5" fmla="*/ 1305879 h 1666434"/>
                <a:gd name="connsiteX6" fmla="*/ 0 w 2309360"/>
                <a:gd name="connsiteY6" fmla="*/ 1305879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0" y="0"/>
                  </a:moveTo>
                  <a:lnTo>
                    <a:pt x="2309360" y="0"/>
                  </a:lnTo>
                  <a:lnTo>
                    <a:pt x="2309360" y="1305879"/>
                  </a:lnTo>
                  <a:lnTo>
                    <a:pt x="1530338" y="1305879"/>
                  </a:lnTo>
                  <a:lnTo>
                    <a:pt x="1154681" y="1666434"/>
                  </a:lnTo>
                  <a:lnTo>
                    <a:pt x="779023" y="1305879"/>
                  </a:lnTo>
                  <a:lnTo>
                    <a:pt x="0" y="1305879"/>
                  </a:lnTo>
                  <a:close/>
                </a:path>
              </a:pathLst>
            </a:custGeom>
            <a:noFill/>
            <a:ln w="1905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459000"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1" name="Text Box 10"/>
            <p:cNvSpPr txBox="1">
              <a:spLocks noChangeArrowheads="1"/>
            </p:cNvSpPr>
            <p:nvPr/>
          </p:nvSpPr>
          <p:spPr bwMode="auto">
            <a:xfrm>
              <a:off x="2149146" y="3433107"/>
              <a:ext cx="2028463" cy="67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您的内容打在这里，或者通过复制您的文本后，在此框中选择粘贴您</a:t>
              </a:r>
              <a:endParaRPr lang="en-US" altLang="zh-CN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+mn-ea"/>
                </a:rPr>
                <a:t>的内容打在这里，或者通</a:t>
              </a:r>
              <a:endParaRPr lang="en-US" altLang="zh-CN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 bwMode="auto">
          <a:xfrm>
            <a:off x="4468813" y="3317875"/>
            <a:ext cx="2162175" cy="1558925"/>
            <a:chOff x="4469056" y="3317140"/>
            <a:chExt cx="2161688" cy="1559981"/>
          </a:xfrm>
        </p:grpSpPr>
        <p:sp>
          <p:nvSpPr>
            <p:cNvPr id="55" name="MH_Other_6"/>
            <p:cNvSpPr/>
            <p:nvPr>
              <p:custDataLst>
                <p:tags r:id="rId2"/>
              </p:custDataLst>
            </p:nvPr>
          </p:nvSpPr>
          <p:spPr>
            <a:xfrm flipV="1">
              <a:off x="5207077" y="4133668"/>
              <a:ext cx="682471" cy="670379"/>
            </a:xfrm>
            <a:prstGeom prst="diamond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6" name="MH_Other_7"/>
            <p:cNvSpPr/>
            <p:nvPr>
              <p:custDataLst>
                <p:tags r:id="rId3"/>
              </p:custDataLst>
            </p:nvPr>
          </p:nvSpPr>
          <p:spPr bwMode="auto">
            <a:xfrm>
              <a:off x="5389599" y="4305234"/>
              <a:ext cx="296795" cy="258938"/>
            </a:xfrm>
            <a:custGeom>
              <a:avLst/>
              <a:gdLst>
                <a:gd name="T0" fmla="*/ 2147483646 w 6361"/>
                <a:gd name="T1" fmla="*/ 2147483646 h 5554"/>
                <a:gd name="T2" fmla="*/ 2147483646 w 6361"/>
                <a:gd name="T3" fmla="*/ 2147483646 h 5554"/>
                <a:gd name="T4" fmla="*/ 2147483646 w 6361"/>
                <a:gd name="T5" fmla="*/ 2147483646 h 5554"/>
                <a:gd name="T6" fmla="*/ 2147483646 w 6361"/>
                <a:gd name="T7" fmla="*/ 2147483646 h 5554"/>
                <a:gd name="T8" fmla="*/ 2147483646 w 6361"/>
                <a:gd name="T9" fmla="*/ 2147483646 h 5554"/>
                <a:gd name="T10" fmla="*/ 2147483646 w 6361"/>
                <a:gd name="T11" fmla="*/ 2147483646 h 5554"/>
                <a:gd name="T12" fmla="*/ 2147483646 w 6361"/>
                <a:gd name="T13" fmla="*/ 2147483646 h 5554"/>
                <a:gd name="T14" fmla="*/ 2147483646 w 6361"/>
                <a:gd name="T15" fmla="*/ 2147483646 h 5554"/>
                <a:gd name="T16" fmla="*/ 2147483646 w 6361"/>
                <a:gd name="T17" fmla="*/ 2147483646 h 5554"/>
                <a:gd name="T18" fmla="*/ 2147483646 w 6361"/>
                <a:gd name="T19" fmla="*/ 2147483646 h 5554"/>
                <a:gd name="T20" fmla="*/ 2147483646 w 6361"/>
                <a:gd name="T21" fmla="*/ 2147483646 h 5554"/>
                <a:gd name="T22" fmla="*/ 2147483646 w 6361"/>
                <a:gd name="T23" fmla="*/ 2147483646 h 5554"/>
                <a:gd name="T24" fmla="*/ 2147483646 w 6361"/>
                <a:gd name="T25" fmla="*/ 2147483646 h 5554"/>
                <a:gd name="T26" fmla="*/ 2147483646 w 6361"/>
                <a:gd name="T27" fmla="*/ 2147483646 h 5554"/>
                <a:gd name="T28" fmla="*/ 2147483646 w 6361"/>
                <a:gd name="T29" fmla="*/ 2147483646 h 5554"/>
                <a:gd name="T30" fmla="*/ 2147483646 w 6361"/>
                <a:gd name="T31" fmla="*/ 2147483646 h 5554"/>
                <a:gd name="T32" fmla="*/ 2147483646 w 6361"/>
                <a:gd name="T33" fmla="*/ 2147483646 h 5554"/>
                <a:gd name="T34" fmla="*/ 2147483646 w 6361"/>
                <a:gd name="T35" fmla="*/ 2147483646 h 5554"/>
                <a:gd name="T36" fmla="*/ 2147483646 w 6361"/>
                <a:gd name="T37" fmla="*/ 2147483646 h 5554"/>
                <a:gd name="T38" fmla="*/ 2147483646 w 6361"/>
                <a:gd name="T39" fmla="*/ 2147483646 h 5554"/>
                <a:gd name="T40" fmla="*/ 2147483646 w 6361"/>
                <a:gd name="T41" fmla="*/ 2147483646 h 5554"/>
                <a:gd name="T42" fmla="*/ 2147483646 w 6361"/>
                <a:gd name="T43" fmla="*/ 2147483646 h 5554"/>
                <a:gd name="T44" fmla="*/ 2147483646 w 6361"/>
                <a:gd name="T45" fmla="*/ 2147483646 h 5554"/>
                <a:gd name="T46" fmla="*/ 2147483646 w 6361"/>
                <a:gd name="T47" fmla="*/ 2147483646 h 5554"/>
                <a:gd name="T48" fmla="*/ 2147483646 w 6361"/>
                <a:gd name="T49" fmla="*/ 2147483646 h 5554"/>
                <a:gd name="T50" fmla="*/ 2147483646 w 6361"/>
                <a:gd name="T51" fmla="*/ 2147483646 h 5554"/>
                <a:gd name="T52" fmla="*/ 2147483646 w 6361"/>
                <a:gd name="T53" fmla="*/ 2147483646 h 5554"/>
                <a:gd name="T54" fmla="*/ 2147483646 w 6361"/>
                <a:gd name="T55" fmla="*/ 2147483646 h 5554"/>
                <a:gd name="T56" fmla="*/ 2147483646 w 6361"/>
                <a:gd name="T57" fmla="*/ 2147483646 h 5554"/>
                <a:gd name="T58" fmla="*/ 2147483646 w 6361"/>
                <a:gd name="T59" fmla="*/ 2147483646 h 5554"/>
                <a:gd name="T60" fmla="*/ 2147483646 w 6361"/>
                <a:gd name="T61" fmla="*/ 2147483646 h 5554"/>
                <a:gd name="T62" fmla="*/ 2147483646 w 6361"/>
                <a:gd name="T63" fmla="*/ 2147483646 h 5554"/>
                <a:gd name="T64" fmla="*/ 2147483646 w 6361"/>
                <a:gd name="T65" fmla="*/ 2147483646 h 5554"/>
                <a:gd name="T66" fmla="*/ 2147483646 w 6361"/>
                <a:gd name="T67" fmla="*/ 2147483646 h 5554"/>
                <a:gd name="T68" fmla="*/ 2147483646 w 6361"/>
                <a:gd name="T69" fmla="*/ 2147483646 h 5554"/>
                <a:gd name="T70" fmla="*/ 2147483646 w 6361"/>
                <a:gd name="T71" fmla="*/ 2147483646 h 5554"/>
                <a:gd name="T72" fmla="*/ 2147483646 w 6361"/>
                <a:gd name="T73" fmla="*/ 2147483646 h 5554"/>
                <a:gd name="T74" fmla="*/ 2147483646 w 6361"/>
                <a:gd name="T75" fmla="*/ 2147483646 h 5554"/>
                <a:gd name="T76" fmla="*/ 2147483646 w 6361"/>
                <a:gd name="T77" fmla="*/ 2147483646 h 5554"/>
                <a:gd name="T78" fmla="*/ 2147483646 w 6361"/>
                <a:gd name="T79" fmla="*/ 2147483646 h 5554"/>
                <a:gd name="T80" fmla="*/ 2147483646 w 6361"/>
                <a:gd name="T81" fmla="*/ 2147483646 h 5554"/>
                <a:gd name="T82" fmla="*/ 2147483646 w 6361"/>
                <a:gd name="T83" fmla="*/ 2147483646 h 5554"/>
                <a:gd name="T84" fmla="*/ 2147483646 w 6361"/>
                <a:gd name="T85" fmla="*/ 2147483646 h 5554"/>
                <a:gd name="T86" fmla="*/ 2147483646 w 6361"/>
                <a:gd name="T87" fmla="*/ 2147483646 h 5554"/>
                <a:gd name="T88" fmla="*/ 2147483646 w 6361"/>
                <a:gd name="T89" fmla="*/ 2147483646 h 5554"/>
                <a:gd name="T90" fmla="*/ 2147483646 w 6361"/>
                <a:gd name="T91" fmla="*/ 2147483646 h 5554"/>
                <a:gd name="T92" fmla="*/ 2147483646 w 6361"/>
                <a:gd name="T93" fmla="*/ 2147483646 h 5554"/>
                <a:gd name="T94" fmla="*/ 2147483646 w 6361"/>
                <a:gd name="T95" fmla="*/ 2147483646 h 5554"/>
                <a:gd name="T96" fmla="*/ 2147483646 w 6361"/>
                <a:gd name="T97" fmla="*/ 2147483646 h 5554"/>
                <a:gd name="T98" fmla="*/ 2147483646 w 6361"/>
                <a:gd name="T99" fmla="*/ 2147483646 h 5554"/>
                <a:gd name="T100" fmla="*/ 2147483646 w 6361"/>
                <a:gd name="T101" fmla="*/ 2147483646 h 5554"/>
                <a:gd name="T102" fmla="*/ 2147483646 w 6361"/>
                <a:gd name="T103" fmla="*/ 2147483646 h 5554"/>
                <a:gd name="T104" fmla="*/ 2147483646 w 6361"/>
                <a:gd name="T105" fmla="*/ 2147483646 h 5554"/>
                <a:gd name="T106" fmla="*/ 2147483646 w 6361"/>
                <a:gd name="T107" fmla="*/ 2147483646 h 5554"/>
                <a:gd name="T108" fmla="*/ 2147483646 w 6361"/>
                <a:gd name="T109" fmla="*/ 2147483646 h 5554"/>
                <a:gd name="T110" fmla="*/ 2147483646 w 6361"/>
                <a:gd name="T111" fmla="*/ 2147483646 h 5554"/>
                <a:gd name="T112" fmla="*/ 2147483646 w 6361"/>
                <a:gd name="T113" fmla="*/ 2147483646 h 5554"/>
                <a:gd name="T114" fmla="*/ 2147483646 w 6361"/>
                <a:gd name="T115" fmla="*/ 2147483646 h 5554"/>
                <a:gd name="T116" fmla="*/ 2147483646 w 6361"/>
                <a:gd name="T117" fmla="*/ 2147483646 h 5554"/>
                <a:gd name="T118" fmla="*/ 2147483646 w 6361"/>
                <a:gd name="T119" fmla="*/ 2147483646 h 5554"/>
                <a:gd name="T120" fmla="*/ 2147483646 w 6361"/>
                <a:gd name="T121" fmla="*/ 2147483646 h 555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6361" h="5554">
                  <a:moveTo>
                    <a:pt x="2311" y="2629"/>
                  </a:moveTo>
                  <a:lnTo>
                    <a:pt x="3634" y="2629"/>
                  </a:lnTo>
                  <a:lnTo>
                    <a:pt x="3584" y="2603"/>
                  </a:lnTo>
                  <a:lnTo>
                    <a:pt x="3535" y="2575"/>
                  </a:lnTo>
                  <a:lnTo>
                    <a:pt x="3487" y="2544"/>
                  </a:lnTo>
                  <a:lnTo>
                    <a:pt x="3441" y="2512"/>
                  </a:lnTo>
                  <a:lnTo>
                    <a:pt x="3396" y="2479"/>
                  </a:lnTo>
                  <a:lnTo>
                    <a:pt x="3352" y="2443"/>
                  </a:lnTo>
                  <a:lnTo>
                    <a:pt x="3311" y="2406"/>
                  </a:lnTo>
                  <a:lnTo>
                    <a:pt x="3270" y="2367"/>
                  </a:lnTo>
                  <a:lnTo>
                    <a:pt x="3247" y="2343"/>
                  </a:lnTo>
                  <a:lnTo>
                    <a:pt x="3224" y="2318"/>
                  </a:lnTo>
                  <a:lnTo>
                    <a:pt x="3202" y="2294"/>
                  </a:lnTo>
                  <a:lnTo>
                    <a:pt x="3181" y="2268"/>
                  </a:lnTo>
                  <a:lnTo>
                    <a:pt x="3160" y="2243"/>
                  </a:lnTo>
                  <a:lnTo>
                    <a:pt x="3139" y="2216"/>
                  </a:lnTo>
                  <a:lnTo>
                    <a:pt x="3120" y="2190"/>
                  </a:lnTo>
                  <a:lnTo>
                    <a:pt x="3101" y="2162"/>
                  </a:lnTo>
                  <a:lnTo>
                    <a:pt x="3083" y="2134"/>
                  </a:lnTo>
                  <a:lnTo>
                    <a:pt x="3065" y="2106"/>
                  </a:lnTo>
                  <a:lnTo>
                    <a:pt x="3048" y="2077"/>
                  </a:lnTo>
                  <a:lnTo>
                    <a:pt x="3032" y="2048"/>
                  </a:lnTo>
                  <a:lnTo>
                    <a:pt x="3016" y="2018"/>
                  </a:lnTo>
                  <a:lnTo>
                    <a:pt x="3001" y="1987"/>
                  </a:lnTo>
                  <a:lnTo>
                    <a:pt x="2986" y="1958"/>
                  </a:lnTo>
                  <a:lnTo>
                    <a:pt x="2973" y="1927"/>
                  </a:lnTo>
                  <a:lnTo>
                    <a:pt x="2961" y="1895"/>
                  </a:lnTo>
                  <a:lnTo>
                    <a:pt x="2948" y="1864"/>
                  </a:lnTo>
                  <a:lnTo>
                    <a:pt x="2937" y="1832"/>
                  </a:lnTo>
                  <a:lnTo>
                    <a:pt x="2926" y="1799"/>
                  </a:lnTo>
                  <a:lnTo>
                    <a:pt x="2917" y="1766"/>
                  </a:lnTo>
                  <a:lnTo>
                    <a:pt x="2907" y="1733"/>
                  </a:lnTo>
                  <a:lnTo>
                    <a:pt x="2900" y="1700"/>
                  </a:lnTo>
                  <a:lnTo>
                    <a:pt x="2892" y="1666"/>
                  </a:lnTo>
                  <a:lnTo>
                    <a:pt x="2886" y="1632"/>
                  </a:lnTo>
                  <a:lnTo>
                    <a:pt x="2880" y="1598"/>
                  </a:lnTo>
                  <a:lnTo>
                    <a:pt x="2875" y="1564"/>
                  </a:lnTo>
                  <a:lnTo>
                    <a:pt x="2871" y="1529"/>
                  </a:lnTo>
                  <a:lnTo>
                    <a:pt x="2868" y="1494"/>
                  </a:lnTo>
                  <a:lnTo>
                    <a:pt x="2866" y="1458"/>
                  </a:lnTo>
                  <a:lnTo>
                    <a:pt x="2865" y="1422"/>
                  </a:lnTo>
                  <a:lnTo>
                    <a:pt x="2864" y="1387"/>
                  </a:lnTo>
                  <a:lnTo>
                    <a:pt x="2865" y="1351"/>
                  </a:lnTo>
                  <a:lnTo>
                    <a:pt x="2866" y="1316"/>
                  </a:lnTo>
                  <a:lnTo>
                    <a:pt x="2868" y="1281"/>
                  </a:lnTo>
                  <a:lnTo>
                    <a:pt x="2871" y="1246"/>
                  </a:lnTo>
                  <a:lnTo>
                    <a:pt x="2875" y="1210"/>
                  </a:lnTo>
                  <a:lnTo>
                    <a:pt x="2880" y="1175"/>
                  </a:lnTo>
                  <a:lnTo>
                    <a:pt x="2886" y="1141"/>
                  </a:lnTo>
                  <a:lnTo>
                    <a:pt x="2892" y="1107"/>
                  </a:lnTo>
                  <a:lnTo>
                    <a:pt x="2900" y="1074"/>
                  </a:lnTo>
                  <a:lnTo>
                    <a:pt x="2907" y="1040"/>
                  </a:lnTo>
                  <a:lnTo>
                    <a:pt x="2917" y="1007"/>
                  </a:lnTo>
                  <a:lnTo>
                    <a:pt x="2926" y="975"/>
                  </a:lnTo>
                  <a:lnTo>
                    <a:pt x="2937" y="942"/>
                  </a:lnTo>
                  <a:lnTo>
                    <a:pt x="2948" y="910"/>
                  </a:lnTo>
                  <a:lnTo>
                    <a:pt x="2961" y="878"/>
                  </a:lnTo>
                  <a:lnTo>
                    <a:pt x="2973" y="848"/>
                  </a:lnTo>
                  <a:lnTo>
                    <a:pt x="2986" y="817"/>
                  </a:lnTo>
                  <a:lnTo>
                    <a:pt x="3001" y="786"/>
                  </a:lnTo>
                  <a:lnTo>
                    <a:pt x="3016" y="756"/>
                  </a:lnTo>
                  <a:lnTo>
                    <a:pt x="3032" y="726"/>
                  </a:lnTo>
                  <a:lnTo>
                    <a:pt x="3048" y="697"/>
                  </a:lnTo>
                  <a:lnTo>
                    <a:pt x="3065" y="668"/>
                  </a:lnTo>
                  <a:lnTo>
                    <a:pt x="3083" y="640"/>
                  </a:lnTo>
                  <a:lnTo>
                    <a:pt x="3101" y="612"/>
                  </a:lnTo>
                  <a:lnTo>
                    <a:pt x="3120" y="585"/>
                  </a:lnTo>
                  <a:lnTo>
                    <a:pt x="3139" y="558"/>
                  </a:lnTo>
                  <a:lnTo>
                    <a:pt x="3160" y="531"/>
                  </a:lnTo>
                  <a:lnTo>
                    <a:pt x="3181" y="505"/>
                  </a:lnTo>
                  <a:lnTo>
                    <a:pt x="3202" y="480"/>
                  </a:lnTo>
                  <a:lnTo>
                    <a:pt x="3224" y="455"/>
                  </a:lnTo>
                  <a:lnTo>
                    <a:pt x="3247" y="430"/>
                  </a:lnTo>
                  <a:lnTo>
                    <a:pt x="3270" y="407"/>
                  </a:lnTo>
                  <a:lnTo>
                    <a:pt x="3294" y="383"/>
                  </a:lnTo>
                  <a:lnTo>
                    <a:pt x="3318" y="361"/>
                  </a:lnTo>
                  <a:lnTo>
                    <a:pt x="3343" y="339"/>
                  </a:lnTo>
                  <a:lnTo>
                    <a:pt x="3368" y="317"/>
                  </a:lnTo>
                  <a:lnTo>
                    <a:pt x="3395" y="296"/>
                  </a:lnTo>
                  <a:lnTo>
                    <a:pt x="3421" y="276"/>
                  </a:lnTo>
                  <a:lnTo>
                    <a:pt x="3448" y="257"/>
                  </a:lnTo>
                  <a:lnTo>
                    <a:pt x="3476" y="238"/>
                  </a:lnTo>
                  <a:lnTo>
                    <a:pt x="3503" y="220"/>
                  </a:lnTo>
                  <a:lnTo>
                    <a:pt x="3531" y="201"/>
                  </a:lnTo>
                  <a:lnTo>
                    <a:pt x="3561" y="184"/>
                  </a:lnTo>
                  <a:lnTo>
                    <a:pt x="3590" y="168"/>
                  </a:lnTo>
                  <a:lnTo>
                    <a:pt x="3619" y="153"/>
                  </a:lnTo>
                  <a:lnTo>
                    <a:pt x="3649" y="138"/>
                  </a:lnTo>
                  <a:lnTo>
                    <a:pt x="3680" y="123"/>
                  </a:lnTo>
                  <a:lnTo>
                    <a:pt x="3711" y="110"/>
                  </a:lnTo>
                  <a:lnTo>
                    <a:pt x="3742" y="97"/>
                  </a:lnTo>
                  <a:lnTo>
                    <a:pt x="3774" y="84"/>
                  </a:lnTo>
                  <a:lnTo>
                    <a:pt x="3806" y="74"/>
                  </a:lnTo>
                  <a:lnTo>
                    <a:pt x="3839" y="63"/>
                  </a:lnTo>
                  <a:lnTo>
                    <a:pt x="3870" y="54"/>
                  </a:lnTo>
                  <a:lnTo>
                    <a:pt x="3903" y="44"/>
                  </a:lnTo>
                  <a:lnTo>
                    <a:pt x="3938" y="36"/>
                  </a:lnTo>
                  <a:lnTo>
                    <a:pt x="3971" y="29"/>
                  </a:lnTo>
                  <a:lnTo>
                    <a:pt x="4005" y="23"/>
                  </a:lnTo>
                  <a:lnTo>
                    <a:pt x="4039" y="16"/>
                  </a:lnTo>
                  <a:lnTo>
                    <a:pt x="4074" y="12"/>
                  </a:lnTo>
                  <a:lnTo>
                    <a:pt x="4109" y="8"/>
                  </a:lnTo>
                  <a:lnTo>
                    <a:pt x="4144" y="5"/>
                  </a:lnTo>
                  <a:lnTo>
                    <a:pt x="4179" y="2"/>
                  </a:lnTo>
                  <a:lnTo>
                    <a:pt x="4214" y="1"/>
                  </a:lnTo>
                  <a:lnTo>
                    <a:pt x="4250" y="0"/>
                  </a:lnTo>
                  <a:lnTo>
                    <a:pt x="4286" y="1"/>
                  </a:lnTo>
                  <a:lnTo>
                    <a:pt x="4322" y="2"/>
                  </a:lnTo>
                  <a:lnTo>
                    <a:pt x="4357" y="5"/>
                  </a:lnTo>
                  <a:lnTo>
                    <a:pt x="4392" y="8"/>
                  </a:lnTo>
                  <a:lnTo>
                    <a:pt x="4427" y="12"/>
                  </a:lnTo>
                  <a:lnTo>
                    <a:pt x="4461" y="16"/>
                  </a:lnTo>
                  <a:lnTo>
                    <a:pt x="4495" y="23"/>
                  </a:lnTo>
                  <a:lnTo>
                    <a:pt x="4529" y="29"/>
                  </a:lnTo>
                  <a:lnTo>
                    <a:pt x="4563" y="36"/>
                  </a:lnTo>
                  <a:lnTo>
                    <a:pt x="4596" y="44"/>
                  </a:lnTo>
                  <a:lnTo>
                    <a:pt x="4629" y="54"/>
                  </a:lnTo>
                  <a:lnTo>
                    <a:pt x="4662" y="63"/>
                  </a:lnTo>
                  <a:lnTo>
                    <a:pt x="4695" y="74"/>
                  </a:lnTo>
                  <a:lnTo>
                    <a:pt x="4727" y="84"/>
                  </a:lnTo>
                  <a:lnTo>
                    <a:pt x="4758" y="97"/>
                  </a:lnTo>
                  <a:lnTo>
                    <a:pt x="4790" y="110"/>
                  </a:lnTo>
                  <a:lnTo>
                    <a:pt x="4821" y="123"/>
                  </a:lnTo>
                  <a:lnTo>
                    <a:pt x="4851" y="138"/>
                  </a:lnTo>
                  <a:lnTo>
                    <a:pt x="4882" y="153"/>
                  </a:lnTo>
                  <a:lnTo>
                    <a:pt x="4911" y="168"/>
                  </a:lnTo>
                  <a:lnTo>
                    <a:pt x="4940" y="184"/>
                  </a:lnTo>
                  <a:lnTo>
                    <a:pt x="4969" y="201"/>
                  </a:lnTo>
                  <a:lnTo>
                    <a:pt x="4998" y="220"/>
                  </a:lnTo>
                  <a:lnTo>
                    <a:pt x="5025" y="238"/>
                  </a:lnTo>
                  <a:lnTo>
                    <a:pt x="5053" y="257"/>
                  </a:lnTo>
                  <a:lnTo>
                    <a:pt x="5079" y="276"/>
                  </a:lnTo>
                  <a:lnTo>
                    <a:pt x="5106" y="296"/>
                  </a:lnTo>
                  <a:lnTo>
                    <a:pt x="5132" y="317"/>
                  </a:lnTo>
                  <a:lnTo>
                    <a:pt x="5157" y="339"/>
                  </a:lnTo>
                  <a:lnTo>
                    <a:pt x="5183" y="361"/>
                  </a:lnTo>
                  <a:lnTo>
                    <a:pt x="5206" y="383"/>
                  </a:lnTo>
                  <a:lnTo>
                    <a:pt x="5231" y="407"/>
                  </a:lnTo>
                  <a:lnTo>
                    <a:pt x="5254" y="430"/>
                  </a:lnTo>
                  <a:lnTo>
                    <a:pt x="5276" y="455"/>
                  </a:lnTo>
                  <a:lnTo>
                    <a:pt x="5299" y="480"/>
                  </a:lnTo>
                  <a:lnTo>
                    <a:pt x="5320" y="505"/>
                  </a:lnTo>
                  <a:lnTo>
                    <a:pt x="5340" y="531"/>
                  </a:lnTo>
                  <a:lnTo>
                    <a:pt x="5360" y="558"/>
                  </a:lnTo>
                  <a:lnTo>
                    <a:pt x="5381" y="585"/>
                  </a:lnTo>
                  <a:lnTo>
                    <a:pt x="5400" y="612"/>
                  </a:lnTo>
                  <a:lnTo>
                    <a:pt x="5418" y="640"/>
                  </a:lnTo>
                  <a:lnTo>
                    <a:pt x="5436" y="668"/>
                  </a:lnTo>
                  <a:lnTo>
                    <a:pt x="5453" y="697"/>
                  </a:lnTo>
                  <a:lnTo>
                    <a:pt x="5469" y="726"/>
                  </a:lnTo>
                  <a:lnTo>
                    <a:pt x="5485" y="756"/>
                  </a:lnTo>
                  <a:lnTo>
                    <a:pt x="5500" y="786"/>
                  </a:lnTo>
                  <a:lnTo>
                    <a:pt x="5514" y="817"/>
                  </a:lnTo>
                  <a:lnTo>
                    <a:pt x="5527" y="848"/>
                  </a:lnTo>
                  <a:lnTo>
                    <a:pt x="5540" y="878"/>
                  </a:lnTo>
                  <a:lnTo>
                    <a:pt x="5552" y="910"/>
                  </a:lnTo>
                  <a:lnTo>
                    <a:pt x="5564" y="942"/>
                  </a:lnTo>
                  <a:lnTo>
                    <a:pt x="5574" y="975"/>
                  </a:lnTo>
                  <a:lnTo>
                    <a:pt x="5584" y="1007"/>
                  </a:lnTo>
                  <a:lnTo>
                    <a:pt x="5592" y="1040"/>
                  </a:lnTo>
                  <a:lnTo>
                    <a:pt x="5601" y="1074"/>
                  </a:lnTo>
                  <a:lnTo>
                    <a:pt x="5608" y="1107"/>
                  </a:lnTo>
                  <a:lnTo>
                    <a:pt x="5615" y="1141"/>
                  </a:lnTo>
                  <a:lnTo>
                    <a:pt x="5620" y="1175"/>
                  </a:lnTo>
                  <a:lnTo>
                    <a:pt x="5625" y="1210"/>
                  </a:lnTo>
                  <a:lnTo>
                    <a:pt x="5629" y="1246"/>
                  </a:lnTo>
                  <a:lnTo>
                    <a:pt x="5632" y="1281"/>
                  </a:lnTo>
                  <a:lnTo>
                    <a:pt x="5635" y="1316"/>
                  </a:lnTo>
                  <a:lnTo>
                    <a:pt x="5636" y="1351"/>
                  </a:lnTo>
                  <a:lnTo>
                    <a:pt x="5636" y="1387"/>
                  </a:lnTo>
                  <a:lnTo>
                    <a:pt x="5636" y="1422"/>
                  </a:lnTo>
                  <a:lnTo>
                    <a:pt x="5635" y="1458"/>
                  </a:lnTo>
                  <a:lnTo>
                    <a:pt x="5632" y="1494"/>
                  </a:lnTo>
                  <a:lnTo>
                    <a:pt x="5629" y="1529"/>
                  </a:lnTo>
                  <a:lnTo>
                    <a:pt x="5625" y="1564"/>
                  </a:lnTo>
                  <a:lnTo>
                    <a:pt x="5620" y="1598"/>
                  </a:lnTo>
                  <a:lnTo>
                    <a:pt x="5615" y="1632"/>
                  </a:lnTo>
                  <a:lnTo>
                    <a:pt x="5608" y="1666"/>
                  </a:lnTo>
                  <a:lnTo>
                    <a:pt x="5601" y="1700"/>
                  </a:lnTo>
                  <a:lnTo>
                    <a:pt x="5592" y="1733"/>
                  </a:lnTo>
                  <a:lnTo>
                    <a:pt x="5584" y="1766"/>
                  </a:lnTo>
                  <a:lnTo>
                    <a:pt x="5574" y="1799"/>
                  </a:lnTo>
                  <a:lnTo>
                    <a:pt x="5564" y="1832"/>
                  </a:lnTo>
                  <a:lnTo>
                    <a:pt x="5552" y="1864"/>
                  </a:lnTo>
                  <a:lnTo>
                    <a:pt x="5540" y="1895"/>
                  </a:lnTo>
                  <a:lnTo>
                    <a:pt x="5527" y="1927"/>
                  </a:lnTo>
                  <a:lnTo>
                    <a:pt x="5514" y="1958"/>
                  </a:lnTo>
                  <a:lnTo>
                    <a:pt x="5500" y="1987"/>
                  </a:lnTo>
                  <a:lnTo>
                    <a:pt x="5485" y="2018"/>
                  </a:lnTo>
                  <a:lnTo>
                    <a:pt x="5469" y="2048"/>
                  </a:lnTo>
                  <a:lnTo>
                    <a:pt x="5453" y="2077"/>
                  </a:lnTo>
                  <a:lnTo>
                    <a:pt x="5436" y="2106"/>
                  </a:lnTo>
                  <a:lnTo>
                    <a:pt x="5418" y="2134"/>
                  </a:lnTo>
                  <a:lnTo>
                    <a:pt x="5400" y="2162"/>
                  </a:lnTo>
                  <a:lnTo>
                    <a:pt x="5381" y="2190"/>
                  </a:lnTo>
                  <a:lnTo>
                    <a:pt x="5360" y="2216"/>
                  </a:lnTo>
                  <a:lnTo>
                    <a:pt x="5340" y="2243"/>
                  </a:lnTo>
                  <a:lnTo>
                    <a:pt x="5320" y="2268"/>
                  </a:lnTo>
                  <a:lnTo>
                    <a:pt x="5299" y="2294"/>
                  </a:lnTo>
                  <a:lnTo>
                    <a:pt x="5276" y="2318"/>
                  </a:lnTo>
                  <a:lnTo>
                    <a:pt x="5254" y="2343"/>
                  </a:lnTo>
                  <a:lnTo>
                    <a:pt x="5231" y="2367"/>
                  </a:lnTo>
                  <a:lnTo>
                    <a:pt x="5190" y="2406"/>
                  </a:lnTo>
                  <a:lnTo>
                    <a:pt x="5148" y="2443"/>
                  </a:lnTo>
                  <a:lnTo>
                    <a:pt x="5104" y="2479"/>
                  </a:lnTo>
                  <a:lnTo>
                    <a:pt x="5059" y="2512"/>
                  </a:lnTo>
                  <a:lnTo>
                    <a:pt x="5013" y="2544"/>
                  </a:lnTo>
                  <a:lnTo>
                    <a:pt x="4966" y="2575"/>
                  </a:lnTo>
                  <a:lnTo>
                    <a:pt x="4917" y="2603"/>
                  </a:lnTo>
                  <a:lnTo>
                    <a:pt x="4867" y="2629"/>
                  </a:lnTo>
                  <a:lnTo>
                    <a:pt x="5114" y="2629"/>
                  </a:lnTo>
                  <a:lnTo>
                    <a:pt x="5697" y="2231"/>
                  </a:lnTo>
                  <a:lnTo>
                    <a:pt x="5629" y="2131"/>
                  </a:lnTo>
                  <a:lnTo>
                    <a:pt x="5853" y="1978"/>
                  </a:lnTo>
                  <a:lnTo>
                    <a:pt x="6361" y="2721"/>
                  </a:lnTo>
                  <a:lnTo>
                    <a:pt x="6135" y="2875"/>
                  </a:lnTo>
                  <a:lnTo>
                    <a:pt x="6057" y="2760"/>
                  </a:lnTo>
                  <a:lnTo>
                    <a:pt x="5505" y="3136"/>
                  </a:lnTo>
                  <a:lnTo>
                    <a:pt x="5505" y="5232"/>
                  </a:lnTo>
                  <a:lnTo>
                    <a:pt x="5505" y="5249"/>
                  </a:lnTo>
                  <a:lnTo>
                    <a:pt x="5504" y="5265"/>
                  </a:lnTo>
                  <a:lnTo>
                    <a:pt x="5502" y="5281"/>
                  </a:lnTo>
                  <a:lnTo>
                    <a:pt x="5499" y="5296"/>
                  </a:lnTo>
                  <a:lnTo>
                    <a:pt x="5496" y="5312"/>
                  </a:lnTo>
                  <a:lnTo>
                    <a:pt x="5491" y="5327"/>
                  </a:lnTo>
                  <a:lnTo>
                    <a:pt x="5486" y="5342"/>
                  </a:lnTo>
                  <a:lnTo>
                    <a:pt x="5481" y="5357"/>
                  </a:lnTo>
                  <a:lnTo>
                    <a:pt x="5473" y="5371"/>
                  </a:lnTo>
                  <a:lnTo>
                    <a:pt x="5467" y="5385"/>
                  </a:lnTo>
                  <a:lnTo>
                    <a:pt x="5458" y="5399"/>
                  </a:lnTo>
                  <a:lnTo>
                    <a:pt x="5451" y="5411"/>
                  </a:lnTo>
                  <a:lnTo>
                    <a:pt x="5441" y="5424"/>
                  </a:lnTo>
                  <a:lnTo>
                    <a:pt x="5432" y="5437"/>
                  </a:lnTo>
                  <a:lnTo>
                    <a:pt x="5421" y="5449"/>
                  </a:lnTo>
                  <a:lnTo>
                    <a:pt x="5410" y="5459"/>
                  </a:lnTo>
                  <a:lnTo>
                    <a:pt x="5400" y="5470"/>
                  </a:lnTo>
                  <a:lnTo>
                    <a:pt x="5388" y="5481"/>
                  </a:lnTo>
                  <a:lnTo>
                    <a:pt x="5375" y="5490"/>
                  </a:lnTo>
                  <a:lnTo>
                    <a:pt x="5364" y="5499"/>
                  </a:lnTo>
                  <a:lnTo>
                    <a:pt x="5350" y="5507"/>
                  </a:lnTo>
                  <a:lnTo>
                    <a:pt x="5337" y="5515"/>
                  </a:lnTo>
                  <a:lnTo>
                    <a:pt x="5322" y="5522"/>
                  </a:lnTo>
                  <a:lnTo>
                    <a:pt x="5308" y="5529"/>
                  </a:lnTo>
                  <a:lnTo>
                    <a:pt x="5293" y="5535"/>
                  </a:lnTo>
                  <a:lnTo>
                    <a:pt x="5278" y="5540"/>
                  </a:lnTo>
                  <a:lnTo>
                    <a:pt x="5264" y="5544"/>
                  </a:lnTo>
                  <a:lnTo>
                    <a:pt x="5248" y="5548"/>
                  </a:lnTo>
                  <a:lnTo>
                    <a:pt x="5232" y="5551"/>
                  </a:lnTo>
                  <a:lnTo>
                    <a:pt x="5216" y="5553"/>
                  </a:lnTo>
                  <a:lnTo>
                    <a:pt x="5200" y="5554"/>
                  </a:lnTo>
                  <a:lnTo>
                    <a:pt x="5183" y="5554"/>
                  </a:lnTo>
                  <a:lnTo>
                    <a:pt x="1592" y="5554"/>
                  </a:lnTo>
                  <a:lnTo>
                    <a:pt x="1575" y="5554"/>
                  </a:lnTo>
                  <a:lnTo>
                    <a:pt x="1559" y="5553"/>
                  </a:lnTo>
                  <a:lnTo>
                    <a:pt x="1543" y="5551"/>
                  </a:lnTo>
                  <a:lnTo>
                    <a:pt x="1527" y="5548"/>
                  </a:lnTo>
                  <a:lnTo>
                    <a:pt x="1511" y="5544"/>
                  </a:lnTo>
                  <a:lnTo>
                    <a:pt x="1496" y="5540"/>
                  </a:lnTo>
                  <a:lnTo>
                    <a:pt x="1481" y="5535"/>
                  </a:lnTo>
                  <a:lnTo>
                    <a:pt x="1466" y="5529"/>
                  </a:lnTo>
                  <a:lnTo>
                    <a:pt x="1451" y="5522"/>
                  </a:lnTo>
                  <a:lnTo>
                    <a:pt x="1438" y="5515"/>
                  </a:lnTo>
                  <a:lnTo>
                    <a:pt x="1425" y="5507"/>
                  </a:lnTo>
                  <a:lnTo>
                    <a:pt x="1411" y="5499"/>
                  </a:lnTo>
                  <a:lnTo>
                    <a:pt x="1398" y="5490"/>
                  </a:lnTo>
                  <a:lnTo>
                    <a:pt x="1387" y="5481"/>
                  </a:lnTo>
                  <a:lnTo>
                    <a:pt x="1375" y="5470"/>
                  </a:lnTo>
                  <a:lnTo>
                    <a:pt x="1363" y="5459"/>
                  </a:lnTo>
                  <a:lnTo>
                    <a:pt x="1352" y="5449"/>
                  </a:lnTo>
                  <a:lnTo>
                    <a:pt x="1343" y="5437"/>
                  </a:lnTo>
                  <a:lnTo>
                    <a:pt x="1333" y="5424"/>
                  </a:lnTo>
                  <a:lnTo>
                    <a:pt x="1324" y="5411"/>
                  </a:lnTo>
                  <a:lnTo>
                    <a:pt x="1315" y="5399"/>
                  </a:lnTo>
                  <a:lnTo>
                    <a:pt x="1308" y="5385"/>
                  </a:lnTo>
                  <a:lnTo>
                    <a:pt x="1300" y="5371"/>
                  </a:lnTo>
                  <a:lnTo>
                    <a:pt x="1294" y="5357"/>
                  </a:lnTo>
                  <a:lnTo>
                    <a:pt x="1289" y="5342"/>
                  </a:lnTo>
                  <a:lnTo>
                    <a:pt x="1283" y="5327"/>
                  </a:lnTo>
                  <a:lnTo>
                    <a:pt x="1279" y="5312"/>
                  </a:lnTo>
                  <a:lnTo>
                    <a:pt x="1276" y="5296"/>
                  </a:lnTo>
                  <a:lnTo>
                    <a:pt x="1273" y="5281"/>
                  </a:lnTo>
                  <a:lnTo>
                    <a:pt x="1271" y="5265"/>
                  </a:lnTo>
                  <a:lnTo>
                    <a:pt x="1269" y="5249"/>
                  </a:lnTo>
                  <a:lnTo>
                    <a:pt x="1268" y="5232"/>
                  </a:lnTo>
                  <a:lnTo>
                    <a:pt x="1268" y="4543"/>
                  </a:lnTo>
                  <a:lnTo>
                    <a:pt x="452" y="4543"/>
                  </a:lnTo>
                  <a:lnTo>
                    <a:pt x="452" y="4694"/>
                  </a:lnTo>
                  <a:lnTo>
                    <a:pt x="0" y="4694"/>
                  </a:lnTo>
                  <a:lnTo>
                    <a:pt x="0" y="3209"/>
                  </a:lnTo>
                  <a:lnTo>
                    <a:pt x="452" y="3209"/>
                  </a:lnTo>
                  <a:lnTo>
                    <a:pt x="452" y="3371"/>
                  </a:lnTo>
                  <a:lnTo>
                    <a:pt x="1268" y="3371"/>
                  </a:lnTo>
                  <a:lnTo>
                    <a:pt x="1268" y="2952"/>
                  </a:lnTo>
                  <a:lnTo>
                    <a:pt x="1269" y="2933"/>
                  </a:lnTo>
                  <a:lnTo>
                    <a:pt x="1272" y="2913"/>
                  </a:lnTo>
                  <a:lnTo>
                    <a:pt x="1274" y="2894"/>
                  </a:lnTo>
                  <a:lnTo>
                    <a:pt x="1278" y="2876"/>
                  </a:lnTo>
                  <a:lnTo>
                    <a:pt x="1283" y="2858"/>
                  </a:lnTo>
                  <a:lnTo>
                    <a:pt x="1289" y="2840"/>
                  </a:lnTo>
                  <a:lnTo>
                    <a:pt x="1296" y="2823"/>
                  </a:lnTo>
                  <a:lnTo>
                    <a:pt x="1304" y="2806"/>
                  </a:lnTo>
                  <a:lnTo>
                    <a:pt x="1312" y="2790"/>
                  </a:lnTo>
                  <a:lnTo>
                    <a:pt x="1322" y="2775"/>
                  </a:lnTo>
                  <a:lnTo>
                    <a:pt x="1332" y="2760"/>
                  </a:lnTo>
                  <a:lnTo>
                    <a:pt x="1344" y="2745"/>
                  </a:lnTo>
                  <a:lnTo>
                    <a:pt x="1356" y="2731"/>
                  </a:lnTo>
                  <a:lnTo>
                    <a:pt x="1368" y="2719"/>
                  </a:lnTo>
                  <a:lnTo>
                    <a:pt x="1382" y="2707"/>
                  </a:lnTo>
                  <a:lnTo>
                    <a:pt x="1396" y="2695"/>
                  </a:lnTo>
                  <a:lnTo>
                    <a:pt x="1350" y="2675"/>
                  </a:lnTo>
                  <a:lnTo>
                    <a:pt x="1306" y="2652"/>
                  </a:lnTo>
                  <a:lnTo>
                    <a:pt x="1262" y="2627"/>
                  </a:lnTo>
                  <a:lnTo>
                    <a:pt x="1219" y="2600"/>
                  </a:lnTo>
                  <a:lnTo>
                    <a:pt x="1179" y="2572"/>
                  </a:lnTo>
                  <a:lnTo>
                    <a:pt x="1140" y="2541"/>
                  </a:lnTo>
                  <a:lnTo>
                    <a:pt x="1102" y="2508"/>
                  </a:lnTo>
                  <a:lnTo>
                    <a:pt x="1066" y="2474"/>
                  </a:lnTo>
                  <a:lnTo>
                    <a:pt x="1032" y="2439"/>
                  </a:lnTo>
                  <a:lnTo>
                    <a:pt x="1000" y="2401"/>
                  </a:lnTo>
                  <a:lnTo>
                    <a:pt x="970" y="2363"/>
                  </a:lnTo>
                  <a:lnTo>
                    <a:pt x="942" y="2323"/>
                  </a:lnTo>
                  <a:lnTo>
                    <a:pt x="915" y="2281"/>
                  </a:lnTo>
                  <a:lnTo>
                    <a:pt x="891" y="2239"/>
                  </a:lnTo>
                  <a:lnTo>
                    <a:pt x="868" y="2195"/>
                  </a:lnTo>
                  <a:lnTo>
                    <a:pt x="847" y="2149"/>
                  </a:lnTo>
                  <a:lnTo>
                    <a:pt x="829" y="2103"/>
                  </a:lnTo>
                  <a:lnTo>
                    <a:pt x="813" y="2056"/>
                  </a:lnTo>
                  <a:lnTo>
                    <a:pt x="799" y="2008"/>
                  </a:lnTo>
                  <a:lnTo>
                    <a:pt x="788" y="1958"/>
                  </a:lnTo>
                  <a:lnTo>
                    <a:pt x="783" y="1933"/>
                  </a:lnTo>
                  <a:lnTo>
                    <a:pt x="779" y="1908"/>
                  </a:lnTo>
                  <a:lnTo>
                    <a:pt x="776" y="1882"/>
                  </a:lnTo>
                  <a:lnTo>
                    <a:pt x="772" y="1857"/>
                  </a:lnTo>
                  <a:lnTo>
                    <a:pt x="770" y="1831"/>
                  </a:lnTo>
                  <a:lnTo>
                    <a:pt x="768" y="1804"/>
                  </a:lnTo>
                  <a:lnTo>
                    <a:pt x="767" y="1779"/>
                  </a:lnTo>
                  <a:lnTo>
                    <a:pt x="767" y="1752"/>
                  </a:lnTo>
                  <a:lnTo>
                    <a:pt x="767" y="1726"/>
                  </a:lnTo>
                  <a:lnTo>
                    <a:pt x="768" y="1699"/>
                  </a:lnTo>
                  <a:lnTo>
                    <a:pt x="770" y="1673"/>
                  </a:lnTo>
                  <a:lnTo>
                    <a:pt x="772" y="1648"/>
                  </a:lnTo>
                  <a:lnTo>
                    <a:pt x="776" y="1622"/>
                  </a:lnTo>
                  <a:lnTo>
                    <a:pt x="779" y="1597"/>
                  </a:lnTo>
                  <a:lnTo>
                    <a:pt x="783" y="1571"/>
                  </a:lnTo>
                  <a:lnTo>
                    <a:pt x="788" y="1546"/>
                  </a:lnTo>
                  <a:lnTo>
                    <a:pt x="799" y="1497"/>
                  </a:lnTo>
                  <a:lnTo>
                    <a:pt x="813" y="1449"/>
                  </a:lnTo>
                  <a:lnTo>
                    <a:pt x="829" y="1401"/>
                  </a:lnTo>
                  <a:lnTo>
                    <a:pt x="847" y="1354"/>
                  </a:lnTo>
                  <a:lnTo>
                    <a:pt x="868" y="1309"/>
                  </a:lnTo>
                  <a:lnTo>
                    <a:pt x="891" y="1266"/>
                  </a:lnTo>
                  <a:lnTo>
                    <a:pt x="915" y="1222"/>
                  </a:lnTo>
                  <a:lnTo>
                    <a:pt x="942" y="1181"/>
                  </a:lnTo>
                  <a:lnTo>
                    <a:pt x="970" y="1141"/>
                  </a:lnTo>
                  <a:lnTo>
                    <a:pt x="1000" y="1103"/>
                  </a:lnTo>
                  <a:lnTo>
                    <a:pt x="1032" y="1066"/>
                  </a:lnTo>
                  <a:lnTo>
                    <a:pt x="1066" y="1030"/>
                  </a:lnTo>
                  <a:lnTo>
                    <a:pt x="1101" y="997"/>
                  </a:lnTo>
                  <a:lnTo>
                    <a:pt x="1139" y="964"/>
                  </a:lnTo>
                  <a:lnTo>
                    <a:pt x="1177" y="934"/>
                  </a:lnTo>
                  <a:lnTo>
                    <a:pt x="1217" y="905"/>
                  </a:lnTo>
                  <a:lnTo>
                    <a:pt x="1259" y="878"/>
                  </a:lnTo>
                  <a:lnTo>
                    <a:pt x="1301" y="854"/>
                  </a:lnTo>
                  <a:lnTo>
                    <a:pt x="1346" y="832"/>
                  </a:lnTo>
                  <a:lnTo>
                    <a:pt x="1391" y="811"/>
                  </a:lnTo>
                  <a:lnTo>
                    <a:pt x="1438" y="793"/>
                  </a:lnTo>
                  <a:lnTo>
                    <a:pt x="1484" y="777"/>
                  </a:lnTo>
                  <a:lnTo>
                    <a:pt x="1533" y="763"/>
                  </a:lnTo>
                  <a:lnTo>
                    <a:pt x="1582" y="752"/>
                  </a:lnTo>
                  <a:lnTo>
                    <a:pt x="1608" y="746"/>
                  </a:lnTo>
                  <a:lnTo>
                    <a:pt x="1632" y="742"/>
                  </a:lnTo>
                  <a:lnTo>
                    <a:pt x="1658" y="739"/>
                  </a:lnTo>
                  <a:lnTo>
                    <a:pt x="1683" y="736"/>
                  </a:lnTo>
                  <a:lnTo>
                    <a:pt x="1710" y="734"/>
                  </a:lnTo>
                  <a:lnTo>
                    <a:pt x="1736" y="733"/>
                  </a:lnTo>
                  <a:lnTo>
                    <a:pt x="1762" y="732"/>
                  </a:lnTo>
                  <a:lnTo>
                    <a:pt x="1788" y="730"/>
                  </a:lnTo>
                  <a:lnTo>
                    <a:pt x="1814" y="732"/>
                  </a:lnTo>
                  <a:lnTo>
                    <a:pt x="1841" y="733"/>
                  </a:lnTo>
                  <a:lnTo>
                    <a:pt x="1867" y="734"/>
                  </a:lnTo>
                  <a:lnTo>
                    <a:pt x="1893" y="736"/>
                  </a:lnTo>
                  <a:lnTo>
                    <a:pt x="1919" y="739"/>
                  </a:lnTo>
                  <a:lnTo>
                    <a:pt x="1944" y="742"/>
                  </a:lnTo>
                  <a:lnTo>
                    <a:pt x="1969" y="746"/>
                  </a:lnTo>
                  <a:lnTo>
                    <a:pt x="1994" y="752"/>
                  </a:lnTo>
                  <a:lnTo>
                    <a:pt x="2043" y="763"/>
                  </a:lnTo>
                  <a:lnTo>
                    <a:pt x="2092" y="777"/>
                  </a:lnTo>
                  <a:lnTo>
                    <a:pt x="2139" y="793"/>
                  </a:lnTo>
                  <a:lnTo>
                    <a:pt x="2186" y="811"/>
                  </a:lnTo>
                  <a:lnTo>
                    <a:pt x="2230" y="832"/>
                  </a:lnTo>
                  <a:lnTo>
                    <a:pt x="2275" y="854"/>
                  </a:lnTo>
                  <a:lnTo>
                    <a:pt x="2318" y="878"/>
                  </a:lnTo>
                  <a:lnTo>
                    <a:pt x="2359" y="905"/>
                  </a:lnTo>
                  <a:lnTo>
                    <a:pt x="2399" y="934"/>
                  </a:lnTo>
                  <a:lnTo>
                    <a:pt x="2438" y="964"/>
                  </a:lnTo>
                  <a:lnTo>
                    <a:pt x="2475" y="997"/>
                  </a:lnTo>
                  <a:lnTo>
                    <a:pt x="2510" y="1030"/>
                  </a:lnTo>
                  <a:lnTo>
                    <a:pt x="2544" y="1066"/>
                  </a:lnTo>
                  <a:lnTo>
                    <a:pt x="2576" y="1103"/>
                  </a:lnTo>
                  <a:lnTo>
                    <a:pt x="2606" y="1141"/>
                  </a:lnTo>
                  <a:lnTo>
                    <a:pt x="2635" y="1181"/>
                  </a:lnTo>
                  <a:lnTo>
                    <a:pt x="2661" y="1222"/>
                  </a:lnTo>
                  <a:lnTo>
                    <a:pt x="2686" y="1266"/>
                  </a:lnTo>
                  <a:lnTo>
                    <a:pt x="2708" y="1309"/>
                  </a:lnTo>
                  <a:lnTo>
                    <a:pt x="2729" y="1354"/>
                  </a:lnTo>
                  <a:lnTo>
                    <a:pt x="2748" y="1401"/>
                  </a:lnTo>
                  <a:lnTo>
                    <a:pt x="2764" y="1449"/>
                  </a:lnTo>
                  <a:lnTo>
                    <a:pt x="2778" y="1497"/>
                  </a:lnTo>
                  <a:lnTo>
                    <a:pt x="2788" y="1546"/>
                  </a:lnTo>
                  <a:lnTo>
                    <a:pt x="2793" y="1571"/>
                  </a:lnTo>
                  <a:lnTo>
                    <a:pt x="2798" y="1597"/>
                  </a:lnTo>
                  <a:lnTo>
                    <a:pt x="2801" y="1622"/>
                  </a:lnTo>
                  <a:lnTo>
                    <a:pt x="2804" y="1648"/>
                  </a:lnTo>
                  <a:lnTo>
                    <a:pt x="2806" y="1673"/>
                  </a:lnTo>
                  <a:lnTo>
                    <a:pt x="2808" y="1699"/>
                  </a:lnTo>
                  <a:lnTo>
                    <a:pt x="2809" y="1726"/>
                  </a:lnTo>
                  <a:lnTo>
                    <a:pt x="2809" y="1752"/>
                  </a:lnTo>
                  <a:lnTo>
                    <a:pt x="2809" y="1779"/>
                  </a:lnTo>
                  <a:lnTo>
                    <a:pt x="2808" y="1804"/>
                  </a:lnTo>
                  <a:lnTo>
                    <a:pt x="2806" y="1831"/>
                  </a:lnTo>
                  <a:lnTo>
                    <a:pt x="2804" y="1857"/>
                  </a:lnTo>
                  <a:lnTo>
                    <a:pt x="2801" y="1882"/>
                  </a:lnTo>
                  <a:lnTo>
                    <a:pt x="2798" y="1908"/>
                  </a:lnTo>
                  <a:lnTo>
                    <a:pt x="2793" y="1933"/>
                  </a:lnTo>
                  <a:lnTo>
                    <a:pt x="2788" y="1958"/>
                  </a:lnTo>
                  <a:lnTo>
                    <a:pt x="2778" y="2008"/>
                  </a:lnTo>
                  <a:lnTo>
                    <a:pt x="2764" y="2056"/>
                  </a:lnTo>
                  <a:lnTo>
                    <a:pt x="2748" y="2103"/>
                  </a:lnTo>
                  <a:lnTo>
                    <a:pt x="2729" y="2149"/>
                  </a:lnTo>
                  <a:lnTo>
                    <a:pt x="2708" y="2195"/>
                  </a:lnTo>
                  <a:lnTo>
                    <a:pt x="2686" y="2239"/>
                  </a:lnTo>
                  <a:lnTo>
                    <a:pt x="2661" y="2281"/>
                  </a:lnTo>
                  <a:lnTo>
                    <a:pt x="2635" y="2323"/>
                  </a:lnTo>
                  <a:lnTo>
                    <a:pt x="2606" y="2363"/>
                  </a:lnTo>
                  <a:lnTo>
                    <a:pt x="2576" y="2401"/>
                  </a:lnTo>
                  <a:lnTo>
                    <a:pt x="2544" y="2439"/>
                  </a:lnTo>
                  <a:lnTo>
                    <a:pt x="2510" y="2474"/>
                  </a:lnTo>
                  <a:lnTo>
                    <a:pt x="2488" y="2496"/>
                  </a:lnTo>
                  <a:lnTo>
                    <a:pt x="2465" y="2517"/>
                  </a:lnTo>
                  <a:lnTo>
                    <a:pt x="2440" y="2538"/>
                  </a:lnTo>
                  <a:lnTo>
                    <a:pt x="2416" y="2558"/>
                  </a:lnTo>
                  <a:lnTo>
                    <a:pt x="2390" y="2577"/>
                  </a:lnTo>
                  <a:lnTo>
                    <a:pt x="2365" y="2595"/>
                  </a:lnTo>
                  <a:lnTo>
                    <a:pt x="2338" y="2612"/>
                  </a:lnTo>
                  <a:lnTo>
                    <a:pt x="2311" y="2629"/>
                  </a:lnTo>
                  <a:close/>
                  <a:moveTo>
                    <a:pt x="4969" y="2053"/>
                  </a:moveTo>
                  <a:lnTo>
                    <a:pt x="4437" y="1746"/>
                  </a:lnTo>
                  <a:lnTo>
                    <a:pt x="4437" y="2349"/>
                  </a:lnTo>
                  <a:lnTo>
                    <a:pt x="4473" y="2341"/>
                  </a:lnTo>
                  <a:lnTo>
                    <a:pt x="4509" y="2332"/>
                  </a:lnTo>
                  <a:lnTo>
                    <a:pt x="4544" y="2322"/>
                  </a:lnTo>
                  <a:lnTo>
                    <a:pt x="4579" y="2310"/>
                  </a:lnTo>
                  <a:lnTo>
                    <a:pt x="4613" y="2297"/>
                  </a:lnTo>
                  <a:lnTo>
                    <a:pt x="4647" y="2283"/>
                  </a:lnTo>
                  <a:lnTo>
                    <a:pt x="4680" y="2267"/>
                  </a:lnTo>
                  <a:lnTo>
                    <a:pt x="4712" y="2251"/>
                  </a:lnTo>
                  <a:lnTo>
                    <a:pt x="4744" y="2233"/>
                  </a:lnTo>
                  <a:lnTo>
                    <a:pt x="4775" y="2214"/>
                  </a:lnTo>
                  <a:lnTo>
                    <a:pt x="4805" y="2195"/>
                  </a:lnTo>
                  <a:lnTo>
                    <a:pt x="4835" y="2174"/>
                  </a:lnTo>
                  <a:lnTo>
                    <a:pt x="4862" y="2151"/>
                  </a:lnTo>
                  <a:lnTo>
                    <a:pt x="4890" y="2129"/>
                  </a:lnTo>
                  <a:lnTo>
                    <a:pt x="4917" y="2105"/>
                  </a:lnTo>
                  <a:lnTo>
                    <a:pt x="4943" y="2080"/>
                  </a:lnTo>
                  <a:lnTo>
                    <a:pt x="4969" y="2053"/>
                  </a:lnTo>
                  <a:close/>
                  <a:moveTo>
                    <a:pt x="3870" y="1419"/>
                  </a:moveTo>
                  <a:lnTo>
                    <a:pt x="3314" y="1098"/>
                  </a:lnTo>
                  <a:lnTo>
                    <a:pt x="3304" y="1132"/>
                  </a:lnTo>
                  <a:lnTo>
                    <a:pt x="3296" y="1167"/>
                  </a:lnTo>
                  <a:lnTo>
                    <a:pt x="3288" y="1203"/>
                  </a:lnTo>
                  <a:lnTo>
                    <a:pt x="3282" y="1239"/>
                  </a:lnTo>
                  <a:lnTo>
                    <a:pt x="3277" y="1275"/>
                  </a:lnTo>
                  <a:lnTo>
                    <a:pt x="3273" y="1312"/>
                  </a:lnTo>
                  <a:lnTo>
                    <a:pt x="3271" y="1349"/>
                  </a:lnTo>
                  <a:lnTo>
                    <a:pt x="3270" y="1387"/>
                  </a:lnTo>
                  <a:lnTo>
                    <a:pt x="3271" y="1432"/>
                  </a:lnTo>
                  <a:lnTo>
                    <a:pt x="3275" y="1477"/>
                  </a:lnTo>
                  <a:lnTo>
                    <a:pt x="3280" y="1520"/>
                  </a:lnTo>
                  <a:lnTo>
                    <a:pt x="3286" y="1564"/>
                  </a:lnTo>
                  <a:lnTo>
                    <a:pt x="3295" y="1606"/>
                  </a:lnTo>
                  <a:lnTo>
                    <a:pt x="3305" y="1648"/>
                  </a:lnTo>
                  <a:lnTo>
                    <a:pt x="3318" y="1689"/>
                  </a:lnTo>
                  <a:lnTo>
                    <a:pt x="3332" y="1730"/>
                  </a:lnTo>
                  <a:lnTo>
                    <a:pt x="3870" y="1419"/>
                  </a:lnTo>
                  <a:close/>
                  <a:moveTo>
                    <a:pt x="3493" y="766"/>
                  </a:moveTo>
                  <a:lnTo>
                    <a:pt x="4060" y="1092"/>
                  </a:lnTo>
                  <a:lnTo>
                    <a:pt x="4060" y="426"/>
                  </a:lnTo>
                  <a:lnTo>
                    <a:pt x="4024" y="433"/>
                  </a:lnTo>
                  <a:lnTo>
                    <a:pt x="3988" y="443"/>
                  </a:lnTo>
                  <a:lnTo>
                    <a:pt x="3952" y="454"/>
                  </a:lnTo>
                  <a:lnTo>
                    <a:pt x="3918" y="465"/>
                  </a:lnTo>
                  <a:lnTo>
                    <a:pt x="3884" y="478"/>
                  </a:lnTo>
                  <a:lnTo>
                    <a:pt x="3850" y="492"/>
                  </a:lnTo>
                  <a:lnTo>
                    <a:pt x="3818" y="507"/>
                  </a:lnTo>
                  <a:lnTo>
                    <a:pt x="3786" y="524"/>
                  </a:lnTo>
                  <a:lnTo>
                    <a:pt x="3754" y="542"/>
                  </a:lnTo>
                  <a:lnTo>
                    <a:pt x="3725" y="560"/>
                  </a:lnTo>
                  <a:lnTo>
                    <a:pt x="3695" y="580"/>
                  </a:lnTo>
                  <a:lnTo>
                    <a:pt x="3665" y="601"/>
                  </a:lnTo>
                  <a:lnTo>
                    <a:pt x="3637" y="623"/>
                  </a:lnTo>
                  <a:lnTo>
                    <a:pt x="3610" y="645"/>
                  </a:lnTo>
                  <a:lnTo>
                    <a:pt x="3583" y="670"/>
                  </a:lnTo>
                  <a:lnTo>
                    <a:pt x="3558" y="694"/>
                  </a:lnTo>
                  <a:lnTo>
                    <a:pt x="3525" y="729"/>
                  </a:lnTo>
                  <a:lnTo>
                    <a:pt x="3493" y="766"/>
                  </a:lnTo>
                  <a:close/>
                  <a:moveTo>
                    <a:pt x="4625" y="1419"/>
                  </a:moveTo>
                  <a:lnTo>
                    <a:pt x="5168" y="1732"/>
                  </a:lnTo>
                  <a:lnTo>
                    <a:pt x="5182" y="1692"/>
                  </a:lnTo>
                  <a:lnTo>
                    <a:pt x="5194" y="1650"/>
                  </a:lnTo>
                  <a:lnTo>
                    <a:pt x="5205" y="1607"/>
                  </a:lnTo>
                  <a:lnTo>
                    <a:pt x="5214" y="1565"/>
                  </a:lnTo>
                  <a:lnTo>
                    <a:pt x="5221" y="1521"/>
                  </a:lnTo>
                  <a:lnTo>
                    <a:pt x="5225" y="1477"/>
                  </a:lnTo>
                  <a:lnTo>
                    <a:pt x="5228" y="1432"/>
                  </a:lnTo>
                  <a:lnTo>
                    <a:pt x="5230" y="1387"/>
                  </a:lnTo>
                  <a:lnTo>
                    <a:pt x="5230" y="1349"/>
                  </a:lnTo>
                  <a:lnTo>
                    <a:pt x="5227" y="1312"/>
                  </a:lnTo>
                  <a:lnTo>
                    <a:pt x="5223" y="1274"/>
                  </a:lnTo>
                  <a:lnTo>
                    <a:pt x="5219" y="1238"/>
                  </a:lnTo>
                  <a:lnTo>
                    <a:pt x="5212" y="1201"/>
                  </a:lnTo>
                  <a:lnTo>
                    <a:pt x="5205" y="1166"/>
                  </a:lnTo>
                  <a:lnTo>
                    <a:pt x="5195" y="1131"/>
                  </a:lnTo>
                  <a:lnTo>
                    <a:pt x="5186" y="1096"/>
                  </a:lnTo>
                  <a:lnTo>
                    <a:pt x="4625" y="1419"/>
                  </a:lnTo>
                  <a:close/>
                  <a:moveTo>
                    <a:pt x="4060" y="1746"/>
                  </a:moveTo>
                  <a:lnTo>
                    <a:pt x="3530" y="2051"/>
                  </a:lnTo>
                  <a:lnTo>
                    <a:pt x="3558" y="2080"/>
                  </a:lnTo>
                  <a:lnTo>
                    <a:pt x="3583" y="2105"/>
                  </a:lnTo>
                  <a:lnTo>
                    <a:pt x="3610" y="2128"/>
                  </a:lnTo>
                  <a:lnTo>
                    <a:pt x="3637" y="2151"/>
                  </a:lnTo>
                  <a:lnTo>
                    <a:pt x="3665" y="2173"/>
                  </a:lnTo>
                  <a:lnTo>
                    <a:pt x="3695" y="2194"/>
                  </a:lnTo>
                  <a:lnTo>
                    <a:pt x="3725" y="2214"/>
                  </a:lnTo>
                  <a:lnTo>
                    <a:pt x="3754" y="2232"/>
                  </a:lnTo>
                  <a:lnTo>
                    <a:pt x="3786" y="2250"/>
                  </a:lnTo>
                  <a:lnTo>
                    <a:pt x="3818" y="2266"/>
                  </a:lnTo>
                  <a:lnTo>
                    <a:pt x="3850" y="2282"/>
                  </a:lnTo>
                  <a:lnTo>
                    <a:pt x="3884" y="2296"/>
                  </a:lnTo>
                  <a:lnTo>
                    <a:pt x="3918" y="2309"/>
                  </a:lnTo>
                  <a:lnTo>
                    <a:pt x="3952" y="2321"/>
                  </a:lnTo>
                  <a:lnTo>
                    <a:pt x="3988" y="2331"/>
                  </a:lnTo>
                  <a:lnTo>
                    <a:pt x="4024" y="2341"/>
                  </a:lnTo>
                  <a:lnTo>
                    <a:pt x="4060" y="2348"/>
                  </a:lnTo>
                  <a:lnTo>
                    <a:pt x="4060" y="1746"/>
                  </a:lnTo>
                  <a:close/>
                  <a:moveTo>
                    <a:pt x="4437" y="1092"/>
                  </a:moveTo>
                  <a:lnTo>
                    <a:pt x="5006" y="763"/>
                  </a:lnTo>
                  <a:lnTo>
                    <a:pt x="4975" y="728"/>
                  </a:lnTo>
                  <a:lnTo>
                    <a:pt x="4943" y="694"/>
                  </a:lnTo>
                  <a:lnTo>
                    <a:pt x="4917" y="669"/>
                  </a:lnTo>
                  <a:lnTo>
                    <a:pt x="4890" y="645"/>
                  </a:lnTo>
                  <a:lnTo>
                    <a:pt x="4862" y="622"/>
                  </a:lnTo>
                  <a:lnTo>
                    <a:pt x="4835" y="601"/>
                  </a:lnTo>
                  <a:lnTo>
                    <a:pt x="4805" y="579"/>
                  </a:lnTo>
                  <a:lnTo>
                    <a:pt x="4775" y="559"/>
                  </a:lnTo>
                  <a:lnTo>
                    <a:pt x="4744" y="541"/>
                  </a:lnTo>
                  <a:lnTo>
                    <a:pt x="4712" y="523"/>
                  </a:lnTo>
                  <a:lnTo>
                    <a:pt x="4680" y="506"/>
                  </a:lnTo>
                  <a:lnTo>
                    <a:pt x="4647" y="491"/>
                  </a:lnTo>
                  <a:lnTo>
                    <a:pt x="4613" y="477"/>
                  </a:lnTo>
                  <a:lnTo>
                    <a:pt x="4579" y="463"/>
                  </a:lnTo>
                  <a:lnTo>
                    <a:pt x="4544" y="453"/>
                  </a:lnTo>
                  <a:lnTo>
                    <a:pt x="4509" y="442"/>
                  </a:lnTo>
                  <a:lnTo>
                    <a:pt x="4473" y="432"/>
                  </a:lnTo>
                  <a:lnTo>
                    <a:pt x="4437" y="425"/>
                  </a:lnTo>
                  <a:lnTo>
                    <a:pt x="4437" y="1092"/>
                  </a:lnTo>
                  <a:close/>
                  <a:moveTo>
                    <a:pt x="2318" y="2243"/>
                  </a:moveTo>
                  <a:lnTo>
                    <a:pt x="1925" y="2016"/>
                  </a:lnTo>
                  <a:lnTo>
                    <a:pt x="1925" y="2461"/>
                  </a:lnTo>
                  <a:lnTo>
                    <a:pt x="1953" y="2455"/>
                  </a:lnTo>
                  <a:lnTo>
                    <a:pt x="1979" y="2448"/>
                  </a:lnTo>
                  <a:lnTo>
                    <a:pt x="2005" y="2441"/>
                  </a:lnTo>
                  <a:lnTo>
                    <a:pt x="2030" y="2432"/>
                  </a:lnTo>
                  <a:lnTo>
                    <a:pt x="2056" y="2423"/>
                  </a:lnTo>
                  <a:lnTo>
                    <a:pt x="2080" y="2412"/>
                  </a:lnTo>
                  <a:lnTo>
                    <a:pt x="2105" y="2400"/>
                  </a:lnTo>
                  <a:lnTo>
                    <a:pt x="2128" y="2389"/>
                  </a:lnTo>
                  <a:lnTo>
                    <a:pt x="2152" y="2376"/>
                  </a:lnTo>
                  <a:lnTo>
                    <a:pt x="2175" y="2362"/>
                  </a:lnTo>
                  <a:lnTo>
                    <a:pt x="2196" y="2347"/>
                  </a:lnTo>
                  <a:lnTo>
                    <a:pt x="2219" y="2331"/>
                  </a:lnTo>
                  <a:lnTo>
                    <a:pt x="2239" y="2315"/>
                  </a:lnTo>
                  <a:lnTo>
                    <a:pt x="2260" y="2298"/>
                  </a:lnTo>
                  <a:lnTo>
                    <a:pt x="2279" y="2281"/>
                  </a:lnTo>
                  <a:lnTo>
                    <a:pt x="2299" y="2262"/>
                  </a:lnTo>
                  <a:lnTo>
                    <a:pt x="2318" y="2243"/>
                  </a:lnTo>
                  <a:close/>
                  <a:moveTo>
                    <a:pt x="1509" y="1776"/>
                  </a:moveTo>
                  <a:lnTo>
                    <a:pt x="1098" y="1539"/>
                  </a:lnTo>
                  <a:lnTo>
                    <a:pt x="1092" y="1565"/>
                  </a:lnTo>
                  <a:lnTo>
                    <a:pt x="1084" y="1590"/>
                  </a:lnTo>
                  <a:lnTo>
                    <a:pt x="1079" y="1616"/>
                  </a:lnTo>
                  <a:lnTo>
                    <a:pt x="1075" y="1643"/>
                  </a:lnTo>
                  <a:lnTo>
                    <a:pt x="1072" y="1670"/>
                  </a:lnTo>
                  <a:lnTo>
                    <a:pt x="1068" y="1697"/>
                  </a:lnTo>
                  <a:lnTo>
                    <a:pt x="1067" y="1725"/>
                  </a:lnTo>
                  <a:lnTo>
                    <a:pt x="1066" y="1752"/>
                  </a:lnTo>
                  <a:lnTo>
                    <a:pt x="1067" y="1785"/>
                  </a:lnTo>
                  <a:lnTo>
                    <a:pt x="1069" y="1818"/>
                  </a:lnTo>
                  <a:lnTo>
                    <a:pt x="1074" y="1850"/>
                  </a:lnTo>
                  <a:lnTo>
                    <a:pt x="1078" y="1882"/>
                  </a:lnTo>
                  <a:lnTo>
                    <a:pt x="1084" y="1914"/>
                  </a:lnTo>
                  <a:lnTo>
                    <a:pt x="1093" y="1945"/>
                  </a:lnTo>
                  <a:lnTo>
                    <a:pt x="1101" y="1975"/>
                  </a:lnTo>
                  <a:lnTo>
                    <a:pt x="1112" y="2004"/>
                  </a:lnTo>
                  <a:lnTo>
                    <a:pt x="1509" y="1776"/>
                  </a:lnTo>
                  <a:close/>
                  <a:moveTo>
                    <a:pt x="1230" y="1295"/>
                  </a:moveTo>
                  <a:lnTo>
                    <a:pt x="1647" y="1535"/>
                  </a:lnTo>
                  <a:lnTo>
                    <a:pt x="1647" y="1044"/>
                  </a:lnTo>
                  <a:lnTo>
                    <a:pt x="1621" y="1050"/>
                  </a:lnTo>
                  <a:lnTo>
                    <a:pt x="1595" y="1056"/>
                  </a:lnTo>
                  <a:lnTo>
                    <a:pt x="1569" y="1065"/>
                  </a:lnTo>
                  <a:lnTo>
                    <a:pt x="1544" y="1073"/>
                  </a:lnTo>
                  <a:lnTo>
                    <a:pt x="1519" y="1083"/>
                  </a:lnTo>
                  <a:lnTo>
                    <a:pt x="1494" y="1092"/>
                  </a:lnTo>
                  <a:lnTo>
                    <a:pt x="1470" y="1104"/>
                  </a:lnTo>
                  <a:lnTo>
                    <a:pt x="1446" y="1116"/>
                  </a:lnTo>
                  <a:lnTo>
                    <a:pt x="1424" y="1130"/>
                  </a:lnTo>
                  <a:lnTo>
                    <a:pt x="1400" y="1143"/>
                  </a:lnTo>
                  <a:lnTo>
                    <a:pt x="1379" y="1157"/>
                  </a:lnTo>
                  <a:lnTo>
                    <a:pt x="1358" y="1173"/>
                  </a:lnTo>
                  <a:lnTo>
                    <a:pt x="1337" y="1189"/>
                  </a:lnTo>
                  <a:lnTo>
                    <a:pt x="1316" y="1206"/>
                  </a:lnTo>
                  <a:lnTo>
                    <a:pt x="1297" y="1223"/>
                  </a:lnTo>
                  <a:lnTo>
                    <a:pt x="1278" y="1241"/>
                  </a:lnTo>
                  <a:lnTo>
                    <a:pt x="1254" y="1267"/>
                  </a:lnTo>
                  <a:lnTo>
                    <a:pt x="1230" y="1295"/>
                  </a:lnTo>
                  <a:close/>
                  <a:moveTo>
                    <a:pt x="2064" y="1776"/>
                  </a:moveTo>
                  <a:lnTo>
                    <a:pt x="2464" y="2007"/>
                  </a:lnTo>
                  <a:lnTo>
                    <a:pt x="2474" y="1977"/>
                  </a:lnTo>
                  <a:lnTo>
                    <a:pt x="2484" y="1946"/>
                  </a:lnTo>
                  <a:lnTo>
                    <a:pt x="2491" y="1915"/>
                  </a:lnTo>
                  <a:lnTo>
                    <a:pt x="2498" y="1883"/>
                  </a:lnTo>
                  <a:lnTo>
                    <a:pt x="2503" y="1851"/>
                  </a:lnTo>
                  <a:lnTo>
                    <a:pt x="2507" y="1818"/>
                  </a:lnTo>
                  <a:lnTo>
                    <a:pt x="2509" y="1785"/>
                  </a:lnTo>
                  <a:lnTo>
                    <a:pt x="2510" y="1752"/>
                  </a:lnTo>
                  <a:lnTo>
                    <a:pt x="2509" y="1725"/>
                  </a:lnTo>
                  <a:lnTo>
                    <a:pt x="2508" y="1697"/>
                  </a:lnTo>
                  <a:lnTo>
                    <a:pt x="2505" y="1669"/>
                  </a:lnTo>
                  <a:lnTo>
                    <a:pt x="2502" y="1642"/>
                  </a:lnTo>
                  <a:lnTo>
                    <a:pt x="2497" y="1615"/>
                  </a:lnTo>
                  <a:lnTo>
                    <a:pt x="2491" y="1589"/>
                  </a:lnTo>
                  <a:lnTo>
                    <a:pt x="2485" y="1563"/>
                  </a:lnTo>
                  <a:lnTo>
                    <a:pt x="2477" y="1537"/>
                  </a:lnTo>
                  <a:lnTo>
                    <a:pt x="2064" y="1776"/>
                  </a:lnTo>
                  <a:close/>
                  <a:moveTo>
                    <a:pt x="1647" y="2016"/>
                  </a:moveTo>
                  <a:lnTo>
                    <a:pt x="1258" y="2242"/>
                  </a:lnTo>
                  <a:lnTo>
                    <a:pt x="1278" y="2262"/>
                  </a:lnTo>
                  <a:lnTo>
                    <a:pt x="1297" y="2280"/>
                  </a:lnTo>
                  <a:lnTo>
                    <a:pt x="1316" y="2298"/>
                  </a:lnTo>
                  <a:lnTo>
                    <a:pt x="1337" y="2315"/>
                  </a:lnTo>
                  <a:lnTo>
                    <a:pt x="1358" y="2331"/>
                  </a:lnTo>
                  <a:lnTo>
                    <a:pt x="1379" y="2346"/>
                  </a:lnTo>
                  <a:lnTo>
                    <a:pt x="1400" y="2361"/>
                  </a:lnTo>
                  <a:lnTo>
                    <a:pt x="1424" y="2375"/>
                  </a:lnTo>
                  <a:lnTo>
                    <a:pt x="1446" y="2388"/>
                  </a:lnTo>
                  <a:lnTo>
                    <a:pt x="1470" y="2400"/>
                  </a:lnTo>
                  <a:lnTo>
                    <a:pt x="1494" y="2411"/>
                  </a:lnTo>
                  <a:lnTo>
                    <a:pt x="1519" y="2422"/>
                  </a:lnTo>
                  <a:lnTo>
                    <a:pt x="1544" y="2431"/>
                  </a:lnTo>
                  <a:lnTo>
                    <a:pt x="1569" y="2440"/>
                  </a:lnTo>
                  <a:lnTo>
                    <a:pt x="1595" y="2447"/>
                  </a:lnTo>
                  <a:lnTo>
                    <a:pt x="1621" y="2455"/>
                  </a:lnTo>
                  <a:lnTo>
                    <a:pt x="1647" y="2460"/>
                  </a:lnTo>
                  <a:lnTo>
                    <a:pt x="1647" y="2016"/>
                  </a:lnTo>
                  <a:close/>
                  <a:moveTo>
                    <a:pt x="1925" y="1535"/>
                  </a:moveTo>
                  <a:lnTo>
                    <a:pt x="2345" y="1292"/>
                  </a:lnTo>
                  <a:lnTo>
                    <a:pt x="2322" y="1267"/>
                  </a:lnTo>
                  <a:lnTo>
                    <a:pt x="2299" y="1241"/>
                  </a:lnTo>
                  <a:lnTo>
                    <a:pt x="2279" y="1223"/>
                  </a:lnTo>
                  <a:lnTo>
                    <a:pt x="2260" y="1205"/>
                  </a:lnTo>
                  <a:lnTo>
                    <a:pt x="2239" y="1189"/>
                  </a:lnTo>
                  <a:lnTo>
                    <a:pt x="2219" y="1172"/>
                  </a:lnTo>
                  <a:lnTo>
                    <a:pt x="2196" y="1157"/>
                  </a:lnTo>
                  <a:lnTo>
                    <a:pt x="2175" y="1142"/>
                  </a:lnTo>
                  <a:lnTo>
                    <a:pt x="2152" y="1129"/>
                  </a:lnTo>
                  <a:lnTo>
                    <a:pt x="2128" y="1116"/>
                  </a:lnTo>
                  <a:lnTo>
                    <a:pt x="2105" y="1103"/>
                  </a:lnTo>
                  <a:lnTo>
                    <a:pt x="2080" y="1092"/>
                  </a:lnTo>
                  <a:lnTo>
                    <a:pt x="2056" y="1082"/>
                  </a:lnTo>
                  <a:lnTo>
                    <a:pt x="2030" y="1072"/>
                  </a:lnTo>
                  <a:lnTo>
                    <a:pt x="2005" y="1064"/>
                  </a:lnTo>
                  <a:lnTo>
                    <a:pt x="1979" y="1056"/>
                  </a:lnTo>
                  <a:lnTo>
                    <a:pt x="1953" y="1049"/>
                  </a:lnTo>
                  <a:lnTo>
                    <a:pt x="1925" y="1043"/>
                  </a:lnTo>
                  <a:lnTo>
                    <a:pt x="1925" y="15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tIns="5400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57" name="MH_SubTitle_5"/>
            <p:cNvSpPr/>
            <p:nvPr>
              <p:custDataLst>
                <p:tags r:id="rId4"/>
              </p:custDataLst>
            </p:nvPr>
          </p:nvSpPr>
          <p:spPr>
            <a:xfrm>
              <a:off x="4469056" y="3317140"/>
              <a:ext cx="2161688" cy="1559981"/>
            </a:xfrm>
            <a:custGeom>
              <a:avLst/>
              <a:gdLst>
                <a:gd name="connsiteX0" fmla="*/ 0 w 2309360"/>
                <a:gd name="connsiteY0" fmla="*/ 0 h 1666434"/>
                <a:gd name="connsiteX1" fmla="*/ 2309360 w 2309360"/>
                <a:gd name="connsiteY1" fmla="*/ 0 h 1666434"/>
                <a:gd name="connsiteX2" fmla="*/ 2309360 w 2309360"/>
                <a:gd name="connsiteY2" fmla="*/ 1305879 h 1666434"/>
                <a:gd name="connsiteX3" fmla="*/ 1530338 w 2309360"/>
                <a:gd name="connsiteY3" fmla="*/ 1305879 h 1666434"/>
                <a:gd name="connsiteX4" fmla="*/ 1154681 w 2309360"/>
                <a:gd name="connsiteY4" fmla="*/ 1666434 h 1666434"/>
                <a:gd name="connsiteX5" fmla="*/ 779023 w 2309360"/>
                <a:gd name="connsiteY5" fmla="*/ 1305879 h 1666434"/>
                <a:gd name="connsiteX6" fmla="*/ 0 w 2309360"/>
                <a:gd name="connsiteY6" fmla="*/ 1305879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0" y="0"/>
                  </a:moveTo>
                  <a:lnTo>
                    <a:pt x="2309360" y="0"/>
                  </a:lnTo>
                  <a:lnTo>
                    <a:pt x="2309360" y="1305879"/>
                  </a:lnTo>
                  <a:lnTo>
                    <a:pt x="1530338" y="1305879"/>
                  </a:lnTo>
                  <a:lnTo>
                    <a:pt x="1154681" y="1666434"/>
                  </a:lnTo>
                  <a:lnTo>
                    <a:pt x="779023" y="1305879"/>
                  </a:lnTo>
                  <a:lnTo>
                    <a:pt x="0" y="1305879"/>
                  </a:lnTo>
                  <a:close/>
                </a:path>
              </a:pathLst>
            </a:custGeom>
            <a:noFill/>
            <a:ln w="1905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459000"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8" name="Text Box 10"/>
            <p:cNvSpPr txBox="1">
              <a:spLocks noChangeArrowheads="1"/>
            </p:cNvSpPr>
            <p:nvPr/>
          </p:nvSpPr>
          <p:spPr bwMode="auto">
            <a:xfrm>
              <a:off x="4503973" y="3433107"/>
              <a:ext cx="2028368" cy="67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您的内容打在这里，或者通过复制您的文本后，在此框中选择粘贴您</a:t>
              </a:r>
              <a:endParaRPr lang="en-US" altLang="zh-CN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+mn-ea"/>
                </a:rPr>
                <a:t>的内容打在这里，或者通</a:t>
              </a:r>
              <a:endParaRPr lang="en-US" altLang="zh-CN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endParaRPr>
            </a:p>
          </p:txBody>
        </p:sp>
      </p:grpSp>
      <p:sp>
        <p:nvSpPr>
          <p:cNvPr id="36" name="文本框 48"/>
          <p:cNvSpPr txBox="1">
            <a:spLocks noChangeArrowheads="1"/>
          </p:cNvSpPr>
          <p:nvPr/>
        </p:nvSpPr>
        <p:spPr bwMode="auto">
          <a:xfrm>
            <a:off x="3713163" y="254000"/>
            <a:ext cx="1717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消费者分析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37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5472113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2627313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ight Arrow 34"/>
          <p:cNvSpPr/>
          <p:nvPr/>
        </p:nvSpPr>
        <p:spPr>
          <a:xfrm>
            <a:off x="4286250" y="2500313"/>
            <a:ext cx="571500" cy="206375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36" name="Right Arrow 35"/>
          <p:cNvSpPr/>
          <p:nvPr/>
        </p:nvSpPr>
        <p:spPr>
          <a:xfrm flipH="1">
            <a:off x="4286250" y="2286000"/>
            <a:ext cx="571500" cy="206375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49288" y="4419600"/>
            <a:ext cx="3214687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8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+mn-ea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文本</a:t>
            </a:r>
            <a:r>
              <a: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后，在此框中选择粘贴，并选择只保留文字；</a:t>
            </a:r>
            <a:endParaRPr lang="ms-MY" sz="8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928688" y="1571625"/>
            <a:ext cx="2714625" cy="2189163"/>
            <a:chOff x="928662" y="1571618"/>
            <a:chExt cx="2714644" cy="2189010"/>
          </a:xfrm>
        </p:grpSpPr>
        <p:sp>
          <p:nvSpPr>
            <p:cNvPr id="20" name="Isosceles Triangle 2"/>
            <p:cNvSpPr/>
            <p:nvPr/>
          </p:nvSpPr>
          <p:spPr>
            <a:xfrm>
              <a:off x="928662" y="1571618"/>
              <a:ext cx="1103320" cy="1811211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162026" y="3498708"/>
              <a:ext cx="466728" cy="261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Open Sans" panose="020B0606030504020204" pitchFamily="34" charset="0"/>
                  <a:cs typeface="Open Sans" panose="020B0606030504020204" pitchFamily="34" charset="0"/>
                </a:rPr>
                <a:t>90%</a:t>
              </a:r>
            </a:p>
          </p:txBody>
        </p:sp>
        <p:sp>
          <p:nvSpPr>
            <p:cNvPr id="21" name="Isosceles Triangle 2"/>
            <p:cNvSpPr/>
            <p:nvPr/>
          </p:nvSpPr>
          <p:spPr>
            <a:xfrm>
              <a:off x="1509691" y="2228797"/>
              <a:ext cx="1028707" cy="1154032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733530" y="3498708"/>
              <a:ext cx="466728" cy="261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Open Sans" panose="020B0606030504020204" pitchFamily="34" charset="0"/>
                  <a:cs typeface="Open Sans" panose="020B0606030504020204" pitchFamily="34" charset="0"/>
                </a:rPr>
                <a:t>50%</a:t>
              </a:r>
            </a:p>
          </p:txBody>
        </p:sp>
        <p:sp>
          <p:nvSpPr>
            <p:cNvPr id="22" name="Isosceles Triangle 2"/>
            <p:cNvSpPr/>
            <p:nvPr/>
          </p:nvSpPr>
          <p:spPr>
            <a:xfrm>
              <a:off x="2014520" y="2071646"/>
              <a:ext cx="1200158" cy="131118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305034" y="3498708"/>
              <a:ext cx="466728" cy="261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Open Sans" panose="020B0606030504020204" pitchFamily="34" charset="0"/>
                  <a:cs typeface="Open Sans" panose="020B0606030504020204" pitchFamily="34" charset="0"/>
                </a:rPr>
                <a:t>65%</a:t>
              </a:r>
            </a:p>
          </p:txBody>
        </p:sp>
        <p:sp>
          <p:nvSpPr>
            <p:cNvPr id="23" name="Isosceles Triangle 2"/>
            <p:cNvSpPr/>
            <p:nvPr/>
          </p:nvSpPr>
          <p:spPr>
            <a:xfrm>
              <a:off x="2614599" y="2357376"/>
              <a:ext cx="1028707" cy="102545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876538" y="3498708"/>
              <a:ext cx="466728" cy="261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Open Sans" panose="020B0606030504020204" pitchFamily="34" charset="0"/>
                  <a:cs typeface="Open Sans" panose="020B0606030504020204" pitchFamily="34" charset="0"/>
                </a:rPr>
                <a:t>40%</a:t>
              </a: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5572125" y="1571625"/>
            <a:ext cx="2714625" cy="2189163"/>
            <a:chOff x="5572132" y="1571618"/>
            <a:chExt cx="2714644" cy="2189010"/>
          </a:xfrm>
        </p:grpSpPr>
        <p:sp>
          <p:nvSpPr>
            <p:cNvPr id="25" name="Isosceles Triangle 2"/>
            <p:cNvSpPr/>
            <p:nvPr/>
          </p:nvSpPr>
          <p:spPr>
            <a:xfrm>
              <a:off x="5572132" y="1571618"/>
              <a:ext cx="1103321" cy="1811211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5734058" y="3498708"/>
              <a:ext cx="466728" cy="261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Open Sans" panose="020B0606030504020204" pitchFamily="34" charset="0"/>
                  <a:cs typeface="Open Sans" panose="020B0606030504020204" pitchFamily="34" charset="0"/>
                </a:rPr>
                <a:t>90%</a:t>
              </a:r>
            </a:p>
          </p:txBody>
        </p:sp>
        <p:sp>
          <p:nvSpPr>
            <p:cNvPr id="26" name="Isosceles Triangle 2"/>
            <p:cNvSpPr/>
            <p:nvPr/>
          </p:nvSpPr>
          <p:spPr>
            <a:xfrm>
              <a:off x="6153161" y="2214511"/>
              <a:ext cx="1028707" cy="116831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6305562" y="3498708"/>
              <a:ext cx="466728" cy="261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Open Sans" panose="020B0606030504020204" pitchFamily="34" charset="0"/>
                  <a:cs typeface="Open Sans" panose="020B0606030504020204" pitchFamily="34" charset="0"/>
                </a:rPr>
                <a:t>50%</a:t>
              </a:r>
            </a:p>
          </p:txBody>
        </p:sp>
        <p:sp>
          <p:nvSpPr>
            <p:cNvPr id="27" name="Isosceles Triangle 2"/>
            <p:cNvSpPr/>
            <p:nvPr/>
          </p:nvSpPr>
          <p:spPr>
            <a:xfrm>
              <a:off x="6657990" y="2071646"/>
              <a:ext cx="1200158" cy="131118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877066" y="3498708"/>
              <a:ext cx="466728" cy="261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Open Sans" panose="020B0606030504020204" pitchFamily="34" charset="0"/>
                  <a:cs typeface="Open Sans" panose="020B0606030504020204" pitchFamily="34" charset="0"/>
                </a:rPr>
                <a:t>65%</a:t>
              </a:r>
            </a:p>
          </p:txBody>
        </p:sp>
        <p:sp>
          <p:nvSpPr>
            <p:cNvPr id="28" name="Isosceles Triangle 2"/>
            <p:cNvSpPr/>
            <p:nvPr/>
          </p:nvSpPr>
          <p:spPr>
            <a:xfrm>
              <a:off x="7258069" y="1714483"/>
              <a:ext cx="1028707" cy="1668346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448570" y="3498708"/>
              <a:ext cx="466728" cy="261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Open Sans" panose="020B0606030504020204" pitchFamily="34" charset="0"/>
                  <a:cs typeface="Open Sans" panose="020B0606030504020204" pitchFamily="34" charset="0"/>
                </a:rPr>
                <a:t>40%</a:t>
              </a:r>
            </a:p>
          </p:txBody>
        </p:sp>
      </p:grpSp>
      <p:sp>
        <p:nvSpPr>
          <p:cNvPr id="56" name="Rectangle 64"/>
          <p:cNvSpPr/>
          <p:nvPr/>
        </p:nvSpPr>
        <p:spPr>
          <a:xfrm>
            <a:off x="4296078" y="1920637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</a:p>
        </p:txBody>
      </p:sp>
      <p:sp>
        <p:nvSpPr>
          <p:cNvPr id="57" name="Rectangle 64"/>
          <p:cNvSpPr/>
          <p:nvPr/>
        </p:nvSpPr>
        <p:spPr>
          <a:xfrm>
            <a:off x="4296078" y="2705974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28662" y="3910468"/>
            <a:ext cx="2028878" cy="377842"/>
            <a:chOff x="928662" y="3910468"/>
            <a:chExt cx="2028878" cy="377842"/>
          </a:xfrm>
          <a:solidFill>
            <a:schemeClr val="accent1">
              <a:alpha val="50000"/>
            </a:schemeClr>
          </a:solidFill>
        </p:grpSpPr>
        <p:grpSp>
          <p:nvGrpSpPr>
            <p:cNvPr id="59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8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61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8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7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7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7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87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8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8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90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9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93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4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9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96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99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0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10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02" name="Rectangle 41"/>
          <p:cNvSpPr/>
          <p:nvPr/>
        </p:nvSpPr>
        <p:spPr>
          <a:xfrm>
            <a:off x="3132138" y="3930650"/>
            <a:ext cx="684212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100%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03446" y="3914891"/>
            <a:ext cx="1944572" cy="378000"/>
            <a:chOff x="5703446" y="3914891"/>
            <a:chExt cx="1944572" cy="378000"/>
          </a:xfrm>
          <a:solidFill>
            <a:schemeClr val="accent1">
              <a:alpha val="50000"/>
            </a:schemeClr>
          </a:solidFill>
        </p:grpSpPr>
        <p:grpSp>
          <p:nvGrpSpPr>
            <p:cNvPr id="104" name="Group 302"/>
            <p:cNvGrpSpPr>
              <a:grpSpLocks noChangeAspect="1"/>
            </p:cNvGrpSpPr>
            <p:nvPr/>
          </p:nvGrpSpPr>
          <p:grpSpPr>
            <a:xfrm>
              <a:off x="5703446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18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119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05" name="Group 302"/>
            <p:cNvGrpSpPr>
              <a:grpSpLocks noChangeAspect="1"/>
            </p:cNvGrpSpPr>
            <p:nvPr/>
          </p:nvGrpSpPr>
          <p:grpSpPr>
            <a:xfrm>
              <a:off x="5900035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16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117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06" name="Group 302"/>
            <p:cNvGrpSpPr>
              <a:grpSpLocks noChangeAspect="1"/>
            </p:cNvGrpSpPr>
            <p:nvPr/>
          </p:nvGrpSpPr>
          <p:grpSpPr>
            <a:xfrm>
              <a:off x="6096624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14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115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07" name="Group 302"/>
            <p:cNvGrpSpPr>
              <a:grpSpLocks noChangeAspect="1"/>
            </p:cNvGrpSpPr>
            <p:nvPr/>
          </p:nvGrpSpPr>
          <p:grpSpPr>
            <a:xfrm>
              <a:off x="6293213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12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113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08" name="Group 302"/>
            <p:cNvGrpSpPr>
              <a:grpSpLocks noChangeAspect="1"/>
            </p:cNvGrpSpPr>
            <p:nvPr/>
          </p:nvGrpSpPr>
          <p:grpSpPr>
            <a:xfrm>
              <a:off x="6489802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10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111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20" name="Group 302"/>
            <p:cNvGrpSpPr>
              <a:grpSpLocks noChangeAspect="1"/>
            </p:cNvGrpSpPr>
            <p:nvPr/>
          </p:nvGrpSpPr>
          <p:grpSpPr>
            <a:xfrm>
              <a:off x="6686391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21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122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23" name="Group 302"/>
            <p:cNvGrpSpPr>
              <a:grpSpLocks noChangeAspect="1"/>
            </p:cNvGrpSpPr>
            <p:nvPr/>
          </p:nvGrpSpPr>
          <p:grpSpPr>
            <a:xfrm>
              <a:off x="6882980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24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125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26" name="Group 302"/>
            <p:cNvGrpSpPr>
              <a:grpSpLocks noChangeAspect="1"/>
            </p:cNvGrpSpPr>
            <p:nvPr/>
          </p:nvGrpSpPr>
          <p:grpSpPr>
            <a:xfrm>
              <a:off x="7079569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27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128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29" name="Group 302"/>
            <p:cNvGrpSpPr>
              <a:grpSpLocks noChangeAspect="1"/>
            </p:cNvGrpSpPr>
            <p:nvPr/>
          </p:nvGrpSpPr>
          <p:grpSpPr>
            <a:xfrm>
              <a:off x="7276158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30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131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32" name="Group 302"/>
            <p:cNvGrpSpPr>
              <a:grpSpLocks noChangeAspect="1"/>
            </p:cNvGrpSpPr>
            <p:nvPr/>
          </p:nvGrpSpPr>
          <p:grpSpPr>
            <a:xfrm>
              <a:off x="7472746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33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134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35" name="Rectangle 36"/>
          <p:cNvSpPr/>
          <p:nvPr/>
        </p:nvSpPr>
        <p:spPr>
          <a:xfrm>
            <a:off x="5291138" y="4419600"/>
            <a:ext cx="3214687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8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+mn-ea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文本</a:t>
            </a:r>
            <a:r>
              <a: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后，在此框中选择粘贴，并选择只保留文字；</a:t>
            </a:r>
            <a:endParaRPr lang="ms-MY" sz="8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36" name="Rectangle 41"/>
          <p:cNvSpPr/>
          <p:nvPr/>
        </p:nvSpPr>
        <p:spPr>
          <a:xfrm>
            <a:off x="7773988" y="3930650"/>
            <a:ext cx="571500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70%</a:t>
            </a:r>
          </a:p>
        </p:txBody>
      </p:sp>
      <p:sp>
        <p:nvSpPr>
          <p:cNvPr id="139" name="文本框 48"/>
          <p:cNvSpPr txBox="1">
            <a:spLocks noChangeArrowheads="1"/>
          </p:cNvSpPr>
          <p:nvPr/>
        </p:nvSpPr>
        <p:spPr bwMode="auto">
          <a:xfrm>
            <a:off x="3713163" y="254000"/>
            <a:ext cx="1717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竞争者分析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140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141" name="直接连接符 140"/>
          <p:cNvCxnSpPr/>
          <p:nvPr/>
        </p:nvCxnSpPr>
        <p:spPr>
          <a:xfrm>
            <a:off x="5472113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2627313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/>
      <p:bldP spid="102" grpId="0"/>
      <p:bldP spid="135" grpId="0"/>
      <p:bldP spid="136" grpId="0"/>
      <p:bldP spid="139" grpId="0"/>
      <p:bldP spid="1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3332163" y="1797050"/>
            <a:ext cx="2343150" cy="696913"/>
            <a:chOff x="3332900" y="1797045"/>
            <a:chExt cx="2342667" cy="696309"/>
          </a:xfrm>
        </p:grpSpPr>
        <p:sp>
          <p:nvSpPr>
            <p:cNvPr id="11" name="MH_Other_4"/>
            <p:cNvSpPr/>
            <p:nvPr>
              <p:custDataLst>
                <p:tags r:id="rId8"/>
              </p:custDataLst>
            </p:nvPr>
          </p:nvSpPr>
          <p:spPr>
            <a:xfrm>
              <a:off x="3797941" y="1797045"/>
              <a:ext cx="1412584" cy="696309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pic>
          <p:nvPicPr>
            <p:cNvPr id="36886" name="MH_Other_5"/>
            <p:cNvPicPr/>
            <p:nvPr>
              <p:custDataLst>
                <p:tags r:id="rId9"/>
              </p:custDataLst>
            </p:nvPr>
          </p:nvPicPr>
          <p:blipFill>
            <a:blip r:embed="rId1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887"/>
            <a:stretch>
              <a:fillRect/>
            </a:stretch>
          </p:blipFill>
          <p:spPr bwMode="auto">
            <a:xfrm>
              <a:off x="3332900" y="1797045"/>
              <a:ext cx="2342667" cy="100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MH_Other_2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4164579" y="1904901"/>
              <a:ext cx="725337" cy="523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accent2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5788025" y="1797050"/>
            <a:ext cx="2341563" cy="696913"/>
            <a:chOff x="5787683" y="1797045"/>
            <a:chExt cx="2342667" cy="696309"/>
          </a:xfrm>
        </p:grpSpPr>
        <p:sp>
          <p:nvSpPr>
            <p:cNvPr id="16" name="MH_Other_7"/>
            <p:cNvSpPr/>
            <p:nvPr>
              <p:custDataLst>
                <p:tags r:id="rId5"/>
              </p:custDataLst>
            </p:nvPr>
          </p:nvSpPr>
          <p:spPr>
            <a:xfrm>
              <a:off x="6253040" y="1797045"/>
              <a:ext cx="1411952" cy="696309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5875">
              <a:noFill/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pic>
          <p:nvPicPr>
            <p:cNvPr id="36883" name="MH_Other_8"/>
            <p:cNvPicPr/>
            <p:nvPr>
              <p:custDataLst>
                <p:tags r:id="rId6"/>
              </p:custDataLst>
            </p:nvPr>
          </p:nvPicPr>
          <p:blipFill>
            <a:blip r:embed="rId1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887"/>
            <a:stretch>
              <a:fillRect/>
            </a:stretch>
          </p:blipFill>
          <p:spPr bwMode="auto">
            <a:xfrm>
              <a:off x="5787683" y="1797045"/>
              <a:ext cx="2342667" cy="100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MH_Other_4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635808" y="1904901"/>
              <a:ext cx="724241" cy="523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accent2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 bwMode="auto">
          <a:xfrm>
            <a:off x="877888" y="1797050"/>
            <a:ext cx="2343150" cy="696913"/>
            <a:chOff x="878116" y="1797045"/>
            <a:chExt cx="2342667" cy="696309"/>
          </a:xfrm>
        </p:grpSpPr>
        <p:sp>
          <p:nvSpPr>
            <p:cNvPr id="6" name="MH_Other_1"/>
            <p:cNvSpPr/>
            <p:nvPr>
              <p:custDataLst>
                <p:tags r:id="rId2"/>
              </p:custDataLst>
            </p:nvPr>
          </p:nvSpPr>
          <p:spPr>
            <a:xfrm>
              <a:off x="1343157" y="1797045"/>
              <a:ext cx="1412584" cy="696309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5875">
              <a:noFill/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pic>
          <p:nvPicPr>
            <p:cNvPr id="36880" name="MH_Other_2"/>
            <p:cNvPicPr/>
            <p:nvPr>
              <p:custDataLst>
                <p:tags r:id="rId3"/>
              </p:custDataLst>
            </p:nvPr>
          </p:nvPicPr>
          <p:blipFill>
            <a:blip r:embed="rId1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887"/>
            <a:stretch>
              <a:fillRect/>
            </a:stretch>
          </p:blipFill>
          <p:spPr bwMode="auto">
            <a:xfrm>
              <a:off x="878116" y="1797045"/>
              <a:ext cx="2342667" cy="100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MH_Other_5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679638" y="1904901"/>
              <a:ext cx="725338" cy="523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accent2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8" name="TextBox 50"/>
          <p:cNvSpPr txBox="1"/>
          <p:nvPr/>
        </p:nvSpPr>
        <p:spPr bwMode="auto">
          <a:xfrm>
            <a:off x="815975" y="2627313"/>
            <a:ext cx="2451100" cy="37741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</a:rPr>
              <a:t>可行性分析一</a:t>
            </a:r>
            <a:endParaRPr lang="en-US" sz="1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ea typeface="+mn-ea"/>
            </a:endParaRPr>
          </a:p>
        </p:txBody>
      </p:sp>
      <p:sp>
        <p:nvSpPr>
          <p:cNvPr id="29" name="TextBox 51"/>
          <p:cNvSpPr txBox="1"/>
          <p:nvPr/>
        </p:nvSpPr>
        <p:spPr bwMode="auto">
          <a:xfrm>
            <a:off x="815975" y="2954338"/>
            <a:ext cx="2343150" cy="1131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您的内容打在这里，或者通过复制您的文本后在此框中选择粘贴，并选择只保留文字，您的内容打在这里或者粘贴，您的内容打在这里，您的内容打在这里，或者通过复制您的文本后在此框中</a:t>
            </a:r>
            <a:endParaRPr lang="en-US" altLang="zh-CN" sz="900" b="1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ea typeface="+mn-ea"/>
            </a:endParaRPr>
          </a:p>
        </p:txBody>
      </p:sp>
      <p:sp>
        <p:nvSpPr>
          <p:cNvPr id="31" name="TextBox 50"/>
          <p:cNvSpPr txBox="1"/>
          <p:nvPr/>
        </p:nvSpPr>
        <p:spPr bwMode="auto">
          <a:xfrm>
            <a:off x="3221038" y="2627313"/>
            <a:ext cx="2451100" cy="37741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</a:rPr>
              <a:t>可行性分析二</a:t>
            </a:r>
            <a:endParaRPr lang="en-US" sz="1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ea typeface="+mn-ea"/>
            </a:endParaRPr>
          </a:p>
        </p:txBody>
      </p:sp>
      <p:sp>
        <p:nvSpPr>
          <p:cNvPr id="32" name="TextBox 51"/>
          <p:cNvSpPr txBox="1"/>
          <p:nvPr/>
        </p:nvSpPr>
        <p:spPr bwMode="auto">
          <a:xfrm>
            <a:off x="3260725" y="2954338"/>
            <a:ext cx="2343150" cy="1131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您的内容打在这里，或者通过复制您的文本后在此框中选择粘贴，并选择只保留文字，您的内容打在这里或者粘贴，您的内容打在这里，您的内容打在这里，或者通过复制您的文本后在此框中</a:t>
            </a:r>
            <a:endParaRPr lang="en-US" altLang="zh-CN" sz="900" b="1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ea typeface="+mn-ea"/>
            </a:endParaRPr>
          </a:p>
        </p:txBody>
      </p:sp>
      <p:sp>
        <p:nvSpPr>
          <p:cNvPr id="34" name="TextBox 50"/>
          <p:cNvSpPr txBox="1"/>
          <p:nvPr/>
        </p:nvSpPr>
        <p:spPr bwMode="auto">
          <a:xfrm>
            <a:off x="5754688" y="2627313"/>
            <a:ext cx="2451100" cy="37741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</a:rPr>
              <a:t>可行性分析三</a:t>
            </a:r>
            <a:endParaRPr lang="en-US" sz="1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ea typeface="+mn-ea"/>
            </a:endParaRPr>
          </a:p>
        </p:txBody>
      </p:sp>
      <p:sp>
        <p:nvSpPr>
          <p:cNvPr id="35" name="TextBox 51"/>
          <p:cNvSpPr txBox="1"/>
          <p:nvPr/>
        </p:nvSpPr>
        <p:spPr bwMode="auto">
          <a:xfrm>
            <a:off x="5754688" y="2954338"/>
            <a:ext cx="2343150" cy="1131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您的内容打在这里，或者通过复制您的文本后在此框中选择粘贴，并选择只保留文字，您的内容打在这里或者粘贴，您的内容打在这里，您的内容打在这里，或者通过复制您的文本后在此框中</a:t>
            </a:r>
            <a:endParaRPr lang="en-US" altLang="zh-CN" sz="900" b="1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ea typeface="+mn-ea"/>
            </a:endParaRPr>
          </a:p>
        </p:txBody>
      </p:sp>
      <p:sp>
        <p:nvSpPr>
          <p:cNvPr id="27" name="文本框 48"/>
          <p:cNvSpPr txBox="1">
            <a:spLocks noChangeArrowheads="1"/>
          </p:cNvSpPr>
          <p:nvPr/>
        </p:nvSpPr>
        <p:spPr bwMode="auto">
          <a:xfrm>
            <a:off x="3713163" y="254000"/>
            <a:ext cx="1717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可行性分析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30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472113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627313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1" grpId="0"/>
      <p:bldP spid="32" grpId="0"/>
      <p:bldP spid="34" grpId="0"/>
      <p:bldP spid="35" grpId="0"/>
      <p:bldP spid="27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211638" y="1398588"/>
            <a:ext cx="2032000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kern="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rPr>
              <a:t>产品运营</a:t>
            </a:r>
            <a:endParaRPr lang="zh-CN" altLang="zh-CN" sz="3600" kern="1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995738" y="1419225"/>
            <a:ext cx="0" cy="208915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4"/>
          <p:cNvSpPr txBox="1"/>
          <p:nvPr/>
        </p:nvSpPr>
        <p:spPr>
          <a:xfrm>
            <a:off x="1835150" y="2855913"/>
            <a:ext cx="2079625" cy="31432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华文细黑" panose="02010600040101010101" pitchFamily="2" charset="-122"/>
                <a:ea typeface="华文细黑" panose="02010600040101010101" pitchFamily="2" charset="-122"/>
              </a:rPr>
              <a:t>Product Operations</a:t>
            </a:r>
            <a:endParaRPr lang="zh-CN" altLang="en-US" sz="16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2347913" y="1524000"/>
            <a:ext cx="1044575" cy="1044575"/>
            <a:chOff x="3986020" y="2104851"/>
            <a:chExt cx="1044500" cy="1044500"/>
          </a:xfrm>
        </p:grpSpPr>
        <p:sp>
          <p:nvSpPr>
            <p:cNvPr id="11" name="椭圆 10"/>
            <p:cNvSpPr/>
            <p:nvPr/>
          </p:nvSpPr>
          <p:spPr>
            <a:xfrm>
              <a:off x="3986020" y="2104851"/>
              <a:ext cx="1044500" cy="104450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2" name="KSO_Shape"/>
            <p:cNvSpPr>
              <a:spLocks noChangeAspect="1"/>
            </p:cNvSpPr>
            <p:nvPr/>
          </p:nvSpPr>
          <p:spPr bwMode="auto">
            <a:xfrm>
              <a:off x="4174918" y="2287401"/>
              <a:ext cx="625430" cy="630192"/>
            </a:xfrm>
            <a:custGeom>
              <a:avLst/>
              <a:gdLst>
                <a:gd name="T0" fmla="*/ 1161579 w 2109787"/>
                <a:gd name="T1" fmla="*/ 1730131 h 2125662"/>
                <a:gd name="T2" fmla="*/ 1236189 w 2109787"/>
                <a:gd name="T3" fmla="*/ 1509409 h 2125662"/>
                <a:gd name="T4" fmla="*/ 1220811 w 2109787"/>
                <a:gd name="T5" fmla="*/ 1384665 h 2125662"/>
                <a:gd name="T6" fmla="*/ 1405342 w 2109787"/>
                <a:gd name="T7" fmla="*/ 1404601 h 2125662"/>
                <a:gd name="T8" fmla="*/ 1370886 w 2109787"/>
                <a:gd name="T9" fmla="*/ 1829242 h 2125662"/>
                <a:gd name="T10" fmla="*/ 1480807 w 2109787"/>
                <a:gd name="T11" fmla="*/ 1653234 h 2125662"/>
                <a:gd name="T12" fmla="*/ 1705206 w 2109787"/>
                <a:gd name="T13" fmla="*/ 1300363 h 2125662"/>
                <a:gd name="T14" fmla="*/ 1872936 w 2109787"/>
                <a:gd name="T15" fmla="*/ 1412006 h 2125662"/>
                <a:gd name="T16" fmla="*/ 1863539 w 2109787"/>
                <a:gd name="T17" fmla="*/ 1802186 h 2125662"/>
                <a:gd name="T18" fmla="*/ 1574496 w 2109787"/>
                <a:gd name="T19" fmla="*/ 1890475 h 2125662"/>
                <a:gd name="T20" fmla="*/ 1000968 w 2109787"/>
                <a:gd name="T21" fmla="*/ 1883925 h 2125662"/>
                <a:gd name="T22" fmla="*/ 739264 w 2109787"/>
                <a:gd name="T23" fmla="*/ 1789655 h 2125662"/>
                <a:gd name="T24" fmla="*/ 755496 w 2109787"/>
                <a:gd name="T25" fmla="*/ 1386943 h 2125662"/>
                <a:gd name="T26" fmla="*/ 968220 w 2109787"/>
                <a:gd name="T27" fmla="*/ 1296091 h 2125662"/>
                <a:gd name="T28" fmla="*/ 1037602 w 2109787"/>
                <a:gd name="T29" fmla="*/ 801385 h 2125662"/>
                <a:gd name="T30" fmla="*/ 1059503 w 2109787"/>
                <a:gd name="T31" fmla="*/ 1006892 h 2125662"/>
                <a:gd name="T32" fmla="*/ 1259170 w 2109787"/>
                <a:gd name="T33" fmla="*/ 1210691 h 2125662"/>
                <a:gd name="T34" fmla="*/ 1395127 w 2109787"/>
                <a:gd name="T35" fmla="*/ 1192474 h 2125662"/>
                <a:gd name="T36" fmla="*/ 1566637 w 2109787"/>
                <a:gd name="T37" fmla="*/ 975297 h 2125662"/>
                <a:gd name="T38" fmla="*/ 1465950 w 2109787"/>
                <a:gd name="T39" fmla="*/ 842087 h 2125662"/>
                <a:gd name="T40" fmla="*/ 1192046 w 2109787"/>
                <a:gd name="T41" fmla="*/ 747589 h 2125662"/>
                <a:gd name="T42" fmla="*/ 1334259 w 2109787"/>
                <a:gd name="T43" fmla="*/ 449574 h 2125662"/>
                <a:gd name="T44" fmla="*/ 1512027 w 2109787"/>
                <a:gd name="T45" fmla="*/ 526995 h 2125662"/>
                <a:gd name="T46" fmla="*/ 1630349 w 2109787"/>
                <a:gd name="T47" fmla="*/ 698631 h 2125662"/>
                <a:gd name="T48" fmla="*/ 1657939 w 2109787"/>
                <a:gd name="T49" fmla="*/ 929186 h 2125662"/>
                <a:gd name="T50" fmla="*/ 1568628 w 2109787"/>
                <a:gd name="T51" fmla="*/ 1139532 h 2125662"/>
                <a:gd name="T52" fmla="*/ 1413900 w 2109787"/>
                <a:gd name="T53" fmla="*/ 1270180 h 2125662"/>
                <a:gd name="T54" fmla="*/ 1258886 w 2109787"/>
                <a:gd name="T55" fmla="*/ 1292381 h 2125662"/>
                <a:gd name="T56" fmla="*/ 1097900 w 2109787"/>
                <a:gd name="T57" fmla="*/ 1197598 h 2125662"/>
                <a:gd name="T58" fmla="*/ 976733 w 2109787"/>
                <a:gd name="T59" fmla="*/ 1012869 h 2125662"/>
                <a:gd name="T60" fmla="*/ 961659 w 2109787"/>
                <a:gd name="T61" fmla="*/ 777760 h 2125662"/>
                <a:gd name="T62" fmla="*/ 1050685 w 2109787"/>
                <a:gd name="T63" fmla="*/ 580223 h 2125662"/>
                <a:gd name="T64" fmla="*/ 1209965 w 2109787"/>
                <a:gd name="T65" fmla="*/ 464660 h 2125662"/>
                <a:gd name="T66" fmla="*/ 802597 w 2109787"/>
                <a:gd name="T67" fmla="*/ 349265 h 2125662"/>
                <a:gd name="T68" fmla="*/ 703059 w 2109787"/>
                <a:gd name="T69" fmla="*/ 413778 h 2125662"/>
                <a:gd name="T70" fmla="*/ 579631 w 2109787"/>
                <a:gd name="T71" fmla="*/ 465219 h 2125662"/>
                <a:gd name="T72" fmla="*/ 582759 w 2109787"/>
                <a:gd name="T73" fmla="*/ 565826 h 2125662"/>
                <a:gd name="T74" fmla="*/ 771314 w 2109787"/>
                <a:gd name="T75" fmla="*/ 673822 h 2125662"/>
                <a:gd name="T76" fmla="*/ 887063 w 2109787"/>
                <a:gd name="T77" fmla="*/ 819901 h 2125662"/>
                <a:gd name="T78" fmla="*/ 831038 w 2109787"/>
                <a:gd name="T79" fmla="*/ 994969 h 2125662"/>
                <a:gd name="T80" fmla="*/ 571383 w 2109787"/>
                <a:gd name="T81" fmla="*/ 1050387 h 2125662"/>
                <a:gd name="T82" fmla="*/ 581337 w 2109787"/>
                <a:gd name="T83" fmla="*/ 969675 h 2125662"/>
                <a:gd name="T84" fmla="*/ 751122 w 2109787"/>
                <a:gd name="T85" fmla="*/ 946086 h 2125662"/>
                <a:gd name="T86" fmla="*/ 784396 w 2109787"/>
                <a:gd name="T87" fmla="*/ 831269 h 2125662"/>
                <a:gd name="T88" fmla="*/ 658408 w 2109787"/>
                <a:gd name="T89" fmla="*/ 726967 h 2125662"/>
                <a:gd name="T90" fmla="*/ 480377 w 2109787"/>
                <a:gd name="T91" fmla="*/ 593962 h 2125662"/>
                <a:gd name="T92" fmla="*/ 503981 w 2109787"/>
                <a:gd name="T93" fmla="*/ 416621 h 2125662"/>
                <a:gd name="T94" fmla="*/ 746906 w 2109787"/>
                <a:gd name="T95" fmla="*/ 1423 h 2125662"/>
                <a:gd name="T96" fmla="*/ 1166756 w 2109787"/>
                <a:gd name="T97" fmla="*/ 173605 h 2125662"/>
                <a:gd name="T98" fmla="*/ 1015895 w 2109787"/>
                <a:gd name="T99" fmla="*/ 216010 h 2125662"/>
                <a:gd name="T100" fmla="*/ 659520 w 2109787"/>
                <a:gd name="T101" fmla="*/ 126646 h 2125662"/>
                <a:gd name="T102" fmla="*/ 368899 w 2109787"/>
                <a:gd name="T103" fmla="*/ 231948 h 2125662"/>
                <a:gd name="T104" fmla="*/ 176195 w 2109787"/>
                <a:gd name="T105" fmla="*/ 466173 h 2125662"/>
                <a:gd name="T106" fmla="*/ 128375 w 2109787"/>
                <a:gd name="T107" fmla="*/ 769271 h 2125662"/>
                <a:gd name="T108" fmla="*/ 222307 w 2109787"/>
                <a:gd name="T109" fmla="*/ 1026548 h 2125662"/>
                <a:gd name="T110" fmla="*/ 420703 w 2109787"/>
                <a:gd name="T111" fmla="*/ 1209830 h 2125662"/>
                <a:gd name="T112" fmla="*/ 486742 w 2109787"/>
                <a:gd name="T113" fmla="*/ 1374042 h 2125662"/>
                <a:gd name="T114" fmla="*/ 203805 w 2109787"/>
                <a:gd name="T115" fmla="*/ 1200153 h 2125662"/>
                <a:gd name="T116" fmla="*/ 33303 w 2109787"/>
                <a:gd name="T117" fmla="*/ 918970 h 2125662"/>
                <a:gd name="T118" fmla="*/ 14232 w 2109787"/>
                <a:gd name="T119" fmla="*/ 562367 h 2125662"/>
                <a:gd name="T120" fmla="*/ 183026 w 2109787"/>
                <a:gd name="T121" fmla="*/ 230810 h 2125662"/>
                <a:gd name="T122" fmla="*/ 494712 w 2109787"/>
                <a:gd name="T123" fmla="*/ 31875 h 212566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109787" h="2125662">
                  <a:moveTo>
                    <a:pt x="1216342" y="1436687"/>
                  </a:moveTo>
                  <a:lnTo>
                    <a:pt x="1216977" y="1467831"/>
                  </a:lnTo>
                  <a:lnTo>
                    <a:pt x="1218247" y="1498021"/>
                  </a:lnTo>
                  <a:lnTo>
                    <a:pt x="1219517" y="1527894"/>
                  </a:lnTo>
                  <a:lnTo>
                    <a:pt x="1221105" y="1556813"/>
                  </a:lnTo>
                  <a:lnTo>
                    <a:pt x="1223010" y="1585097"/>
                  </a:lnTo>
                  <a:lnTo>
                    <a:pt x="1225550" y="1612427"/>
                  </a:lnTo>
                  <a:lnTo>
                    <a:pt x="1227772" y="1639121"/>
                  </a:lnTo>
                  <a:lnTo>
                    <a:pt x="1230630" y="1665180"/>
                  </a:lnTo>
                  <a:lnTo>
                    <a:pt x="1233487" y="1690286"/>
                  </a:lnTo>
                  <a:lnTo>
                    <a:pt x="1237297" y="1714756"/>
                  </a:lnTo>
                  <a:lnTo>
                    <a:pt x="1240790" y="1738273"/>
                  </a:lnTo>
                  <a:lnTo>
                    <a:pt x="1244917" y="1761154"/>
                  </a:lnTo>
                  <a:lnTo>
                    <a:pt x="1249362" y="1783399"/>
                  </a:lnTo>
                  <a:lnTo>
                    <a:pt x="1253807" y="1804691"/>
                  </a:lnTo>
                  <a:lnTo>
                    <a:pt x="1258570" y="1825030"/>
                  </a:lnTo>
                  <a:lnTo>
                    <a:pt x="1263967" y="1844733"/>
                  </a:lnTo>
                  <a:lnTo>
                    <a:pt x="1269365" y="1863801"/>
                  </a:lnTo>
                  <a:lnTo>
                    <a:pt x="1275397" y="1881597"/>
                  </a:lnTo>
                  <a:lnTo>
                    <a:pt x="1281430" y="1899076"/>
                  </a:lnTo>
                  <a:lnTo>
                    <a:pt x="1288097" y="1915283"/>
                  </a:lnTo>
                  <a:lnTo>
                    <a:pt x="1295082" y="1930537"/>
                  </a:lnTo>
                  <a:lnTo>
                    <a:pt x="1302067" y="1945474"/>
                  </a:lnTo>
                  <a:lnTo>
                    <a:pt x="1309687" y="1959457"/>
                  </a:lnTo>
                  <a:lnTo>
                    <a:pt x="1317625" y="1972168"/>
                  </a:lnTo>
                  <a:lnTo>
                    <a:pt x="1325562" y="1984244"/>
                  </a:lnTo>
                  <a:lnTo>
                    <a:pt x="1330007" y="1990282"/>
                  </a:lnTo>
                  <a:lnTo>
                    <a:pt x="1334135" y="1995685"/>
                  </a:lnTo>
                  <a:lnTo>
                    <a:pt x="1338262" y="2001087"/>
                  </a:lnTo>
                  <a:lnTo>
                    <a:pt x="1343025" y="2005854"/>
                  </a:lnTo>
                  <a:lnTo>
                    <a:pt x="1347470" y="2010621"/>
                  </a:lnTo>
                  <a:lnTo>
                    <a:pt x="1352232" y="2015388"/>
                  </a:lnTo>
                  <a:lnTo>
                    <a:pt x="1356677" y="2019519"/>
                  </a:lnTo>
                  <a:lnTo>
                    <a:pt x="1361440" y="2023968"/>
                  </a:lnTo>
                  <a:lnTo>
                    <a:pt x="1366520" y="2027782"/>
                  </a:lnTo>
                  <a:lnTo>
                    <a:pt x="1371282" y="2031278"/>
                  </a:lnTo>
                  <a:lnTo>
                    <a:pt x="1376362" y="2034773"/>
                  </a:lnTo>
                  <a:lnTo>
                    <a:pt x="1381442" y="2038269"/>
                  </a:lnTo>
                  <a:lnTo>
                    <a:pt x="1386840" y="2041129"/>
                  </a:lnTo>
                  <a:lnTo>
                    <a:pt x="1391920" y="2043989"/>
                  </a:lnTo>
                  <a:lnTo>
                    <a:pt x="1391920" y="1688379"/>
                  </a:lnTo>
                  <a:lnTo>
                    <a:pt x="1387475" y="1687108"/>
                  </a:lnTo>
                  <a:lnTo>
                    <a:pt x="1382395" y="1685837"/>
                  </a:lnTo>
                  <a:lnTo>
                    <a:pt x="1378267" y="1684248"/>
                  </a:lnTo>
                  <a:lnTo>
                    <a:pt x="1373505" y="1682341"/>
                  </a:lnTo>
                  <a:lnTo>
                    <a:pt x="1369695" y="1680117"/>
                  </a:lnTo>
                  <a:lnTo>
                    <a:pt x="1365885" y="1677256"/>
                  </a:lnTo>
                  <a:lnTo>
                    <a:pt x="1362075" y="1674079"/>
                  </a:lnTo>
                  <a:lnTo>
                    <a:pt x="1358900" y="1670901"/>
                  </a:lnTo>
                  <a:lnTo>
                    <a:pt x="1356042" y="1667405"/>
                  </a:lnTo>
                  <a:lnTo>
                    <a:pt x="1353502" y="1663274"/>
                  </a:lnTo>
                  <a:lnTo>
                    <a:pt x="1350962" y="1659460"/>
                  </a:lnTo>
                  <a:lnTo>
                    <a:pt x="1349057" y="1655329"/>
                  </a:lnTo>
                  <a:lnTo>
                    <a:pt x="1347470" y="1650562"/>
                  </a:lnTo>
                  <a:lnTo>
                    <a:pt x="1346517" y="1645795"/>
                  </a:lnTo>
                  <a:lnTo>
                    <a:pt x="1345882" y="1641346"/>
                  </a:lnTo>
                  <a:lnTo>
                    <a:pt x="1345565" y="1635943"/>
                  </a:lnTo>
                  <a:lnTo>
                    <a:pt x="1345565" y="1582872"/>
                  </a:lnTo>
                  <a:lnTo>
                    <a:pt x="1345882" y="1577469"/>
                  </a:lnTo>
                  <a:lnTo>
                    <a:pt x="1346517" y="1572385"/>
                  </a:lnTo>
                  <a:lnTo>
                    <a:pt x="1347787" y="1567300"/>
                  </a:lnTo>
                  <a:lnTo>
                    <a:pt x="1349692" y="1562215"/>
                  </a:lnTo>
                  <a:lnTo>
                    <a:pt x="1352232" y="1557449"/>
                  </a:lnTo>
                  <a:lnTo>
                    <a:pt x="1354772" y="1553317"/>
                  </a:lnTo>
                  <a:lnTo>
                    <a:pt x="1357630" y="1549186"/>
                  </a:lnTo>
                  <a:lnTo>
                    <a:pt x="1361122" y="1545055"/>
                  </a:lnTo>
                  <a:lnTo>
                    <a:pt x="1365250" y="1541877"/>
                  </a:lnTo>
                  <a:lnTo>
                    <a:pt x="1369060" y="1538699"/>
                  </a:lnTo>
                  <a:lnTo>
                    <a:pt x="1373505" y="1535839"/>
                  </a:lnTo>
                  <a:lnTo>
                    <a:pt x="1378267" y="1533614"/>
                  </a:lnTo>
                  <a:lnTo>
                    <a:pt x="1383030" y="1532025"/>
                  </a:lnTo>
                  <a:lnTo>
                    <a:pt x="1388427" y="1530754"/>
                  </a:lnTo>
                  <a:lnTo>
                    <a:pt x="1393507" y="1529801"/>
                  </a:lnTo>
                  <a:lnTo>
                    <a:pt x="1399222" y="1529483"/>
                  </a:lnTo>
                  <a:lnTo>
                    <a:pt x="1516062" y="1529483"/>
                  </a:lnTo>
                  <a:lnTo>
                    <a:pt x="1521460" y="1529801"/>
                  </a:lnTo>
                  <a:lnTo>
                    <a:pt x="1526857" y="1530754"/>
                  </a:lnTo>
                  <a:lnTo>
                    <a:pt x="1531937" y="1532025"/>
                  </a:lnTo>
                  <a:lnTo>
                    <a:pt x="1537017" y="1533614"/>
                  </a:lnTo>
                  <a:lnTo>
                    <a:pt x="1541462" y="1535839"/>
                  </a:lnTo>
                  <a:lnTo>
                    <a:pt x="1545907" y="1538699"/>
                  </a:lnTo>
                  <a:lnTo>
                    <a:pt x="1550035" y="1541877"/>
                  </a:lnTo>
                  <a:lnTo>
                    <a:pt x="1553845" y="1545055"/>
                  </a:lnTo>
                  <a:lnTo>
                    <a:pt x="1557020" y="1549186"/>
                  </a:lnTo>
                  <a:lnTo>
                    <a:pt x="1560512" y="1553317"/>
                  </a:lnTo>
                  <a:lnTo>
                    <a:pt x="1563052" y="1557449"/>
                  </a:lnTo>
                  <a:lnTo>
                    <a:pt x="1565275" y="1562215"/>
                  </a:lnTo>
                  <a:lnTo>
                    <a:pt x="1566862" y="1567300"/>
                  </a:lnTo>
                  <a:lnTo>
                    <a:pt x="1568132" y="1572385"/>
                  </a:lnTo>
                  <a:lnTo>
                    <a:pt x="1569085" y="1577469"/>
                  </a:lnTo>
                  <a:lnTo>
                    <a:pt x="1569402" y="1582872"/>
                  </a:lnTo>
                  <a:lnTo>
                    <a:pt x="1569402" y="1635943"/>
                  </a:lnTo>
                  <a:lnTo>
                    <a:pt x="1569085" y="1641346"/>
                  </a:lnTo>
                  <a:lnTo>
                    <a:pt x="1568450" y="1645795"/>
                  </a:lnTo>
                  <a:lnTo>
                    <a:pt x="1567180" y="1650562"/>
                  </a:lnTo>
                  <a:lnTo>
                    <a:pt x="1565910" y="1655329"/>
                  </a:lnTo>
                  <a:lnTo>
                    <a:pt x="1564005" y="1659460"/>
                  </a:lnTo>
                  <a:lnTo>
                    <a:pt x="1561782" y="1663274"/>
                  </a:lnTo>
                  <a:lnTo>
                    <a:pt x="1558607" y="1667405"/>
                  </a:lnTo>
                  <a:lnTo>
                    <a:pt x="1555750" y="1670901"/>
                  </a:lnTo>
                  <a:lnTo>
                    <a:pt x="1552575" y="1674079"/>
                  </a:lnTo>
                  <a:lnTo>
                    <a:pt x="1549082" y="1677256"/>
                  </a:lnTo>
                  <a:lnTo>
                    <a:pt x="1545272" y="1680117"/>
                  </a:lnTo>
                  <a:lnTo>
                    <a:pt x="1541145" y="1682341"/>
                  </a:lnTo>
                  <a:lnTo>
                    <a:pt x="1537017" y="1684248"/>
                  </a:lnTo>
                  <a:lnTo>
                    <a:pt x="1532255" y="1685837"/>
                  </a:lnTo>
                  <a:lnTo>
                    <a:pt x="1527810" y="1687108"/>
                  </a:lnTo>
                  <a:lnTo>
                    <a:pt x="1523047" y="1688379"/>
                  </a:lnTo>
                  <a:lnTo>
                    <a:pt x="1523047" y="2043989"/>
                  </a:lnTo>
                  <a:lnTo>
                    <a:pt x="1528445" y="2041129"/>
                  </a:lnTo>
                  <a:lnTo>
                    <a:pt x="1533525" y="2038269"/>
                  </a:lnTo>
                  <a:lnTo>
                    <a:pt x="1538605" y="2034773"/>
                  </a:lnTo>
                  <a:lnTo>
                    <a:pt x="1543685" y="2031278"/>
                  </a:lnTo>
                  <a:lnTo>
                    <a:pt x="1548765" y="2027782"/>
                  </a:lnTo>
                  <a:lnTo>
                    <a:pt x="1553527" y="2023968"/>
                  </a:lnTo>
                  <a:lnTo>
                    <a:pt x="1558290" y="2019519"/>
                  </a:lnTo>
                  <a:lnTo>
                    <a:pt x="1563052" y="2015388"/>
                  </a:lnTo>
                  <a:lnTo>
                    <a:pt x="1567497" y="2010621"/>
                  </a:lnTo>
                  <a:lnTo>
                    <a:pt x="1572260" y="2005854"/>
                  </a:lnTo>
                  <a:lnTo>
                    <a:pt x="1576705" y="2001087"/>
                  </a:lnTo>
                  <a:lnTo>
                    <a:pt x="1580832" y="1995685"/>
                  </a:lnTo>
                  <a:lnTo>
                    <a:pt x="1585277" y="1990282"/>
                  </a:lnTo>
                  <a:lnTo>
                    <a:pt x="1589405" y="1984244"/>
                  </a:lnTo>
                  <a:lnTo>
                    <a:pt x="1597660" y="1972168"/>
                  </a:lnTo>
                  <a:lnTo>
                    <a:pt x="1605280" y="1959457"/>
                  </a:lnTo>
                  <a:lnTo>
                    <a:pt x="1612900" y="1945474"/>
                  </a:lnTo>
                  <a:lnTo>
                    <a:pt x="1620202" y="1930537"/>
                  </a:lnTo>
                  <a:lnTo>
                    <a:pt x="1626870" y="1915283"/>
                  </a:lnTo>
                  <a:lnTo>
                    <a:pt x="1633537" y="1899076"/>
                  </a:lnTo>
                  <a:lnTo>
                    <a:pt x="1639570" y="1881597"/>
                  </a:lnTo>
                  <a:lnTo>
                    <a:pt x="1645602" y="1863801"/>
                  </a:lnTo>
                  <a:lnTo>
                    <a:pt x="1651000" y="1844733"/>
                  </a:lnTo>
                  <a:lnTo>
                    <a:pt x="1656397" y="1825030"/>
                  </a:lnTo>
                  <a:lnTo>
                    <a:pt x="1661160" y="1804691"/>
                  </a:lnTo>
                  <a:lnTo>
                    <a:pt x="1665922" y="1783399"/>
                  </a:lnTo>
                  <a:lnTo>
                    <a:pt x="1670050" y="1761154"/>
                  </a:lnTo>
                  <a:lnTo>
                    <a:pt x="1673860" y="1738273"/>
                  </a:lnTo>
                  <a:lnTo>
                    <a:pt x="1677987" y="1714756"/>
                  </a:lnTo>
                  <a:lnTo>
                    <a:pt x="1681162" y="1690286"/>
                  </a:lnTo>
                  <a:lnTo>
                    <a:pt x="1684337" y="1665180"/>
                  </a:lnTo>
                  <a:lnTo>
                    <a:pt x="1687195" y="1639121"/>
                  </a:lnTo>
                  <a:lnTo>
                    <a:pt x="1689735" y="1612427"/>
                  </a:lnTo>
                  <a:lnTo>
                    <a:pt x="1691957" y="1585097"/>
                  </a:lnTo>
                  <a:lnTo>
                    <a:pt x="1693862" y="1556813"/>
                  </a:lnTo>
                  <a:lnTo>
                    <a:pt x="1695450" y="1527894"/>
                  </a:lnTo>
                  <a:lnTo>
                    <a:pt x="1696720" y="1498021"/>
                  </a:lnTo>
                  <a:lnTo>
                    <a:pt x="1697672" y="1467831"/>
                  </a:lnTo>
                  <a:lnTo>
                    <a:pt x="1698942" y="1436687"/>
                  </a:lnTo>
                  <a:lnTo>
                    <a:pt x="1738312" y="1438912"/>
                  </a:lnTo>
                  <a:lnTo>
                    <a:pt x="1774825" y="1441454"/>
                  </a:lnTo>
                  <a:lnTo>
                    <a:pt x="1835150" y="1446221"/>
                  </a:lnTo>
                  <a:lnTo>
                    <a:pt x="1875472" y="1449399"/>
                  </a:lnTo>
                  <a:lnTo>
                    <a:pt x="1890077" y="1450670"/>
                  </a:lnTo>
                  <a:lnTo>
                    <a:pt x="1901190" y="1450988"/>
                  </a:lnTo>
                  <a:lnTo>
                    <a:pt x="1912620" y="1451941"/>
                  </a:lnTo>
                  <a:lnTo>
                    <a:pt x="1923415" y="1453212"/>
                  </a:lnTo>
                  <a:lnTo>
                    <a:pt x="1934210" y="1455119"/>
                  </a:lnTo>
                  <a:lnTo>
                    <a:pt x="1945005" y="1457662"/>
                  </a:lnTo>
                  <a:lnTo>
                    <a:pt x="1955482" y="1460522"/>
                  </a:lnTo>
                  <a:lnTo>
                    <a:pt x="1965642" y="1464017"/>
                  </a:lnTo>
                  <a:lnTo>
                    <a:pt x="1975485" y="1468149"/>
                  </a:lnTo>
                  <a:lnTo>
                    <a:pt x="1985327" y="1472598"/>
                  </a:lnTo>
                  <a:lnTo>
                    <a:pt x="1994852" y="1477047"/>
                  </a:lnTo>
                  <a:lnTo>
                    <a:pt x="2004060" y="1482767"/>
                  </a:lnTo>
                  <a:lnTo>
                    <a:pt x="2012950" y="1488170"/>
                  </a:lnTo>
                  <a:lnTo>
                    <a:pt x="2021522" y="1494526"/>
                  </a:lnTo>
                  <a:lnTo>
                    <a:pt x="2029777" y="1500881"/>
                  </a:lnTo>
                  <a:lnTo>
                    <a:pt x="2038032" y="1507873"/>
                  </a:lnTo>
                  <a:lnTo>
                    <a:pt x="2045652" y="1515182"/>
                  </a:lnTo>
                  <a:lnTo>
                    <a:pt x="2052637" y="1522809"/>
                  </a:lnTo>
                  <a:lnTo>
                    <a:pt x="2059622" y="1530754"/>
                  </a:lnTo>
                  <a:lnTo>
                    <a:pt x="2065972" y="1539334"/>
                  </a:lnTo>
                  <a:lnTo>
                    <a:pt x="2072322" y="1547597"/>
                  </a:lnTo>
                  <a:lnTo>
                    <a:pt x="2078037" y="1556495"/>
                  </a:lnTo>
                  <a:lnTo>
                    <a:pt x="2083435" y="1566029"/>
                  </a:lnTo>
                  <a:lnTo>
                    <a:pt x="2088197" y="1575563"/>
                  </a:lnTo>
                  <a:lnTo>
                    <a:pt x="2092642" y="1585414"/>
                  </a:lnTo>
                  <a:lnTo>
                    <a:pt x="2096452" y="1595266"/>
                  </a:lnTo>
                  <a:lnTo>
                    <a:pt x="2099945" y="1605117"/>
                  </a:lnTo>
                  <a:lnTo>
                    <a:pt x="2103120" y="1615605"/>
                  </a:lnTo>
                  <a:lnTo>
                    <a:pt x="2105660" y="1626410"/>
                  </a:lnTo>
                  <a:lnTo>
                    <a:pt x="2107247" y="1637215"/>
                  </a:lnTo>
                  <a:lnTo>
                    <a:pt x="2108835" y="1648337"/>
                  </a:lnTo>
                  <a:lnTo>
                    <a:pt x="2109470" y="1659460"/>
                  </a:lnTo>
                  <a:lnTo>
                    <a:pt x="2109787" y="1670901"/>
                  </a:lnTo>
                  <a:lnTo>
                    <a:pt x="2109787" y="1949605"/>
                  </a:lnTo>
                  <a:lnTo>
                    <a:pt x="2109787" y="1955325"/>
                  </a:lnTo>
                  <a:lnTo>
                    <a:pt x="2108835" y="1960728"/>
                  </a:lnTo>
                  <a:lnTo>
                    <a:pt x="2107882" y="1966448"/>
                  </a:lnTo>
                  <a:lnTo>
                    <a:pt x="2106295" y="1971850"/>
                  </a:lnTo>
                  <a:lnTo>
                    <a:pt x="2104072" y="1976935"/>
                  </a:lnTo>
                  <a:lnTo>
                    <a:pt x="2101532" y="1982020"/>
                  </a:lnTo>
                  <a:lnTo>
                    <a:pt x="2098675" y="1987105"/>
                  </a:lnTo>
                  <a:lnTo>
                    <a:pt x="2095182" y="1992189"/>
                  </a:lnTo>
                  <a:lnTo>
                    <a:pt x="2091690" y="1996956"/>
                  </a:lnTo>
                  <a:lnTo>
                    <a:pt x="2087245" y="2002041"/>
                  </a:lnTo>
                  <a:lnTo>
                    <a:pt x="2082800" y="2006490"/>
                  </a:lnTo>
                  <a:lnTo>
                    <a:pt x="2077720" y="2010939"/>
                  </a:lnTo>
                  <a:lnTo>
                    <a:pt x="2072322" y="2015706"/>
                  </a:lnTo>
                  <a:lnTo>
                    <a:pt x="2066607" y="2019837"/>
                  </a:lnTo>
                  <a:lnTo>
                    <a:pt x="2060575" y="2024286"/>
                  </a:lnTo>
                  <a:lnTo>
                    <a:pt x="2053907" y="2028418"/>
                  </a:lnTo>
                  <a:lnTo>
                    <a:pt x="2047240" y="2032549"/>
                  </a:lnTo>
                  <a:lnTo>
                    <a:pt x="2039937" y="2036680"/>
                  </a:lnTo>
                  <a:lnTo>
                    <a:pt x="2032317" y="2040494"/>
                  </a:lnTo>
                  <a:lnTo>
                    <a:pt x="2024697" y="2044307"/>
                  </a:lnTo>
                  <a:lnTo>
                    <a:pt x="2016442" y="2048121"/>
                  </a:lnTo>
                  <a:lnTo>
                    <a:pt x="2007870" y="2051934"/>
                  </a:lnTo>
                  <a:lnTo>
                    <a:pt x="1999297" y="2055430"/>
                  </a:lnTo>
                  <a:lnTo>
                    <a:pt x="1990090" y="2058926"/>
                  </a:lnTo>
                  <a:lnTo>
                    <a:pt x="1970722" y="2065599"/>
                  </a:lnTo>
                  <a:lnTo>
                    <a:pt x="1950402" y="2071955"/>
                  </a:lnTo>
                  <a:lnTo>
                    <a:pt x="1929130" y="2077675"/>
                  </a:lnTo>
                  <a:lnTo>
                    <a:pt x="1907222" y="2083396"/>
                  </a:lnTo>
                  <a:lnTo>
                    <a:pt x="1883727" y="2088480"/>
                  </a:lnTo>
                  <a:lnTo>
                    <a:pt x="1859597" y="2093565"/>
                  </a:lnTo>
                  <a:lnTo>
                    <a:pt x="1834515" y="2098014"/>
                  </a:lnTo>
                  <a:lnTo>
                    <a:pt x="1809115" y="2102146"/>
                  </a:lnTo>
                  <a:lnTo>
                    <a:pt x="1782762" y="2105959"/>
                  </a:lnTo>
                  <a:lnTo>
                    <a:pt x="1755457" y="2109455"/>
                  </a:lnTo>
                  <a:lnTo>
                    <a:pt x="1728152" y="2112633"/>
                  </a:lnTo>
                  <a:lnTo>
                    <a:pt x="1700212" y="2115175"/>
                  </a:lnTo>
                  <a:lnTo>
                    <a:pt x="1671637" y="2118035"/>
                  </a:lnTo>
                  <a:lnTo>
                    <a:pt x="1642745" y="2119942"/>
                  </a:lnTo>
                  <a:lnTo>
                    <a:pt x="1613535" y="2121849"/>
                  </a:lnTo>
                  <a:lnTo>
                    <a:pt x="1584325" y="2123120"/>
                  </a:lnTo>
                  <a:lnTo>
                    <a:pt x="1554480" y="2124391"/>
                  </a:lnTo>
                  <a:lnTo>
                    <a:pt x="1524635" y="2125027"/>
                  </a:lnTo>
                  <a:lnTo>
                    <a:pt x="1494790" y="2125344"/>
                  </a:lnTo>
                  <a:lnTo>
                    <a:pt x="1464945" y="2125662"/>
                  </a:lnTo>
                  <a:lnTo>
                    <a:pt x="1435100" y="2125344"/>
                  </a:lnTo>
                  <a:lnTo>
                    <a:pt x="1404937" y="2125027"/>
                  </a:lnTo>
                  <a:lnTo>
                    <a:pt x="1375092" y="2124391"/>
                  </a:lnTo>
                  <a:lnTo>
                    <a:pt x="1344930" y="2123120"/>
                  </a:lnTo>
                  <a:lnTo>
                    <a:pt x="1315085" y="2121849"/>
                  </a:lnTo>
                  <a:lnTo>
                    <a:pt x="1285557" y="2119942"/>
                  </a:lnTo>
                  <a:lnTo>
                    <a:pt x="1256030" y="2118035"/>
                  </a:lnTo>
                  <a:lnTo>
                    <a:pt x="1227455" y="2115175"/>
                  </a:lnTo>
                  <a:lnTo>
                    <a:pt x="1198562" y="2112633"/>
                  </a:lnTo>
                  <a:lnTo>
                    <a:pt x="1170622" y="2109455"/>
                  </a:lnTo>
                  <a:lnTo>
                    <a:pt x="1142682" y="2105959"/>
                  </a:lnTo>
                  <a:lnTo>
                    <a:pt x="1116012" y="2102146"/>
                  </a:lnTo>
                  <a:lnTo>
                    <a:pt x="1089660" y="2098014"/>
                  </a:lnTo>
                  <a:lnTo>
                    <a:pt x="1064260" y="2093565"/>
                  </a:lnTo>
                  <a:lnTo>
                    <a:pt x="1039177" y="2088480"/>
                  </a:lnTo>
                  <a:lnTo>
                    <a:pt x="1015364" y="2083396"/>
                  </a:lnTo>
                  <a:lnTo>
                    <a:pt x="992187" y="2077675"/>
                  </a:lnTo>
                  <a:lnTo>
                    <a:pt x="970597" y="2071955"/>
                  </a:lnTo>
                  <a:lnTo>
                    <a:pt x="949642" y="2065599"/>
                  </a:lnTo>
                  <a:lnTo>
                    <a:pt x="929639" y="2058926"/>
                  </a:lnTo>
                  <a:lnTo>
                    <a:pt x="910907" y="2051934"/>
                  </a:lnTo>
                  <a:lnTo>
                    <a:pt x="902334" y="2048121"/>
                  </a:lnTo>
                  <a:lnTo>
                    <a:pt x="893762" y="2044307"/>
                  </a:lnTo>
                  <a:lnTo>
                    <a:pt x="885507" y="2040494"/>
                  </a:lnTo>
                  <a:lnTo>
                    <a:pt x="877569" y="2036680"/>
                  </a:lnTo>
                  <a:lnTo>
                    <a:pt x="870584" y="2032549"/>
                  </a:lnTo>
                  <a:lnTo>
                    <a:pt x="863282" y="2028418"/>
                  </a:lnTo>
                  <a:lnTo>
                    <a:pt x="856614" y="2024286"/>
                  </a:lnTo>
                  <a:lnTo>
                    <a:pt x="850264" y="2019837"/>
                  </a:lnTo>
                  <a:lnTo>
                    <a:pt x="844232" y="2015706"/>
                  </a:lnTo>
                  <a:lnTo>
                    <a:pt x="838517" y="2010939"/>
                  </a:lnTo>
                  <a:lnTo>
                    <a:pt x="833437" y="2006490"/>
                  </a:lnTo>
                  <a:lnTo>
                    <a:pt x="828674" y="2002041"/>
                  </a:lnTo>
                  <a:lnTo>
                    <a:pt x="824229" y="1996956"/>
                  </a:lnTo>
                  <a:lnTo>
                    <a:pt x="820419" y="1992189"/>
                  </a:lnTo>
                  <a:lnTo>
                    <a:pt x="816609" y="1987105"/>
                  </a:lnTo>
                  <a:lnTo>
                    <a:pt x="813752" y="1982020"/>
                  </a:lnTo>
                  <a:lnTo>
                    <a:pt x="811212" y="1976935"/>
                  </a:lnTo>
                  <a:lnTo>
                    <a:pt x="808989" y="1971850"/>
                  </a:lnTo>
                  <a:lnTo>
                    <a:pt x="807084" y="1966448"/>
                  </a:lnTo>
                  <a:lnTo>
                    <a:pt x="805814" y="1960728"/>
                  </a:lnTo>
                  <a:lnTo>
                    <a:pt x="805179" y="1955325"/>
                  </a:lnTo>
                  <a:lnTo>
                    <a:pt x="804862" y="1949605"/>
                  </a:lnTo>
                  <a:lnTo>
                    <a:pt x="804862" y="1670901"/>
                  </a:lnTo>
                  <a:lnTo>
                    <a:pt x="805179" y="1659460"/>
                  </a:lnTo>
                  <a:lnTo>
                    <a:pt x="806132" y="1648337"/>
                  </a:lnTo>
                  <a:lnTo>
                    <a:pt x="807402" y="1637215"/>
                  </a:lnTo>
                  <a:lnTo>
                    <a:pt x="809624" y="1626410"/>
                  </a:lnTo>
                  <a:lnTo>
                    <a:pt x="812164" y="1615605"/>
                  </a:lnTo>
                  <a:lnTo>
                    <a:pt x="815022" y="1605117"/>
                  </a:lnTo>
                  <a:lnTo>
                    <a:pt x="818197" y="1595266"/>
                  </a:lnTo>
                  <a:lnTo>
                    <a:pt x="822324" y="1585414"/>
                  </a:lnTo>
                  <a:lnTo>
                    <a:pt x="826769" y="1575563"/>
                  </a:lnTo>
                  <a:lnTo>
                    <a:pt x="831849" y="1566029"/>
                  </a:lnTo>
                  <a:lnTo>
                    <a:pt x="836929" y="1556495"/>
                  </a:lnTo>
                  <a:lnTo>
                    <a:pt x="842327" y="1547597"/>
                  </a:lnTo>
                  <a:lnTo>
                    <a:pt x="848677" y="1539334"/>
                  </a:lnTo>
                  <a:lnTo>
                    <a:pt x="855344" y="1530754"/>
                  </a:lnTo>
                  <a:lnTo>
                    <a:pt x="862012" y="1522809"/>
                  </a:lnTo>
                  <a:lnTo>
                    <a:pt x="869632" y="1515182"/>
                  </a:lnTo>
                  <a:lnTo>
                    <a:pt x="876934" y="1507873"/>
                  </a:lnTo>
                  <a:lnTo>
                    <a:pt x="884872" y="1500881"/>
                  </a:lnTo>
                  <a:lnTo>
                    <a:pt x="893444" y="1494526"/>
                  </a:lnTo>
                  <a:lnTo>
                    <a:pt x="902017" y="1488170"/>
                  </a:lnTo>
                  <a:lnTo>
                    <a:pt x="910907" y="1482767"/>
                  </a:lnTo>
                  <a:lnTo>
                    <a:pt x="920114" y="1477047"/>
                  </a:lnTo>
                  <a:lnTo>
                    <a:pt x="929639" y="1472598"/>
                  </a:lnTo>
                  <a:lnTo>
                    <a:pt x="939482" y="1468149"/>
                  </a:lnTo>
                  <a:lnTo>
                    <a:pt x="949324" y="1464017"/>
                  </a:lnTo>
                  <a:lnTo>
                    <a:pt x="959802" y="1460522"/>
                  </a:lnTo>
                  <a:lnTo>
                    <a:pt x="969962" y="1457662"/>
                  </a:lnTo>
                  <a:lnTo>
                    <a:pt x="980439" y="1455119"/>
                  </a:lnTo>
                  <a:lnTo>
                    <a:pt x="991234" y="1453212"/>
                  </a:lnTo>
                  <a:lnTo>
                    <a:pt x="1002347" y="1451941"/>
                  </a:lnTo>
                  <a:lnTo>
                    <a:pt x="1013459" y="1450988"/>
                  </a:lnTo>
                  <a:lnTo>
                    <a:pt x="1024889" y="1450670"/>
                  </a:lnTo>
                  <a:lnTo>
                    <a:pt x="1039177" y="1449399"/>
                  </a:lnTo>
                  <a:lnTo>
                    <a:pt x="1079500" y="1446221"/>
                  </a:lnTo>
                  <a:lnTo>
                    <a:pt x="1140142" y="1441454"/>
                  </a:lnTo>
                  <a:lnTo>
                    <a:pt x="1176655" y="1438912"/>
                  </a:lnTo>
                  <a:lnTo>
                    <a:pt x="1216342" y="1436687"/>
                  </a:lnTo>
                  <a:close/>
                  <a:moveTo>
                    <a:pt x="1249771" y="769392"/>
                  </a:moveTo>
                  <a:lnTo>
                    <a:pt x="1245966" y="770028"/>
                  </a:lnTo>
                  <a:lnTo>
                    <a:pt x="1242477" y="770663"/>
                  </a:lnTo>
                  <a:lnTo>
                    <a:pt x="1239306" y="771933"/>
                  </a:lnTo>
                  <a:lnTo>
                    <a:pt x="1235818" y="773839"/>
                  </a:lnTo>
                  <a:lnTo>
                    <a:pt x="1232647" y="775427"/>
                  </a:lnTo>
                  <a:lnTo>
                    <a:pt x="1229476" y="777650"/>
                  </a:lnTo>
                  <a:lnTo>
                    <a:pt x="1226621" y="780191"/>
                  </a:lnTo>
                  <a:lnTo>
                    <a:pt x="1223450" y="782732"/>
                  </a:lnTo>
                  <a:lnTo>
                    <a:pt x="1217425" y="789084"/>
                  </a:lnTo>
                  <a:lnTo>
                    <a:pt x="1211717" y="796071"/>
                  </a:lnTo>
                  <a:lnTo>
                    <a:pt x="1206009" y="803376"/>
                  </a:lnTo>
                  <a:lnTo>
                    <a:pt x="1194275" y="819574"/>
                  </a:lnTo>
                  <a:lnTo>
                    <a:pt x="1186030" y="831008"/>
                  </a:lnTo>
                  <a:lnTo>
                    <a:pt x="1177785" y="843395"/>
                  </a:lnTo>
                  <a:lnTo>
                    <a:pt x="1169857" y="855781"/>
                  </a:lnTo>
                  <a:lnTo>
                    <a:pt x="1161929" y="868803"/>
                  </a:lnTo>
                  <a:lnTo>
                    <a:pt x="1159075" y="881507"/>
                  </a:lnTo>
                  <a:lnTo>
                    <a:pt x="1156856" y="894212"/>
                  </a:lnTo>
                  <a:lnTo>
                    <a:pt x="1154636" y="907233"/>
                  </a:lnTo>
                  <a:lnTo>
                    <a:pt x="1152733" y="920573"/>
                  </a:lnTo>
                  <a:lnTo>
                    <a:pt x="1151465" y="933595"/>
                  </a:lnTo>
                  <a:lnTo>
                    <a:pt x="1150513" y="947569"/>
                  </a:lnTo>
                  <a:lnTo>
                    <a:pt x="1149879" y="960909"/>
                  </a:lnTo>
                  <a:lnTo>
                    <a:pt x="1149879" y="974566"/>
                  </a:lnTo>
                  <a:lnTo>
                    <a:pt x="1149879" y="984412"/>
                  </a:lnTo>
                  <a:lnTo>
                    <a:pt x="1150196" y="994258"/>
                  </a:lnTo>
                  <a:lnTo>
                    <a:pt x="1151147" y="1003786"/>
                  </a:lnTo>
                  <a:lnTo>
                    <a:pt x="1151782" y="1013314"/>
                  </a:lnTo>
                  <a:lnTo>
                    <a:pt x="1153050" y="1023160"/>
                  </a:lnTo>
                  <a:lnTo>
                    <a:pt x="1154319" y="1032688"/>
                  </a:lnTo>
                  <a:lnTo>
                    <a:pt x="1156538" y="1042216"/>
                  </a:lnTo>
                  <a:lnTo>
                    <a:pt x="1158124" y="1051427"/>
                  </a:lnTo>
                  <a:lnTo>
                    <a:pt x="1160344" y="1060637"/>
                  </a:lnTo>
                  <a:lnTo>
                    <a:pt x="1162564" y="1069848"/>
                  </a:lnTo>
                  <a:lnTo>
                    <a:pt x="1165101" y="1079058"/>
                  </a:lnTo>
                  <a:lnTo>
                    <a:pt x="1168272" y="1088269"/>
                  </a:lnTo>
                  <a:lnTo>
                    <a:pt x="1171126" y="1096844"/>
                  </a:lnTo>
                  <a:lnTo>
                    <a:pt x="1174297" y="1106055"/>
                  </a:lnTo>
                  <a:lnTo>
                    <a:pt x="1177468" y="1114948"/>
                  </a:lnTo>
                  <a:lnTo>
                    <a:pt x="1181274" y="1123523"/>
                  </a:lnTo>
                  <a:lnTo>
                    <a:pt x="1184762" y="1132099"/>
                  </a:lnTo>
                  <a:lnTo>
                    <a:pt x="1188884" y="1140356"/>
                  </a:lnTo>
                  <a:lnTo>
                    <a:pt x="1193007" y="1148932"/>
                  </a:lnTo>
                  <a:lnTo>
                    <a:pt x="1197129" y="1157189"/>
                  </a:lnTo>
                  <a:lnTo>
                    <a:pt x="1206326" y="1173387"/>
                  </a:lnTo>
                  <a:lnTo>
                    <a:pt x="1215839" y="1188950"/>
                  </a:lnTo>
                  <a:lnTo>
                    <a:pt x="1225987" y="1204513"/>
                  </a:lnTo>
                  <a:lnTo>
                    <a:pt x="1236769" y="1219123"/>
                  </a:lnTo>
                  <a:lnTo>
                    <a:pt x="1247551" y="1233097"/>
                  </a:lnTo>
                  <a:lnTo>
                    <a:pt x="1258967" y="1246437"/>
                  </a:lnTo>
                  <a:lnTo>
                    <a:pt x="1271018" y="1259776"/>
                  </a:lnTo>
                  <a:lnTo>
                    <a:pt x="1283068" y="1271845"/>
                  </a:lnTo>
                  <a:lnTo>
                    <a:pt x="1295436" y="1283597"/>
                  </a:lnTo>
                  <a:lnTo>
                    <a:pt x="1308121" y="1294395"/>
                  </a:lnTo>
                  <a:lnTo>
                    <a:pt x="1320805" y="1304241"/>
                  </a:lnTo>
                  <a:lnTo>
                    <a:pt x="1333490" y="1313769"/>
                  </a:lnTo>
                  <a:lnTo>
                    <a:pt x="1346175" y="1322662"/>
                  </a:lnTo>
                  <a:lnTo>
                    <a:pt x="1359177" y="1330602"/>
                  </a:lnTo>
                  <a:lnTo>
                    <a:pt x="1371861" y="1337272"/>
                  </a:lnTo>
                  <a:lnTo>
                    <a:pt x="1384863" y="1343624"/>
                  </a:lnTo>
                  <a:lnTo>
                    <a:pt x="1397548" y="1348706"/>
                  </a:lnTo>
                  <a:lnTo>
                    <a:pt x="1403890" y="1350929"/>
                  </a:lnTo>
                  <a:lnTo>
                    <a:pt x="1410233" y="1353470"/>
                  </a:lnTo>
                  <a:lnTo>
                    <a:pt x="1416258" y="1355058"/>
                  </a:lnTo>
                  <a:lnTo>
                    <a:pt x="1422600" y="1356646"/>
                  </a:lnTo>
                  <a:lnTo>
                    <a:pt x="1428308" y="1358234"/>
                  </a:lnTo>
                  <a:lnTo>
                    <a:pt x="1434334" y="1359187"/>
                  </a:lnTo>
                  <a:lnTo>
                    <a:pt x="1440042" y="1360140"/>
                  </a:lnTo>
                  <a:lnTo>
                    <a:pt x="1446067" y="1360775"/>
                  </a:lnTo>
                  <a:lnTo>
                    <a:pt x="1451775" y="1361093"/>
                  </a:lnTo>
                  <a:lnTo>
                    <a:pt x="1457483" y="1361093"/>
                  </a:lnTo>
                  <a:lnTo>
                    <a:pt x="1462874" y="1361093"/>
                  </a:lnTo>
                  <a:lnTo>
                    <a:pt x="1468900" y="1360775"/>
                  </a:lnTo>
                  <a:lnTo>
                    <a:pt x="1474291" y="1360140"/>
                  </a:lnTo>
                  <a:lnTo>
                    <a:pt x="1480316" y="1359187"/>
                  </a:lnTo>
                  <a:lnTo>
                    <a:pt x="1486341" y="1358234"/>
                  </a:lnTo>
                  <a:lnTo>
                    <a:pt x="1492366" y="1356646"/>
                  </a:lnTo>
                  <a:lnTo>
                    <a:pt x="1498392" y="1355058"/>
                  </a:lnTo>
                  <a:lnTo>
                    <a:pt x="1504734" y="1353470"/>
                  </a:lnTo>
                  <a:lnTo>
                    <a:pt x="1510759" y="1350929"/>
                  </a:lnTo>
                  <a:lnTo>
                    <a:pt x="1517101" y="1348706"/>
                  </a:lnTo>
                  <a:lnTo>
                    <a:pt x="1529786" y="1343624"/>
                  </a:lnTo>
                  <a:lnTo>
                    <a:pt x="1542471" y="1337272"/>
                  </a:lnTo>
                  <a:lnTo>
                    <a:pt x="1555473" y="1330602"/>
                  </a:lnTo>
                  <a:lnTo>
                    <a:pt x="1568157" y="1322662"/>
                  </a:lnTo>
                  <a:lnTo>
                    <a:pt x="1581159" y="1313769"/>
                  </a:lnTo>
                  <a:lnTo>
                    <a:pt x="1593844" y="1304241"/>
                  </a:lnTo>
                  <a:lnTo>
                    <a:pt x="1606846" y="1294395"/>
                  </a:lnTo>
                  <a:lnTo>
                    <a:pt x="1619531" y="1283597"/>
                  </a:lnTo>
                  <a:lnTo>
                    <a:pt x="1631581" y="1271845"/>
                  </a:lnTo>
                  <a:lnTo>
                    <a:pt x="1643949" y="1259776"/>
                  </a:lnTo>
                  <a:lnTo>
                    <a:pt x="1655682" y="1246437"/>
                  </a:lnTo>
                  <a:lnTo>
                    <a:pt x="1667098" y="1233097"/>
                  </a:lnTo>
                  <a:lnTo>
                    <a:pt x="1678197" y="1219123"/>
                  </a:lnTo>
                  <a:lnTo>
                    <a:pt x="1688662" y="1204513"/>
                  </a:lnTo>
                  <a:lnTo>
                    <a:pt x="1698810" y="1188950"/>
                  </a:lnTo>
                  <a:lnTo>
                    <a:pt x="1708324" y="1173387"/>
                  </a:lnTo>
                  <a:lnTo>
                    <a:pt x="1717203" y="1157189"/>
                  </a:lnTo>
                  <a:lnTo>
                    <a:pt x="1721643" y="1148932"/>
                  </a:lnTo>
                  <a:lnTo>
                    <a:pt x="1725765" y="1140356"/>
                  </a:lnTo>
                  <a:lnTo>
                    <a:pt x="1729570" y="1132099"/>
                  </a:lnTo>
                  <a:lnTo>
                    <a:pt x="1733693" y="1123523"/>
                  </a:lnTo>
                  <a:lnTo>
                    <a:pt x="1737181" y="1114948"/>
                  </a:lnTo>
                  <a:lnTo>
                    <a:pt x="1740352" y="1106055"/>
                  </a:lnTo>
                  <a:lnTo>
                    <a:pt x="1743524" y="1096844"/>
                  </a:lnTo>
                  <a:lnTo>
                    <a:pt x="1746695" y="1088269"/>
                  </a:lnTo>
                  <a:lnTo>
                    <a:pt x="1749232" y="1079058"/>
                  </a:lnTo>
                  <a:lnTo>
                    <a:pt x="1751769" y="1069848"/>
                  </a:lnTo>
                  <a:lnTo>
                    <a:pt x="1754306" y="1060637"/>
                  </a:lnTo>
                  <a:lnTo>
                    <a:pt x="1756525" y="1051427"/>
                  </a:lnTo>
                  <a:lnTo>
                    <a:pt x="1758428" y="1042216"/>
                  </a:lnTo>
                  <a:lnTo>
                    <a:pt x="1760014" y="1032688"/>
                  </a:lnTo>
                  <a:lnTo>
                    <a:pt x="1761599" y="1023160"/>
                  </a:lnTo>
                  <a:lnTo>
                    <a:pt x="1762551" y="1013314"/>
                  </a:lnTo>
                  <a:lnTo>
                    <a:pt x="1763502" y="1003786"/>
                  </a:lnTo>
                  <a:lnTo>
                    <a:pt x="1764136" y="994258"/>
                  </a:lnTo>
                  <a:lnTo>
                    <a:pt x="1764453" y="984412"/>
                  </a:lnTo>
                  <a:lnTo>
                    <a:pt x="1764771" y="974566"/>
                  </a:lnTo>
                  <a:lnTo>
                    <a:pt x="1764453" y="962815"/>
                  </a:lnTo>
                  <a:lnTo>
                    <a:pt x="1763819" y="951063"/>
                  </a:lnTo>
                  <a:lnTo>
                    <a:pt x="1748598" y="950745"/>
                  </a:lnTo>
                  <a:lnTo>
                    <a:pt x="1733059" y="949793"/>
                  </a:lnTo>
                  <a:lnTo>
                    <a:pt x="1716886" y="948840"/>
                  </a:lnTo>
                  <a:lnTo>
                    <a:pt x="1701030" y="947569"/>
                  </a:lnTo>
                  <a:lnTo>
                    <a:pt x="1684223" y="945664"/>
                  </a:lnTo>
                  <a:lnTo>
                    <a:pt x="1667732" y="943758"/>
                  </a:lnTo>
                  <a:lnTo>
                    <a:pt x="1650925" y="941852"/>
                  </a:lnTo>
                  <a:lnTo>
                    <a:pt x="1634435" y="939629"/>
                  </a:lnTo>
                  <a:lnTo>
                    <a:pt x="1617628" y="937406"/>
                  </a:lnTo>
                  <a:lnTo>
                    <a:pt x="1600503" y="934548"/>
                  </a:lnTo>
                  <a:lnTo>
                    <a:pt x="1584013" y="931689"/>
                  </a:lnTo>
                  <a:lnTo>
                    <a:pt x="1567206" y="928513"/>
                  </a:lnTo>
                  <a:lnTo>
                    <a:pt x="1550716" y="925337"/>
                  </a:lnTo>
                  <a:lnTo>
                    <a:pt x="1533909" y="921526"/>
                  </a:lnTo>
                  <a:lnTo>
                    <a:pt x="1517736" y="917714"/>
                  </a:lnTo>
                  <a:lnTo>
                    <a:pt x="1502197" y="913903"/>
                  </a:lnTo>
                  <a:lnTo>
                    <a:pt x="1486024" y="909457"/>
                  </a:lnTo>
                  <a:lnTo>
                    <a:pt x="1470802" y="905010"/>
                  </a:lnTo>
                  <a:lnTo>
                    <a:pt x="1456215" y="900564"/>
                  </a:lnTo>
                  <a:lnTo>
                    <a:pt x="1441310" y="895164"/>
                  </a:lnTo>
                  <a:lnTo>
                    <a:pt x="1427357" y="890400"/>
                  </a:lnTo>
                  <a:lnTo>
                    <a:pt x="1413721" y="884683"/>
                  </a:lnTo>
                  <a:lnTo>
                    <a:pt x="1400719" y="879284"/>
                  </a:lnTo>
                  <a:lnTo>
                    <a:pt x="1388352" y="873250"/>
                  </a:lnTo>
                  <a:lnTo>
                    <a:pt x="1376618" y="867533"/>
                  </a:lnTo>
                  <a:lnTo>
                    <a:pt x="1365519" y="861181"/>
                  </a:lnTo>
                  <a:lnTo>
                    <a:pt x="1355054" y="854828"/>
                  </a:lnTo>
                  <a:lnTo>
                    <a:pt x="1345541" y="848159"/>
                  </a:lnTo>
                  <a:lnTo>
                    <a:pt x="1336661" y="841171"/>
                  </a:lnTo>
                  <a:lnTo>
                    <a:pt x="1329051" y="834184"/>
                  </a:lnTo>
                  <a:lnTo>
                    <a:pt x="1324928" y="830690"/>
                  </a:lnTo>
                  <a:lnTo>
                    <a:pt x="1321757" y="826879"/>
                  </a:lnTo>
                  <a:lnTo>
                    <a:pt x="1318586" y="823068"/>
                  </a:lnTo>
                  <a:lnTo>
                    <a:pt x="1315414" y="819574"/>
                  </a:lnTo>
                  <a:lnTo>
                    <a:pt x="1309706" y="811634"/>
                  </a:lnTo>
                  <a:lnTo>
                    <a:pt x="1303681" y="804647"/>
                  </a:lnTo>
                  <a:lnTo>
                    <a:pt x="1298607" y="798612"/>
                  </a:lnTo>
                  <a:lnTo>
                    <a:pt x="1293216" y="792578"/>
                  </a:lnTo>
                  <a:lnTo>
                    <a:pt x="1288142" y="787813"/>
                  </a:lnTo>
                  <a:lnTo>
                    <a:pt x="1283386" y="783367"/>
                  </a:lnTo>
                  <a:lnTo>
                    <a:pt x="1278312" y="779873"/>
                  </a:lnTo>
                  <a:lnTo>
                    <a:pt x="1273872" y="777015"/>
                  </a:lnTo>
                  <a:lnTo>
                    <a:pt x="1269432" y="774474"/>
                  </a:lnTo>
                  <a:lnTo>
                    <a:pt x="1265310" y="772251"/>
                  </a:lnTo>
                  <a:lnTo>
                    <a:pt x="1261187" y="770980"/>
                  </a:lnTo>
                  <a:lnTo>
                    <a:pt x="1257065" y="770028"/>
                  </a:lnTo>
                  <a:lnTo>
                    <a:pt x="1253576" y="769392"/>
                  </a:lnTo>
                  <a:lnTo>
                    <a:pt x="1249771" y="769392"/>
                  </a:lnTo>
                  <a:close/>
                  <a:moveTo>
                    <a:pt x="1457483" y="500062"/>
                  </a:moveTo>
                  <a:lnTo>
                    <a:pt x="1467631" y="500380"/>
                  </a:lnTo>
                  <a:lnTo>
                    <a:pt x="1477462" y="500697"/>
                  </a:lnTo>
                  <a:lnTo>
                    <a:pt x="1487609" y="501650"/>
                  </a:lnTo>
                  <a:lnTo>
                    <a:pt x="1497757" y="502603"/>
                  </a:lnTo>
                  <a:lnTo>
                    <a:pt x="1507588" y="503874"/>
                  </a:lnTo>
                  <a:lnTo>
                    <a:pt x="1517419" y="505462"/>
                  </a:lnTo>
                  <a:lnTo>
                    <a:pt x="1527249" y="507685"/>
                  </a:lnTo>
                  <a:lnTo>
                    <a:pt x="1537080" y="509908"/>
                  </a:lnTo>
                  <a:lnTo>
                    <a:pt x="1546276" y="512449"/>
                  </a:lnTo>
                  <a:lnTo>
                    <a:pt x="1556107" y="514990"/>
                  </a:lnTo>
                  <a:lnTo>
                    <a:pt x="1565303" y="518483"/>
                  </a:lnTo>
                  <a:lnTo>
                    <a:pt x="1574817" y="521659"/>
                  </a:lnTo>
                  <a:lnTo>
                    <a:pt x="1584013" y="525153"/>
                  </a:lnTo>
                  <a:lnTo>
                    <a:pt x="1592893" y="528964"/>
                  </a:lnTo>
                  <a:lnTo>
                    <a:pt x="1602089" y="533093"/>
                  </a:lnTo>
                  <a:lnTo>
                    <a:pt x="1610968" y="537540"/>
                  </a:lnTo>
                  <a:lnTo>
                    <a:pt x="1619848" y="542304"/>
                  </a:lnTo>
                  <a:lnTo>
                    <a:pt x="1628410" y="547068"/>
                  </a:lnTo>
                  <a:lnTo>
                    <a:pt x="1636972" y="552150"/>
                  </a:lnTo>
                  <a:lnTo>
                    <a:pt x="1645534" y="557549"/>
                  </a:lnTo>
                  <a:lnTo>
                    <a:pt x="1654096" y="562948"/>
                  </a:lnTo>
                  <a:lnTo>
                    <a:pt x="1662024" y="568983"/>
                  </a:lnTo>
                  <a:lnTo>
                    <a:pt x="1670269" y="575017"/>
                  </a:lnTo>
                  <a:lnTo>
                    <a:pt x="1678197" y="581369"/>
                  </a:lnTo>
                  <a:lnTo>
                    <a:pt x="1685808" y="588039"/>
                  </a:lnTo>
                  <a:lnTo>
                    <a:pt x="1693736" y="594391"/>
                  </a:lnTo>
                  <a:lnTo>
                    <a:pt x="1701347" y="601696"/>
                  </a:lnTo>
                  <a:lnTo>
                    <a:pt x="1708641" y="608684"/>
                  </a:lnTo>
                  <a:lnTo>
                    <a:pt x="1715934" y="615989"/>
                  </a:lnTo>
                  <a:lnTo>
                    <a:pt x="1723228" y="623611"/>
                  </a:lnTo>
                  <a:lnTo>
                    <a:pt x="1729888" y="631234"/>
                  </a:lnTo>
                  <a:lnTo>
                    <a:pt x="1736864" y="639174"/>
                  </a:lnTo>
                  <a:lnTo>
                    <a:pt x="1743207" y="647432"/>
                  </a:lnTo>
                  <a:lnTo>
                    <a:pt x="1749866" y="655689"/>
                  </a:lnTo>
                  <a:lnTo>
                    <a:pt x="1756208" y="664265"/>
                  </a:lnTo>
                  <a:lnTo>
                    <a:pt x="1762234" y="673158"/>
                  </a:lnTo>
                  <a:lnTo>
                    <a:pt x="1768259" y="682051"/>
                  </a:lnTo>
                  <a:lnTo>
                    <a:pt x="1773967" y="690944"/>
                  </a:lnTo>
                  <a:lnTo>
                    <a:pt x="1779675" y="700154"/>
                  </a:lnTo>
                  <a:lnTo>
                    <a:pt x="1785066" y="709682"/>
                  </a:lnTo>
                  <a:lnTo>
                    <a:pt x="1790140" y="719211"/>
                  </a:lnTo>
                  <a:lnTo>
                    <a:pt x="1795531" y="728739"/>
                  </a:lnTo>
                  <a:lnTo>
                    <a:pt x="1800288" y="738902"/>
                  </a:lnTo>
                  <a:lnTo>
                    <a:pt x="1805045" y="748430"/>
                  </a:lnTo>
                  <a:lnTo>
                    <a:pt x="1809484" y="758594"/>
                  </a:lnTo>
                  <a:lnTo>
                    <a:pt x="1813924" y="769075"/>
                  </a:lnTo>
                  <a:lnTo>
                    <a:pt x="1817729" y="779556"/>
                  </a:lnTo>
                  <a:lnTo>
                    <a:pt x="1821535" y="790037"/>
                  </a:lnTo>
                  <a:lnTo>
                    <a:pt x="1825340" y="800835"/>
                  </a:lnTo>
                  <a:lnTo>
                    <a:pt x="1828828" y="811634"/>
                  </a:lnTo>
                  <a:lnTo>
                    <a:pt x="1832000" y="822750"/>
                  </a:lnTo>
                  <a:lnTo>
                    <a:pt x="1834854" y="833866"/>
                  </a:lnTo>
                  <a:lnTo>
                    <a:pt x="1837708" y="844983"/>
                  </a:lnTo>
                  <a:lnTo>
                    <a:pt x="1840245" y="856416"/>
                  </a:lnTo>
                  <a:lnTo>
                    <a:pt x="1842464" y="867850"/>
                  </a:lnTo>
                  <a:lnTo>
                    <a:pt x="1844684" y="879284"/>
                  </a:lnTo>
                  <a:lnTo>
                    <a:pt x="1846270" y="890718"/>
                  </a:lnTo>
                  <a:lnTo>
                    <a:pt x="1847855" y="902469"/>
                  </a:lnTo>
                  <a:lnTo>
                    <a:pt x="1849758" y="914221"/>
                  </a:lnTo>
                  <a:lnTo>
                    <a:pt x="1850710" y="926290"/>
                  </a:lnTo>
                  <a:lnTo>
                    <a:pt x="1851661" y="938359"/>
                  </a:lnTo>
                  <a:lnTo>
                    <a:pt x="1852295" y="950428"/>
                  </a:lnTo>
                  <a:lnTo>
                    <a:pt x="1852612" y="962497"/>
                  </a:lnTo>
                  <a:lnTo>
                    <a:pt x="1852612" y="974566"/>
                  </a:lnTo>
                  <a:lnTo>
                    <a:pt x="1852612" y="987270"/>
                  </a:lnTo>
                  <a:lnTo>
                    <a:pt x="1851978" y="999657"/>
                  </a:lnTo>
                  <a:lnTo>
                    <a:pt x="1851344" y="1012361"/>
                  </a:lnTo>
                  <a:lnTo>
                    <a:pt x="1850075" y="1024430"/>
                  </a:lnTo>
                  <a:lnTo>
                    <a:pt x="1848490" y="1036817"/>
                  </a:lnTo>
                  <a:lnTo>
                    <a:pt x="1846587" y="1048886"/>
                  </a:lnTo>
                  <a:lnTo>
                    <a:pt x="1844367" y="1060955"/>
                  </a:lnTo>
                  <a:lnTo>
                    <a:pt x="1842147" y="1072706"/>
                  </a:lnTo>
                  <a:lnTo>
                    <a:pt x="1839293" y="1084458"/>
                  </a:lnTo>
                  <a:lnTo>
                    <a:pt x="1836122" y="1095891"/>
                  </a:lnTo>
                  <a:lnTo>
                    <a:pt x="1832951" y="1107643"/>
                  </a:lnTo>
                  <a:lnTo>
                    <a:pt x="1829463" y="1118759"/>
                  </a:lnTo>
                  <a:lnTo>
                    <a:pt x="1825974" y="1130193"/>
                  </a:lnTo>
                  <a:lnTo>
                    <a:pt x="1821535" y="1141309"/>
                  </a:lnTo>
                  <a:lnTo>
                    <a:pt x="1817412" y="1152108"/>
                  </a:lnTo>
                  <a:lnTo>
                    <a:pt x="1812655" y="1162906"/>
                  </a:lnTo>
                  <a:lnTo>
                    <a:pt x="1807899" y="1173705"/>
                  </a:lnTo>
                  <a:lnTo>
                    <a:pt x="1803142" y="1184186"/>
                  </a:lnTo>
                  <a:lnTo>
                    <a:pt x="1797751" y="1194667"/>
                  </a:lnTo>
                  <a:lnTo>
                    <a:pt x="1792360" y="1204830"/>
                  </a:lnTo>
                  <a:lnTo>
                    <a:pt x="1786652" y="1214994"/>
                  </a:lnTo>
                  <a:lnTo>
                    <a:pt x="1780944" y="1224840"/>
                  </a:lnTo>
                  <a:lnTo>
                    <a:pt x="1774601" y="1234050"/>
                  </a:lnTo>
                  <a:lnTo>
                    <a:pt x="1768576" y="1243896"/>
                  </a:lnTo>
                  <a:lnTo>
                    <a:pt x="1762234" y="1253107"/>
                  </a:lnTo>
                  <a:lnTo>
                    <a:pt x="1755891" y="1262317"/>
                  </a:lnTo>
                  <a:lnTo>
                    <a:pt x="1748915" y="1271528"/>
                  </a:lnTo>
                  <a:lnTo>
                    <a:pt x="1741938" y="1280103"/>
                  </a:lnTo>
                  <a:lnTo>
                    <a:pt x="1735279" y="1288678"/>
                  </a:lnTo>
                  <a:lnTo>
                    <a:pt x="1727985" y="1297254"/>
                  </a:lnTo>
                  <a:lnTo>
                    <a:pt x="1720691" y="1305194"/>
                  </a:lnTo>
                  <a:lnTo>
                    <a:pt x="1713397" y="1313452"/>
                  </a:lnTo>
                  <a:lnTo>
                    <a:pt x="1705787" y="1321392"/>
                  </a:lnTo>
                  <a:lnTo>
                    <a:pt x="1698493" y="1329014"/>
                  </a:lnTo>
                  <a:lnTo>
                    <a:pt x="1690565" y="1336319"/>
                  </a:lnTo>
                  <a:lnTo>
                    <a:pt x="1682637" y="1343624"/>
                  </a:lnTo>
                  <a:lnTo>
                    <a:pt x="1674709" y="1350612"/>
                  </a:lnTo>
                  <a:lnTo>
                    <a:pt x="1666781" y="1357599"/>
                  </a:lnTo>
                  <a:lnTo>
                    <a:pt x="1658853" y="1364269"/>
                  </a:lnTo>
                  <a:lnTo>
                    <a:pt x="1650608" y="1370303"/>
                  </a:lnTo>
                  <a:lnTo>
                    <a:pt x="1642680" y="1376655"/>
                  </a:lnTo>
                  <a:lnTo>
                    <a:pt x="1634435" y="1382372"/>
                  </a:lnTo>
                  <a:lnTo>
                    <a:pt x="1626190" y="1388407"/>
                  </a:lnTo>
                  <a:lnTo>
                    <a:pt x="1617945" y="1393806"/>
                  </a:lnTo>
                  <a:lnTo>
                    <a:pt x="1609700" y="1399205"/>
                  </a:lnTo>
                  <a:lnTo>
                    <a:pt x="1601455" y="1403970"/>
                  </a:lnTo>
                  <a:lnTo>
                    <a:pt x="1592893" y="1408416"/>
                  </a:lnTo>
                  <a:lnTo>
                    <a:pt x="1584648" y="1413180"/>
                  </a:lnTo>
                  <a:lnTo>
                    <a:pt x="1576403" y="1417309"/>
                  </a:lnTo>
                  <a:lnTo>
                    <a:pt x="1568157" y="1421120"/>
                  </a:lnTo>
                  <a:lnTo>
                    <a:pt x="1559912" y="1425249"/>
                  </a:lnTo>
                  <a:lnTo>
                    <a:pt x="1551667" y="1428743"/>
                  </a:lnTo>
                  <a:lnTo>
                    <a:pt x="1543422" y="1431601"/>
                  </a:lnTo>
                  <a:lnTo>
                    <a:pt x="1535177" y="1434777"/>
                  </a:lnTo>
                  <a:lnTo>
                    <a:pt x="1527249" y="1437636"/>
                  </a:lnTo>
                  <a:lnTo>
                    <a:pt x="1519004" y="1439859"/>
                  </a:lnTo>
                  <a:lnTo>
                    <a:pt x="1510759" y="1442082"/>
                  </a:lnTo>
                  <a:lnTo>
                    <a:pt x="1503148" y="1443670"/>
                  </a:lnTo>
                  <a:lnTo>
                    <a:pt x="1495220" y="1445576"/>
                  </a:lnTo>
                  <a:lnTo>
                    <a:pt x="1487292" y="1446846"/>
                  </a:lnTo>
                  <a:lnTo>
                    <a:pt x="1479999" y="1448117"/>
                  </a:lnTo>
                  <a:lnTo>
                    <a:pt x="1472071" y="1448752"/>
                  </a:lnTo>
                  <a:lnTo>
                    <a:pt x="1464460" y="1449070"/>
                  </a:lnTo>
                  <a:lnTo>
                    <a:pt x="1457483" y="1449387"/>
                  </a:lnTo>
                  <a:lnTo>
                    <a:pt x="1449872" y="1449070"/>
                  </a:lnTo>
                  <a:lnTo>
                    <a:pt x="1442579" y="1448752"/>
                  </a:lnTo>
                  <a:lnTo>
                    <a:pt x="1434968" y="1448117"/>
                  </a:lnTo>
                  <a:lnTo>
                    <a:pt x="1427357" y="1446846"/>
                  </a:lnTo>
                  <a:lnTo>
                    <a:pt x="1419429" y="1445576"/>
                  </a:lnTo>
                  <a:lnTo>
                    <a:pt x="1411818" y="1443670"/>
                  </a:lnTo>
                  <a:lnTo>
                    <a:pt x="1403573" y="1442082"/>
                  </a:lnTo>
                  <a:lnTo>
                    <a:pt x="1395645" y="1439859"/>
                  </a:lnTo>
                  <a:lnTo>
                    <a:pt x="1387717" y="1437636"/>
                  </a:lnTo>
                  <a:lnTo>
                    <a:pt x="1379472" y="1434777"/>
                  </a:lnTo>
                  <a:lnTo>
                    <a:pt x="1371227" y="1431601"/>
                  </a:lnTo>
                  <a:lnTo>
                    <a:pt x="1362982" y="1428743"/>
                  </a:lnTo>
                  <a:lnTo>
                    <a:pt x="1355054" y="1425249"/>
                  </a:lnTo>
                  <a:lnTo>
                    <a:pt x="1346492" y="1421120"/>
                  </a:lnTo>
                  <a:lnTo>
                    <a:pt x="1338247" y="1417309"/>
                  </a:lnTo>
                  <a:lnTo>
                    <a:pt x="1330002" y="1413180"/>
                  </a:lnTo>
                  <a:lnTo>
                    <a:pt x="1321757" y="1408416"/>
                  </a:lnTo>
                  <a:lnTo>
                    <a:pt x="1313195" y="1403970"/>
                  </a:lnTo>
                  <a:lnTo>
                    <a:pt x="1304950" y="1399205"/>
                  </a:lnTo>
                  <a:lnTo>
                    <a:pt x="1296705" y="1393806"/>
                  </a:lnTo>
                  <a:lnTo>
                    <a:pt x="1288459" y="1388407"/>
                  </a:lnTo>
                  <a:lnTo>
                    <a:pt x="1280214" y="1382372"/>
                  </a:lnTo>
                  <a:lnTo>
                    <a:pt x="1272286" y="1376655"/>
                  </a:lnTo>
                  <a:lnTo>
                    <a:pt x="1264041" y="1370303"/>
                  </a:lnTo>
                  <a:lnTo>
                    <a:pt x="1255796" y="1364269"/>
                  </a:lnTo>
                  <a:lnTo>
                    <a:pt x="1247551" y="1357599"/>
                  </a:lnTo>
                  <a:lnTo>
                    <a:pt x="1239940" y="1350612"/>
                  </a:lnTo>
                  <a:lnTo>
                    <a:pt x="1232012" y="1343624"/>
                  </a:lnTo>
                  <a:lnTo>
                    <a:pt x="1224085" y="1336319"/>
                  </a:lnTo>
                  <a:lnTo>
                    <a:pt x="1216474" y="1329014"/>
                  </a:lnTo>
                  <a:lnTo>
                    <a:pt x="1208863" y="1321392"/>
                  </a:lnTo>
                  <a:lnTo>
                    <a:pt x="1201252" y="1313452"/>
                  </a:lnTo>
                  <a:lnTo>
                    <a:pt x="1193958" y="1305194"/>
                  </a:lnTo>
                  <a:lnTo>
                    <a:pt x="1186665" y="1297254"/>
                  </a:lnTo>
                  <a:lnTo>
                    <a:pt x="1179688" y="1288678"/>
                  </a:lnTo>
                  <a:lnTo>
                    <a:pt x="1172711" y="1280103"/>
                  </a:lnTo>
                  <a:lnTo>
                    <a:pt x="1165735" y="1271528"/>
                  </a:lnTo>
                  <a:lnTo>
                    <a:pt x="1159075" y="1262317"/>
                  </a:lnTo>
                  <a:lnTo>
                    <a:pt x="1152416" y="1253107"/>
                  </a:lnTo>
                  <a:lnTo>
                    <a:pt x="1146073" y="1243896"/>
                  </a:lnTo>
                  <a:lnTo>
                    <a:pt x="1139731" y="1234050"/>
                  </a:lnTo>
                  <a:lnTo>
                    <a:pt x="1134023" y="1224840"/>
                  </a:lnTo>
                  <a:lnTo>
                    <a:pt x="1127998" y="1214994"/>
                  </a:lnTo>
                  <a:lnTo>
                    <a:pt x="1122607" y="1204830"/>
                  </a:lnTo>
                  <a:lnTo>
                    <a:pt x="1116899" y="1194667"/>
                  </a:lnTo>
                  <a:lnTo>
                    <a:pt x="1111825" y="1184186"/>
                  </a:lnTo>
                  <a:lnTo>
                    <a:pt x="1106751" y="1173705"/>
                  </a:lnTo>
                  <a:lnTo>
                    <a:pt x="1101994" y="1162906"/>
                  </a:lnTo>
                  <a:lnTo>
                    <a:pt x="1097237" y="1152108"/>
                  </a:lnTo>
                  <a:lnTo>
                    <a:pt x="1093115" y="1141309"/>
                  </a:lnTo>
                  <a:lnTo>
                    <a:pt x="1088992" y="1130193"/>
                  </a:lnTo>
                  <a:lnTo>
                    <a:pt x="1085187" y="1118759"/>
                  </a:lnTo>
                  <a:lnTo>
                    <a:pt x="1081699" y="1107643"/>
                  </a:lnTo>
                  <a:lnTo>
                    <a:pt x="1078527" y="1095891"/>
                  </a:lnTo>
                  <a:lnTo>
                    <a:pt x="1075356" y="1084458"/>
                  </a:lnTo>
                  <a:lnTo>
                    <a:pt x="1072502" y="1072706"/>
                  </a:lnTo>
                  <a:lnTo>
                    <a:pt x="1070282" y="1060955"/>
                  </a:lnTo>
                  <a:lnTo>
                    <a:pt x="1068062" y="1048886"/>
                  </a:lnTo>
                  <a:lnTo>
                    <a:pt x="1066477" y="1036817"/>
                  </a:lnTo>
                  <a:lnTo>
                    <a:pt x="1064891" y="1024430"/>
                  </a:lnTo>
                  <a:lnTo>
                    <a:pt x="1063623" y="1012361"/>
                  </a:lnTo>
                  <a:lnTo>
                    <a:pt x="1062671" y="999657"/>
                  </a:lnTo>
                  <a:lnTo>
                    <a:pt x="1062037" y="987270"/>
                  </a:lnTo>
                  <a:lnTo>
                    <a:pt x="1062037" y="974566"/>
                  </a:lnTo>
                  <a:lnTo>
                    <a:pt x="1062037" y="962497"/>
                  </a:lnTo>
                  <a:lnTo>
                    <a:pt x="1062354" y="950428"/>
                  </a:lnTo>
                  <a:lnTo>
                    <a:pt x="1063306" y="938359"/>
                  </a:lnTo>
                  <a:lnTo>
                    <a:pt x="1064257" y="926290"/>
                  </a:lnTo>
                  <a:lnTo>
                    <a:pt x="1065208" y="914221"/>
                  </a:lnTo>
                  <a:lnTo>
                    <a:pt x="1066794" y="902469"/>
                  </a:lnTo>
                  <a:lnTo>
                    <a:pt x="1068380" y="890718"/>
                  </a:lnTo>
                  <a:lnTo>
                    <a:pt x="1069965" y="879284"/>
                  </a:lnTo>
                  <a:lnTo>
                    <a:pt x="1072185" y="867850"/>
                  </a:lnTo>
                  <a:lnTo>
                    <a:pt x="1074405" y="856416"/>
                  </a:lnTo>
                  <a:lnTo>
                    <a:pt x="1077259" y="844983"/>
                  </a:lnTo>
                  <a:lnTo>
                    <a:pt x="1079796" y="833866"/>
                  </a:lnTo>
                  <a:lnTo>
                    <a:pt x="1082650" y="822750"/>
                  </a:lnTo>
                  <a:lnTo>
                    <a:pt x="1085821" y="811634"/>
                  </a:lnTo>
                  <a:lnTo>
                    <a:pt x="1089627" y="800835"/>
                  </a:lnTo>
                  <a:lnTo>
                    <a:pt x="1093115" y="790037"/>
                  </a:lnTo>
                  <a:lnTo>
                    <a:pt x="1096920" y="779556"/>
                  </a:lnTo>
                  <a:lnTo>
                    <a:pt x="1101043" y="769075"/>
                  </a:lnTo>
                  <a:lnTo>
                    <a:pt x="1105165" y="758594"/>
                  </a:lnTo>
                  <a:lnTo>
                    <a:pt x="1109922" y="748430"/>
                  </a:lnTo>
                  <a:lnTo>
                    <a:pt x="1114362" y="738902"/>
                  </a:lnTo>
                  <a:lnTo>
                    <a:pt x="1119118" y="728739"/>
                  </a:lnTo>
                  <a:lnTo>
                    <a:pt x="1124509" y="719211"/>
                  </a:lnTo>
                  <a:lnTo>
                    <a:pt x="1129583" y="709682"/>
                  </a:lnTo>
                  <a:lnTo>
                    <a:pt x="1135291" y="700154"/>
                  </a:lnTo>
                  <a:lnTo>
                    <a:pt x="1140682" y="690944"/>
                  </a:lnTo>
                  <a:lnTo>
                    <a:pt x="1146391" y="682051"/>
                  </a:lnTo>
                  <a:lnTo>
                    <a:pt x="1152416" y="673158"/>
                  </a:lnTo>
                  <a:lnTo>
                    <a:pt x="1158758" y="664265"/>
                  </a:lnTo>
                  <a:lnTo>
                    <a:pt x="1164783" y="655689"/>
                  </a:lnTo>
                  <a:lnTo>
                    <a:pt x="1171443" y="647432"/>
                  </a:lnTo>
                  <a:lnTo>
                    <a:pt x="1177785" y="639174"/>
                  </a:lnTo>
                  <a:lnTo>
                    <a:pt x="1184762" y="631234"/>
                  </a:lnTo>
                  <a:lnTo>
                    <a:pt x="1191738" y="623611"/>
                  </a:lnTo>
                  <a:lnTo>
                    <a:pt x="1198715" y="615989"/>
                  </a:lnTo>
                  <a:lnTo>
                    <a:pt x="1206009" y="608684"/>
                  </a:lnTo>
                  <a:lnTo>
                    <a:pt x="1213620" y="601696"/>
                  </a:lnTo>
                  <a:lnTo>
                    <a:pt x="1220913" y="594391"/>
                  </a:lnTo>
                  <a:lnTo>
                    <a:pt x="1228841" y="588039"/>
                  </a:lnTo>
                  <a:lnTo>
                    <a:pt x="1236769" y="581369"/>
                  </a:lnTo>
                  <a:lnTo>
                    <a:pt x="1244380" y="575017"/>
                  </a:lnTo>
                  <a:lnTo>
                    <a:pt x="1252625" y="568983"/>
                  </a:lnTo>
                  <a:lnTo>
                    <a:pt x="1260870" y="562948"/>
                  </a:lnTo>
                  <a:lnTo>
                    <a:pt x="1269115" y="557549"/>
                  </a:lnTo>
                  <a:lnTo>
                    <a:pt x="1277360" y="552150"/>
                  </a:lnTo>
                  <a:lnTo>
                    <a:pt x="1286240" y="547068"/>
                  </a:lnTo>
                  <a:lnTo>
                    <a:pt x="1294802" y="542304"/>
                  </a:lnTo>
                  <a:lnTo>
                    <a:pt x="1303364" y="537540"/>
                  </a:lnTo>
                  <a:lnTo>
                    <a:pt x="1312560" y="533093"/>
                  </a:lnTo>
                  <a:lnTo>
                    <a:pt x="1321757" y="528964"/>
                  </a:lnTo>
                  <a:lnTo>
                    <a:pt x="1330953" y="525153"/>
                  </a:lnTo>
                  <a:lnTo>
                    <a:pt x="1339833" y="521659"/>
                  </a:lnTo>
                  <a:lnTo>
                    <a:pt x="1349029" y="518483"/>
                  </a:lnTo>
                  <a:lnTo>
                    <a:pt x="1358542" y="514990"/>
                  </a:lnTo>
                  <a:lnTo>
                    <a:pt x="1368056" y="512449"/>
                  </a:lnTo>
                  <a:lnTo>
                    <a:pt x="1377887" y="509908"/>
                  </a:lnTo>
                  <a:lnTo>
                    <a:pt x="1387717" y="507685"/>
                  </a:lnTo>
                  <a:lnTo>
                    <a:pt x="1397231" y="505462"/>
                  </a:lnTo>
                  <a:lnTo>
                    <a:pt x="1407062" y="503874"/>
                  </a:lnTo>
                  <a:lnTo>
                    <a:pt x="1416892" y="502603"/>
                  </a:lnTo>
                  <a:lnTo>
                    <a:pt x="1427040" y="501650"/>
                  </a:lnTo>
                  <a:lnTo>
                    <a:pt x="1437188" y="500697"/>
                  </a:lnTo>
                  <a:lnTo>
                    <a:pt x="1447336" y="500380"/>
                  </a:lnTo>
                  <a:lnTo>
                    <a:pt x="1457483" y="500062"/>
                  </a:lnTo>
                  <a:close/>
                  <a:moveTo>
                    <a:pt x="716008" y="249237"/>
                  </a:moveTo>
                  <a:lnTo>
                    <a:pt x="795913" y="249237"/>
                  </a:lnTo>
                  <a:lnTo>
                    <a:pt x="795913" y="374499"/>
                  </a:lnTo>
                  <a:lnTo>
                    <a:pt x="810181" y="375133"/>
                  </a:lnTo>
                  <a:lnTo>
                    <a:pt x="823816" y="376402"/>
                  </a:lnTo>
                  <a:lnTo>
                    <a:pt x="837133" y="377670"/>
                  </a:lnTo>
                  <a:lnTo>
                    <a:pt x="849500" y="379890"/>
                  </a:lnTo>
                  <a:lnTo>
                    <a:pt x="861549" y="381793"/>
                  </a:lnTo>
                  <a:lnTo>
                    <a:pt x="873281" y="384330"/>
                  </a:lnTo>
                  <a:lnTo>
                    <a:pt x="884379" y="386867"/>
                  </a:lnTo>
                  <a:lnTo>
                    <a:pt x="894842" y="389721"/>
                  </a:lnTo>
                  <a:lnTo>
                    <a:pt x="904989" y="393209"/>
                  </a:lnTo>
                  <a:lnTo>
                    <a:pt x="914819" y="396698"/>
                  </a:lnTo>
                  <a:lnTo>
                    <a:pt x="924014" y="400186"/>
                  </a:lnTo>
                  <a:lnTo>
                    <a:pt x="932575" y="403991"/>
                  </a:lnTo>
                  <a:lnTo>
                    <a:pt x="941136" y="407797"/>
                  </a:lnTo>
                  <a:lnTo>
                    <a:pt x="949381" y="411602"/>
                  </a:lnTo>
                  <a:lnTo>
                    <a:pt x="956673" y="415725"/>
                  </a:lnTo>
                  <a:lnTo>
                    <a:pt x="963966" y="419847"/>
                  </a:lnTo>
                  <a:lnTo>
                    <a:pt x="931624" y="504836"/>
                  </a:lnTo>
                  <a:lnTo>
                    <a:pt x="920209" y="498810"/>
                  </a:lnTo>
                  <a:lnTo>
                    <a:pt x="906257" y="491517"/>
                  </a:lnTo>
                  <a:lnTo>
                    <a:pt x="898330" y="488028"/>
                  </a:lnTo>
                  <a:lnTo>
                    <a:pt x="890086" y="484540"/>
                  </a:lnTo>
                  <a:lnTo>
                    <a:pt x="880891" y="480735"/>
                  </a:lnTo>
                  <a:lnTo>
                    <a:pt x="871061" y="477246"/>
                  </a:lnTo>
                  <a:lnTo>
                    <a:pt x="860597" y="474075"/>
                  </a:lnTo>
                  <a:lnTo>
                    <a:pt x="849500" y="470904"/>
                  </a:lnTo>
                  <a:lnTo>
                    <a:pt x="837767" y="468367"/>
                  </a:lnTo>
                  <a:lnTo>
                    <a:pt x="825401" y="465830"/>
                  </a:lnTo>
                  <a:lnTo>
                    <a:pt x="812401" y="463927"/>
                  </a:lnTo>
                  <a:lnTo>
                    <a:pt x="798449" y="462659"/>
                  </a:lnTo>
                  <a:lnTo>
                    <a:pt x="783863" y="461707"/>
                  </a:lnTo>
                  <a:lnTo>
                    <a:pt x="768960" y="461390"/>
                  </a:lnTo>
                  <a:lnTo>
                    <a:pt x="759765" y="461390"/>
                  </a:lnTo>
                  <a:lnTo>
                    <a:pt x="751204" y="462024"/>
                  </a:lnTo>
                  <a:lnTo>
                    <a:pt x="742643" y="462659"/>
                  </a:lnTo>
                  <a:lnTo>
                    <a:pt x="734398" y="463927"/>
                  </a:lnTo>
                  <a:lnTo>
                    <a:pt x="726471" y="465196"/>
                  </a:lnTo>
                  <a:lnTo>
                    <a:pt x="719496" y="467098"/>
                  </a:lnTo>
                  <a:lnTo>
                    <a:pt x="712203" y="469001"/>
                  </a:lnTo>
                  <a:lnTo>
                    <a:pt x="705544" y="471538"/>
                  </a:lnTo>
                  <a:lnTo>
                    <a:pt x="699202" y="473758"/>
                  </a:lnTo>
                  <a:lnTo>
                    <a:pt x="693178" y="476612"/>
                  </a:lnTo>
                  <a:lnTo>
                    <a:pt x="687153" y="479466"/>
                  </a:lnTo>
                  <a:lnTo>
                    <a:pt x="682080" y="482637"/>
                  </a:lnTo>
                  <a:lnTo>
                    <a:pt x="676689" y="486126"/>
                  </a:lnTo>
                  <a:lnTo>
                    <a:pt x="671933" y="489614"/>
                  </a:lnTo>
                  <a:lnTo>
                    <a:pt x="667177" y="493419"/>
                  </a:lnTo>
                  <a:lnTo>
                    <a:pt x="663055" y="497542"/>
                  </a:lnTo>
                  <a:lnTo>
                    <a:pt x="659250" y="501348"/>
                  </a:lnTo>
                  <a:lnTo>
                    <a:pt x="655445" y="505470"/>
                  </a:lnTo>
                  <a:lnTo>
                    <a:pt x="652274" y="509910"/>
                  </a:lnTo>
                  <a:lnTo>
                    <a:pt x="649103" y="514350"/>
                  </a:lnTo>
                  <a:lnTo>
                    <a:pt x="646249" y="519107"/>
                  </a:lnTo>
                  <a:lnTo>
                    <a:pt x="643713" y="523546"/>
                  </a:lnTo>
                  <a:lnTo>
                    <a:pt x="641493" y="528303"/>
                  </a:lnTo>
                  <a:lnTo>
                    <a:pt x="639591" y="533060"/>
                  </a:lnTo>
                  <a:lnTo>
                    <a:pt x="637688" y="537817"/>
                  </a:lnTo>
                  <a:lnTo>
                    <a:pt x="636420" y="542891"/>
                  </a:lnTo>
                  <a:lnTo>
                    <a:pt x="635152" y="547647"/>
                  </a:lnTo>
                  <a:lnTo>
                    <a:pt x="633566" y="552721"/>
                  </a:lnTo>
                  <a:lnTo>
                    <a:pt x="632932" y="557478"/>
                  </a:lnTo>
                  <a:lnTo>
                    <a:pt x="632298" y="562235"/>
                  </a:lnTo>
                  <a:lnTo>
                    <a:pt x="631981" y="567309"/>
                  </a:lnTo>
                  <a:lnTo>
                    <a:pt x="631981" y="572066"/>
                  </a:lnTo>
                  <a:lnTo>
                    <a:pt x="631981" y="578408"/>
                  </a:lnTo>
                  <a:lnTo>
                    <a:pt x="632615" y="584433"/>
                  </a:lnTo>
                  <a:lnTo>
                    <a:pt x="633249" y="590459"/>
                  </a:lnTo>
                  <a:lnTo>
                    <a:pt x="634200" y="595850"/>
                  </a:lnTo>
                  <a:lnTo>
                    <a:pt x="635786" y="601558"/>
                  </a:lnTo>
                  <a:lnTo>
                    <a:pt x="637371" y="606632"/>
                  </a:lnTo>
                  <a:lnTo>
                    <a:pt x="639274" y="612023"/>
                  </a:lnTo>
                  <a:lnTo>
                    <a:pt x="641176" y="617097"/>
                  </a:lnTo>
                  <a:lnTo>
                    <a:pt x="643713" y="622171"/>
                  </a:lnTo>
                  <a:lnTo>
                    <a:pt x="646249" y="626927"/>
                  </a:lnTo>
                  <a:lnTo>
                    <a:pt x="649737" y="631367"/>
                  </a:lnTo>
                  <a:lnTo>
                    <a:pt x="652908" y="636124"/>
                  </a:lnTo>
                  <a:lnTo>
                    <a:pt x="656713" y="640564"/>
                  </a:lnTo>
                  <a:lnTo>
                    <a:pt x="660835" y="645320"/>
                  </a:lnTo>
                  <a:lnTo>
                    <a:pt x="665274" y="649443"/>
                  </a:lnTo>
                  <a:lnTo>
                    <a:pt x="670031" y="653566"/>
                  </a:lnTo>
                  <a:lnTo>
                    <a:pt x="675104" y="658005"/>
                  </a:lnTo>
                  <a:lnTo>
                    <a:pt x="680177" y="662128"/>
                  </a:lnTo>
                  <a:lnTo>
                    <a:pt x="686202" y="665933"/>
                  </a:lnTo>
                  <a:lnTo>
                    <a:pt x="691909" y="670373"/>
                  </a:lnTo>
                  <a:lnTo>
                    <a:pt x="698568" y="674178"/>
                  </a:lnTo>
                  <a:lnTo>
                    <a:pt x="705227" y="678301"/>
                  </a:lnTo>
                  <a:lnTo>
                    <a:pt x="719813" y="686229"/>
                  </a:lnTo>
                  <a:lnTo>
                    <a:pt x="735667" y="694474"/>
                  </a:lnTo>
                  <a:lnTo>
                    <a:pt x="753106" y="702402"/>
                  </a:lnTo>
                  <a:lnTo>
                    <a:pt x="771814" y="710964"/>
                  </a:lnTo>
                  <a:lnTo>
                    <a:pt x="792108" y="719527"/>
                  </a:lnTo>
                  <a:lnTo>
                    <a:pt x="804474" y="724600"/>
                  </a:lnTo>
                  <a:lnTo>
                    <a:pt x="816206" y="729991"/>
                  </a:lnTo>
                  <a:lnTo>
                    <a:pt x="827621" y="735065"/>
                  </a:lnTo>
                  <a:lnTo>
                    <a:pt x="838719" y="740774"/>
                  </a:lnTo>
                  <a:lnTo>
                    <a:pt x="849500" y="745847"/>
                  </a:lnTo>
                  <a:lnTo>
                    <a:pt x="859963" y="751873"/>
                  </a:lnTo>
                  <a:lnTo>
                    <a:pt x="870110" y="757264"/>
                  </a:lnTo>
                  <a:lnTo>
                    <a:pt x="879622" y="763289"/>
                  </a:lnTo>
                  <a:lnTo>
                    <a:pt x="888501" y="768997"/>
                  </a:lnTo>
                  <a:lnTo>
                    <a:pt x="897379" y="775340"/>
                  </a:lnTo>
                  <a:lnTo>
                    <a:pt x="905940" y="781365"/>
                  </a:lnTo>
                  <a:lnTo>
                    <a:pt x="914184" y="788024"/>
                  </a:lnTo>
                  <a:lnTo>
                    <a:pt x="921477" y="794367"/>
                  </a:lnTo>
                  <a:lnTo>
                    <a:pt x="928770" y="801026"/>
                  </a:lnTo>
                  <a:lnTo>
                    <a:pt x="935746" y="808003"/>
                  </a:lnTo>
                  <a:lnTo>
                    <a:pt x="942088" y="814980"/>
                  </a:lnTo>
                  <a:lnTo>
                    <a:pt x="948429" y="822273"/>
                  </a:lnTo>
                  <a:lnTo>
                    <a:pt x="953820" y="829250"/>
                  </a:lnTo>
                  <a:lnTo>
                    <a:pt x="959210" y="837178"/>
                  </a:lnTo>
                  <a:lnTo>
                    <a:pt x="963966" y="844789"/>
                  </a:lnTo>
                  <a:lnTo>
                    <a:pt x="968406" y="852717"/>
                  </a:lnTo>
                  <a:lnTo>
                    <a:pt x="972845" y="860962"/>
                  </a:lnTo>
                  <a:lnTo>
                    <a:pt x="976333" y="869524"/>
                  </a:lnTo>
                  <a:lnTo>
                    <a:pt x="979503" y="878087"/>
                  </a:lnTo>
                  <a:lnTo>
                    <a:pt x="982674" y="886966"/>
                  </a:lnTo>
                  <a:lnTo>
                    <a:pt x="985211" y="895845"/>
                  </a:lnTo>
                  <a:lnTo>
                    <a:pt x="987431" y="905359"/>
                  </a:lnTo>
                  <a:lnTo>
                    <a:pt x="989016" y="914873"/>
                  </a:lnTo>
                  <a:lnTo>
                    <a:pt x="990284" y="925020"/>
                  </a:lnTo>
                  <a:lnTo>
                    <a:pt x="991236" y="935168"/>
                  </a:lnTo>
                  <a:lnTo>
                    <a:pt x="991870" y="944999"/>
                  </a:lnTo>
                  <a:lnTo>
                    <a:pt x="992187" y="955781"/>
                  </a:lnTo>
                  <a:lnTo>
                    <a:pt x="991870" y="965295"/>
                  </a:lnTo>
                  <a:lnTo>
                    <a:pt x="991236" y="974808"/>
                  </a:lnTo>
                  <a:lnTo>
                    <a:pt x="990284" y="984322"/>
                  </a:lnTo>
                  <a:lnTo>
                    <a:pt x="989016" y="993835"/>
                  </a:lnTo>
                  <a:lnTo>
                    <a:pt x="987113" y="1002715"/>
                  </a:lnTo>
                  <a:lnTo>
                    <a:pt x="984894" y="1012228"/>
                  </a:lnTo>
                  <a:lnTo>
                    <a:pt x="982357" y="1021108"/>
                  </a:lnTo>
                  <a:lnTo>
                    <a:pt x="978869" y="1030304"/>
                  </a:lnTo>
                  <a:lnTo>
                    <a:pt x="975698" y="1039184"/>
                  </a:lnTo>
                  <a:lnTo>
                    <a:pt x="971893" y="1047429"/>
                  </a:lnTo>
                  <a:lnTo>
                    <a:pt x="967454" y="1055991"/>
                  </a:lnTo>
                  <a:lnTo>
                    <a:pt x="962698" y="1064553"/>
                  </a:lnTo>
                  <a:lnTo>
                    <a:pt x="957625" y="1072481"/>
                  </a:lnTo>
                  <a:lnTo>
                    <a:pt x="952234" y="1080409"/>
                  </a:lnTo>
                  <a:lnTo>
                    <a:pt x="946210" y="1088337"/>
                  </a:lnTo>
                  <a:lnTo>
                    <a:pt x="940185" y="1095631"/>
                  </a:lnTo>
                  <a:lnTo>
                    <a:pt x="933526" y="1102925"/>
                  </a:lnTo>
                  <a:lnTo>
                    <a:pt x="926551" y="1110219"/>
                  </a:lnTo>
                  <a:lnTo>
                    <a:pt x="918941" y="1116561"/>
                  </a:lnTo>
                  <a:lnTo>
                    <a:pt x="911014" y="1123221"/>
                  </a:lnTo>
                  <a:lnTo>
                    <a:pt x="903087" y="1129246"/>
                  </a:lnTo>
                  <a:lnTo>
                    <a:pt x="894525" y="1135271"/>
                  </a:lnTo>
                  <a:lnTo>
                    <a:pt x="885647" y="1140979"/>
                  </a:lnTo>
                  <a:lnTo>
                    <a:pt x="876134" y="1146370"/>
                  </a:lnTo>
                  <a:lnTo>
                    <a:pt x="866622" y="1151127"/>
                  </a:lnTo>
                  <a:lnTo>
                    <a:pt x="856475" y="1155884"/>
                  </a:lnTo>
                  <a:lnTo>
                    <a:pt x="846012" y="1160006"/>
                  </a:lnTo>
                  <a:lnTo>
                    <a:pt x="835231" y="1163812"/>
                  </a:lnTo>
                  <a:lnTo>
                    <a:pt x="824133" y="1167617"/>
                  </a:lnTo>
                  <a:lnTo>
                    <a:pt x="812401" y="1170471"/>
                  </a:lnTo>
                  <a:lnTo>
                    <a:pt x="800669" y="1173008"/>
                  </a:lnTo>
                  <a:lnTo>
                    <a:pt x="788303" y="1175228"/>
                  </a:lnTo>
                  <a:lnTo>
                    <a:pt x="788303" y="1309687"/>
                  </a:lnTo>
                  <a:lnTo>
                    <a:pt x="707129" y="1309687"/>
                  </a:lnTo>
                  <a:lnTo>
                    <a:pt x="707129" y="1179351"/>
                  </a:lnTo>
                  <a:lnTo>
                    <a:pt x="692861" y="1179034"/>
                  </a:lnTo>
                  <a:lnTo>
                    <a:pt x="678592" y="1178082"/>
                  </a:lnTo>
                  <a:lnTo>
                    <a:pt x="664640" y="1176180"/>
                  </a:lnTo>
                  <a:lnTo>
                    <a:pt x="650689" y="1174277"/>
                  </a:lnTo>
                  <a:lnTo>
                    <a:pt x="637054" y="1172057"/>
                  </a:lnTo>
                  <a:lnTo>
                    <a:pt x="623102" y="1169520"/>
                  </a:lnTo>
                  <a:lnTo>
                    <a:pt x="609785" y="1166349"/>
                  </a:lnTo>
                  <a:lnTo>
                    <a:pt x="596785" y="1162543"/>
                  </a:lnTo>
                  <a:lnTo>
                    <a:pt x="584101" y="1158738"/>
                  </a:lnTo>
                  <a:lnTo>
                    <a:pt x="572052" y="1154615"/>
                  </a:lnTo>
                  <a:lnTo>
                    <a:pt x="560003" y="1149859"/>
                  </a:lnTo>
                  <a:lnTo>
                    <a:pt x="548588" y="1144785"/>
                  </a:lnTo>
                  <a:lnTo>
                    <a:pt x="537807" y="1139394"/>
                  </a:lnTo>
                  <a:lnTo>
                    <a:pt x="527660" y="1134320"/>
                  </a:lnTo>
                  <a:lnTo>
                    <a:pt x="518148" y="1128294"/>
                  </a:lnTo>
                  <a:lnTo>
                    <a:pt x="509587" y="1122586"/>
                  </a:lnTo>
                  <a:lnTo>
                    <a:pt x="540027" y="1036012"/>
                  </a:lnTo>
                  <a:lnTo>
                    <a:pt x="549222" y="1041721"/>
                  </a:lnTo>
                  <a:lnTo>
                    <a:pt x="558735" y="1047112"/>
                  </a:lnTo>
                  <a:lnTo>
                    <a:pt x="568564" y="1052820"/>
                  </a:lnTo>
                  <a:lnTo>
                    <a:pt x="579028" y="1057577"/>
                  </a:lnTo>
                  <a:lnTo>
                    <a:pt x="589492" y="1062651"/>
                  </a:lnTo>
                  <a:lnTo>
                    <a:pt x="600590" y="1067090"/>
                  </a:lnTo>
                  <a:lnTo>
                    <a:pt x="612004" y="1071213"/>
                  </a:lnTo>
                  <a:lnTo>
                    <a:pt x="623737" y="1075335"/>
                  </a:lnTo>
                  <a:lnTo>
                    <a:pt x="635786" y="1078824"/>
                  </a:lnTo>
                  <a:lnTo>
                    <a:pt x="648152" y="1081995"/>
                  </a:lnTo>
                  <a:lnTo>
                    <a:pt x="660518" y="1084849"/>
                  </a:lnTo>
                  <a:lnTo>
                    <a:pt x="673201" y="1087069"/>
                  </a:lnTo>
                  <a:lnTo>
                    <a:pt x="686202" y="1088972"/>
                  </a:lnTo>
                  <a:lnTo>
                    <a:pt x="699519" y="1090240"/>
                  </a:lnTo>
                  <a:lnTo>
                    <a:pt x="712520" y="1091191"/>
                  </a:lnTo>
                  <a:lnTo>
                    <a:pt x="726154" y="1091509"/>
                  </a:lnTo>
                  <a:lnTo>
                    <a:pt x="734716" y="1091191"/>
                  </a:lnTo>
                  <a:lnTo>
                    <a:pt x="743277" y="1090874"/>
                  </a:lnTo>
                  <a:lnTo>
                    <a:pt x="751521" y="1090240"/>
                  </a:lnTo>
                  <a:lnTo>
                    <a:pt x="759131" y="1088972"/>
                  </a:lnTo>
                  <a:lnTo>
                    <a:pt x="767058" y="1087703"/>
                  </a:lnTo>
                  <a:lnTo>
                    <a:pt x="774668" y="1086117"/>
                  </a:lnTo>
                  <a:lnTo>
                    <a:pt x="781644" y="1083898"/>
                  </a:lnTo>
                  <a:lnTo>
                    <a:pt x="788937" y="1081995"/>
                  </a:lnTo>
                  <a:lnTo>
                    <a:pt x="795595" y="1079458"/>
                  </a:lnTo>
                  <a:lnTo>
                    <a:pt x="802571" y="1076921"/>
                  </a:lnTo>
                  <a:lnTo>
                    <a:pt x="809230" y="1074067"/>
                  </a:lnTo>
                  <a:lnTo>
                    <a:pt x="815255" y="1070579"/>
                  </a:lnTo>
                  <a:lnTo>
                    <a:pt x="821279" y="1067407"/>
                  </a:lnTo>
                  <a:lnTo>
                    <a:pt x="826987" y="1063919"/>
                  </a:lnTo>
                  <a:lnTo>
                    <a:pt x="832377" y="1059796"/>
                  </a:lnTo>
                  <a:lnTo>
                    <a:pt x="837450" y="1055674"/>
                  </a:lnTo>
                  <a:lnTo>
                    <a:pt x="842207" y="1051551"/>
                  </a:lnTo>
                  <a:lnTo>
                    <a:pt x="847280" y="1046795"/>
                  </a:lnTo>
                  <a:lnTo>
                    <a:pt x="851402" y="1042355"/>
                  </a:lnTo>
                  <a:lnTo>
                    <a:pt x="855524" y="1037281"/>
                  </a:lnTo>
                  <a:lnTo>
                    <a:pt x="859329" y="1032207"/>
                  </a:lnTo>
                  <a:lnTo>
                    <a:pt x="862817" y="1027133"/>
                  </a:lnTo>
                  <a:lnTo>
                    <a:pt x="866305" y="1021425"/>
                  </a:lnTo>
                  <a:lnTo>
                    <a:pt x="868842" y="1016034"/>
                  </a:lnTo>
                  <a:lnTo>
                    <a:pt x="871378" y="1010009"/>
                  </a:lnTo>
                  <a:lnTo>
                    <a:pt x="873598" y="1003983"/>
                  </a:lnTo>
                  <a:lnTo>
                    <a:pt x="875500" y="997641"/>
                  </a:lnTo>
                  <a:lnTo>
                    <a:pt x="877086" y="991299"/>
                  </a:lnTo>
                  <a:lnTo>
                    <a:pt x="878354" y="984956"/>
                  </a:lnTo>
                  <a:lnTo>
                    <a:pt x="879305" y="978297"/>
                  </a:lnTo>
                  <a:lnTo>
                    <a:pt x="879939" y="971954"/>
                  </a:lnTo>
                  <a:lnTo>
                    <a:pt x="879939" y="964978"/>
                  </a:lnTo>
                  <a:lnTo>
                    <a:pt x="879939" y="958318"/>
                  </a:lnTo>
                  <a:lnTo>
                    <a:pt x="879622" y="951976"/>
                  </a:lnTo>
                  <a:lnTo>
                    <a:pt x="878671" y="945950"/>
                  </a:lnTo>
                  <a:lnTo>
                    <a:pt x="877720" y="939608"/>
                  </a:lnTo>
                  <a:lnTo>
                    <a:pt x="876134" y="933266"/>
                  </a:lnTo>
                  <a:lnTo>
                    <a:pt x="874549" y="927557"/>
                  </a:lnTo>
                  <a:lnTo>
                    <a:pt x="872647" y="921849"/>
                  </a:lnTo>
                  <a:lnTo>
                    <a:pt x="870744" y="916458"/>
                  </a:lnTo>
                  <a:lnTo>
                    <a:pt x="868207" y="910750"/>
                  </a:lnTo>
                  <a:lnTo>
                    <a:pt x="865354" y="905676"/>
                  </a:lnTo>
                  <a:lnTo>
                    <a:pt x="862183" y="900602"/>
                  </a:lnTo>
                  <a:lnTo>
                    <a:pt x="859012" y="895211"/>
                  </a:lnTo>
                  <a:lnTo>
                    <a:pt x="855524" y="890454"/>
                  </a:lnTo>
                  <a:lnTo>
                    <a:pt x="851402" y="885380"/>
                  </a:lnTo>
                  <a:lnTo>
                    <a:pt x="847280" y="880624"/>
                  </a:lnTo>
                  <a:lnTo>
                    <a:pt x="842524" y="875867"/>
                  </a:lnTo>
                  <a:lnTo>
                    <a:pt x="838085" y="871427"/>
                  </a:lnTo>
                  <a:lnTo>
                    <a:pt x="833011" y="866987"/>
                  </a:lnTo>
                  <a:lnTo>
                    <a:pt x="827621" y="862231"/>
                  </a:lnTo>
                  <a:lnTo>
                    <a:pt x="822230" y="858108"/>
                  </a:lnTo>
                  <a:lnTo>
                    <a:pt x="816206" y="853985"/>
                  </a:lnTo>
                  <a:lnTo>
                    <a:pt x="810181" y="849546"/>
                  </a:lnTo>
                  <a:lnTo>
                    <a:pt x="803840" y="845740"/>
                  </a:lnTo>
                  <a:lnTo>
                    <a:pt x="797181" y="841301"/>
                  </a:lnTo>
                  <a:lnTo>
                    <a:pt x="782912" y="833690"/>
                  </a:lnTo>
                  <a:lnTo>
                    <a:pt x="767692" y="826079"/>
                  </a:lnTo>
                  <a:lnTo>
                    <a:pt x="751521" y="818785"/>
                  </a:lnTo>
                  <a:lnTo>
                    <a:pt x="734081" y="811174"/>
                  </a:lnTo>
                  <a:lnTo>
                    <a:pt x="709983" y="801344"/>
                  </a:lnTo>
                  <a:lnTo>
                    <a:pt x="687153" y="791196"/>
                  </a:lnTo>
                  <a:lnTo>
                    <a:pt x="676055" y="786439"/>
                  </a:lnTo>
                  <a:lnTo>
                    <a:pt x="665274" y="781048"/>
                  </a:lnTo>
                  <a:lnTo>
                    <a:pt x="655128" y="775657"/>
                  </a:lnTo>
                  <a:lnTo>
                    <a:pt x="644981" y="770266"/>
                  </a:lnTo>
                  <a:lnTo>
                    <a:pt x="635786" y="764875"/>
                  </a:lnTo>
                  <a:lnTo>
                    <a:pt x="626273" y="759167"/>
                  </a:lnTo>
                  <a:lnTo>
                    <a:pt x="617395" y="753458"/>
                  </a:lnTo>
                  <a:lnTo>
                    <a:pt x="608517" y="747433"/>
                  </a:lnTo>
                  <a:lnTo>
                    <a:pt x="600590" y="741408"/>
                  </a:lnTo>
                  <a:lnTo>
                    <a:pt x="592662" y="735065"/>
                  </a:lnTo>
                  <a:lnTo>
                    <a:pt x="585052" y="729040"/>
                  </a:lnTo>
                  <a:lnTo>
                    <a:pt x="578077" y="722381"/>
                  </a:lnTo>
                  <a:lnTo>
                    <a:pt x="571418" y="715721"/>
                  </a:lnTo>
                  <a:lnTo>
                    <a:pt x="565076" y="708744"/>
                  </a:lnTo>
                  <a:lnTo>
                    <a:pt x="559052" y="701451"/>
                  </a:lnTo>
                  <a:lnTo>
                    <a:pt x="553344" y="694474"/>
                  </a:lnTo>
                  <a:lnTo>
                    <a:pt x="548588" y="686546"/>
                  </a:lnTo>
                  <a:lnTo>
                    <a:pt x="543832" y="678935"/>
                  </a:lnTo>
                  <a:lnTo>
                    <a:pt x="539393" y="671007"/>
                  </a:lnTo>
                  <a:lnTo>
                    <a:pt x="535588" y="662762"/>
                  </a:lnTo>
                  <a:lnTo>
                    <a:pt x="532417" y="654200"/>
                  </a:lnTo>
                  <a:lnTo>
                    <a:pt x="529246" y="645955"/>
                  </a:lnTo>
                  <a:lnTo>
                    <a:pt x="526709" y="636758"/>
                  </a:lnTo>
                  <a:lnTo>
                    <a:pt x="524807" y="627562"/>
                  </a:lnTo>
                  <a:lnTo>
                    <a:pt x="523221" y="618048"/>
                  </a:lnTo>
                  <a:lnTo>
                    <a:pt x="521953" y="608217"/>
                  </a:lnTo>
                  <a:lnTo>
                    <a:pt x="521319" y="598069"/>
                  </a:lnTo>
                  <a:lnTo>
                    <a:pt x="521002" y="587922"/>
                  </a:lnTo>
                  <a:lnTo>
                    <a:pt x="521319" y="577774"/>
                  </a:lnTo>
                  <a:lnTo>
                    <a:pt x="521953" y="567943"/>
                  </a:lnTo>
                  <a:lnTo>
                    <a:pt x="522904" y="558429"/>
                  </a:lnTo>
                  <a:lnTo>
                    <a:pt x="524490" y="548916"/>
                  </a:lnTo>
                  <a:lnTo>
                    <a:pt x="526392" y="539402"/>
                  </a:lnTo>
                  <a:lnTo>
                    <a:pt x="528612" y="530523"/>
                  </a:lnTo>
                  <a:lnTo>
                    <a:pt x="531783" y="521643"/>
                  </a:lnTo>
                  <a:lnTo>
                    <a:pt x="534636" y="512764"/>
                  </a:lnTo>
                  <a:lnTo>
                    <a:pt x="538124" y="504202"/>
                  </a:lnTo>
                  <a:lnTo>
                    <a:pt x="541929" y="495956"/>
                  </a:lnTo>
                  <a:lnTo>
                    <a:pt x="546685" y="487711"/>
                  </a:lnTo>
                  <a:lnTo>
                    <a:pt x="551125" y="479783"/>
                  </a:lnTo>
                  <a:lnTo>
                    <a:pt x="556515" y="472489"/>
                  </a:lnTo>
                  <a:lnTo>
                    <a:pt x="561905" y="464879"/>
                  </a:lnTo>
                  <a:lnTo>
                    <a:pt x="567930" y="457585"/>
                  </a:lnTo>
                  <a:lnTo>
                    <a:pt x="573955" y="450925"/>
                  </a:lnTo>
                  <a:lnTo>
                    <a:pt x="580613" y="444266"/>
                  </a:lnTo>
                  <a:lnTo>
                    <a:pt x="587272" y="437923"/>
                  </a:lnTo>
                  <a:lnTo>
                    <a:pt x="594565" y="431581"/>
                  </a:lnTo>
                  <a:lnTo>
                    <a:pt x="602175" y="425873"/>
                  </a:lnTo>
                  <a:lnTo>
                    <a:pt x="609785" y="420165"/>
                  </a:lnTo>
                  <a:lnTo>
                    <a:pt x="618029" y="415091"/>
                  </a:lnTo>
                  <a:lnTo>
                    <a:pt x="626590" y="410017"/>
                  </a:lnTo>
                  <a:lnTo>
                    <a:pt x="635469" y="405577"/>
                  </a:lnTo>
                  <a:lnTo>
                    <a:pt x="644347" y="400820"/>
                  </a:lnTo>
                  <a:lnTo>
                    <a:pt x="653859" y="397015"/>
                  </a:lnTo>
                  <a:lnTo>
                    <a:pt x="663372" y="393526"/>
                  </a:lnTo>
                  <a:lnTo>
                    <a:pt x="673519" y="389721"/>
                  </a:lnTo>
                  <a:lnTo>
                    <a:pt x="683665" y="386867"/>
                  </a:lnTo>
                  <a:lnTo>
                    <a:pt x="694129" y="384330"/>
                  </a:lnTo>
                  <a:lnTo>
                    <a:pt x="704910" y="381793"/>
                  </a:lnTo>
                  <a:lnTo>
                    <a:pt x="716008" y="379890"/>
                  </a:lnTo>
                  <a:lnTo>
                    <a:pt x="716008" y="249237"/>
                  </a:lnTo>
                  <a:close/>
                  <a:moveTo>
                    <a:pt x="784828" y="0"/>
                  </a:moveTo>
                  <a:lnTo>
                    <a:pt x="808948" y="317"/>
                  </a:lnTo>
                  <a:lnTo>
                    <a:pt x="832750" y="1588"/>
                  </a:lnTo>
                  <a:lnTo>
                    <a:pt x="856551" y="3175"/>
                  </a:lnTo>
                  <a:lnTo>
                    <a:pt x="880036" y="5716"/>
                  </a:lnTo>
                  <a:lnTo>
                    <a:pt x="903203" y="9209"/>
                  </a:lnTo>
                  <a:lnTo>
                    <a:pt x="926370" y="13020"/>
                  </a:lnTo>
                  <a:lnTo>
                    <a:pt x="949538" y="17466"/>
                  </a:lnTo>
                  <a:lnTo>
                    <a:pt x="972387" y="22864"/>
                  </a:lnTo>
                  <a:lnTo>
                    <a:pt x="994920" y="28581"/>
                  </a:lnTo>
                  <a:lnTo>
                    <a:pt x="1017452" y="35249"/>
                  </a:lnTo>
                  <a:lnTo>
                    <a:pt x="1039668" y="42871"/>
                  </a:lnTo>
                  <a:lnTo>
                    <a:pt x="1061565" y="50493"/>
                  </a:lnTo>
                  <a:lnTo>
                    <a:pt x="1083146" y="59067"/>
                  </a:lnTo>
                  <a:lnTo>
                    <a:pt x="1104727" y="68276"/>
                  </a:lnTo>
                  <a:lnTo>
                    <a:pt x="1125990" y="78121"/>
                  </a:lnTo>
                  <a:lnTo>
                    <a:pt x="1146618" y="88283"/>
                  </a:lnTo>
                  <a:lnTo>
                    <a:pt x="1167246" y="99397"/>
                  </a:lnTo>
                  <a:lnTo>
                    <a:pt x="1187240" y="111147"/>
                  </a:lnTo>
                  <a:lnTo>
                    <a:pt x="1207233" y="123215"/>
                  </a:lnTo>
                  <a:lnTo>
                    <a:pt x="1226910" y="136553"/>
                  </a:lnTo>
                  <a:lnTo>
                    <a:pt x="1245634" y="149890"/>
                  </a:lnTo>
                  <a:lnTo>
                    <a:pt x="1264675" y="163863"/>
                  </a:lnTo>
                  <a:lnTo>
                    <a:pt x="1283082" y="178154"/>
                  </a:lnTo>
                  <a:lnTo>
                    <a:pt x="1300854" y="193714"/>
                  </a:lnTo>
                  <a:lnTo>
                    <a:pt x="1318309" y="209275"/>
                  </a:lnTo>
                  <a:lnTo>
                    <a:pt x="1335129" y="225153"/>
                  </a:lnTo>
                  <a:lnTo>
                    <a:pt x="1351949" y="242302"/>
                  </a:lnTo>
                  <a:lnTo>
                    <a:pt x="1368134" y="259450"/>
                  </a:lnTo>
                  <a:lnTo>
                    <a:pt x="1383368" y="277234"/>
                  </a:lnTo>
                  <a:lnTo>
                    <a:pt x="1398918" y="295335"/>
                  </a:lnTo>
                  <a:lnTo>
                    <a:pt x="1413199" y="314389"/>
                  </a:lnTo>
                  <a:lnTo>
                    <a:pt x="1427163" y="333760"/>
                  </a:lnTo>
                  <a:lnTo>
                    <a:pt x="1313549" y="414104"/>
                  </a:lnTo>
                  <a:lnTo>
                    <a:pt x="1301806" y="397908"/>
                  </a:lnTo>
                  <a:lnTo>
                    <a:pt x="1289747" y="382665"/>
                  </a:lnTo>
                  <a:lnTo>
                    <a:pt x="1277370" y="367740"/>
                  </a:lnTo>
                  <a:lnTo>
                    <a:pt x="1264675" y="352814"/>
                  </a:lnTo>
                  <a:lnTo>
                    <a:pt x="1251346" y="338524"/>
                  </a:lnTo>
                  <a:lnTo>
                    <a:pt x="1238017" y="324868"/>
                  </a:lnTo>
                  <a:lnTo>
                    <a:pt x="1223736" y="311531"/>
                  </a:lnTo>
                  <a:lnTo>
                    <a:pt x="1209455" y="298828"/>
                  </a:lnTo>
                  <a:lnTo>
                    <a:pt x="1194539" y="286126"/>
                  </a:lnTo>
                  <a:lnTo>
                    <a:pt x="1179623" y="274058"/>
                  </a:lnTo>
                  <a:lnTo>
                    <a:pt x="1164073" y="262308"/>
                  </a:lnTo>
                  <a:lnTo>
                    <a:pt x="1148522" y="251829"/>
                  </a:lnTo>
                  <a:lnTo>
                    <a:pt x="1132654" y="241031"/>
                  </a:lnTo>
                  <a:lnTo>
                    <a:pt x="1116151" y="230869"/>
                  </a:lnTo>
                  <a:lnTo>
                    <a:pt x="1099649" y="221342"/>
                  </a:lnTo>
                  <a:lnTo>
                    <a:pt x="1082511" y="212133"/>
                  </a:lnTo>
                  <a:lnTo>
                    <a:pt x="1065374" y="203559"/>
                  </a:lnTo>
                  <a:lnTo>
                    <a:pt x="1047919" y="195620"/>
                  </a:lnTo>
                  <a:lnTo>
                    <a:pt x="1030464" y="187998"/>
                  </a:lnTo>
                  <a:lnTo>
                    <a:pt x="1012375" y="180694"/>
                  </a:lnTo>
                  <a:lnTo>
                    <a:pt x="994603" y="174343"/>
                  </a:lnTo>
                  <a:lnTo>
                    <a:pt x="976196" y="168309"/>
                  </a:lnTo>
                  <a:lnTo>
                    <a:pt x="957472" y="162910"/>
                  </a:lnTo>
                  <a:lnTo>
                    <a:pt x="939065" y="157829"/>
                  </a:lnTo>
                  <a:lnTo>
                    <a:pt x="920341" y="153701"/>
                  </a:lnTo>
                  <a:lnTo>
                    <a:pt x="901616" y="150208"/>
                  </a:lnTo>
                  <a:lnTo>
                    <a:pt x="882258" y="146715"/>
                  </a:lnTo>
                  <a:lnTo>
                    <a:pt x="862899" y="144174"/>
                  </a:lnTo>
                  <a:lnTo>
                    <a:pt x="843857" y="141951"/>
                  </a:lnTo>
                  <a:lnTo>
                    <a:pt x="824181" y="140681"/>
                  </a:lnTo>
                  <a:lnTo>
                    <a:pt x="804505" y="139728"/>
                  </a:lnTo>
                  <a:lnTo>
                    <a:pt x="784828" y="139411"/>
                  </a:lnTo>
                  <a:lnTo>
                    <a:pt x="768326" y="139728"/>
                  </a:lnTo>
                  <a:lnTo>
                    <a:pt x="751823" y="140363"/>
                  </a:lnTo>
                  <a:lnTo>
                    <a:pt x="735320" y="141316"/>
                  </a:lnTo>
                  <a:lnTo>
                    <a:pt x="719135" y="142586"/>
                  </a:lnTo>
                  <a:lnTo>
                    <a:pt x="702632" y="144492"/>
                  </a:lnTo>
                  <a:lnTo>
                    <a:pt x="686764" y="146715"/>
                  </a:lnTo>
                  <a:lnTo>
                    <a:pt x="670897" y="149573"/>
                  </a:lnTo>
                  <a:lnTo>
                    <a:pt x="655029" y="152431"/>
                  </a:lnTo>
                  <a:lnTo>
                    <a:pt x="639478" y="155924"/>
                  </a:lnTo>
                  <a:lnTo>
                    <a:pt x="623927" y="160052"/>
                  </a:lnTo>
                  <a:lnTo>
                    <a:pt x="608377" y="163863"/>
                  </a:lnTo>
                  <a:lnTo>
                    <a:pt x="593144" y="168309"/>
                  </a:lnTo>
                  <a:lnTo>
                    <a:pt x="578228" y="173390"/>
                  </a:lnTo>
                  <a:lnTo>
                    <a:pt x="562994" y="178471"/>
                  </a:lnTo>
                  <a:lnTo>
                    <a:pt x="548396" y="184505"/>
                  </a:lnTo>
                  <a:lnTo>
                    <a:pt x="533797" y="190221"/>
                  </a:lnTo>
                  <a:lnTo>
                    <a:pt x="519516" y="196572"/>
                  </a:lnTo>
                  <a:lnTo>
                    <a:pt x="505235" y="203241"/>
                  </a:lnTo>
                  <a:lnTo>
                    <a:pt x="491271" y="210228"/>
                  </a:lnTo>
                  <a:lnTo>
                    <a:pt x="477308" y="217532"/>
                  </a:lnTo>
                  <a:lnTo>
                    <a:pt x="463978" y="225153"/>
                  </a:lnTo>
                  <a:lnTo>
                    <a:pt x="450332" y="233092"/>
                  </a:lnTo>
                  <a:lnTo>
                    <a:pt x="437003" y="241349"/>
                  </a:lnTo>
                  <a:lnTo>
                    <a:pt x="423991" y="249923"/>
                  </a:lnTo>
                  <a:lnTo>
                    <a:pt x="411297" y="258815"/>
                  </a:lnTo>
                  <a:lnTo>
                    <a:pt x="398603" y="268024"/>
                  </a:lnTo>
                  <a:lnTo>
                    <a:pt x="386543" y="277551"/>
                  </a:lnTo>
                  <a:lnTo>
                    <a:pt x="374483" y="287396"/>
                  </a:lnTo>
                  <a:lnTo>
                    <a:pt x="362424" y="296923"/>
                  </a:lnTo>
                  <a:lnTo>
                    <a:pt x="350999" y="307402"/>
                  </a:lnTo>
                  <a:lnTo>
                    <a:pt x="339574" y="317882"/>
                  </a:lnTo>
                  <a:lnTo>
                    <a:pt x="328466" y="328997"/>
                  </a:lnTo>
                  <a:lnTo>
                    <a:pt x="317676" y="340112"/>
                  </a:lnTo>
                  <a:lnTo>
                    <a:pt x="306886" y="351226"/>
                  </a:lnTo>
                  <a:lnTo>
                    <a:pt x="296730" y="362976"/>
                  </a:lnTo>
                  <a:lnTo>
                    <a:pt x="286575" y="374726"/>
                  </a:lnTo>
                  <a:lnTo>
                    <a:pt x="277054" y="386794"/>
                  </a:lnTo>
                  <a:lnTo>
                    <a:pt x="267533" y="399179"/>
                  </a:lnTo>
                  <a:lnTo>
                    <a:pt x="258330" y="411564"/>
                  </a:lnTo>
                  <a:lnTo>
                    <a:pt x="249444" y="424584"/>
                  </a:lnTo>
                  <a:lnTo>
                    <a:pt x="240875" y="437604"/>
                  </a:lnTo>
                  <a:lnTo>
                    <a:pt x="232624" y="450942"/>
                  </a:lnTo>
                  <a:lnTo>
                    <a:pt x="224690" y="464279"/>
                  </a:lnTo>
                  <a:lnTo>
                    <a:pt x="217073" y="477935"/>
                  </a:lnTo>
                  <a:lnTo>
                    <a:pt x="209774" y="491590"/>
                  </a:lnTo>
                  <a:lnTo>
                    <a:pt x="202792" y="505563"/>
                  </a:lnTo>
                  <a:lnTo>
                    <a:pt x="196445" y="520171"/>
                  </a:lnTo>
                  <a:lnTo>
                    <a:pt x="189780" y="534462"/>
                  </a:lnTo>
                  <a:lnTo>
                    <a:pt x="183751" y="548752"/>
                  </a:lnTo>
                  <a:lnTo>
                    <a:pt x="178355" y="563678"/>
                  </a:lnTo>
                  <a:lnTo>
                    <a:pt x="173278" y="578603"/>
                  </a:lnTo>
                  <a:lnTo>
                    <a:pt x="168200" y="593846"/>
                  </a:lnTo>
                  <a:lnTo>
                    <a:pt x="163757" y="608772"/>
                  </a:lnTo>
                  <a:lnTo>
                    <a:pt x="159314" y="624332"/>
                  </a:lnTo>
                  <a:lnTo>
                    <a:pt x="155506" y="639893"/>
                  </a:lnTo>
                  <a:lnTo>
                    <a:pt x="152332" y="655454"/>
                  </a:lnTo>
                  <a:lnTo>
                    <a:pt x="148841" y="671650"/>
                  </a:lnTo>
                  <a:lnTo>
                    <a:pt x="146302" y="687210"/>
                  </a:lnTo>
                  <a:lnTo>
                    <a:pt x="144081" y="703724"/>
                  </a:lnTo>
                  <a:lnTo>
                    <a:pt x="142494" y="719602"/>
                  </a:lnTo>
                  <a:lnTo>
                    <a:pt x="140907" y="735798"/>
                  </a:lnTo>
                  <a:lnTo>
                    <a:pt x="139955" y="752629"/>
                  </a:lnTo>
                  <a:lnTo>
                    <a:pt x="139320" y="769142"/>
                  </a:lnTo>
                  <a:lnTo>
                    <a:pt x="139003" y="785973"/>
                  </a:lnTo>
                  <a:lnTo>
                    <a:pt x="139320" y="800263"/>
                  </a:lnTo>
                  <a:lnTo>
                    <a:pt x="139638" y="814871"/>
                  </a:lnTo>
                  <a:lnTo>
                    <a:pt x="140590" y="829162"/>
                  </a:lnTo>
                  <a:lnTo>
                    <a:pt x="141542" y="844087"/>
                  </a:lnTo>
                  <a:lnTo>
                    <a:pt x="143129" y="858378"/>
                  </a:lnTo>
                  <a:lnTo>
                    <a:pt x="144715" y="872350"/>
                  </a:lnTo>
                  <a:lnTo>
                    <a:pt x="146620" y="886641"/>
                  </a:lnTo>
                  <a:lnTo>
                    <a:pt x="149158" y="900931"/>
                  </a:lnTo>
                  <a:lnTo>
                    <a:pt x="152015" y="914586"/>
                  </a:lnTo>
                  <a:lnTo>
                    <a:pt x="154871" y="928559"/>
                  </a:lnTo>
                  <a:lnTo>
                    <a:pt x="158044" y="942215"/>
                  </a:lnTo>
                  <a:lnTo>
                    <a:pt x="161853" y="955870"/>
                  </a:lnTo>
                  <a:lnTo>
                    <a:pt x="165661" y="969208"/>
                  </a:lnTo>
                  <a:lnTo>
                    <a:pt x="169469" y="983180"/>
                  </a:lnTo>
                  <a:lnTo>
                    <a:pt x="174230" y="996201"/>
                  </a:lnTo>
                  <a:lnTo>
                    <a:pt x="178673" y="1009538"/>
                  </a:lnTo>
                  <a:lnTo>
                    <a:pt x="183433" y="1022558"/>
                  </a:lnTo>
                  <a:lnTo>
                    <a:pt x="188828" y="1035261"/>
                  </a:lnTo>
                  <a:lnTo>
                    <a:pt x="194223" y="1047964"/>
                  </a:lnTo>
                  <a:lnTo>
                    <a:pt x="200253" y="1060666"/>
                  </a:lnTo>
                  <a:lnTo>
                    <a:pt x="205966" y="1073369"/>
                  </a:lnTo>
                  <a:lnTo>
                    <a:pt x="212630" y="1085754"/>
                  </a:lnTo>
                  <a:lnTo>
                    <a:pt x="219295" y="1098139"/>
                  </a:lnTo>
                  <a:lnTo>
                    <a:pt x="225642" y="1110206"/>
                  </a:lnTo>
                  <a:lnTo>
                    <a:pt x="232941" y="1121956"/>
                  </a:lnTo>
                  <a:lnTo>
                    <a:pt x="239923" y="1133706"/>
                  </a:lnTo>
                  <a:lnTo>
                    <a:pt x="247857" y="1145456"/>
                  </a:lnTo>
                  <a:lnTo>
                    <a:pt x="255474" y="1156571"/>
                  </a:lnTo>
                  <a:lnTo>
                    <a:pt x="263408" y="1168003"/>
                  </a:lnTo>
                  <a:lnTo>
                    <a:pt x="271659" y="1179118"/>
                  </a:lnTo>
                  <a:lnTo>
                    <a:pt x="280228" y="1189915"/>
                  </a:lnTo>
                  <a:lnTo>
                    <a:pt x="289114" y="1200395"/>
                  </a:lnTo>
                  <a:lnTo>
                    <a:pt x="297682" y="1210874"/>
                  </a:lnTo>
                  <a:lnTo>
                    <a:pt x="307203" y="1221036"/>
                  </a:lnTo>
                  <a:lnTo>
                    <a:pt x="316407" y="1231198"/>
                  </a:lnTo>
                  <a:lnTo>
                    <a:pt x="326245" y="1241361"/>
                  </a:lnTo>
                  <a:lnTo>
                    <a:pt x="336083" y="1250887"/>
                  </a:lnTo>
                  <a:lnTo>
                    <a:pt x="345604" y="1260414"/>
                  </a:lnTo>
                  <a:lnTo>
                    <a:pt x="356076" y="1269624"/>
                  </a:lnTo>
                  <a:lnTo>
                    <a:pt x="366549" y="1278833"/>
                  </a:lnTo>
                  <a:lnTo>
                    <a:pt x="377022" y="1287725"/>
                  </a:lnTo>
                  <a:lnTo>
                    <a:pt x="388130" y="1296299"/>
                  </a:lnTo>
                  <a:lnTo>
                    <a:pt x="398920" y="1304556"/>
                  </a:lnTo>
                  <a:lnTo>
                    <a:pt x="410345" y="1312813"/>
                  </a:lnTo>
                  <a:lnTo>
                    <a:pt x="421770" y="1320752"/>
                  </a:lnTo>
                  <a:lnTo>
                    <a:pt x="433195" y="1328373"/>
                  </a:lnTo>
                  <a:lnTo>
                    <a:pt x="444937" y="1335995"/>
                  </a:lnTo>
                  <a:lnTo>
                    <a:pt x="456997" y="1343299"/>
                  </a:lnTo>
                  <a:lnTo>
                    <a:pt x="469056" y="1349968"/>
                  </a:lnTo>
                  <a:lnTo>
                    <a:pt x="481116" y="1356636"/>
                  </a:lnTo>
                  <a:lnTo>
                    <a:pt x="493810" y="1362988"/>
                  </a:lnTo>
                  <a:lnTo>
                    <a:pt x="506187" y="1369339"/>
                  </a:lnTo>
                  <a:lnTo>
                    <a:pt x="518882" y="1375373"/>
                  </a:lnTo>
                  <a:lnTo>
                    <a:pt x="532211" y="1380771"/>
                  </a:lnTo>
                  <a:lnTo>
                    <a:pt x="545222" y="1386170"/>
                  </a:lnTo>
                  <a:lnTo>
                    <a:pt x="558551" y="1391569"/>
                  </a:lnTo>
                  <a:lnTo>
                    <a:pt x="571881" y="1396015"/>
                  </a:lnTo>
                  <a:lnTo>
                    <a:pt x="585210" y="1400778"/>
                  </a:lnTo>
                  <a:lnTo>
                    <a:pt x="598856" y="1404906"/>
                  </a:lnTo>
                  <a:lnTo>
                    <a:pt x="613137" y="1408717"/>
                  </a:lnTo>
                  <a:lnTo>
                    <a:pt x="626784" y="1412845"/>
                  </a:lnTo>
                  <a:lnTo>
                    <a:pt x="641065" y="1416021"/>
                  </a:lnTo>
                  <a:lnTo>
                    <a:pt x="655029" y="1418879"/>
                  </a:lnTo>
                  <a:lnTo>
                    <a:pt x="669627" y="1422055"/>
                  </a:lnTo>
                  <a:lnTo>
                    <a:pt x="644873" y="1558925"/>
                  </a:lnTo>
                  <a:lnTo>
                    <a:pt x="627418" y="1555432"/>
                  </a:lnTo>
                  <a:lnTo>
                    <a:pt x="609964" y="1551939"/>
                  </a:lnTo>
                  <a:lnTo>
                    <a:pt x="593144" y="1547493"/>
                  </a:lnTo>
                  <a:lnTo>
                    <a:pt x="576006" y="1543365"/>
                  </a:lnTo>
                  <a:lnTo>
                    <a:pt x="559186" y="1538601"/>
                  </a:lnTo>
                  <a:lnTo>
                    <a:pt x="542684" y="1533202"/>
                  </a:lnTo>
                  <a:lnTo>
                    <a:pt x="526181" y="1527804"/>
                  </a:lnTo>
                  <a:lnTo>
                    <a:pt x="509996" y="1521770"/>
                  </a:lnTo>
                  <a:lnTo>
                    <a:pt x="493493" y="1515736"/>
                  </a:lnTo>
                  <a:lnTo>
                    <a:pt x="477942" y="1509068"/>
                  </a:lnTo>
                  <a:lnTo>
                    <a:pt x="462074" y="1502081"/>
                  </a:lnTo>
                  <a:lnTo>
                    <a:pt x="446524" y="1495095"/>
                  </a:lnTo>
                  <a:lnTo>
                    <a:pt x="431291" y="1487473"/>
                  </a:lnTo>
                  <a:lnTo>
                    <a:pt x="416057" y="1479852"/>
                  </a:lnTo>
                  <a:lnTo>
                    <a:pt x="401141" y="1471595"/>
                  </a:lnTo>
                  <a:lnTo>
                    <a:pt x="386226" y="1463338"/>
                  </a:lnTo>
                  <a:lnTo>
                    <a:pt x="371944" y="1454446"/>
                  </a:lnTo>
                  <a:lnTo>
                    <a:pt x="357346" y="1445555"/>
                  </a:lnTo>
                  <a:lnTo>
                    <a:pt x="343382" y="1436028"/>
                  </a:lnTo>
                  <a:lnTo>
                    <a:pt x="329736" y="1426501"/>
                  </a:lnTo>
                  <a:lnTo>
                    <a:pt x="316089" y="1416339"/>
                  </a:lnTo>
                  <a:lnTo>
                    <a:pt x="302760" y="1406177"/>
                  </a:lnTo>
                  <a:lnTo>
                    <a:pt x="289431" y="1395697"/>
                  </a:lnTo>
                  <a:lnTo>
                    <a:pt x="276419" y="1384900"/>
                  </a:lnTo>
                  <a:lnTo>
                    <a:pt x="263725" y="1373785"/>
                  </a:lnTo>
                  <a:lnTo>
                    <a:pt x="251348" y="1362670"/>
                  </a:lnTo>
                  <a:lnTo>
                    <a:pt x="238971" y="1350920"/>
                  </a:lnTo>
                  <a:lnTo>
                    <a:pt x="227229" y="1339170"/>
                  </a:lnTo>
                  <a:lnTo>
                    <a:pt x="215486" y="1327103"/>
                  </a:lnTo>
                  <a:lnTo>
                    <a:pt x="204062" y="1315036"/>
                  </a:lnTo>
                  <a:lnTo>
                    <a:pt x="192954" y="1302333"/>
                  </a:lnTo>
                  <a:lnTo>
                    <a:pt x="182164" y="1289630"/>
                  </a:lnTo>
                  <a:lnTo>
                    <a:pt x="171374" y="1276928"/>
                  </a:lnTo>
                  <a:lnTo>
                    <a:pt x="161535" y="1263590"/>
                  </a:lnTo>
                  <a:lnTo>
                    <a:pt x="151380" y="1250252"/>
                  </a:lnTo>
                  <a:lnTo>
                    <a:pt x="141542" y="1236597"/>
                  </a:lnTo>
                  <a:lnTo>
                    <a:pt x="132021" y="1222624"/>
                  </a:lnTo>
                  <a:lnTo>
                    <a:pt x="122818" y="1208651"/>
                  </a:lnTo>
                  <a:lnTo>
                    <a:pt x="113932" y="1194361"/>
                  </a:lnTo>
                  <a:lnTo>
                    <a:pt x="105363" y="1180071"/>
                  </a:lnTo>
                  <a:lnTo>
                    <a:pt x="97112" y="1165145"/>
                  </a:lnTo>
                  <a:lnTo>
                    <a:pt x="89178" y="1150219"/>
                  </a:lnTo>
                  <a:lnTo>
                    <a:pt x="81561" y="1135294"/>
                  </a:lnTo>
                  <a:lnTo>
                    <a:pt x="74262" y="1120368"/>
                  </a:lnTo>
                  <a:lnTo>
                    <a:pt x="66962" y="1104808"/>
                  </a:lnTo>
                  <a:lnTo>
                    <a:pt x="60615" y="1089247"/>
                  </a:lnTo>
                  <a:lnTo>
                    <a:pt x="53951" y="1073369"/>
                  </a:lnTo>
                  <a:lnTo>
                    <a:pt x="48238" y="1057491"/>
                  </a:lnTo>
                  <a:lnTo>
                    <a:pt x="42208" y="1041612"/>
                  </a:lnTo>
                  <a:lnTo>
                    <a:pt x="37131" y="1025417"/>
                  </a:lnTo>
                  <a:lnTo>
                    <a:pt x="32053" y="1009221"/>
                  </a:lnTo>
                  <a:lnTo>
                    <a:pt x="27293" y="992390"/>
                  </a:lnTo>
                  <a:lnTo>
                    <a:pt x="23167" y="975876"/>
                  </a:lnTo>
                  <a:lnTo>
                    <a:pt x="19041" y="959363"/>
                  </a:lnTo>
                  <a:lnTo>
                    <a:pt x="15550" y="942532"/>
                  </a:lnTo>
                  <a:lnTo>
                    <a:pt x="12377" y="925701"/>
                  </a:lnTo>
                  <a:lnTo>
                    <a:pt x="9203" y="908235"/>
                  </a:lnTo>
                  <a:lnTo>
                    <a:pt x="6982" y="891087"/>
                  </a:lnTo>
                  <a:lnTo>
                    <a:pt x="4760" y="873621"/>
                  </a:lnTo>
                  <a:lnTo>
                    <a:pt x="3173" y="856472"/>
                  </a:lnTo>
                  <a:lnTo>
                    <a:pt x="1904" y="838689"/>
                  </a:lnTo>
                  <a:lnTo>
                    <a:pt x="952" y="821222"/>
                  </a:lnTo>
                  <a:lnTo>
                    <a:pt x="317" y="803439"/>
                  </a:lnTo>
                  <a:lnTo>
                    <a:pt x="0" y="785973"/>
                  </a:lnTo>
                  <a:lnTo>
                    <a:pt x="317" y="765649"/>
                  </a:lnTo>
                  <a:lnTo>
                    <a:pt x="952" y="745325"/>
                  </a:lnTo>
                  <a:lnTo>
                    <a:pt x="2221" y="725318"/>
                  </a:lnTo>
                  <a:lnTo>
                    <a:pt x="4125" y="705629"/>
                  </a:lnTo>
                  <a:lnTo>
                    <a:pt x="6030" y="685622"/>
                  </a:lnTo>
                  <a:lnTo>
                    <a:pt x="8886" y="666251"/>
                  </a:lnTo>
                  <a:lnTo>
                    <a:pt x="12377" y="646879"/>
                  </a:lnTo>
                  <a:lnTo>
                    <a:pt x="15868" y="627508"/>
                  </a:lnTo>
                  <a:lnTo>
                    <a:pt x="19993" y="608454"/>
                  </a:lnTo>
                  <a:lnTo>
                    <a:pt x="24754" y="589718"/>
                  </a:lnTo>
                  <a:lnTo>
                    <a:pt x="29831" y="570982"/>
                  </a:lnTo>
                  <a:lnTo>
                    <a:pt x="35227" y="552245"/>
                  </a:lnTo>
                  <a:lnTo>
                    <a:pt x="41256" y="534144"/>
                  </a:lnTo>
                  <a:lnTo>
                    <a:pt x="47604" y="515725"/>
                  </a:lnTo>
                  <a:lnTo>
                    <a:pt x="54268" y="497941"/>
                  </a:lnTo>
                  <a:lnTo>
                    <a:pt x="61567" y="480158"/>
                  </a:lnTo>
                  <a:lnTo>
                    <a:pt x="69501" y="462692"/>
                  </a:lnTo>
                  <a:lnTo>
                    <a:pt x="77435" y="445225"/>
                  </a:lnTo>
                  <a:lnTo>
                    <a:pt x="86004" y="428395"/>
                  </a:lnTo>
                  <a:lnTo>
                    <a:pt x="94890" y="411246"/>
                  </a:lnTo>
                  <a:lnTo>
                    <a:pt x="104093" y="395050"/>
                  </a:lnTo>
                  <a:lnTo>
                    <a:pt x="113614" y="378854"/>
                  </a:lnTo>
                  <a:lnTo>
                    <a:pt x="123770" y="362341"/>
                  </a:lnTo>
                  <a:lnTo>
                    <a:pt x="133925" y="346780"/>
                  </a:lnTo>
                  <a:lnTo>
                    <a:pt x="145033" y="330902"/>
                  </a:lnTo>
                  <a:lnTo>
                    <a:pt x="156140" y="315977"/>
                  </a:lnTo>
                  <a:lnTo>
                    <a:pt x="167565" y="301051"/>
                  </a:lnTo>
                  <a:lnTo>
                    <a:pt x="179308" y="286443"/>
                  </a:lnTo>
                  <a:lnTo>
                    <a:pt x="191367" y="271835"/>
                  </a:lnTo>
                  <a:lnTo>
                    <a:pt x="204062" y="257545"/>
                  </a:lnTo>
                  <a:lnTo>
                    <a:pt x="216756" y="243889"/>
                  </a:lnTo>
                  <a:lnTo>
                    <a:pt x="229768" y="230552"/>
                  </a:lnTo>
                  <a:lnTo>
                    <a:pt x="243731" y="217214"/>
                  </a:lnTo>
                  <a:lnTo>
                    <a:pt x="257378" y="204194"/>
                  </a:lnTo>
                  <a:lnTo>
                    <a:pt x="271342" y="191809"/>
                  </a:lnTo>
                  <a:lnTo>
                    <a:pt x="285623" y="179424"/>
                  </a:lnTo>
                  <a:lnTo>
                    <a:pt x="300539" y="167674"/>
                  </a:lnTo>
                  <a:lnTo>
                    <a:pt x="315455" y="156242"/>
                  </a:lnTo>
                  <a:lnTo>
                    <a:pt x="330688" y="145127"/>
                  </a:lnTo>
                  <a:lnTo>
                    <a:pt x="346556" y="134330"/>
                  </a:lnTo>
                  <a:lnTo>
                    <a:pt x="362106" y="124168"/>
                  </a:lnTo>
                  <a:lnTo>
                    <a:pt x="377974" y="114005"/>
                  </a:lnTo>
                  <a:lnTo>
                    <a:pt x="394477" y="104479"/>
                  </a:lnTo>
                  <a:lnTo>
                    <a:pt x="410980" y="94952"/>
                  </a:lnTo>
                  <a:lnTo>
                    <a:pt x="428117" y="86060"/>
                  </a:lnTo>
                  <a:lnTo>
                    <a:pt x="444937" y="77803"/>
                  </a:lnTo>
                  <a:lnTo>
                    <a:pt x="462392" y="69546"/>
                  </a:lnTo>
                  <a:lnTo>
                    <a:pt x="479529" y="61925"/>
                  </a:lnTo>
                  <a:lnTo>
                    <a:pt x="497619" y="54621"/>
                  </a:lnTo>
                  <a:lnTo>
                    <a:pt x="515391" y="47634"/>
                  </a:lnTo>
                  <a:lnTo>
                    <a:pt x="533480" y="41283"/>
                  </a:lnTo>
                  <a:lnTo>
                    <a:pt x="551570" y="35567"/>
                  </a:lnTo>
                  <a:lnTo>
                    <a:pt x="570294" y="29851"/>
                  </a:lnTo>
                  <a:lnTo>
                    <a:pt x="589018" y="24770"/>
                  </a:lnTo>
                  <a:lnTo>
                    <a:pt x="607742" y="20324"/>
                  </a:lnTo>
                  <a:lnTo>
                    <a:pt x="627101" y="15878"/>
                  </a:lnTo>
                  <a:lnTo>
                    <a:pt x="646143" y="12385"/>
                  </a:lnTo>
                  <a:lnTo>
                    <a:pt x="665501" y="9209"/>
                  </a:lnTo>
                  <a:lnTo>
                    <a:pt x="685178" y="6351"/>
                  </a:lnTo>
                  <a:lnTo>
                    <a:pt x="704854" y="4128"/>
                  </a:lnTo>
                  <a:lnTo>
                    <a:pt x="724530" y="2223"/>
                  </a:lnTo>
                  <a:lnTo>
                    <a:pt x="744524" y="952"/>
                  </a:lnTo>
                  <a:lnTo>
                    <a:pt x="764835" y="317"/>
                  </a:lnTo>
                  <a:lnTo>
                    <a:pt x="78482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4257675" y="2208213"/>
            <a:ext cx="1504950" cy="931862"/>
            <a:chOff x="3773158" y="1826932"/>
            <a:chExt cx="1504259" cy="931474"/>
          </a:xfrm>
        </p:grpSpPr>
        <p:sp>
          <p:nvSpPr>
            <p:cNvPr id="16" name="TextBox 23"/>
            <p:cNvSpPr txBox="1"/>
            <p:nvPr/>
          </p:nvSpPr>
          <p:spPr>
            <a:xfrm>
              <a:off x="3773158" y="1826932"/>
              <a:ext cx="1504259" cy="253894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添加文字标题一</a:t>
              </a:r>
            </a:p>
          </p:txBody>
        </p:sp>
        <p:sp>
          <p:nvSpPr>
            <p:cNvPr id="17" name="TextBox 24"/>
            <p:cNvSpPr txBox="1"/>
            <p:nvPr/>
          </p:nvSpPr>
          <p:spPr>
            <a:xfrm>
              <a:off x="3773158" y="2153821"/>
              <a:ext cx="1504259" cy="253894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添加文字标题二</a:t>
              </a:r>
            </a:p>
          </p:txBody>
        </p:sp>
        <p:sp>
          <p:nvSpPr>
            <p:cNvPr id="21" name="TextBox 25"/>
            <p:cNvSpPr txBox="1"/>
            <p:nvPr/>
          </p:nvSpPr>
          <p:spPr>
            <a:xfrm>
              <a:off x="3773158" y="2504512"/>
              <a:ext cx="1504259" cy="253894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添加文字标题三</a:t>
              </a:r>
            </a:p>
          </p:txBody>
        </p:sp>
      </p:grpSp>
      <p:grpSp>
        <p:nvGrpSpPr>
          <p:cNvPr id="22" name="组合 21"/>
          <p:cNvGrpSpPr/>
          <p:nvPr/>
        </p:nvGrpSpPr>
        <p:grpSpPr bwMode="auto">
          <a:xfrm>
            <a:off x="6156325" y="2243138"/>
            <a:ext cx="1503363" cy="930275"/>
            <a:chOff x="5895604" y="1860940"/>
            <a:chExt cx="1504259" cy="931474"/>
          </a:xfrm>
        </p:grpSpPr>
        <p:sp>
          <p:nvSpPr>
            <p:cNvPr id="23" name="TextBox 23"/>
            <p:cNvSpPr txBox="1"/>
            <p:nvPr/>
          </p:nvSpPr>
          <p:spPr>
            <a:xfrm>
              <a:off x="5895604" y="1860940"/>
              <a:ext cx="1504259" cy="2543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添加文字标题四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5895604" y="2188386"/>
              <a:ext cx="1504259" cy="2543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添加文字标题五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5895604" y="2538087"/>
              <a:ext cx="1504259" cy="2543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添加文字标题六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973138" y="1379538"/>
            <a:ext cx="2152650" cy="2252662"/>
            <a:chOff x="973148" y="1379560"/>
            <a:chExt cx="2152196" cy="2252462"/>
          </a:xfrm>
        </p:grpSpPr>
        <p:sp>
          <p:nvSpPr>
            <p:cNvPr id="8" name="MH_Other_1"/>
            <p:cNvSpPr/>
            <p:nvPr>
              <p:custDataLst>
                <p:tags r:id="rId8"/>
              </p:custDataLst>
            </p:nvPr>
          </p:nvSpPr>
          <p:spPr>
            <a:xfrm>
              <a:off x="1052506" y="1562106"/>
              <a:ext cx="1966497" cy="1973088"/>
            </a:xfrm>
            <a:custGeom>
              <a:avLst/>
              <a:gdLst>
                <a:gd name="connsiteX0" fmla="*/ 0 w 8242300"/>
                <a:gd name="connsiteY0" fmla="*/ 927100 h 8267700"/>
                <a:gd name="connsiteX1" fmla="*/ 787400 w 8242300"/>
                <a:gd name="connsiteY1" fmla="*/ 8267700 h 8267700"/>
                <a:gd name="connsiteX2" fmla="*/ 8242300 w 8242300"/>
                <a:gd name="connsiteY2" fmla="*/ 7200900 h 8267700"/>
                <a:gd name="connsiteX3" fmla="*/ 7251700 w 8242300"/>
                <a:gd name="connsiteY3" fmla="*/ 0 h 8267700"/>
                <a:gd name="connsiteX4" fmla="*/ 0 w 8242300"/>
                <a:gd name="connsiteY4" fmla="*/ 927100 h 826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2300" h="8267700">
                  <a:moveTo>
                    <a:pt x="0" y="927100"/>
                  </a:moveTo>
                  <a:lnTo>
                    <a:pt x="787400" y="8267700"/>
                  </a:lnTo>
                  <a:lnTo>
                    <a:pt x="8242300" y="7200900"/>
                  </a:lnTo>
                  <a:lnTo>
                    <a:pt x="7251700" y="0"/>
                  </a:lnTo>
                  <a:lnTo>
                    <a:pt x="0" y="92710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75">
                <a:solidFill>
                  <a:schemeClr val="accent2"/>
                </a:solidFill>
              </a:endParaRPr>
            </a:p>
          </p:txBody>
        </p:sp>
        <p:sp>
          <p:nvSpPr>
            <p:cNvPr id="7" name="MH_SubTitle_1"/>
            <p:cNvSpPr/>
            <p:nvPr>
              <p:custDataLst>
                <p:tags r:id="rId9"/>
              </p:custDataLst>
            </p:nvPr>
          </p:nvSpPr>
          <p:spPr>
            <a:xfrm>
              <a:off x="973148" y="1379560"/>
              <a:ext cx="2152196" cy="2252462"/>
            </a:xfrm>
            <a:custGeom>
              <a:avLst/>
              <a:gdLst>
                <a:gd name="connsiteX0" fmla="*/ 0 w 8915400"/>
                <a:gd name="connsiteY0" fmla="*/ 2438400 h 9436100"/>
                <a:gd name="connsiteX1" fmla="*/ 2438400 w 8915400"/>
                <a:gd name="connsiteY1" fmla="*/ 9436100 h 9436100"/>
                <a:gd name="connsiteX2" fmla="*/ 6921500 w 8915400"/>
                <a:gd name="connsiteY2" fmla="*/ 7683500 h 9436100"/>
                <a:gd name="connsiteX3" fmla="*/ 8915400 w 8915400"/>
                <a:gd name="connsiteY3" fmla="*/ 6464300 h 9436100"/>
                <a:gd name="connsiteX4" fmla="*/ 8636000 w 8915400"/>
                <a:gd name="connsiteY4" fmla="*/ 4508500 h 9436100"/>
                <a:gd name="connsiteX5" fmla="*/ 6896100 w 8915400"/>
                <a:gd name="connsiteY5" fmla="*/ 0 h 9436100"/>
                <a:gd name="connsiteX6" fmla="*/ 0 w 8915400"/>
                <a:gd name="connsiteY6" fmla="*/ 2438400 h 9436100"/>
                <a:gd name="connsiteX0-1" fmla="*/ 0 w 8915400"/>
                <a:gd name="connsiteY0-2" fmla="*/ 2438400 h 9436100"/>
                <a:gd name="connsiteX1-3" fmla="*/ 2438400 w 8915400"/>
                <a:gd name="connsiteY1-4" fmla="*/ 9436100 h 9436100"/>
                <a:gd name="connsiteX2-5" fmla="*/ 6921500 w 8915400"/>
                <a:gd name="connsiteY2-6" fmla="*/ 7683500 h 9436100"/>
                <a:gd name="connsiteX3-7" fmla="*/ 8915400 w 8915400"/>
                <a:gd name="connsiteY3-8" fmla="*/ 6464300 h 9436100"/>
                <a:gd name="connsiteX4-9" fmla="*/ 8636000 w 8915400"/>
                <a:gd name="connsiteY4-10" fmla="*/ 4508500 h 9436100"/>
                <a:gd name="connsiteX5-11" fmla="*/ 6896100 w 8915400"/>
                <a:gd name="connsiteY5-12" fmla="*/ 0 h 9436100"/>
                <a:gd name="connsiteX6-13" fmla="*/ 0 w 8915400"/>
                <a:gd name="connsiteY6-14" fmla="*/ 2438400 h 9436100"/>
                <a:gd name="connsiteX0-15" fmla="*/ 0 w 8921390"/>
                <a:gd name="connsiteY0-16" fmla="*/ 2438400 h 9436100"/>
                <a:gd name="connsiteX1-17" fmla="*/ 2438400 w 8921390"/>
                <a:gd name="connsiteY1-18" fmla="*/ 9436100 h 9436100"/>
                <a:gd name="connsiteX2-19" fmla="*/ 6921500 w 8921390"/>
                <a:gd name="connsiteY2-20" fmla="*/ 7683500 h 9436100"/>
                <a:gd name="connsiteX3-21" fmla="*/ 8915400 w 8921390"/>
                <a:gd name="connsiteY3-22" fmla="*/ 6464300 h 9436100"/>
                <a:gd name="connsiteX4-23" fmla="*/ 8636000 w 8921390"/>
                <a:gd name="connsiteY4-24" fmla="*/ 4508500 h 9436100"/>
                <a:gd name="connsiteX5-25" fmla="*/ 6896100 w 8921390"/>
                <a:gd name="connsiteY5-26" fmla="*/ 0 h 9436100"/>
                <a:gd name="connsiteX6-27" fmla="*/ 0 w 8921390"/>
                <a:gd name="connsiteY6-28" fmla="*/ 2438400 h 9436100"/>
                <a:gd name="connsiteX0-29" fmla="*/ 0 w 8939563"/>
                <a:gd name="connsiteY0-30" fmla="*/ 2438400 h 9436100"/>
                <a:gd name="connsiteX1-31" fmla="*/ 2438400 w 8939563"/>
                <a:gd name="connsiteY1-32" fmla="*/ 9436100 h 9436100"/>
                <a:gd name="connsiteX2-33" fmla="*/ 6921500 w 8939563"/>
                <a:gd name="connsiteY2-34" fmla="*/ 7683500 h 9436100"/>
                <a:gd name="connsiteX3-35" fmla="*/ 8915400 w 8939563"/>
                <a:gd name="connsiteY3-36" fmla="*/ 6464300 h 9436100"/>
                <a:gd name="connsiteX4-37" fmla="*/ 8636000 w 8939563"/>
                <a:gd name="connsiteY4-38" fmla="*/ 4508500 h 9436100"/>
                <a:gd name="connsiteX5-39" fmla="*/ 6896100 w 8939563"/>
                <a:gd name="connsiteY5-40" fmla="*/ 0 h 9436100"/>
                <a:gd name="connsiteX6-41" fmla="*/ 0 w 8939563"/>
                <a:gd name="connsiteY6-42" fmla="*/ 2438400 h 9436100"/>
                <a:gd name="connsiteX0-43" fmla="*/ 0 w 8947302"/>
                <a:gd name="connsiteY0-44" fmla="*/ 2438400 h 9436100"/>
                <a:gd name="connsiteX1-45" fmla="*/ 2438400 w 8947302"/>
                <a:gd name="connsiteY1-46" fmla="*/ 9436100 h 9436100"/>
                <a:gd name="connsiteX2-47" fmla="*/ 6921500 w 8947302"/>
                <a:gd name="connsiteY2-48" fmla="*/ 7683500 h 9436100"/>
                <a:gd name="connsiteX3-49" fmla="*/ 8915400 w 8947302"/>
                <a:gd name="connsiteY3-50" fmla="*/ 6464300 h 9436100"/>
                <a:gd name="connsiteX4-51" fmla="*/ 8636000 w 8947302"/>
                <a:gd name="connsiteY4-52" fmla="*/ 4508500 h 9436100"/>
                <a:gd name="connsiteX5-53" fmla="*/ 6896100 w 8947302"/>
                <a:gd name="connsiteY5-54" fmla="*/ 0 h 9436100"/>
                <a:gd name="connsiteX6-55" fmla="*/ 0 w 8947302"/>
                <a:gd name="connsiteY6-56" fmla="*/ 2438400 h 9436100"/>
                <a:gd name="connsiteX0-57" fmla="*/ 0 w 8967474"/>
                <a:gd name="connsiteY0-58" fmla="*/ 2438400 h 9436100"/>
                <a:gd name="connsiteX1-59" fmla="*/ 2438400 w 8967474"/>
                <a:gd name="connsiteY1-60" fmla="*/ 9436100 h 9436100"/>
                <a:gd name="connsiteX2-61" fmla="*/ 6921500 w 8967474"/>
                <a:gd name="connsiteY2-62" fmla="*/ 7683500 h 9436100"/>
                <a:gd name="connsiteX3-63" fmla="*/ 8915400 w 8967474"/>
                <a:gd name="connsiteY3-64" fmla="*/ 6464300 h 9436100"/>
                <a:gd name="connsiteX4-65" fmla="*/ 8636000 w 8967474"/>
                <a:gd name="connsiteY4-66" fmla="*/ 4508500 h 9436100"/>
                <a:gd name="connsiteX5-67" fmla="*/ 6896100 w 8967474"/>
                <a:gd name="connsiteY5-68" fmla="*/ 0 h 9436100"/>
                <a:gd name="connsiteX6-69" fmla="*/ 0 w 8967474"/>
                <a:gd name="connsiteY6-70" fmla="*/ 2438400 h 9436100"/>
                <a:gd name="connsiteX0-71" fmla="*/ 0 w 8967474"/>
                <a:gd name="connsiteY0-72" fmla="*/ 2438400 h 9436100"/>
                <a:gd name="connsiteX1-73" fmla="*/ 2438400 w 8967474"/>
                <a:gd name="connsiteY1-74" fmla="*/ 9436100 h 9436100"/>
                <a:gd name="connsiteX2-75" fmla="*/ 6921500 w 8967474"/>
                <a:gd name="connsiteY2-76" fmla="*/ 7683500 h 9436100"/>
                <a:gd name="connsiteX3-77" fmla="*/ 8915400 w 8967474"/>
                <a:gd name="connsiteY3-78" fmla="*/ 6464300 h 9436100"/>
                <a:gd name="connsiteX4-79" fmla="*/ 8636000 w 8967474"/>
                <a:gd name="connsiteY4-80" fmla="*/ 4508500 h 9436100"/>
                <a:gd name="connsiteX5-81" fmla="*/ 6896100 w 8967474"/>
                <a:gd name="connsiteY5-82" fmla="*/ 0 h 9436100"/>
                <a:gd name="connsiteX6-83" fmla="*/ 0 w 8967474"/>
                <a:gd name="connsiteY6-84" fmla="*/ 2438400 h 9436100"/>
                <a:gd name="connsiteX0-85" fmla="*/ 0 w 8967474"/>
                <a:gd name="connsiteY0-86" fmla="*/ 2438400 h 9436100"/>
                <a:gd name="connsiteX1-87" fmla="*/ 2438400 w 8967474"/>
                <a:gd name="connsiteY1-88" fmla="*/ 9436100 h 9436100"/>
                <a:gd name="connsiteX2-89" fmla="*/ 6921500 w 8967474"/>
                <a:gd name="connsiteY2-90" fmla="*/ 7683500 h 9436100"/>
                <a:gd name="connsiteX3-91" fmla="*/ 8915400 w 8967474"/>
                <a:gd name="connsiteY3-92" fmla="*/ 6464300 h 9436100"/>
                <a:gd name="connsiteX4-93" fmla="*/ 8636000 w 8967474"/>
                <a:gd name="connsiteY4-94" fmla="*/ 4508500 h 9436100"/>
                <a:gd name="connsiteX5-95" fmla="*/ 6896100 w 8967474"/>
                <a:gd name="connsiteY5-96" fmla="*/ 0 h 9436100"/>
                <a:gd name="connsiteX6-97" fmla="*/ 0 w 8967474"/>
                <a:gd name="connsiteY6-98" fmla="*/ 2438400 h 9436100"/>
                <a:gd name="connsiteX0-99" fmla="*/ 0 w 8967474"/>
                <a:gd name="connsiteY0-100" fmla="*/ 2438400 h 9436100"/>
                <a:gd name="connsiteX1-101" fmla="*/ 2438400 w 8967474"/>
                <a:gd name="connsiteY1-102" fmla="*/ 9436100 h 9436100"/>
                <a:gd name="connsiteX2-103" fmla="*/ 6921500 w 8967474"/>
                <a:gd name="connsiteY2-104" fmla="*/ 7683500 h 9436100"/>
                <a:gd name="connsiteX3-105" fmla="*/ 8915400 w 8967474"/>
                <a:gd name="connsiteY3-106" fmla="*/ 6464300 h 9436100"/>
                <a:gd name="connsiteX4-107" fmla="*/ 8636000 w 8967474"/>
                <a:gd name="connsiteY4-108" fmla="*/ 4508500 h 9436100"/>
                <a:gd name="connsiteX5-109" fmla="*/ 6896100 w 8967474"/>
                <a:gd name="connsiteY5-110" fmla="*/ 0 h 9436100"/>
                <a:gd name="connsiteX6-111" fmla="*/ 0 w 8967474"/>
                <a:gd name="connsiteY6-112" fmla="*/ 2438400 h 9436100"/>
                <a:gd name="connsiteX0-113" fmla="*/ 0 w 9017122"/>
                <a:gd name="connsiteY0-114" fmla="*/ 2438400 h 9436100"/>
                <a:gd name="connsiteX1-115" fmla="*/ 2438400 w 9017122"/>
                <a:gd name="connsiteY1-116" fmla="*/ 9436100 h 9436100"/>
                <a:gd name="connsiteX2-117" fmla="*/ 6959600 w 9017122"/>
                <a:gd name="connsiteY2-118" fmla="*/ 7708900 h 9436100"/>
                <a:gd name="connsiteX3-119" fmla="*/ 8915400 w 9017122"/>
                <a:gd name="connsiteY3-120" fmla="*/ 6464300 h 9436100"/>
                <a:gd name="connsiteX4-121" fmla="*/ 8636000 w 9017122"/>
                <a:gd name="connsiteY4-122" fmla="*/ 4508500 h 9436100"/>
                <a:gd name="connsiteX5-123" fmla="*/ 6896100 w 9017122"/>
                <a:gd name="connsiteY5-124" fmla="*/ 0 h 9436100"/>
                <a:gd name="connsiteX6-125" fmla="*/ 0 w 9017122"/>
                <a:gd name="connsiteY6-126" fmla="*/ 2438400 h 9436100"/>
                <a:gd name="connsiteX0-127" fmla="*/ 0 w 9017122"/>
                <a:gd name="connsiteY0-128" fmla="*/ 2438400 h 9436100"/>
                <a:gd name="connsiteX1-129" fmla="*/ 2438400 w 9017122"/>
                <a:gd name="connsiteY1-130" fmla="*/ 9436100 h 9436100"/>
                <a:gd name="connsiteX2-131" fmla="*/ 6959600 w 9017122"/>
                <a:gd name="connsiteY2-132" fmla="*/ 7708900 h 9436100"/>
                <a:gd name="connsiteX3-133" fmla="*/ 8915400 w 9017122"/>
                <a:gd name="connsiteY3-134" fmla="*/ 6464300 h 9436100"/>
                <a:gd name="connsiteX4-135" fmla="*/ 8636000 w 9017122"/>
                <a:gd name="connsiteY4-136" fmla="*/ 4508500 h 9436100"/>
                <a:gd name="connsiteX5-137" fmla="*/ 6896100 w 9017122"/>
                <a:gd name="connsiteY5-138" fmla="*/ 0 h 9436100"/>
                <a:gd name="connsiteX6-139" fmla="*/ 0 w 9017122"/>
                <a:gd name="connsiteY6-140" fmla="*/ 2438400 h 94361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017122" h="9436100">
                  <a:moveTo>
                    <a:pt x="0" y="2438400"/>
                  </a:moveTo>
                  <a:lnTo>
                    <a:pt x="2438400" y="9436100"/>
                  </a:lnTo>
                  <a:lnTo>
                    <a:pt x="6959600" y="7708900"/>
                  </a:lnTo>
                  <a:cubicBezTo>
                    <a:pt x="7632700" y="7480300"/>
                    <a:pt x="8636000" y="6997700"/>
                    <a:pt x="8915400" y="6464300"/>
                  </a:cubicBezTo>
                  <a:cubicBezTo>
                    <a:pt x="9194800" y="5930900"/>
                    <a:pt x="8830733" y="5173133"/>
                    <a:pt x="8636000" y="4508500"/>
                  </a:cubicBezTo>
                  <a:lnTo>
                    <a:pt x="6896100" y="0"/>
                  </a:lnTo>
                  <a:lnTo>
                    <a:pt x="0" y="243840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5875">
              <a:noFill/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accent2"/>
                </a:solidFill>
              </a:endParaRPr>
            </a:p>
          </p:txBody>
        </p:sp>
        <p:pic>
          <p:nvPicPr>
            <p:cNvPr id="40980" name="MH_Other_5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5438" y="1725549"/>
              <a:ext cx="264082" cy="357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51"/>
            <p:cNvSpPr txBox="1"/>
            <p:nvPr/>
          </p:nvSpPr>
          <p:spPr bwMode="auto">
            <a:xfrm rot="20417445">
              <a:off x="1401683" y="1857355"/>
              <a:ext cx="1450669" cy="13397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您的内容打在这里，或者通过复制您的文本后在此框中选择粘贴，并选择只保留文字，您的内容打在这里或者粘贴，您的内容打在这里</a:t>
              </a:r>
              <a:endParaRPr lang="en-US" altLang="zh-CN" sz="900" b="1" dirty="0">
                <a:solidFill>
                  <a:schemeClr val="accent2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3448050" y="1379538"/>
            <a:ext cx="2151063" cy="2252662"/>
            <a:chOff x="3447325" y="1379560"/>
            <a:chExt cx="2152196" cy="2252462"/>
          </a:xfrm>
        </p:grpSpPr>
        <p:sp>
          <p:nvSpPr>
            <p:cNvPr id="22" name="MH_Other_2"/>
            <p:cNvSpPr/>
            <p:nvPr>
              <p:custDataLst>
                <p:tags r:id="rId5"/>
              </p:custDataLst>
            </p:nvPr>
          </p:nvSpPr>
          <p:spPr>
            <a:xfrm>
              <a:off x="3526742" y="1562106"/>
              <a:ext cx="1966360" cy="1973088"/>
            </a:xfrm>
            <a:custGeom>
              <a:avLst/>
              <a:gdLst>
                <a:gd name="connsiteX0" fmla="*/ 0 w 8242300"/>
                <a:gd name="connsiteY0" fmla="*/ 927100 h 8267700"/>
                <a:gd name="connsiteX1" fmla="*/ 787400 w 8242300"/>
                <a:gd name="connsiteY1" fmla="*/ 8267700 h 8267700"/>
                <a:gd name="connsiteX2" fmla="*/ 8242300 w 8242300"/>
                <a:gd name="connsiteY2" fmla="*/ 7200900 h 8267700"/>
                <a:gd name="connsiteX3" fmla="*/ 7251700 w 8242300"/>
                <a:gd name="connsiteY3" fmla="*/ 0 h 8267700"/>
                <a:gd name="connsiteX4" fmla="*/ 0 w 8242300"/>
                <a:gd name="connsiteY4" fmla="*/ 927100 h 826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2300" h="8267700">
                  <a:moveTo>
                    <a:pt x="0" y="927100"/>
                  </a:moveTo>
                  <a:lnTo>
                    <a:pt x="787400" y="8267700"/>
                  </a:lnTo>
                  <a:lnTo>
                    <a:pt x="8242300" y="7200900"/>
                  </a:lnTo>
                  <a:lnTo>
                    <a:pt x="7251700" y="0"/>
                  </a:lnTo>
                  <a:lnTo>
                    <a:pt x="0" y="92710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75">
                <a:solidFill>
                  <a:schemeClr val="accent2"/>
                </a:solidFill>
              </a:endParaRPr>
            </a:p>
          </p:txBody>
        </p:sp>
        <p:sp>
          <p:nvSpPr>
            <p:cNvPr id="23" name="MH_SubTitle_2"/>
            <p:cNvSpPr/>
            <p:nvPr>
              <p:custDataLst>
                <p:tags r:id="rId6"/>
              </p:custDataLst>
            </p:nvPr>
          </p:nvSpPr>
          <p:spPr>
            <a:xfrm>
              <a:off x="3447325" y="1379560"/>
              <a:ext cx="2152196" cy="2252462"/>
            </a:xfrm>
            <a:custGeom>
              <a:avLst/>
              <a:gdLst>
                <a:gd name="connsiteX0" fmla="*/ 0 w 8915400"/>
                <a:gd name="connsiteY0" fmla="*/ 2438400 h 9436100"/>
                <a:gd name="connsiteX1" fmla="*/ 2438400 w 8915400"/>
                <a:gd name="connsiteY1" fmla="*/ 9436100 h 9436100"/>
                <a:gd name="connsiteX2" fmla="*/ 6921500 w 8915400"/>
                <a:gd name="connsiteY2" fmla="*/ 7683500 h 9436100"/>
                <a:gd name="connsiteX3" fmla="*/ 8915400 w 8915400"/>
                <a:gd name="connsiteY3" fmla="*/ 6464300 h 9436100"/>
                <a:gd name="connsiteX4" fmla="*/ 8636000 w 8915400"/>
                <a:gd name="connsiteY4" fmla="*/ 4508500 h 9436100"/>
                <a:gd name="connsiteX5" fmla="*/ 6896100 w 8915400"/>
                <a:gd name="connsiteY5" fmla="*/ 0 h 9436100"/>
                <a:gd name="connsiteX6" fmla="*/ 0 w 8915400"/>
                <a:gd name="connsiteY6" fmla="*/ 2438400 h 9436100"/>
                <a:gd name="connsiteX0-1" fmla="*/ 0 w 8915400"/>
                <a:gd name="connsiteY0-2" fmla="*/ 2438400 h 9436100"/>
                <a:gd name="connsiteX1-3" fmla="*/ 2438400 w 8915400"/>
                <a:gd name="connsiteY1-4" fmla="*/ 9436100 h 9436100"/>
                <a:gd name="connsiteX2-5" fmla="*/ 6921500 w 8915400"/>
                <a:gd name="connsiteY2-6" fmla="*/ 7683500 h 9436100"/>
                <a:gd name="connsiteX3-7" fmla="*/ 8915400 w 8915400"/>
                <a:gd name="connsiteY3-8" fmla="*/ 6464300 h 9436100"/>
                <a:gd name="connsiteX4-9" fmla="*/ 8636000 w 8915400"/>
                <a:gd name="connsiteY4-10" fmla="*/ 4508500 h 9436100"/>
                <a:gd name="connsiteX5-11" fmla="*/ 6896100 w 8915400"/>
                <a:gd name="connsiteY5-12" fmla="*/ 0 h 9436100"/>
                <a:gd name="connsiteX6-13" fmla="*/ 0 w 8915400"/>
                <a:gd name="connsiteY6-14" fmla="*/ 2438400 h 9436100"/>
                <a:gd name="connsiteX0-15" fmla="*/ 0 w 8921390"/>
                <a:gd name="connsiteY0-16" fmla="*/ 2438400 h 9436100"/>
                <a:gd name="connsiteX1-17" fmla="*/ 2438400 w 8921390"/>
                <a:gd name="connsiteY1-18" fmla="*/ 9436100 h 9436100"/>
                <a:gd name="connsiteX2-19" fmla="*/ 6921500 w 8921390"/>
                <a:gd name="connsiteY2-20" fmla="*/ 7683500 h 9436100"/>
                <a:gd name="connsiteX3-21" fmla="*/ 8915400 w 8921390"/>
                <a:gd name="connsiteY3-22" fmla="*/ 6464300 h 9436100"/>
                <a:gd name="connsiteX4-23" fmla="*/ 8636000 w 8921390"/>
                <a:gd name="connsiteY4-24" fmla="*/ 4508500 h 9436100"/>
                <a:gd name="connsiteX5-25" fmla="*/ 6896100 w 8921390"/>
                <a:gd name="connsiteY5-26" fmla="*/ 0 h 9436100"/>
                <a:gd name="connsiteX6-27" fmla="*/ 0 w 8921390"/>
                <a:gd name="connsiteY6-28" fmla="*/ 2438400 h 9436100"/>
                <a:gd name="connsiteX0-29" fmla="*/ 0 w 8939563"/>
                <a:gd name="connsiteY0-30" fmla="*/ 2438400 h 9436100"/>
                <a:gd name="connsiteX1-31" fmla="*/ 2438400 w 8939563"/>
                <a:gd name="connsiteY1-32" fmla="*/ 9436100 h 9436100"/>
                <a:gd name="connsiteX2-33" fmla="*/ 6921500 w 8939563"/>
                <a:gd name="connsiteY2-34" fmla="*/ 7683500 h 9436100"/>
                <a:gd name="connsiteX3-35" fmla="*/ 8915400 w 8939563"/>
                <a:gd name="connsiteY3-36" fmla="*/ 6464300 h 9436100"/>
                <a:gd name="connsiteX4-37" fmla="*/ 8636000 w 8939563"/>
                <a:gd name="connsiteY4-38" fmla="*/ 4508500 h 9436100"/>
                <a:gd name="connsiteX5-39" fmla="*/ 6896100 w 8939563"/>
                <a:gd name="connsiteY5-40" fmla="*/ 0 h 9436100"/>
                <a:gd name="connsiteX6-41" fmla="*/ 0 w 8939563"/>
                <a:gd name="connsiteY6-42" fmla="*/ 2438400 h 9436100"/>
                <a:gd name="connsiteX0-43" fmla="*/ 0 w 8947302"/>
                <a:gd name="connsiteY0-44" fmla="*/ 2438400 h 9436100"/>
                <a:gd name="connsiteX1-45" fmla="*/ 2438400 w 8947302"/>
                <a:gd name="connsiteY1-46" fmla="*/ 9436100 h 9436100"/>
                <a:gd name="connsiteX2-47" fmla="*/ 6921500 w 8947302"/>
                <a:gd name="connsiteY2-48" fmla="*/ 7683500 h 9436100"/>
                <a:gd name="connsiteX3-49" fmla="*/ 8915400 w 8947302"/>
                <a:gd name="connsiteY3-50" fmla="*/ 6464300 h 9436100"/>
                <a:gd name="connsiteX4-51" fmla="*/ 8636000 w 8947302"/>
                <a:gd name="connsiteY4-52" fmla="*/ 4508500 h 9436100"/>
                <a:gd name="connsiteX5-53" fmla="*/ 6896100 w 8947302"/>
                <a:gd name="connsiteY5-54" fmla="*/ 0 h 9436100"/>
                <a:gd name="connsiteX6-55" fmla="*/ 0 w 8947302"/>
                <a:gd name="connsiteY6-56" fmla="*/ 2438400 h 9436100"/>
                <a:gd name="connsiteX0-57" fmla="*/ 0 w 8967474"/>
                <a:gd name="connsiteY0-58" fmla="*/ 2438400 h 9436100"/>
                <a:gd name="connsiteX1-59" fmla="*/ 2438400 w 8967474"/>
                <a:gd name="connsiteY1-60" fmla="*/ 9436100 h 9436100"/>
                <a:gd name="connsiteX2-61" fmla="*/ 6921500 w 8967474"/>
                <a:gd name="connsiteY2-62" fmla="*/ 7683500 h 9436100"/>
                <a:gd name="connsiteX3-63" fmla="*/ 8915400 w 8967474"/>
                <a:gd name="connsiteY3-64" fmla="*/ 6464300 h 9436100"/>
                <a:gd name="connsiteX4-65" fmla="*/ 8636000 w 8967474"/>
                <a:gd name="connsiteY4-66" fmla="*/ 4508500 h 9436100"/>
                <a:gd name="connsiteX5-67" fmla="*/ 6896100 w 8967474"/>
                <a:gd name="connsiteY5-68" fmla="*/ 0 h 9436100"/>
                <a:gd name="connsiteX6-69" fmla="*/ 0 w 8967474"/>
                <a:gd name="connsiteY6-70" fmla="*/ 2438400 h 9436100"/>
                <a:gd name="connsiteX0-71" fmla="*/ 0 w 8967474"/>
                <a:gd name="connsiteY0-72" fmla="*/ 2438400 h 9436100"/>
                <a:gd name="connsiteX1-73" fmla="*/ 2438400 w 8967474"/>
                <a:gd name="connsiteY1-74" fmla="*/ 9436100 h 9436100"/>
                <a:gd name="connsiteX2-75" fmla="*/ 6921500 w 8967474"/>
                <a:gd name="connsiteY2-76" fmla="*/ 7683500 h 9436100"/>
                <a:gd name="connsiteX3-77" fmla="*/ 8915400 w 8967474"/>
                <a:gd name="connsiteY3-78" fmla="*/ 6464300 h 9436100"/>
                <a:gd name="connsiteX4-79" fmla="*/ 8636000 w 8967474"/>
                <a:gd name="connsiteY4-80" fmla="*/ 4508500 h 9436100"/>
                <a:gd name="connsiteX5-81" fmla="*/ 6896100 w 8967474"/>
                <a:gd name="connsiteY5-82" fmla="*/ 0 h 9436100"/>
                <a:gd name="connsiteX6-83" fmla="*/ 0 w 8967474"/>
                <a:gd name="connsiteY6-84" fmla="*/ 2438400 h 9436100"/>
                <a:gd name="connsiteX0-85" fmla="*/ 0 w 8967474"/>
                <a:gd name="connsiteY0-86" fmla="*/ 2438400 h 9436100"/>
                <a:gd name="connsiteX1-87" fmla="*/ 2438400 w 8967474"/>
                <a:gd name="connsiteY1-88" fmla="*/ 9436100 h 9436100"/>
                <a:gd name="connsiteX2-89" fmla="*/ 6921500 w 8967474"/>
                <a:gd name="connsiteY2-90" fmla="*/ 7683500 h 9436100"/>
                <a:gd name="connsiteX3-91" fmla="*/ 8915400 w 8967474"/>
                <a:gd name="connsiteY3-92" fmla="*/ 6464300 h 9436100"/>
                <a:gd name="connsiteX4-93" fmla="*/ 8636000 w 8967474"/>
                <a:gd name="connsiteY4-94" fmla="*/ 4508500 h 9436100"/>
                <a:gd name="connsiteX5-95" fmla="*/ 6896100 w 8967474"/>
                <a:gd name="connsiteY5-96" fmla="*/ 0 h 9436100"/>
                <a:gd name="connsiteX6-97" fmla="*/ 0 w 8967474"/>
                <a:gd name="connsiteY6-98" fmla="*/ 2438400 h 9436100"/>
                <a:gd name="connsiteX0-99" fmla="*/ 0 w 8967474"/>
                <a:gd name="connsiteY0-100" fmla="*/ 2438400 h 9436100"/>
                <a:gd name="connsiteX1-101" fmla="*/ 2438400 w 8967474"/>
                <a:gd name="connsiteY1-102" fmla="*/ 9436100 h 9436100"/>
                <a:gd name="connsiteX2-103" fmla="*/ 6921500 w 8967474"/>
                <a:gd name="connsiteY2-104" fmla="*/ 7683500 h 9436100"/>
                <a:gd name="connsiteX3-105" fmla="*/ 8915400 w 8967474"/>
                <a:gd name="connsiteY3-106" fmla="*/ 6464300 h 9436100"/>
                <a:gd name="connsiteX4-107" fmla="*/ 8636000 w 8967474"/>
                <a:gd name="connsiteY4-108" fmla="*/ 4508500 h 9436100"/>
                <a:gd name="connsiteX5-109" fmla="*/ 6896100 w 8967474"/>
                <a:gd name="connsiteY5-110" fmla="*/ 0 h 9436100"/>
                <a:gd name="connsiteX6-111" fmla="*/ 0 w 8967474"/>
                <a:gd name="connsiteY6-112" fmla="*/ 2438400 h 9436100"/>
                <a:gd name="connsiteX0-113" fmla="*/ 0 w 9017122"/>
                <a:gd name="connsiteY0-114" fmla="*/ 2438400 h 9436100"/>
                <a:gd name="connsiteX1-115" fmla="*/ 2438400 w 9017122"/>
                <a:gd name="connsiteY1-116" fmla="*/ 9436100 h 9436100"/>
                <a:gd name="connsiteX2-117" fmla="*/ 6959600 w 9017122"/>
                <a:gd name="connsiteY2-118" fmla="*/ 7708900 h 9436100"/>
                <a:gd name="connsiteX3-119" fmla="*/ 8915400 w 9017122"/>
                <a:gd name="connsiteY3-120" fmla="*/ 6464300 h 9436100"/>
                <a:gd name="connsiteX4-121" fmla="*/ 8636000 w 9017122"/>
                <a:gd name="connsiteY4-122" fmla="*/ 4508500 h 9436100"/>
                <a:gd name="connsiteX5-123" fmla="*/ 6896100 w 9017122"/>
                <a:gd name="connsiteY5-124" fmla="*/ 0 h 9436100"/>
                <a:gd name="connsiteX6-125" fmla="*/ 0 w 9017122"/>
                <a:gd name="connsiteY6-126" fmla="*/ 2438400 h 9436100"/>
                <a:gd name="connsiteX0-127" fmla="*/ 0 w 9017122"/>
                <a:gd name="connsiteY0-128" fmla="*/ 2438400 h 9436100"/>
                <a:gd name="connsiteX1-129" fmla="*/ 2438400 w 9017122"/>
                <a:gd name="connsiteY1-130" fmla="*/ 9436100 h 9436100"/>
                <a:gd name="connsiteX2-131" fmla="*/ 6959600 w 9017122"/>
                <a:gd name="connsiteY2-132" fmla="*/ 7708900 h 9436100"/>
                <a:gd name="connsiteX3-133" fmla="*/ 8915400 w 9017122"/>
                <a:gd name="connsiteY3-134" fmla="*/ 6464300 h 9436100"/>
                <a:gd name="connsiteX4-135" fmla="*/ 8636000 w 9017122"/>
                <a:gd name="connsiteY4-136" fmla="*/ 4508500 h 9436100"/>
                <a:gd name="connsiteX5-137" fmla="*/ 6896100 w 9017122"/>
                <a:gd name="connsiteY5-138" fmla="*/ 0 h 9436100"/>
                <a:gd name="connsiteX6-139" fmla="*/ 0 w 9017122"/>
                <a:gd name="connsiteY6-140" fmla="*/ 2438400 h 94361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017122" h="9436100">
                  <a:moveTo>
                    <a:pt x="0" y="2438400"/>
                  </a:moveTo>
                  <a:lnTo>
                    <a:pt x="2438400" y="9436100"/>
                  </a:lnTo>
                  <a:lnTo>
                    <a:pt x="6959600" y="7708900"/>
                  </a:lnTo>
                  <a:cubicBezTo>
                    <a:pt x="7632700" y="7480300"/>
                    <a:pt x="8636000" y="6997700"/>
                    <a:pt x="8915400" y="6464300"/>
                  </a:cubicBezTo>
                  <a:cubicBezTo>
                    <a:pt x="9194800" y="5930900"/>
                    <a:pt x="8830733" y="5173133"/>
                    <a:pt x="8636000" y="4508500"/>
                  </a:cubicBezTo>
                  <a:lnTo>
                    <a:pt x="6896100" y="0"/>
                  </a:lnTo>
                  <a:lnTo>
                    <a:pt x="0" y="243840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40976" name="MH_Other_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9615" y="1725549"/>
              <a:ext cx="264082" cy="357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51"/>
            <p:cNvSpPr txBox="1"/>
            <p:nvPr/>
          </p:nvSpPr>
          <p:spPr bwMode="auto">
            <a:xfrm rot="20417445">
              <a:off x="3858705" y="1877991"/>
              <a:ext cx="1451739" cy="13397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您的内容打在这里，或者通过复制您的文本后在此框中选择粘贴，并选择只保留文字，您的内容打在这里或者粘贴，您的内容打在这里</a:t>
              </a:r>
              <a:endParaRPr lang="en-US" altLang="zh-CN" sz="900" b="1" dirty="0">
                <a:solidFill>
                  <a:schemeClr val="accent2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5921375" y="1379538"/>
            <a:ext cx="2152650" cy="2252662"/>
            <a:chOff x="5921503" y="1379560"/>
            <a:chExt cx="2152196" cy="2252462"/>
          </a:xfrm>
        </p:grpSpPr>
        <p:sp>
          <p:nvSpPr>
            <p:cNvPr id="26" name="MH_Other_3"/>
            <p:cNvSpPr/>
            <p:nvPr>
              <p:custDataLst>
                <p:tags r:id="rId2"/>
              </p:custDataLst>
            </p:nvPr>
          </p:nvSpPr>
          <p:spPr>
            <a:xfrm>
              <a:off x="6000861" y="1562106"/>
              <a:ext cx="1966498" cy="1973088"/>
            </a:xfrm>
            <a:custGeom>
              <a:avLst/>
              <a:gdLst>
                <a:gd name="connsiteX0" fmla="*/ 0 w 8242300"/>
                <a:gd name="connsiteY0" fmla="*/ 927100 h 8267700"/>
                <a:gd name="connsiteX1" fmla="*/ 787400 w 8242300"/>
                <a:gd name="connsiteY1" fmla="*/ 8267700 h 8267700"/>
                <a:gd name="connsiteX2" fmla="*/ 8242300 w 8242300"/>
                <a:gd name="connsiteY2" fmla="*/ 7200900 h 8267700"/>
                <a:gd name="connsiteX3" fmla="*/ 7251700 w 8242300"/>
                <a:gd name="connsiteY3" fmla="*/ 0 h 8267700"/>
                <a:gd name="connsiteX4" fmla="*/ 0 w 8242300"/>
                <a:gd name="connsiteY4" fmla="*/ 927100 h 826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2300" h="8267700">
                  <a:moveTo>
                    <a:pt x="0" y="927100"/>
                  </a:moveTo>
                  <a:lnTo>
                    <a:pt x="787400" y="8267700"/>
                  </a:lnTo>
                  <a:lnTo>
                    <a:pt x="8242300" y="7200900"/>
                  </a:lnTo>
                  <a:lnTo>
                    <a:pt x="7251700" y="0"/>
                  </a:lnTo>
                  <a:lnTo>
                    <a:pt x="0" y="92710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7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7" name="MH_SubTitle_3"/>
            <p:cNvSpPr/>
            <p:nvPr>
              <p:custDataLst>
                <p:tags r:id="rId3"/>
              </p:custDataLst>
            </p:nvPr>
          </p:nvSpPr>
          <p:spPr>
            <a:xfrm>
              <a:off x="5921503" y="1379560"/>
              <a:ext cx="2152196" cy="2252462"/>
            </a:xfrm>
            <a:custGeom>
              <a:avLst/>
              <a:gdLst>
                <a:gd name="connsiteX0" fmla="*/ 0 w 8915400"/>
                <a:gd name="connsiteY0" fmla="*/ 2438400 h 9436100"/>
                <a:gd name="connsiteX1" fmla="*/ 2438400 w 8915400"/>
                <a:gd name="connsiteY1" fmla="*/ 9436100 h 9436100"/>
                <a:gd name="connsiteX2" fmla="*/ 6921500 w 8915400"/>
                <a:gd name="connsiteY2" fmla="*/ 7683500 h 9436100"/>
                <a:gd name="connsiteX3" fmla="*/ 8915400 w 8915400"/>
                <a:gd name="connsiteY3" fmla="*/ 6464300 h 9436100"/>
                <a:gd name="connsiteX4" fmla="*/ 8636000 w 8915400"/>
                <a:gd name="connsiteY4" fmla="*/ 4508500 h 9436100"/>
                <a:gd name="connsiteX5" fmla="*/ 6896100 w 8915400"/>
                <a:gd name="connsiteY5" fmla="*/ 0 h 9436100"/>
                <a:gd name="connsiteX6" fmla="*/ 0 w 8915400"/>
                <a:gd name="connsiteY6" fmla="*/ 2438400 h 9436100"/>
                <a:gd name="connsiteX0-1" fmla="*/ 0 w 8915400"/>
                <a:gd name="connsiteY0-2" fmla="*/ 2438400 h 9436100"/>
                <a:gd name="connsiteX1-3" fmla="*/ 2438400 w 8915400"/>
                <a:gd name="connsiteY1-4" fmla="*/ 9436100 h 9436100"/>
                <a:gd name="connsiteX2-5" fmla="*/ 6921500 w 8915400"/>
                <a:gd name="connsiteY2-6" fmla="*/ 7683500 h 9436100"/>
                <a:gd name="connsiteX3-7" fmla="*/ 8915400 w 8915400"/>
                <a:gd name="connsiteY3-8" fmla="*/ 6464300 h 9436100"/>
                <a:gd name="connsiteX4-9" fmla="*/ 8636000 w 8915400"/>
                <a:gd name="connsiteY4-10" fmla="*/ 4508500 h 9436100"/>
                <a:gd name="connsiteX5-11" fmla="*/ 6896100 w 8915400"/>
                <a:gd name="connsiteY5-12" fmla="*/ 0 h 9436100"/>
                <a:gd name="connsiteX6-13" fmla="*/ 0 w 8915400"/>
                <a:gd name="connsiteY6-14" fmla="*/ 2438400 h 9436100"/>
                <a:gd name="connsiteX0-15" fmla="*/ 0 w 8921390"/>
                <a:gd name="connsiteY0-16" fmla="*/ 2438400 h 9436100"/>
                <a:gd name="connsiteX1-17" fmla="*/ 2438400 w 8921390"/>
                <a:gd name="connsiteY1-18" fmla="*/ 9436100 h 9436100"/>
                <a:gd name="connsiteX2-19" fmla="*/ 6921500 w 8921390"/>
                <a:gd name="connsiteY2-20" fmla="*/ 7683500 h 9436100"/>
                <a:gd name="connsiteX3-21" fmla="*/ 8915400 w 8921390"/>
                <a:gd name="connsiteY3-22" fmla="*/ 6464300 h 9436100"/>
                <a:gd name="connsiteX4-23" fmla="*/ 8636000 w 8921390"/>
                <a:gd name="connsiteY4-24" fmla="*/ 4508500 h 9436100"/>
                <a:gd name="connsiteX5-25" fmla="*/ 6896100 w 8921390"/>
                <a:gd name="connsiteY5-26" fmla="*/ 0 h 9436100"/>
                <a:gd name="connsiteX6-27" fmla="*/ 0 w 8921390"/>
                <a:gd name="connsiteY6-28" fmla="*/ 2438400 h 9436100"/>
                <a:gd name="connsiteX0-29" fmla="*/ 0 w 8939563"/>
                <a:gd name="connsiteY0-30" fmla="*/ 2438400 h 9436100"/>
                <a:gd name="connsiteX1-31" fmla="*/ 2438400 w 8939563"/>
                <a:gd name="connsiteY1-32" fmla="*/ 9436100 h 9436100"/>
                <a:gd name="connsiteX2-33" fmla="*/ 6921500 w 8939563"/>
                <a:gd name="connsiteY2-34" fmla="*/ 7683500 h 9436100"/>
                <a:gd name="connsiteX3-35" fmla="*/ 8915400 w 8939563"/>
                <a:gd name="connsiteY3-36" fmla="*/ 6464300 h 9436100"/>
                <a:gd name="connsiteX4-37" fmla="*/ 8636000 w 8939563"/>
                <a:gd name="connsiteY4-38" fmla="*/ 4508500 h 9436100"/>
                <a:gd name="connsiteX5-39" fmla="*/ 6896100 w 8939563"/>
                <a:gd name="connsiteY5-40" fmla="*/ 0 h 9436100"/>
                <a:gd name="connsiteX6-41" fmla="*/ 0 w 8939563"/>
                <a:gd name="connsiteY6-42" fmla="*/ 2438400 h 9436100"/>
                <a:gd name="connsiteX0-43" fmla="*/ 0 w 8947302"/>
                <a:gd name="connsiteY0-44" fmla="*/ 2438400 h 9436100"/>
                <a:gd name="connsiteX1-45" fmla="*/ 2438400 w 8947302"/>
                <a:gd name="connsiteY1-46" fmla="*/ 9436100 h 9436100"/>
                <a:gd name="connsiteX2-47" fmla="*/ 6921500 w 8947302"/>
                <a:gd name="connsiteY2-48" fmla="*/ 7683500 h 9436100"/>
                <a:gd name="connsiteX3-49" fmla="*/ 8915400 w 8947302"/>
                <a:gd name="connsiteY3-50" fmla="*/ 6464300 h 9436100"/>
                <a:gd name="connsiteX4-51" fmla="*/ 8636000 w 8947302"/>
                <a:gd name="connsiteY4-52" fmla="*/ 4508500 h 9436100"/>
                <a:gd name="connsiteX5-53" fmla="*/ 6896100 w 8947302"/>
                <a:gd name="connsiteY5-54" fmla="*/ 0 h 9436100"/>
                <a:gd name="connsiteX6-55" fmla="*/ 0 w 8947302"/>
                <a:gd name="connsiteY6-56" fmla="*/ 2438400 h 9436100"/>
                <a:gd name="connsiteX0-57" fmla="*/ 0 w 8967474"/>
                <a:gd name="connsiteY0-58" fmla="*/ 2438400 h 9436100"/>
                <a:gd name="connsiteX1-59" fmla="*/ 2438400 w 8967474"/>
                <a:gd name="connsiteY1-60" fmla="*/ 9436100 h 9436100"/>
                <a:gd name="connsiteX2-61" fmla="*/ 6921500 w 8967474"/>
                <a:gd name="connsiteY2-62" fmla="*/ 7683500 h 9436100"/>
                <a:gd name="connsiteX3-63" fmla="*/ 8915400 w 8967474"/>
                <a:gd name="connsiteY3-64" fmla="*/ 6464300 h 9436100"/>
                <a:gd name="connsiteX4-65" fmla="*/ 8636000 w 8967474"/>
                <a:gd name="connsiteY4-66" fmla="*/ 4508500 h 9436100"/>
                <a:gd name="connsiteX5-67" fmla="*/ 6896100 w 8967474"/>
                <a:gd name="connsiteY5-68" fmla="*/ 0 h 9436100"/>
                <a:gd name="connsiteX6-69" fmla="*/ 0 w 8967474"/>
                <a:gd name="connsiteY6-70" fmla="*/ 2438400 h 9436100"/>
                <a:gd name="connsiteX0-71" fmla="*/ 0 w 8967474"/>
                <a:gd name="connsiteY0-72" fmla="*/ 2438400 h 9436100"/>
                <a:gd name="connsiteX1-73" fmla="*/ 2438400 w 8967474"/>
                <a:gd name="connsiteY1-74" fmla="*/ 9436100 h 9436100"/>
                <a:gd name="connsiteX2-75" fmla="*/ 6921500 w 8967474"/>
                <a:gd name="connsiteY2-76" fmla="*/ 7683500 h 9436100"/>
                <a:gd name="connsiteX3-77" fmla="*/ 8915400 w 8967474"/>
                <a:gd name="connsiteY3-78" fmla="*/ 6464300 h 9436100"/>
                <a:gd name="connsiteX4-79" fmla="*/ 8636000 w 8967474"/>
                <a:gd name="connsiteY4-80" fmla="*/ 4508500 h 9436100"/>
                <a:gd name="connsiteX5-81" fmla="*/ 6896100 w 8967474"/>
                <a:gd name="connsiteY5-82" fmla="*/ 0 h 9436100"/>
                <a:gd name="connsiteX6-83" fmla="*/ 0 w 8967474"/>
                <a:gd name="connsiteY6-84" fmla="*/ 2438400 h 9436100"/>
                <a:gd name="connsiteX0-85" fmla="*/ 0 w 8967474"/>
                <a:gd name="connsiteY0-86" fmla="*/ 2438400 h 9436100"/>
                <a:gd name="connsiteX1-87" fmla="*/ 2438400 w 8967474"/>
                <a:gd name="connsiteY1-88" fmla="*/ 9436100 h 9436100"/>
                <a:gd name="connsiteX2-89" fmla="*/ 6921500 w 8967474"/>
                <a:gd name="connsiteY2-90" fmla="*/ 7683500 h 9436100"/>
                <a:gd name="connsiteX3-91" fmla="*/ 8915400 w 8967474"/>
                <a:gd name="connsiteY3-92" fmla="*/ 6464300 h 9436100"/>
                <a:gd name="connsiteX4-93" fmla="*/ 8636000 w 8967474"/>
                <a:gd name="connsiteY4-94" fmla="*/ 4508500 h 9436100"/>
                <a:gd name="connsiteX5-95" fmla="*/ 6896100 w 8967474"/>
                <a:gd name="connsiteY5-96" fmla="*/ 0 h 9436100"/>
                <a:gd name="connsiteX6-97" fmla="*/ 0 w 8967474"/>
                <a:gd name="connsiteY6-98" fmla="*/ 2438400 h 9436100"/>
                <a:gd name="connsiteX0-99" fmla="*/ 0 w 8967474"/>
                <a:gd name="connsiteY0-100" fmla="*/ 2438400 h 9436100"/>
                <a:gd name="connsiteX1-101" fmla="*/ 2438400 w 8967474"/>
                <a:gd name="connsiteY1-102" fmla="*/ 9436100 h 9436100"/>
                <a:gd name="connsiteX2-103" fmla="*/ 6921500 w 8967474"/>
                <a:gd name="connsiteY2-104" fmla="*/ 7683500 h 9436100"/>
                <a:gd name="connsiteX3-105" fmla="*/ 8915400 w 8967474"/>
                <a:gd name="connsiteY3-106" fmla="*/ 6464300 h 9436100"/>
                <a:gd name="connsiteX4-107" fmla="*/ 8636000 w 8967474"/>
                <a:gd name="connsiteY4-108" fmla="*/ 4508500 h 9436100"/>
                <a:gd name="connsiteX5-109" fmla="*/ 6896100 w 8967474"/>
                <a:gd name="connsiteY5-110" fmla="*/ 0 h 9436100"/>
                <a:gd name="connsiteX6-111" fmla="*/ 0 w 8967474"/>
                <a:gd name="connsiteY6-112" fmla="*/ 2438400 h 9436100"/>
                <a:gd name="connsiteX0-113" fmla="*/ 0 w 9017122"/>
                <a:gd name="connsiteY0-114" fmla="*/ 2438400 h 9436100"/>
                <a:gd name="connsiteX1-115" fmla="*/ 2438400 w 9017122"/>
                <a:gd name="connsiteY1-116" fmla="*/ 9436100 h 9436100"/>
                <a:gd name="connsiteX2-117" fmla="*/ 6959600 w 9017122"/>
                <a:gd name="connsiteY2-118" fmla="*/ 7708900 h 9436100"/>
                <a:gd name="connsiteX3-119" fmla="*/ 8915400 w 9017122"/>
                <a:gd name="connsiteY3-120" fmla="*/ 6464300 h 9436100"/>
                <a:gd name="connsiteX4-121" fmla="*/ 8636000 w 9017122"/>
                <a:gd name="connsiteY4-122" fmla="*/ 4508500 h 9436100"/>
                <a:gd name="connsiteX5-123" fmla="*/ 6896100 w 9017122"/>
                <a:gd name="connsiteY5-124" fmla="*/ 0 h 9436100"/>
                <a:gd name="connsiteX6-125" fmla="*/ 0 w 9017122"/>
                <a:gd name="connsiteY6-126" fmla="*/ 2438400 h 9436100"/>
                <a:gd name="connsiteX0-127" fmla="*/ 0 w 9017122"/>
                <a:gd name="connsiteY0-128" fmla="*/ 2438400 h 9436100"/>
                <a:gd name="connsiteX1-129" fmla="*/ 2438400 w 9017122"/>
                <a:gd name="connsiteY1-130" fmla="*/ 9436100 h 9436100"/>
                <a:gd name="connsiteX2-131" fmla="*/ 6959600 w 9017122"/>
                <a:gd name="connsiteY2-132" fmla="*/ 7708900 h 9436100"/>
                <a:gd name="connsiteX3-133" fmla="*/ 8915400 w 9017122"/>
                <a:gd name="connsiteY3-134" fmla="*/ 6464300 h 9436100"/>
                <a:gd name="connsiteX4-135" fmla="*/ 8636000 w 9017122"/>
                <a:gd name="connsiteY4-136" fmla="*/ 4508500 h 9436100"/>
                <a:gd name="connsiteX5-137" fmla="*/ 6896100 w 9017122"/>
                <a:gd name="connsiteY5-138" fmla="*/ 0 h 9436100"/>
                <a:gd name="connsiteX6-139" fmla="*/ 0 w 9017122"/>
                <a:gd name="connsiteY6-140" fmla="*/ 2438400 h 94361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017122" h="9436100">
                  <a:moveTo>
                    <a:pt x="0" y="2438400"/>
                  </a:moveTo>
                  <a:lnTo>
                    <a:pt x="2438400" y="9436100"/>
                  </a:lnTo>
                  <a:lnTo>
                    <a:pt x="6959600" y="7708900"/>
                  </a:lnTo>
                  <a:cubicBezTo>
                    <a:pt x="7632700" y="7480300"/>
                    <a:pt x="8636000" y="6997700"/>
                    <a:pt x="8915400" y="6464300"/>
                  </a:cubicBezTo>
                  <a:cubicBezTo>
                    <a:pt x="9194800" y="5930900"/>
                    <a:pt x="8830733" y="5173133"/>
                    <a:pt x="8636000" y="4508500"/>
                  </a:cubicBezTo>
                  <a:lnTo>
                    <a:pt x="6896100" y="0"/>
                  </a:lnTo>
                  <a:lnTo>
                    <a:pt x="0" y="243840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5875">
              <a:noFill/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pic>
          <p:nvPicPr>
            <p:cNvPr id="40972" name="MH_Other_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3792" y="1725549"/>
              <a:ext cx="264082" cy="357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TextBox 51"/>
            <p:cNvSpPr txBox="1"/>
            <p:nvPr/>
          </p:nvSpPr>
          <p:spPr bwMode="auto">
            <a:xfrm rot="20417445">
              <a:off x="6332579" y="1877991"/>
              <a:ext cx="1452256" cy="13397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accent2"/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您的内容打在这里，或者通过复制您的文本后在此框中选择粘贴，并选择只保留文字，您的内容打在这里或者粘贴，您的内容打在这里</a:t>
              </a:r>
              <a:endParaRPr lang="en-US" altLang="zh-CN" sz="900" b="1" dirty="0">
                <a:solidFill>
                  <a:schemeClr val="accent2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25" name="TextBox 36"/>
          <p:cNvSpPr txBox="1"/>
          <p:nvPr/>
        </p:nvSpPr>
        <p:spPr>
          <a:xfrm>
            <a:off x="1146175" y="4156075"/>
            <a:ext cx="7170738" cy="52681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389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这里，或者通过复制您的文本后</a:t>
            </a:r>
            <a:endParaRPr lang="zh-CN" altLang="en-US" sz="9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a typeface="+mn-ea"/>
              <a:sym typeface="Arial" panose="020B0604020202020204" pitchFamily="34" charset="0"/>
            </a:endParaRPr>
          </a:p>
        </p:txBody>
      </p:sp>
      <p:sp>
        <p:nvSpPr>
          <p:cNvPr id="30" name="文本框 48"/>
          <p:cNvSpPr txBox="1">
            <a:spLocks noChangeArrowheads="1"/>
          </p:cNvSpPr>
          <p:nvPr/>
        </p:nvSpPr>
        <p:spPr bwMode="auto">
          <a:xfrm>
            <a:off x="3863975" y="2540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营运服务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31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327650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771775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1"/>
          <p:cNvSpPr txBox="1">
            <a:spLocks noChangeArrowheads="1"/>
          </p:cNvSpPr>
          <p:nvPr/>
        </p:nvSpPr>
        <p:spPr bwMode="auto">
          <a:xfrm>
            <a:off x="176213" y="249238"/>
            <a:ext cx="2740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n-lt"/>
              </a:rPr>
              <a:t>目录 </a:t>
            </a:r>
            <a:r>
              <a:rPr lang="en-US" altLang="zh-CN" sz="2800" dirty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n-lt"/>
              </a:rPr>
              <a:t>/ </a:t>
            </a:r>
            <a:r>
              <a:rPr lang="en-US" altLang="zh-CN" sz="2000" dirty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n-lt"/>
              </a:rPr>
              <a:t>CONTENTS</a:t>
            </a:r>
            <a:endParaRPr lang="zh-CN" altLang="en-US" sz="2000" dirty="0">
              <a:gradFill>
                <a:gsLst>
                  <a:gs pos="0">
                    <a:srgbClr val="EDD5A5"/>
                  </a:gs>
                  <a:gs pos="83000">
                    <a:schemeClr val="accent1">
                      <a:lumMod val="50000"/>
                    </a:schemeClr>
                  </a:gs>
                </a:gsLst>
                <a:lin ang="5400000" scaled="0"/>
              </a:gradFill>
              <a:latin typeface="+mn-lt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595313" y="3144838"/>
            <a:ext cx="1044575" cy="1044575"/>
            <a:chOff x="594916" y="2104851"/>
            <a:chExt cx="1044500" cy="1044500"/>
          </a:xfrm>
          <a:gradFill>
            <a:gsLst>
              <a:gs pos="0">
                <a:srgbClr val="EDD5A5"/>
              </a:gs>
              <a:gs pos="83000">
                <a:schemeClr val="accent1">
                  <a:lumMod val="50000"/>
                </a:schemeClr>
              </a:gs>
            </a:gsLst>
            <a:lin ang="5400000" scaled="0"/>
          </a:gradFill>
        </p:grpSpPr>
        <p:sp>
          <p:nvSpPr>
            <p:cNvPr id="3" name="椭圆 2"/>
            <p:cNvSpPr/>
            <p:nvPr/>
          </p:nvSpPr>
          <p:spPr>
            <a:xfrm>
              <a:off x="594916" y="2104851"/>
              <a:ext cx="1044500" cy="10445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40" name="KSO_Shape"/>
            <p:cNvSpPr>
              <a:spLocks noChangeAspect="1"/>
            </p:cNvSpPr>
            <p:nvPr/>
          </p:nvSpPr>
          <p:spPr bwMode="auto">
            <a:xfrm>
              <a:off x="786989" y="2315973"/>
              <a:ext cx="649241" cy="509551"/>
            </a:xfrm>
            <a:custGeom>
              <a:avLst/>
              <a:gdLst>
                <a:gd name="T0" fmla="*/ 1904755 w 1760538"/>
                <a:gd name="T1" fmla="*/ 1433569 h 1384301"/>
                <a:gd name="T2" fmla="*/ 1893230 w 1760538"/>
                <a:gd name="T3" fmla="*/ 1498354 h 1384301"/>
                <a:gd name="T4" fmla="*/ 246 w 1760538"/>
                <a:gd name="T5" fmla="*/ 1489486 h 1384301"/>
                <a:gd name="T6" fmla="*/ 11525 w 1760538"/>
                <a:gd name="T7" fmla="*/ 1424947 h 1384301"/>
                <a:gd name="T8" fmla="*/ 1831627 w 1760538"/>
                <a:gd name="T9" fmla="*/ 1314597 h 1384301"/>
                <a:gd name="T10" fmla="*/ 1824506 w 1760538"/>
                <a:gd name="T11" fmla="*/ 1379052 h 1384301"/>
                <a:gd name="T12" fmla="*/ 73129 w 1760538"/>
                <a:gd name="T13" fmla="*/ 1373258 h 1384301"/>
                <a:gd name="T14" fmla="*/ 80248 w 1760538"/>
                <a:gd name="T15" fmla="*/ 1308562 h 1384301"/>
                <a:gd name="T16" fmla="*/ 1757028 w 1760538"/>
                <a:gd name="T17" fmla="*/ 1194445 h 1384301"/>
                <a:gd name="T18" fmla="*/ 1753592 w 1760538"/>
                <a:gd name="T19" fmla="*/ 1261425 h 1384301"/>
                <a:gd name="T20" fmla="*/ 147974 w 1760538"/>
                <a:gd name="T21" fmla="*/ 1258458 h 1384301"/>
                <a:gd name="T22" fmla="*/ 151410 w 1760538"/>
                <a:gd name="T23" fmla="*/ 1191232 h 1384301"/>
                <a:gd name="T24" fmla="*/ 1689513 w 1760538"/>
                <a:gd name="T25" fmla="*/ 603462 h 1384301"/>
                <a:gd name="T26" fmla="*/ 1707700 w 1760538"/>
                <a:gd name="T27" fmla="*/ 618902 h 1384301"/>
                <a:gd name="T28" fmla="*/ 1703522 w 1760538"/>
                <a:gd name="T29" fmla="*/ 639733 h 1384301"/>
                <a:gd name="T30" fmla="*/ 1679927 w 1760538"/>
                <a:gd name="T31" fmla="*/ 650516 h 1384301"/>
                <a:gd name="T32" fmla="*/ 1653874 w 1760538"/>
                <a:gd name="T33" fmla="*/ 1148260 h 1384301"/>
                <a:gd name="T34" fmla="*/ 1453315 w 1760538"/>
                <a:gd name="T35" fmla="*/ 1148260 h 1384301"/>
                <a:gd name="T36" fmla="*/ 1427262 w 1760538"/>
                <a:gd name="T37" fmla="*/ 650516 h 1384301"/>
                <a:gd name="T38" fmla="*/ 1403913 w 1760538"/>
                <a:gd name="T39" fmla="*/ 639733 h 1384301"/>
                <a:gd name="T40" fmla="*/ 1399980 w 1760538"/>
                <a:gd name="T41" fmla="*/ 618902 h 1384301"/>
                <a:gd name="T42" fmla="*/ 1418168 w 1760538"/>
                <a:gd name="T43" fmla="*/ 603462 h 1384301"/>
                <a:gd name="T44" fmla="*/ 1085101 w 1760538"/>
                <a:gd name="T45" fmla="*/ 602727 h 1384301"/>
                <a:gd name="T46" fmla="*/ 1105500 w 1760538"/>
                <a:gd name="T47" fmla="*/ 616697 h 1384301"/>
                <a:gd name="T48" fmla="*/ 1104026 w 1760538"/>
                <a:gd name="T49" fmla="*/ 637772 h 1384301"/>
                <a:gd name="T50" fmla="*/ 1082151 w 1760538"/>
                <a:gd name="T51" fmla="*/ 650272 h 1384301"/>
                <a:gd name="T52" fmla="*/ 1054869 w 1760538"/>
                <a:gd name="T53" fmla="*/ 1146545 h 1384301"/>
                <a:gd name="T54" fmla="*/ 855047 w 1760538"/>
                <a:gd name="T55" fmla="*/ 1149486 h 1384301"/>
                <a:gd name="T56" fmla="*/ 829240 w 1760538"/>
                <a:gd name="T57" fmla="*/ 650762 h 1384301"/>
                <a:gd name="T58" fmla="*/ 804416 w 1760538"/>
                <a:gd name="T59" fmla="*/ 641694 h 1384301"/>
                <a:gd name="T60" fmla="*/ 797534 w 1760538"/>
                <a:gd name="T61" fmla="*/ 621107 h 1384301"/>
                <a:gd name="T62" fmla="*/ 813756 w 1760538"/>
                <a:gd name="T63" fmla="*/ 604443 h 1384301"/>
                <a:gd name="T64" fmla="*/ 480934 w 1760538"/>
                <a:gd name="T65" fmla="*/ 601992 h 1384301"/>
                <a:gd name="T66" fmla="*/ 502809 w 1760538"/>
                <a:gd name="T67" fmla="*/ 614246 h 1384301"/>
                <a:gd name="T68" fmla="*/ 504283 w 1760538"/>
                <a:gd name="T69" fmla="*/ 635567 h 1384301"/>
                <a:gd name="T70" fmla="*/ 483883 w 1760538"/>
                <a:gd name="T71" fmla="*/ 649536 h 1384301"/>
                <a:gd name="T72" fmla="*/ 455618 w 1760538"/>
                <a:gd name="T73" fmla="*/ 1144584 h 1384301"/>
                <a:gd name="T74" fmla="*/ 257025 w 1760538"/>
                <a:gd name="T75" fmla="*/ 1150711 h 1384301"/>
                <a:gd name="T76" fmla="*/ 245473 w 1760538"/>
                <a:gd name="T77" fmla="*/ 650762 h 1384301"/>
                <a:gd name="T78" fmla="*/ 205411 w 1760538"/>
                <a:gd name="T79" fmla="*/ 643409 h 1384301"/>
                <a:gd name="T80" fmla="*/ 195825 w 1760538"/>
                <a:gd name="T81" fmla="*/ 623558 h 1384301"/>
                <a:gd name="T82" fmla="*/ 210081 w 1760538"/>
                <a:gd name="T83" fmla="*/ 605668 h 1384301"/>
                <a:gd name="T84" fmla="*/ 936917 w 1760538"/>
                <a:gd name="T85" fmla="*/ 195250 h 1384301"/>
                <a:gd name="T86" fmla="*/ 897409 w 1760538"/>
                <a:gd name="T87" fmla="*/ 210703 h 1384301"/>
                <a:gd name="T88" fmla="*/ 868698 w 1760538"/>
                <a:gd name="T89" fmla="*/ 240874 h 1384301"/>
                <a:gd name="T90" fmla="*/ 855200 w 1760538"/>
                <a:gd name="T91" fmla="*/ 281346 h 1384301"/>
                <a:gd name="T92" fmla="*/ 860354 w 1760538"/>
                <a:gd name="T93" fmla="*/ 324517 h 1384301"/>
                <a:gd name="T94" fmla="*/ 882930 w 1760538"/>
                <a:gd name="T95" fmla="*/ 360084 h 1384301"/>
                <a:gd name="T96" fmla="*/ 918513 w 1760538"/>
                <a:gd name="T97" fmla="*/ 382405 h 1384301"/>
                <a:gd name="T98" fmla="*/ 961702 w 1760538"/>
                <a:gd name="T99" fmla="*/ 387802 h 1384301"/>
                <a:gd name="T100" fmla="*/ 1002192 w 1760538"/>
                <a:gd name="T101" fmla="*/ 374311 h 1384301"/>
                <a:gd name="T102" fmla="*/ 1032376 w 1760538"/>
                <a:gd name="T103" fmla="*/ 345612 h 1384301"/>
                <a:gd name="T104" fmla="*/ 1047836 w 1760538"/>
                <a:gd name="T105" fmla="*/ 306120 h 1384301"/>
                <a:gd name="T106" fmla="*/ 1044400 w 1760538"/>
                <a:gd name="T107" fmla="*/ 262213 h 1384301"/>
                <a:gd name="T108" fmla="*/ 1023787 w 1760538"/>
                <a:gd name="T109" fmla="*/ 225910 h 1384301"/>
                <a:gd name="T110" fmla="*/ 989432 w 1760538"/>
                <a:gd name="T111" fmla="*/ 201873 h 1384301"/>
                <a:gd name="T112" fmla="*/ 946734 w 1760538"/>
                <a:gd name="T113" fmla="*/ 194269 h 1384301"/>
                <a:gd name="T114" fmla="*/ 995567 w 1760538"/>
                <a:gd name="T115" fmla="*/ 9811 h 1384301"/>
                <a:gd name="T116" fmla="*/ 1796780 w 1760538"/>
                <a:gd name="T117" fmla="*/ 528842 h 1384301"/>
                <a:gd name="T118" fmla="*/ 1788438 w 1760538"/>
                <a:gd name="T119" fmla="*/ 538899 h 1384301"/>
                <a:gd name="T120" fmla="*/ 114845 w 1760538"/>
                <a:gd name="T121" fmla="*/ 538899 h 1384301"/>
                <a:gd name="T122" fmla="*/ 106747 w 1760538"/>
                <a:gd name="T123" fmla="*/ 528842 h 1384301"/>
                <a:gd name="T124" fmla="*/ 907716 w 1760538"/>
                <a:gd name="T125" fmla="*/ 9811 h 138430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760538" h="1384301">
                  <a:moveTo>
                    <a:pt x="13597" y="1316038"/>
                  </a:moveTo>
                  <a:lnTo>
                    <a:pt x="1747168" y="1316038"/>
                  </a:lnTo>
                  <a:lnTo>
                    <a:pt x="1749661" y="1316266"/>
                  </a:lnTo>
                  <a:lnTo>
                    <a:pt x="1752154" y="1317176"/>
                  </a:lnTo>
                  <a:lnTo>
                    <a:pt x="1754646" y="1318086"/>
                  </a:lnTo>
                  <a:lnTo>
                    <a:pt x="1756459" y="1319224"/>
                  </a:lnTo>
                  <a:lnTo>
                    <a:pt x="1758045" y="1320816"/>
                  </a:lnTo>
                  <a:lnTo>
                    <a:pt x="1759405" y="1322409"/>
                  </a:lnTo>
                  <a:lnTo>
                    <a:pt x="1760312" y="1324230"/>
                  </a:lnTo>
                  <a:lnTo>
                    <a:pt x="1760538" y="1326505"/>
                  </a:lnTo>
                  <a:lnTo>
                    <a:pt x="1760538" y="1373834"/>
                  </a:lnTo>
                  <a:lnTo>
                    <a:pt x="1760312" y="1375882"/>
                  </a:lnTo>
                  <a:lnTo>
                    <a:pt x="1759405" y="1377930"/>
                  </a:lnTo>
                  <a:lnTo>
                    <a:pt x="1758045" y="1379750"/>
                  </a:lnTo>
                  <a:lnTo>
                    <a:pt x="1756459" y="1381115"/>
                  </a:lnTo>
                  <a:lnTo>
                    <a:pt x="1754646" y="1382253"/>
                  </a:lnTo>
                  <a:lnTo>
                    <a:pt x="1752154" y="1383163"/>
                  </a:lnTo>
                  <a:lnTo>
                    <a:pt x="1749661" y="1384074"/>
                  </a:lnTo>
                  <a:lnTo>
                    <a:pt x="1747168" y="1384301"/>
                  </a:lnTo>
                  <a:lnTo>
                    <a:pt x="13597" y="1384301"/>
                  </a:lnTo>
                  <a:lnTo>
                    <a:pt x="10651" y="1384074"/>
                  </a:lnTo>
                  <a:lnTo>
                    <a:pt x="8158" y="1383163"/>
                  </a:lnTo>
                  <a:lnTo>
                    <a:pt x="6119" y="1382253"/>
                  </a:lnTo>
                  <a:lnTo>
                    <a:pt x="3853" y="1381115"/>
                  </a:lnTo>
                  <a:lnTo>
                    <a:pt x="2266" y="1379750"/>
                  </a:lnTo>
                  <a:lnTo>
                    <a:pt x="1133" y="1377930"/>
                  </a:lnTo>
                  <a:lnTo>
                    <a:pt x="227" y="1375882"/>
                  </a:lnTo>
                  <a:lnTo>
                    <a:pt x="0" y="1373834"/>
                  </a:lnTo>
                  <a:lnTo>
                    <a:pt x="0" y="1326505"/>
                  </a:lnTo>
                  <a:lnTo>
                    <a:pt x="227" y="1324230"/>
                  </a:lnTo>
                  <a:lnTo>
                    <a:pt x="1133" y="1322409"/>
                  </a:lnTo>
                  <a:lnTo>
                    <a:pt x="2266" y="1320816"/>
                  </a:lnTo>
                  <a:lnTo>
                    <a:pt x="3853" y="1319224"/>
                  </a:lnTo>
                  <a:lnTo>
                    <a:pt x="6119" y="1318086"/>
                  </a:lnTo>
                  <a:lnTo>
                    <a:pt x="8158" y="1317176"/>
                  </a:lnTo>
                  <a:lnTo>
                    <a:pt x="10651" y="1316266"/>
                  </a:lnTo>
                  <a:lnTo>
                    <a:pt x="13597" y="1316038"/>
                  </a:lnTo>
                  <a:close/>
                  <a:moveTo>
                    <a:pt x="79155" y="1208088"/>
                  </a:moveTo>
                  <a:lnTo>
                    <a:pt x="1681383" y="1208088"/>
                  </a:lnTo>
                  <a:lnTo>
                    <a:pt x="1683879" y="1208311"/>
                  </a:lnTo>
                  <a:lnTo>
                    <a:pt x="1686148" y="1208757"/>
                  </a:lnTo>
                  <a:lnTo>
                    <a:pt x="1688417" y="1209649"/>
                  </a:lnTo>
                  <a:lnTo>
                    <a:pt x="1690233" y="1210987"/>
                  </a:lnTo>
                  <a:lnTo>
                    <a:pt x="1691594" y="1212325"/>
                  </a:lnTo>
                  <a:lnTo>
                    <a:pt x="1692729" y="1214332"/>
                  </a:lnTo>
                  <a:lnTo>
                    <a:pt x="1693409" y="1216116"/>
                  </a:lnTo>
                  <a:lnTo>
                    <a:pt x="1693863" y="1218123"/>
                  </a:lnTo>
                  <a:lnTo>
                    <a:pt x="1693863" y="1264728"/>
                  </a:lnTo>
                  <a:lnTo>
                    <a:pt x="1693409" y="1266735"/>
                  </a:lnTo>
                  <a:lnTo>
                    <a:pt x="1692729" y="1268519"/>
                  </a:lnTo>
                  <a:lnTo>
                    <a:pt x="1691594" y="1270080"/>
                  </a:lnTo>
                  <a:lnTo>
                    <a:pt x="1690233" y="1271641"/>
                  </a:lnTo>
                  <a:lnTo>
                    <a:pt x="1688417" y="1272979"/>
                  </a:lnTo>
                  <a:lnTo>
                    <a:pt x="1686148" y="1273871"/>
                  </a:lnTo>
                  <a:lnTo>
                    <a:pt x="1683879" y="1274540"/>
                  </a:lnTo>
                  <a:lnTo>
                    <a:pt x="1681383" y="1274763"/>
                  </a:lnTo>
                  <a:lnTo>
                    <a:pt x="79155" y="1274763"/>
                  </a:lnTo>
                  <a:lnTo>
                    <a:pt x="76432" y="1274540"/>
                  </a:lnTo>
                  <a:lnTo>
                    <a:pt x="74163" y="1273871"/>
                  </a:lnTo>
                  <a:lnTo>
                    <a:pt x="72121" y="1272979"/>
                  </a:lnTo>
                  <a:lnTo>
                    <a:pt x="70533" y="1271641"/>
                  </a:lnTo>
                  <a:lnTo>
                    <a:pt x="68717" y="1270080"/>
                  </a:lnTo>
                  <a:lnTo>
                    <a:pt x="67583" y="1268519"/>
                  </a:lnTo>
                  <a:lnTo>
                    <a:pt x="66902" y="1266735"/>
                  </a:lnTo>
                  <a:lnTo>
                    <a:pt x="66675" y="1264728"/>
                  </a:lnTo>
                  <a:lnTo>
                    <a:pt x="66675" y="1218123"/>
                  </a:lnTo>
                  <a:lnTo>
                    <a:pt x="66902" y="1216116"/>
                  </a:lnTo>
                  <a:lnTo>
                    <a:pt x="67583" y="1214332"/>
                  </a:lnTo>
                  <a:lnTo>
                    <a:pt x="68717" y="1212325"/>
                  </a:lnTo>
                  <a:lnTo>
                    <a:pt x="70533" y="1210987"/>
                  </a:lnTo>
                  <a:lnTo>
                    <a:pt x="72121" y="1209649"/>
                  </a:lnTo>
                  <a:lnTo>
                    <a:pt x="74163" y="1208757"/>
                  </a:lnTo>
                  <a:lnTo>
                    <a:pt x="76432" y="1208311"/>
                  </a:lnTo>
                  <a:lnTo>
                    <a:pt x="79155" y="1208088"/>
                  </a:lnTo>
                  <a:close/>
                  <a:moveTo>
                    <a:pt x="146278" y="1098550"/>
                  </a:moveTo>
                  <a:lnTo>
                    <a:pt x="1614262" y="1098550"/>
                  </a:lnTo>
                  <a:lnTo>
                    <a:pt x="1616530" y="1098778"/>
                  </a:lnTo>
                  <a:lnTo>
                    <a:pt x="1618571" y="1099463"/>
                  </a:lnTo>
                  <a:lnTo>
                    <a:pt x="1620612" y="1100376"/>
                  </a:lnTo>
                  <a:lnTo>
                    <a:pt x="1622426" y="1101746"/>
                  </a:lnTo>
                  <a:lnTo>
                    <a:pt x="1623787" y="1103344"/>
                  </a:lnTo>
                  <a:lnTo>
                    <a:pt x="1624694" y="1104942"/>
                  </a:lnTo>
                  <a:lnTo>
                    <a:pt x="1625374" y="1106769"/>
                  </a:lnTo>
                  <a:lnTo>
                    <a:pt x="1625601" y="1108824"/>
                  </a:lnTo>
                  <a:lnTo>
                    <a:pt x="1625601" y="1156539"/>
                  </a:lnTo>
                  <a:lnTo>
                    <a:pt x="1625374" y="1158594"/>
                  </a:lnTo>
                  <a:lnTo>
                    <a:pt x="1624694" y="1160420"/>
                  </a:lnTo>
                  <a:lnTo>
                    <a:pt x="1623787" y="1162475"/>
                  </a:lnTo>
                  <a:lnTo>
                    <a:pt x="1622426" y="1163845"/>
                  </a:lnTo>
                  <a:lnTo>
                    <a:pt x="1620612" y="1165215"/>
                  </a:lnTo>
                  <a:lnTo>
                    <a:pt x="1618571" y="1166128"/>
                  </a:lnTo>
                  <a:lnTo>
                    <a:pt x="1616530" y="1166585"/>
                  </a:lnTo>
                  <a:lnTo>
                    <a:pt x="1614262" y="1166813"/>
                  </a:lnTo>
                  <a:lnTo>
                    <a:pt x="146278" y="1166813"/>
                  </a:lnTo>
                  <a:lnTo>
                    <a:pt x="143783" y="1166585"/>
                  </a:lnTo>
                  <a:lnTo>
                    <a:pt x="141742" y="1166128"/>
                  </a:lnTo>
                  <a:lnTo>
                    <a:pt x="139928" y="1165215"/>
                  </a:lnTo>
                  <a:lnTo>
                    <a:pt x="138340" y="1163845"/>
                  </a:lnTo>
                  <a:lnTo>
                    <a:pt x="136753" y="1162475"/>
                  </a:lnTo>
                  <a:lnTo>
                    <a:pt x="135619" y="1160420"/>
                  </a:lnTo>
                  <a:lnTo>
                    <a:pt x="135165" y="1158594"/>
                  </a:lnTo>
                  <a:lnTo>
                    <a:pt x="134938" y="1156539"/>
                  </a:lnTo>
                  <a:lnTo>
                    <a:pt x="134938" y="1108824"/>
                  </a:lnTo>
                  <a:lnTo>
                    <a:pt x="135165" y="1106769"/>
                  </a:lnTo>
                  <a:lnTo>
                    <a:pt x="135619" y="1104942"/>
                  </a:lnTo>
                  <a:lnTo>
                    <a:pt x="136753" y="1103344"/>
                  </a:lnTo>
                  <a:lnTo>
                    <a:pt x="138340" y="1101746"/>
                  </a:lnTo>
                  <a:lnTo>
                    <a:pt x="139928" y="1100376"/>
                  </a:lnTo>
                  <a:lnTo>
                    <a:pt x="141742" y="1099463"/>
                  </a:lnTo>
                  <a:lnTo>
                    <a:pt x="143783" y="1098778"/>
                  </a:lnTo>
                  <a:lnTo>
                    <a:pt x="146278" y="1098550"/>
                  </a:lnTo>
                  <a:close/>
                  <a:moveTo>
                    <a:pt x="1321981" y="555625"/>
                  </a:moveTo>
                  <a:lnTo>
                    <a:pt x="1549580" y="555625"/>
                  </a:lnTo>
                  <a:lnTo>
                    <a:pt x="1552533" y="555851"/>
                  </a:lnTo>
                  <a:lnTo>
                    <a:pt x="1555713" y="556078"/>
                  </a:lnTo>
                  <a:lnTo>
                    <a:pt x="1558439" y="556757"/>
                  </a:lnTo>
                  <a:lnTo>
                    <a:pt x="1561392" y="557436"/>
                  </a:lnTo>
                  <a:lnTo>
                    <a:pt x="1563890" y="558342"/>
                  </a:lnTo>
                  <a:lnTo>
                    <a:pt x="1566389" y="559473"/>
                  </a:lnTo>
                  <a:lnTo>
                    <a:pt x="1568887" y="560605"/>
                  </a:lnTo>
                  <a:lnTo>
                    <a:pt x="1570932" y="562416"/>
                  </a:lnTo>
                  <a:lnTo>
                    <a:pt x="1572749" y="564001"/>
                  </a:lnTo>
                  <a:lnTo>
                    <a:pt x="1574339" y="565586"/>
                  </a:lnTo>
                  <a:lnTo>
                    <a:pt x="1576156" y="567397"/>
                  </a:lnTo>
                  <a:lnTo>
                    <a:pt x="1577292" y="569661"/>
                  </a:lnTo>
                  <a:lnTo>
                    <a:pt x="1578200" y="571698"/>
                  </a:lnTo>
                  <a:lnTo>
                    <a:pt x="1578882" y="573735"/>
                  </a:lnTo>
                  <a:lnTo>
                    <a:pt x="1579336" y="575999"/>
                  </a:lnTo>
                  <a:lnTo>
                    <a:pt x="1579563" y="578489"/>
                  </a:lnTo>
                  <a:lnTo>
                    <a:pt x="1579336" y="580527"/>
                  </a:lnTo>
                  <a:lnTo>
                    <a:pt x="1578882" y="582791"/>
                  </a:lnTo>
                  <a:lnTo>
                    <a:pt x="1578200" y="585055"/>
                  </a:lnTo>
                  <a:lnTo>
                    <a:pt x="1577292" y="587092"/>
                  </a:lnTo>
                  <a:lnTo>
                    <a:pt x="1576156" y="589129"/>
                  </a:lnTo>
                  <a:lnTo>
                    <a:pt x="1574339" y="590940"/>
                  </a:lnTo>
                  <a:lnTo>
                    <a:pt x="1572749" y="592752"/>
                  </a:lnTo>
                  <a:lnTo>
                    <a:pt x="1570932" y="594336"/>
                  </a:lnTo>
                  <a:lnTo>
                    <a:pt x="1568887" y="595921"/>
                  </a:lnTo>
                  <a:lnTo>
                    <a:pt x="1566389" y="597053"/>
                  </a:lnTo>
                  <a:lnTo>
                    <a:pt x="1563890" y="598185"/>
                  </a:lnTo>
                  <a:lnTo>
                    <a:pt x="1561392" y="599317"/>
                  </a:lnTo>
                  <a:lnTo>
                    <a:pt x="1558439" y="599996"/>
                  </a:lnTo>
                  <a:lnTo>
                    <a:pt x="1555713" y="600675"/>
                  </a:lnTo>
                  <a:lnTo>
                    <a:pt x="1552533" y="600901"/>
                  </a:lnTo>
                  <a:lnTo>
                    <a:pt x="1549580" y="601128"/>
                  </a:lnTo>
                  <a:lnTo>
                    <a:pt x="1533680" y="601128"/>
                  </a:lnTo>
                  <a:lnTo>
                    <a:pt x="1533680" y="1053211"/>
                  </a:lnTo>
                  <a:lnTo>
                    <a:pt x="1533680" y="1054117"/>
                  </a:lnTo>
                  <a:lnTo>
                    <a:pt x="1533453" y="1055249"/>
                  </a:lnTo>
                  <a:lnTo>
                    <a:pt x="1532999" y="1056154"/>
                  </a:lnTo>
                  <a:lnTo>
                    <a:pt x="1532317" y="1057286"/>
                  </a:lnTo>
                  <a:lnTo>
                    <a:pt x="1530500" y="1059097"/>
                  </a:lnTo>
                  <a:lnTo>
                    <a:pt x="1528456" y="1060682"/>
                  </a:lnTo>
                  <a:lnTo>
                    <a:pt x="1525957" y="1061814"/>
                  </a:lnTo>
                  <a:lnTo>
                    <a:pt x="1523004" y="1062946"/>
                  </a:lnTo>
                  <a:lnTo>
                    <a:pt x="1519824" y="1063399"/>
                  </a:lnTo>
                  <a:lnTo>
                    <a:pt x="1516417" y="1063625"/>
                  </a:lnTo>
                  <a:lnTo>
                    <a:pt x="1355599" y="1063625"/>
                  </a:lnTo>
                  <a:lnTo>
                    <a:pt x="1351964" y="1063399"/>
                  </a:lnTo>
                  <a:lnTo>
                    <a:pt x="1348784" y="1062946"/>
                  </a:lnTo>
                  <a:lnTo>
                    <a:pt x="1345831" y="1061814"/>
                  </a:lnTo>
                  <a:lnTo>
                    <a:pt x="1343106" y="1060682"/>
                  </a:lnTo>
                  <a:lnTo>
                    <a:pt x="1341061" y="1059097"/>
                  </a:lnTo>
                  <a:lnTo>
                    <a:pt x="1339471" y="1057286"/>
                  </a:lnTo>
                  <a:lnTo>
                    <a:pt x="1339017" y="1056154"/>
                  </a:lnTo>
                  <a:lnTo>
                    <a:pt x="1338563" y="1055249"/>
                  </a:lnTo>
                  <a:lnTo>
                    <a:pt x="1338336" y="1054117"/>
                  </a:lnTo>
                  <a:lnTo>
                    <a:pt x="1338336" y="1053211"/>
                  </a:lnTo>
                  <a:lnTo>
                    <a:pt x="1338336" y="601128"/>
                  </a:lnTo>
                  <a:lnTo>
                    <a:pt x="1321981" y="601128"/>
                  </a:lnTo>
                  <a:lnTo>
                    <a:pt x="1319028" y="600901"/>
                  </a:lnTo>
                  <a:lnTo>
                    <a:pt x="1316075" y="600675"/>
                  </a:lnTo>
                  <a:lnTo>
                    <a:pt x="1313123" y="599996"/>
                  </a:lnTo>
                  <a:lnTo>
                    <a:pt x="1310624" y="599317"/>
                  </a:lnTo>
                  <a:lnTo>
                    <a:pt x="1307671" y="598185"/>
                  </a:lnTo>
                  <a:lnTo>
                    <a:pt x="1305400" y="597053"/>
                  </a:lnTo>
                  <a:lnTo>
                    <a:pt x="1303128" y="595921"/>
                  </a:lnTo>
                  <a:lnTo>
                    <a:pt x="1301084" y="594336"/>
                  </a:lnTo>
                  <a:lnTo>
                    <a:pt x="1299040" y="592752"/>
                  </a:lnTo>
                  <a:lnTo>
                    <a:pt x="1297450" y="590940"/>
                  </a:lnTo>
                  <a:lnTo>
                    <a:pt x="1295860" y="589129"/>
                  </a:lnTo>
                  <a:lnTo>
                    <a:pt x="1294724" y="587092"/>
                  </a:lnTo>
                  <a:lnTo>
                    <a:pt x="1293815" y="585055"/>
                  </a:lnTo>
                  <a:lnTo>
                    <a:pt x="1292680" y="582791"/>
                  </a:lnTo>
                  <a:lnTo>
                    <a:pt x="1292225" y="580527"/>
                  </a:lnTo>
                  <a:lnTo>
                    <a:pt x="1292225" y="578489"/>
                  </a:lnTo>
                  <a:lnTo>
                    <a:pt x="1292225" y="575999"/>
                  </a:lnTo>
                  <a:lnTo>
                    <a:pt x="1292680" y="573735"/>
                  </a:lnTo>
                  <a:lnTo>
                    <a:pt x="1293815" y="571698"/>
                  </a:lnTo>
                  <a:lnTo>
                    <a:pt x="1294724" y="569661"/>
                  </a:lnTo>
                  <a:lnTo>
                    <a:pt x="1295860" y="567397"/>
                  </a:lnTo>
                  <a:lnTo>
                    <a:pt x="1297450" y="565586"/>
                  </a:lnTo>
                  <a:lnTo>
                    <a:pt x="1299040" y="564001"/>
                  </a:lnTo>
                  <a:lnTo>
                    <a:pt x="1301084" y="562416"/>
                  </a:lnTo>
                  <a:lnTo>
                    <a:pt x="1303128" y="560605"/>
                  </a:lnTo>
                  <a:lnTo>
                    <a:pt x="1305400" y="559473"/>
                  </a:lnTo>
                  <a:lnTo>
                    <a:pt x="1307671" y="558342"/>
                  </a:lnTo>
                  <a:lnTo>
                    <a:pt x="1310624" y="557436"/>
                  </a:lnTo>
                  <a:lnTo>
                    <a:pt x="1313123" y="556757"/>
                  </a:lnTo>
                  <a:lnTo>
                    <a:pt x="1316075" y="556078"/>
                  </a:lnTo>
                  <a:lnTo>
                    <a:pt x="1319028" y="555851"/>
                  </a:lnTo>
                  <a:lnTo>
                    <a:pt x="1321981" y="555625"/>
                  </a:lnTo>
                  <a:close/>
                  <a:moveTo>
                    <a:pt x="766356" y="555625"/>
                  </a:moveTo>
                  <a:lnTo>
                    <a:pt x="993955" y="555625"/>
                  </a:lnTo>
                  <a:lnTo>
                    <a:pt x="996908" y="555851"/>
                  </a:lnTo>
                  <a:lnTo>
                    <a:pt x="1000088" y="556078"/>
                  </a:lnTo>
                  <a:lnTo>
                    <a:pt x="1002814" y="556757"/>
                  </a:lnTo>
                  <a:lnTo>
                    <a:pt x="1005767" y="557436"/>
                  </a:lnTo>
                  <a:lnTo>
                    <a:pt x="1008265" y="558342"/>
                  </a:lnTo>
                  <a:lnTo>
                    <a:pt x="1010764" y="559473"/>
                  </a:lnTo>
                  <a:lnTo>
                    <a:pt x="1013035" y="560605"/>
                  </a:lnTo>
                  <a:lnTo>
                    <a:pt x="1015080" y="562416"/>
                  </a:lnTo>
                  <a:lnTo>
                    <a:pt x="1017124" y="564001"/>
                  </a:lnTo>
                  <a:lnTo>
                    <a:pt x="1018714" y="565586"/>
                  </a:lnTo>
                  <a:lnTo>
                    <a:pt x="1020304" y="567397"/>
                  </a:lnTo>
                  <a:lnTo>
                    <a:pt x="1021667" y="569661"/>
                  </a:lnTo>
                  <a:lnTo>
                    <a:pt x="1022575" y="571698"/>
                  </a:lnTo>
                  <a:lnTo>
                    <a:pt x="1023257" y="573735"/>
                  </a:lnTo>
                  <a:lnTo>
                    <a:pt x="1023711" y="575999"/>
                  </a:lnTo>
                  <a:lnTo>
                    <a:pt x="1023938" y="578489"/>
                  </a:lnTo>
                  <a:lnTo>
                    <a:pt x="1023711" y="580527"/>
                  </a:lnTo>
                  <a:lnTo>
                    <a:pt x="1023257" y="582791"/>
                  </a:lnTo>
                  <a:lnTo>
                    <a:pt x="1022575" y="585055"/>
                  </a:lnTo>
                  <a:lnTo>
                    <a:pt x="1021667" y="587092"/>
                  </a:lnTo>
                  <a:lnTo>
                    <a:pt x="1020304" y="589129"/>
                  </a:lnTo>
                  <a:lnTo>
                    <a:pt x="1018714" y="590940"/>
                  </a:lnTo>
                  <a:lnTo>
                    <a:pt x="1017124" y="592752"/>
                  </a:lnTo>
                  <a:lnTo>
                    <a:pt x="1015080" y="594336"/>
                  </a:lnTo>
                  <a:lnTo>
                    <a:pt x="1013035" y="595921"/>
                  </a:lnTo>
                  <a:lnTo>
                    <a:pt x="1010764" y="597053"/>
                  </a:lnTo>
                  <a:lnTo>
                    <a:pt x="1008265" y="598185"/>
                  </a:lnTo>
                  <a:lnTo>
                    <a:pt x="1005767" y="599317"/>
                  </a:lnTo>
                  <a:lnTo>
                    <a:pt x="1002814" y="599996"/>
                  </a:lnTo>
                  <a:lnTo>
                    <a:pt x="1000088" y="600675"/>
                  </a:lnTo>
                  <a:lnTo>
                    <a:pt x="996908" y="600901"/>
                  </a:lnTo>
                  <a:lnTo>
                    <a:pt x="993955" y="601128"/>
                  </a:lnTo>
                  <a:lnTo>
                    <a:pt x="978055" y="601128"/>
                  </a:lnTo>
                  <a:lnTo>
                    <a:pt x="978055" y="1053211"/>
                  </a:lnTo>
                  <a:lnTo>
                    <a:pt x="978055" y="1054117"/>
                  </a:lnTo>
                  <a:lnTo>
                    <a:pt x="977601" y="1055249"/>
                  </a:lnTo>
                  <a:lnTo>
                    <a:pt x="977374" y="1056154"/>
                  </a:lnTo>
                  <a:lnTo>
                    <a:pt x="976692" y="1057286"/>
                  </a:lnTo>
                  <a:lnTo>
                    <a:pt x="974875" y="1059097"/>
                  </a:lnTo>
                  <a:lnTo>
                    <a:pt x="972831" y="1060682"/>
                  </a:lnTo>
                  <a:lnTo>
                    <a:pt x="970332" y="1061814"/>
                  </a:lnTo>
                  <a:lnTo>
                    <a:pt x="967379" y="1062946"/>
                  </a:lnTo>
                  <a:lnTo>
                    <a:pt x="964199" y="1063399"/>
                  </a:lnTo>
                  <a:lnTo>
                    <a:pt x="960792" y="1063625"/>
                  </a:lnTo>
                  <a:lnTo>
                    <a:pt x="799974" y="1063625"/>
                  </a:lnTo>
                  <a:lnTo>
                    <a:pt x="796339" y="1063399"/>
                  </a:lnTo>
                  <a:lnTo>
                    <a:pt x="793159" y="1062946"/>
                  </a:lnTo>
                  <a:lnTo>
                    <a:pt x="790206" y="1061814"/>
                  </a:lnTo>
                  <a:lnTo>
                    <a:pt x="787481" y="1060682"/>
                  </a:lnTo>
                  <a:lnTo>
                    <a:pt x="785436" y="1059097"/>
                  </a:lnTo>
                  <a:lnTo>
                    <a:pt x="783846" y="1057286"/>
                  </a:lnTo>
                  <a:lnTo>
                    <a:pt x="783392" y="1056154"/>
                  </a:lnTo>
                  <a:lnTo>
                    <a:pt x="782938" y="1055249"/>
                  </a:lnTo>
                  <a:lnTo>
                    <a:pt x="782711" y="1054117"/>
                  </a:lnTo>
                  <a:lnTo>
                    <a:pt x="782711" y="1053211"/>
                  </a:lnTo>
                  <a:lnTo>
                    <a:pt x="782711" y="601128"/>
                  </a:lnTo>
                  <a:lnTo>
                    <a:pt x="766356" y="601128"/>
                  </a:lnTo>
                  <a:lnTo>
                    <a:pt x="763403" y="600901"/>
                  </a:lnTo>
                  <a:lnTo>
                    <a:pt x="760450" y="600675"/>
                  </a:lnTo>
                  <a:lnTo>
                    <a:pt x="757498" y="599996"/>
                  </a:lnTo>
                  <a:lnTo>
                    <a:pt x="754772" y="599317"/>
                  </a:lnTo>
                  <a:lnTo>
                    <a:pt x="752046" y="598185"/>
                  </a:lnTo>
                  <a:lnTo>
                    <a:pt x="749775" y="597053"/>
                  </a:lnTo>
                  <a:lnTo>
                    <a:pt x="747503" y="595921"/>
                  </a:lnTo>
                  <a:lnTo>
                    <a:pt x="745459" y="594336"/>
                  </a:lnTo>
                  <a:lnTo>
                    <a:pt x="743415" y="592752"/>
                  </a:lnTo>
                  <a:lnTo>
                    <a:pt x="741597" y="590940"/>
                  </a:lnTo>
                  <a:lnTo>
                    <a:pt x="740235" y="589129"/>
                  </a:lnTo>
                  <a:lnTo>
                    <a:pt x="739099" y="587092"/>
                  </a:lnTo>
                  <a:lnTo>
                    <a:pt x="737963" y="585055"/>
                  </a:lnTo>
                  <a:lnTo>
                    <a:pt x="737055" y="582791"/>
                  </a:lnTo>
                  <a:lnTo>
                    <a:pt x="736600" y="580527"/>
                  </a:lnTo>
                  <a:lnTo>
                    <a:pt x="736600" y="578489"/>
                  </a:lnTo>
                  <a:lnTo>
                    <a:pt x="736600" y="575999"/>
                  </a:lnTo>
                  <a:lnTo>
                    <a:pt x="737055" y="573735"/>
                  </a:lnTo>
                  <a:lnTo>
                    <a:pt x="737963" y="571698"/>
                  </a:lnTo>
                  <a:lnTo>
                    <a:pt x="739099" y="569661"/>
                  </a:lnTo>
                  <a:lnTo>
                    <a:pt x="740235" y="567397"/>
                  </a:lnTo>
                  <a:lnTo>
                    <a:pt x="741597" y="565586"/>
                  </a:lnTo>
                  <a:lnTo>
                    <a:pt x="743415" y="564001"/>
                  </a:lnTo>
                  <a:lnTo>
                    <a:pt x="745459" y="562416"/>
                  </a:lnTo>
                  <a:lnTo>
                    <a:pt x="747503" y="560605"/>
                  </a:lnTo>
                  <a:lnTo>
                    <a:pt x="749775" y="559473"/>
                  </a:lnTo>
                  <a:lnTo>
                    <a:pt x="752046" y="558342"/>
                  </a:lnTo>
                  <a:lnTo>
                    <a:pt x="754772" y="557436"/>
                  </a:lnTo>
                  <a:lnTo>
                    <a:pt x="757498" y="556757"/>
                  </a:lnTo>
                  <a:lnTo>
                    <a:pt x="760450" y="556078"/>
                  </a:lnTo>
                  <a:lnTo>
                    <a:pt x="763403" y="555851"/>
                  </a:lnTo>
                  <a:lnTo>
                    <a:pt x="766356" y="555625"/>
                  </a:lnTo>
                  <a:close/>
                  <a:moveTo>
                    <a:pt x="210731" y="555625"/>
                  </a:moveTo>
                  <a:lnTo>
                    <a:pt x="438330" y="555625"/>
                  </a:lnTo>
                  <a:lnTo>
                    <a:pt x="441510" y="555851"/>
                  </a:lnTo>
                  <a:lnTo>
                    <a:pt x="444463" y="556078"/>
                  </a:lnTo>
                  <a:lnTo>
                    <a:pt x="447189" y="556757"/>
                  </a:lnTo>
                  <a:lnTo>
                    <a:pt x="450142" y="557436"/>
                  </a:lnTo>
                  <a:lnTo>
                    <a:pt x="452640" y="558342"/>
                  </a:lnTo>
                  <a:lnTo>
                    <a:pt x="455139" y="559473"/>
                  </a:lnTo>
                  <a:lnTo>
                    <a:pt x="457410" y="560605"/>
                  </a:lnTo>
                  <a:lnTo>
                    <a:pt x="459455" y="562416"/>
                  </a:lnTo>
                  <a:lnTo>
                    <a:pt x="461499" y="564001"/>
                  </a:lnTo>
                  <a:lnTo>
                    <a:pt x="463089" y="565586"/>
                  </a:lnTo>
                  <a:lnTo>
                    <a:pt x="464679" y="567397"/>
                  </a:lnTo>
                  <a:lnTo>
                    <a:pt x="466042" y="569661"/>
                  </a:lnTo>
                  <a:lnTo>
                    <a:pt x="466950" y="571698"/>
                  </a:lnTo>
                  <a:lnTo>
                    <a:pt x="467632" y="573735"/>
                  </a:lnTo>
                  <a:lnTo>
                    <a:pt x="468086" y="575999"/>
                  </a:lnTo>
                  <a:lnTo>
                    <a:pt x="468313" y="578489"/>
                  </a:lnTo>
                  <a:lnTo>
                    <a:pt x="468086" y="580527"/>
                  </a:lnTo>
                  <a:lnTo>
                    <a:pt x="467632" y="582791"/>
                  </a:lnTo>
                  <a:lnTo>
                    <a:pt x="466950" y="585055"/>
                  </a:lnTo>
                  <a:lnTo>
                    <a:pt x="466042" y="587092"/>
                  </a:lnTo>
                  <a:lnTo>
                    <a:pt x="464679" y="589129"/>
                  </a:lnTo>
                  <a:lnTo>
                    <a:pt x="463089" y="590940"/>
                  </a:lnTo>
                  <a:lnTo>
                    <a:pt x="461499" y="592752"/>
                  </a:lnTo>
                  <a:lnTo>
                    <a:pt x="459455" y="594336"/>
                  </a:lnTo>
                  <a:lnTo>
                    <a:pt x="457410" y="595921"/>
                  </a:lnTo>
                  <a:lnTo>
                    <a:pt x="455139" y="597053"/>
                  </a:lnTo>
                  <a:lnTo>
                    <a:pt x="452640" y="598185"/>
                  </a:lnTo>
                  <a:lnTo>
                    <a:pt x="450142" y="599317"/>
                  </a:lnTo>
                  <a:lnTo>
                    <a:pt x="447189" y="599996"/>
                  </a:lnTo>
                  <a:lnTo>
                    <a:pt x="444463" y="600675"/>
                  </a:lnTo>
                  <a:lnTo>
                    <a:pt x="441510" y="600901"/>
                  </a:lnTo>
                  <a:lnTo>
                    <a:pt x="438330" y="601128"/>
                  </a:lnTo>
                  <a:lnTo>
                    <a:pt x="422430" y="601128"/>
                  </a:lnTo>
                  <a:lnTo>
                    <a:pt x="422430" y="1053211"/>
                  </a:lnTo>
                  <a:lnTo>
                    <a:pt x="422203" y="1054117"/>
                  </a:lnTo>
                  <a:lnTo>
                    <a:pt x="421976" y="1055249"/>
                  </a:lnTo>
                  <a:lnTo>
                    <a:pt x="421749" y="1056154"/>
                  </a:lnTo>
                  <a:lnTo>
                    <a:pt x="421067" y="1057286"/>
                  </a:lnTo>
                  <a:lnTo>
                    <a:pt x="419477" y="1059097"/>
                  </a:lnTo>
                  <a:lnTo>
                    <a:pt x="417206" y="1060682"/>
                  </a:lnTo>
                  <a:lnTo>
                    <a:pt x="414707" y="1061814"/>
                  </a:lnTo>
                  <a:lnTo>
                    <a:pt x="411981" y="1062946"/>
                  </a:lnTo>
                  <a:lnTo>
                    <a:pt x="408574" y="1063399"/>
                  </a:lnTo>
                  <a:lnTo>
                    <a:pt x="405167" y="1063625"/>
                  </a:lnTo>
                  <a:lnTo>
                    <a:pt x="244349" y="1063625"/>
                  </a:lnTo>
                  <a:lnTo>
                    <a:pt x="240941" y="1063399"/>
                  </a:lnTo>
                  <a:lnTo>
                    <a:pt x="237534" y="1062946"/>
                  </a:lnTo>
                  <a:lnTo>
                    <a:pt x="234581" y="1061814"/>
                  </a:lnTo>
                  <a:lnTo>
                    <a:pt x="231856" y="1060682"/>
                  </a:lnTo>
                  <a:lnTo>
                    <a:pt x="229811" y="1059097"/>
                  </a:lnTo>
                  <a:lnTo>
                    <a:pt x="228221" y="1057286"/>
                  </a:lnTo>
                  <a:lnTo>
                    <a:pt x="227767" y="1056154"/>
                  </a:lnTo>
                  <a:lnTo>
                    <a:pt x="227313" y="1055249"/>
                  </a:lnTo>
                  <a:lnTo>
                    <a:pt x="227086" y="1054117"/>
                  </a:lnTo>
                  <a:lnTo>
                    <a:pt x="226858" y="1053211"/>
                  </a:lnTo>
                  <a:lnTo>
                    <a:pt x="226858" y="601128"/>
                  </a:lnTo>
                  <a:lnTo>
                    <a:pt x="210731" y="601128"/>
                  </a:lnTo>
                  <a:lnTo>
                    <a:pt x="207778" y="600901"/>
                  </a:lnTo>
                  <a:lnTo>
                    <a:pt x="204825" y="600675"/>
                  </a:lnTo>
                  <a:lnTo>
                    <a:pt x="201873" y="599996"/>
                  </a:lnTo>
                  <a:lnTo>
                    <a:pt x="199147" y="599317"/>
                  </a:lnTo>
                  <a:lnTo>
                    <a:pt x="196648" y="598185"/>
                  </a:lnTo>
                  <a:lnTo>
                    <a:pt x="194150" y="597053"/>
                  </a:lnTo>
                  <a:lnTo>
                    <a:pt x="191878" y="595921"/>
                  </a:lnTo>
                  <a:lnTo>
                    <a:pt x="189834" y="594336"/>
                  </a:lnTo>
                  <a:lnTo>
                    <a:pt x="187790" y="592752"/>
                  </a:lnTo>
                  <a:lnTo>
                    <a:pt x="185972" y="590940"/>
                  </a:lnTo>
                  <a:lnTo>
                    <a:pt x="184610" y="589129"/>
                  </a:lnTo>
                  <a:lnTo>
                    <a:pt x="183474" y="587092"/>
                  </a:lnTo>
                  <a:lnTo>
                    <a:pt x="182338" y="585055"/>
                  </a:lnTo>
                  <a:lnTo>
                    <a:pt x="181657" y="582791"/>
                  </a:lnTo>
                  <a:lnTo>
                    <a:pt x="180975" y="580527"/>
                  </a:lnTo>
                  <a:lnTo>
                    <a:pt x="180975" y="578489"/>
                  </a:lnTo>
                  <a:lnTo>
                    <a:pt x="180975" y="575999"/>
                  </a:lnTo>
                  <a:lnTo>
                    <a:pt x="181657" y="573735"/>
                  </a:lnTo>
                  <a:lnTo>
                    <a:pt x="182338" y="571698"/>
                  </a:lnTo>
                  <a:lnTo>
                    <a:pt x="183474" y="569661"/>
                  </a:lnTo>
                  <a:lnTo>
                    <a:pt x="184610" y="567397"/>
                  </a:lnTo>
                  <a:lnTo>
                    <a:pt x="185972" y="565586"/>
                  </a:lnTo>
                  <a:lnTo>
                    <a:pt x="187790" y="564001"/>
                  </a:lnTo>
                  <a:lnTo>
                    <a:pt x="189834" y="562416"/>
                  </a:lnTo>
                  <a:lnTo>
                    <a:pt x="191878" y="560605"/>
                  </a:lnTo>
                  <a:lnTo>
                    <a:pt x="194150" y="559473"/>
                  </a:lnTo>
                  <a:lnTo>
                    <a:pt x="196648" y="558342"/>
                  </a:lnTo>
                  <a:lnTo>
                    <a:pt x="199147" y="557436"/>
                  </a:lnTo>
                  <a:lnTo>
                    <a:pt x="201873" y="556757"/>
                  </a:lnTo>
                  <a:lnTo>
                    <a:pt x="204825" y="556078"/>
                  </a:lnTo>
                  <a:lnTo>
                    <a:pt x="207778" y="555851"/>
                  </a:lnTo>
                  <a:lnTo>
                    <a:pt x="210731" y="555625"/>
                  </a:lnTo>
                  <a:close/>
                  <a:moveTo>
                    <a:pt x="874940" y="179452"/>
                  </a:moveTo>
                  <a:lnTo>
                    <a:pt x="870631" y="179905"/>
                  </a:lnTo>
                  <a:lnTo>
                    <a:pt x="865868" y="180358"/>
                  </a:lnTo>
                  <a:lnTo>
                    <a:pt x="861332" y="181038"/>
                  </a:lnTo>
                  <a:lnTo>
                    <a:pt x="857250" y="182171"/>
                  </a:lnTo>
                  <a:lnTo>
                    <a:pt x="852941" y="183303"/>
                  </a:lnTo>
                  <a:lnTo>
                    <a:pt x="848859" y="184890"/>
                  </a:lnTo>
                  <a:lnTo>
                    <a:pt x="844550" y="186476"/>
                  </a:lnTo>
                  <a:lnTo>
                    <a:pt x="840468" y="188288"/>
                  </a:lnTo>
                  <a:lnTo>
                    <a:pt x="836840" y="190101"/>
                  </a:lnTo>
                  <a:lnTo>
                    <a:pt x="832984" y="192367"/>
                  </a:lnTo>
                  <a:lnTo>
                    <a:pt x="829356" y="194633"/>
                  </a:lnTo>
                  <a:lnTo>
                    <a:pt x="825727" y="197125"/>
                  </a:lnTo>
                  <a:lnTo>
                    <a:pt x="822552" y="199844"/>
                  </a:lnTo>
                  <a:lnTo>
                    <a:pt x="819377" y="202563"/>
                  </a:lnTo>
                  <a:lnTo>
                    <a:pt x="815975" y="205508"/>
                  </a:lnTo>
                  <a:lnTo>
                    <a:pt x="813254" y="208680"/>
                  </a:lnTo>
                  <a:lnTo>
                    <a:pt x="810306" y="211853"/>
                  </a:lnTo>
                  <a:lnTo>
                    <a:pt x="807584" y="215478"/>
                  </a:lnTo>
                  <a:lnTo>
                    <a:pt x="805316" y="218877"/>
                  </a:lnTo>
                  <a:lnTo>
                    <a:pt x="802822" y="222502"/>
                  </a:lnTo>
                  <a:lnTo>
                    <a:pt x="800554" y="226354"/>
                  </a:lnTo>
                  <a:lnTo>
                    <a:pt x="798740" y="230206"/>
                  </a:lnTo>
                  <a:lnTo>
                    <a:pt x="796925" y="234057"/>
                  </a:lnTo>
                  <a:lnTo>
                    <a:pt x="795111" y="238136"/>
                  </a:lnTo>
                  <a:lnTo>
                    <a:pt x="793750" y="242214"/>
                  </a:lnTo>
                  <a:lnTo>
                    <a:pt x="792616" y="246746"/>
                  </a:lnTo>
                  <a:lnTo>
                    <a:pt x="791709" y="251051"/>
                  </a:lnTo>
                  <a:lnTo>
                    <a:pt x="790802" y="255356"/>
                  </a:lnTo>
                  <a:lnTo>
                    <a:pt x="790348" y="259888"/>
                  </a:lnTo>
                  <a:lnTo>
                    <a:pt x="789895" y="264419"/>
                  </a:lnTo>
                  <a:lnTo>
                    <a:pt x="789895" y="268951"/>
                  </a:lnTo>
                  <a:lnTo>
                    <a:pt x="789895" y="273709"/>
                  </a:lnTo>
                  <a:lnTo>
                    <a:pt x="790348" y="278241"/>
                  </a:lnTo>
                  <a:lnTo>
                    <a:pt x="790802" y="282772"/>
                  </a:lnTo>
                  <a:lnTo>
                    <a:pt x="791709" y="287304"/>
                  </a:lnTo>
                  <a:lnTo>
                    <a:pt x="792616" y="291382"/>
                  </a:lnTo>
                  <a:lnTo>
                    <a:pt x="793750" y="295914"/>
                  </a:lnTo>
                  <a:lnTo>
                    <a:pt x="795111" y="299766"/>
                  </a:lnTo>
                  <a:lnTo>
                    <a:pt x="796925" y="304071"/>
                  </a:lnTo>
                  <a:lnTo>
                    <a:pt x="798740" y="307923"/>
                  </a:lnTo>
                  <a:lnTo>
                    <a:pt x="800554" y="311775"/>
                  </a:lnTo>
                  <a:lnTo>
                    <a:pt x="802822" y="315400"/>
                  </a:lnTo>
                  <a:lnTo>
                    <a:pt x="805316" y="319252"/>
                  </a:lnTo>
                  <a:lnTo>
                    <a:pt x="807584" y="322650"/>
                  </a:lnTo>
                  <a:lnTo>
                    <a:pt x="810306" y="326276"/>
                  </a:lnTo>
                  <a:lnTo>
                    <a:pt x="813254" y="329448"/>
                  </a:lnTo>
                  <a:lnTo>
                    <a:pt x="815975" y="332620"/>
                  </a:lnTo>
                  <a:lnTo>
                    <a:pt x="819377" y="335566"/>
                  </a:lnTo>
                  <a:lnTo>
                    <a:pt x="822552" y="338285"/>
                  </a:lnTo>
                  <a:lnTo>
                    <a:pt x="825727" y="341003"/>
                  </a:lnTo>
                  <a:lnTo>
                    <a:pt x="829356" y="343496"/>
                  </a:lnTo>
                  <a:lnTo>
                    <a:pt x="832984" y="345762"/>
                  </a:lnTo>
                  <a:lnTo>
                    <a:pt x="836840" y="348027"/>
                  </a:lnTo>
                  <a:lnTo>
                    <a:pt x="840468" y="349840"/>
                  </a:lnTo>
                  <a:lnTo>
                    <a:pt x="844550" y="351653"/>
                  </a:lnTo>
                  <a:lnTo>
                    <a:pt x="848859" y="353239"/>
                  </a:lnTo>
                  <a:lnTo>
                    <a:pt x="852941" y="354825"/>
                  </a:lnTo>
                  <a:lnTo>
                    <a:pt x="857250" y="355958"/>
                  </a:lnTo>
                  <a:lnTo>
                    <a:pt x="861332" y="356864"/>
                  </a:lnTo>
                  <a:lnTo>
                    <a:pt x="865868" y="357770"/>
                  </a:lnTo>
                  <a:lnTo>
                    <a:pt x="870631" y="358224"/>
                  </a:lnTo>
                  <a:lnTo>
                    <a:pt x="874940" y="358677"/>
                  </a:lnTo>
                  <a:lnTo>
                    <a:pt x="879702" y="358677"/>
                  </a:lnTo>
                  <a:lnTo>
                    <a:pt x="884238" y="358677"/>
                  </a:lnTo>
                  <a:lnTo>
                    <a:pt x="888773" y="358224"/>
                  </a:lnTo>
                  <a:lnTo>
                    <a:pt x="893309" y="357770"/>
                  </a:lnTo>
                  <a:lnTo>
                    <a:pt x="897618" y="356864"/>
                  </a:lnTo>
                  <a:lnTo>
                    <a:pt x="902154" y="355958"/>
                  </a:lnTo>
                  <a:lnTo>
                    <a:pt x="906236" y="354825"/>
                  </a:lnTo>
                  <a:lnTo>
                    <a:pt x="910545" y="353239"/>
                  </a:lnTo>
                  <a:lnTo>
                    <a:pt x="914400" y="351653"/>
                  </a:lnTo>
                  <a:lnTo>
                    <a:pt x="918482" y="349840"/>
                  </a:lnTo>
                  <a:lnTo>
                    <a:pt x="922565" y="348027"/>
                  </a:lnTo>
                  <a:lnTo>
                    <a:pt x="926193" y="345762"/>
                  </a:lnTo>
                  <a:lnTo>
                    <a:pt x="929822" y="343496"/>
                  </a:lnTo>
                  <a:lnTo>
                    <a:pt x="933223" y="341003"/>
                  </a:lnTo>
                  <a:lnTo>
                    <a:pt x="936625" y="338285"/>
                  </a:lnTo>
                  <a:lnTo>
                    <a:pt x="940027" y="335566"/>
                  </a:lnTo>
                  <a:lnTo>
                    <a:pt x="942975" y="332620"/>
                  </a:lnTo>
                  <a:lnTo>
                    <a:pt x="946150" y="329448"/>
                  </a:lnTo>
                  <a:lnTo>
                    <a:pt x="948872" y="326276"/>
                  </a:lnTo>
                  <a:lnTo>
                    <a:pt x="951366" y="322650"/>
                  </a:lnTo>
                  <a:lnTo>
                    <a:pt x="954088" y="319252"/>
                  </a:lnTo>
                  <a:lnTo>
                    <a:pt x="956356" y="315400"/>
                  </a:lnTo>
                  <a:lnTo>
                    <a:pt x="958397" y="311775"/>
                  </a:lnTo>
                  <a:lnTo>
                    <a:pt x="960665" y="307923"/>
                  </a:lnTo>
                  <a:lnTo>
                    <a:pt x="962252" y="304071"/>
                  </a:lnTo>
                  <a:lnTo>
                    <a:pt x="963840" y="299766"/>
                  </a:lnTo>
                  <a:lnTo>
                    <a:pt x="965200" y="295914"/>
                  </a:lnTo>
                  <a:lnTo>
                    <a:pt x="966334" y="291382"/>
                  </a:lnTo>
                  <a:lnTo>
                    <a:pt x="967695" y="287304"/>
                  </a:lnTo>
                  <a:lnTo>
                    <a:pt x="968375" y="282772"/>
                  </a:lnTo>
                  <a:lnTo>
                    <a:pt x="969056" y="278241"/>
                  </a:lnTo>
                  <a:lnTo>
                    <a:pt x="969282" y="273709"/>
                  </a:lnTo>
                  <a:lnTo>
                    <a:pt x="969509" y="268951"/>
                  </a:lnTo>
                  <a:lnTo>
                    <a:pt x="969282" y="264419"/>
                  </a:lnTo>
                  <a:lnTo>
                    <a:pt x="969056" y="259888"/>
                  </a:lnTo>
                  <a:lnTo>
                    <a:pt x="968375" y="255356"/>
                  </a:lnTo>
                  <a:lnTo>
                    <a:pt x="967695" y="251051"/>
                  </a:lnTo>
                  <a:lnTo>
                    <a:pt x="966334" y="246746"/>
                  </a:lnTo>
                  <a:lnTo>
                    <a:pt x="965200" y="242214"/>
                  </a:lnTo>
                  <a:lnTo>
                    <a:pt x="963840" y="238136"/>
                  </a:lnTo>
                  <a:lnTo>
                    <a:pt x="962252" y="234057"/>
                  </a:lnTo>
                  <a:lnTo>
                    <a:pt x="960665" y="230206"/>
                  </a:lnTo>
                  <a:lnTo>
                    <a:pt x="958397" y="226354"/>
                  </a:lnTo>
                  <a:lnTo>
                    <a:pt x="956356" y="222502"/>
                  </a:lnTo>
                  <a:lnTo>
                    <a:pt x="954088" y="218877"/>
                  </a:lnTo>
                  <a:lnTo>
                    <a:pt x="951366" y="215478"/>
                  </a:lnTo>
                  <a:lnTo>
                    <a:pt x="948872" y="211853"/>
                  </a:lnTo>
                  <a:lnTo>
                    <a:pt x="946150" y="208680"/>
                  </a:lnTo>
                  <a:lnTo>
                    <a:pt x="942975" y="205508"/>
                  </a:lnTo>
                  <a:lnTo>
                    <a:pt x="940027" y="202563"/>
                  </a:lnTo>
                  <a:lnTo>
                    <a:pt x="936625" y="199844"/>
                  </a:lnTo>
                  <a:lnTo>
                    <a:pt x="933223" y="197125"/>
                  </a:lnTo>
                  <a:lnTo>
                    <a:pt x="929822" y="194633"/>
                  </a:lnTo>
                  <a:lnTo>
                    <a:pt x="926193" y="192367"/>
                  </a:lnTo>
                  <a:lnTo>
                    <a:pt x="922565" y="190101"/>
                  </a:lnTo>
                  <a:lnTo>
                    <a:pt x="918482" y="188288"/>
                  </a:lnTo>
                  <a:lnTo>
                    <a:pt x="914400" y="186476"/>
                  </a:lnTo>
                  <a:lnTo>
                    <a:pt x="910545" y="184890"/>
                  </a:lnTo>
                  <a:lnTo>
                    <a:pt x="906236" y="183303"/>
                  </a:lnTo>
                  <a:lnTo>
                    <a:pt x="902154" y="182171"/>
                  </a:lnTo>
                  <a:lnTo>
                    <a:pt x="897618" y="181038"/>
                  </a:lnTo>
                  <a:lnTo>
                    <a:pt x="893309" y="180358"/>
                  </a:lnTo>
                  <a:lnTo>
                    <a:pt x="888773" y="179905"/>
                  </a:lnTo>
                  <a:lnTo>
                    <a:pt x="884238" y="179452"/>
                  </a:lnTo>
                  <a:lnTo>
                    <a:pt x="879702" y="179452"/>
                  </a:lnTo>
                  <a:lnTo>
                    <a:pt x="874940" y="179452"/>
                  </a:lnTo>
                  <a:close/>
                  <a:moveTo>
                    <a:pt x="873352" y="0"/>
                  </a:moveTo>
                  <a:lnTo>
                    <a:pt x="879702" y="0"/>
                  </a:lnTo>
                  <a:lnTo>
                    <a:pt x="885825" y="0"/>
                  </a:lnTo>
                  <a:lnTo>
                    <a:pt x="891722" y="680"/>
                  </a:lnTo>
                  <a:lnTo>
                    <a:pt x="897845" y="1586"/>
                  </a:lnTo>
                  <a:lnTo>
                    <a:pt x="903741" y="2719"/>
                  </a:lnTo>
                  <a:lnTo>
                    <a:pt x="909411" y="4532"/>
                  </a:lnTo>
                  <a:lnTo>
                    <a:pt x="915081" y="6571"/>
                  </a:lnTo>
                  <a:lnTo>
                    <a:pt x="920070" y="9063"/>
                  </a:lnTo>
                  <a:lnTo>
                    <a:pt x="925059" y="11782"/>
                  </a:lnTo>
                  <a:lnTo>
                    <a:pt x="1644197" y="471061"/>
                  </a:lnTo>
                  <a:lnTo>
                    <a:pt x="1648279" y="474006"/>
                  </a:lnTo>
                  <a:lnTo>
                    <a:pt x="1652134" y="476952"/>
                  </a:lnTo>
                  <a:lnTo>
                    <a:pt x="1655082" y="479897"/>
                  </a:lnTo>
                  <a:lnTo>
                    <a:pt x="1657577" y="482390"/>
                  </a:lnTo>
                  <a:lnTo>
                    <a:pt x="1659165" y="484882"/>
                  </a:lnTo>
                  <a:lnTo>
                    <a:pt x="1660072" y="487374"/>
                  </a:lnTo>
                  <a:lnTo>
                    <a:pt x="1660525" y="488507"/>
                  </a:lnTo>
                  <a:lnTo>
                    <a:pt x="1660525" y="489640"/>
                  </a:lnTo>
                  <a:lnTo>
                    <a:pt x="1660525" y="490547"/>
                  </a:lnTo>
                  <a:lnTo>
                    <a:pt x="1660298" y="491453"/>
                  </a:lnTo>
                  <a:lnTo>
                    <a:pt x="1659845" y="492586"/>
                  </a:lnTo>
                  <a:lnTo>
                    <a:pt x="1659391" y="493266"/>
                  </a:lnTo>
                  <a:lnTo>
                    <a:pt x="1658711" y="494172"/>
                  </a:lnTo>
                  <a:lnTo>
                    <a:pt x="1658031" y="495305"/>
                  </a:lnTo>
                  <a:lnTo>
                    <a:pt x="1655536" y="496664"/>
                  </a:lnTo>
                  <a:lnTo>
                    <a:pt x="1652815" y="497797"/>
                  </a:lnTo>
                  <a:lnTo>
                    <a:pt x="1649640" y="498703"/>
                  </a:lnTo>
                  <a:lnTo>
                    <a:pt x="1645557" y="499383"/>
                  </a:lnTo>
                  <a:lnTo>
                    <a:pt x="1640795" y="499836"/>
                  </a:lnTo>
                  <a:lnTo>
                    <a:pt x="1635579" y="500063"/>
                  </a:lnTo>
                  <a:lnTo>
                    <a:pt x="123598" y="500063"/>
                  </a:lnTo>
                  <a:lnTo>
                    <a:pt x="118382" y="499836"/>
                  </a:lnTo>
                  <a:lnTo>
                    <a:pt x="113620" y="499383"/>
                  </a:lnTo>
                  <a:lnTo>
                    <a:pt x="109765" y="498703"/>
                  </a:lnTo>
                  <a:lnTo>
                    <a:pt x="106136" y="497797"/>
                  </a:lnTo>
                  <a:lnTo>
                    <a:pt x="103415" y="496664"/>
                  </a:lnTo>
                  <a:lnTo>
                    <a:pt x="101373" y="495305"/>
                  </a:lnTo>
                  <a:lnTo>
                    <a:pt x="100466" y="494172"/>
                  </a:lnTo>
                  <a:lnTo>
                    <a:pt x="99786" y="493266"/>
                  </a:lnTo>
                  <a:lnTo>
                    <a:pt x="99106" y="492586"/>
                  </a:lnTo>
                  <a:lnTo>
                    <a:pt x="98652" y="491453"/>
                  </a:lnTo>
                  <a:lnTo>
                    <a:pt x="98652" y="490547"/>
                  </a:lnTo>
                  <a:lnTo>
                    <a:pt x="98425" y="489640"/>
                  </a:lnTo>
                  <a:lnTo>
                    <a:pt x="98652" y="488507"/>
                  </a:lnTo>
                  <a:lnTo>
                    <a:pt x="98879" y="487374"/>
                  </a:lnTo>
                  <a:lnTo>
                    <a:pt x="100013" y="484882"/>
                  </a:lnTo>
                  <a:lnTo>
                    <a:pt x="101827" y="482390"/>
                  </a:lnTo>
                  <a:lnTo>
                    <a:pt x="104095" y="479897"/>
                  </a:lnTo>
                  <a:lnTo>
                    <a:pt x="107270" y="476952"/>
                  </a:lnTo>
                  <a:lnTo>
                    <a:pt x="110672" y="474006"/>
                  </a:lnTo>
                  <a:lnTo>
                    <a:pt x="115207" y="471061"/>
                  </a:lnTo>
                  <a:lnTo>
                    <a:pt x="834345" y="11782"/>
                  </a:lnTo>
                  <a:lnTo>
                    <a:pt x="838881" y="9063"/>
                  </a:lnTo>
                  <a:lnTo>
                    <a:pt x="844323" y="6571"/>
                  </a:lnTo>
                  <a:lnTo>
                    <a:pt x="849766" y="4532"/>
                  </a:lnTo>
                  <a:lnTo>
                    <a:pt x="855209" y="2719"/>
                  </a:lnTo>
                  <a:lnTo>
                    <a:pt x="861106" y="1586"/>
                  </a:lnTo>
                  <a:lnTo>
                    <a:pt x="867229" y="680"/>
                  </a:lnTo>
                  <a:lnTo>
                    <a:pt x="87335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7377113" y="3132138"/>
            <a:ext cx="1044575" cy="1044575"/>
            <a:chOff x="7377124" y="2104851"/>
            <a:chExt cx="1044500" cy="1044500"/>
          </a:xfrm>
          <a:gradFill>
            <a:gsLst>
              <a:gs pos="0">
                <a:srgbClr val="EDD5A5"/>
              </a:gs>
              <a:gs pos="83000">
                <a:schemeClr val="accent1">
                  <a:lumMod val="50000"/>
                </a:schemeClr>
              </a:gs>
            </a:gsLst>
            <a:lin ang="5400000" scaled="0"/>
          </a:gradFill>
        </p:grpSpPr>
        <p:sp>
          <p:nvSpPr>
            <p:cNvPr id="26" name="椭圆 25"/>
            <p:cNvSpPr/>
            <p:nvPr/>
          </p:nvSpPr>
          <p:spPr>
            <a:xfrm>
              <a:off x="7377124" y="2104851"/>
              <a:ext cx="1044500" cy="10445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41" name="KSO_Shape"/>
            <p:cNvSpPr>
              <a:spLocks noChangeAspect="1"/>
            </p:cNvSpPr>
            <p:nvPr/>
          </p:nvSpPr>
          <p:spPr bwMode="auto">
            <a:xfrm>
              <a:off x="7646980" y="2252477"/>
              <a:ext cx="504789" cy="687339"/>
            </a:xfrm>
            <a:custGeom>
              <a:avLst/>
              <a:gdLst>
                <a:gd name="T0" fmla="*/ 821150 w 1122363"/>
                <a:gd name="T1" fmla="*/ 1319439 h 1531938"/>
                <a:gd name="T2" fmla="*/ 818610 w 1122363"/>
                <a:gd name="T3" fmla="*/ 1374324 h 1531938"/>
                <a:gd name="T4" fmla="*/ 763001 w 1122363"/>
                <a:gd name="T5" fmla="*/ 1407818 h 1531938"/>
                <a:gd name="T6" fmla="*/ 617712 w 1122363"/>
                <a:gd name="T7" fmla="*/ 1069756 h 1531938"/>
                <a:gd name="T8" fmla="*/ 595045 w 1122363"/>
                <a:gd name="T9" fmla="*/ 1020228 h 1531938"/>
                <a:gd name="T10" fmla="*/ 616862 w 1122363"/>
                <a:gd name="T11" fmla="*/ 985788 h 1531938"/>
                <a:gd name="T12" fmla="*/ 638822 w 1122363"/>
                <a:gd name="T13" fmla="*/ 861065 h 1531938"/>
                <a:gd name="T14" fmla="*/ 533011 w 1122363"/>
                <a:gd name="T15" fmla="*/ 900272 h 1531938"/>
                <a:gd name="T16" fmla="*/ 472344 w 1122363"/>
                <a:gd name="T17" fmla="*/ 959225 h 1531938"/>
                <a:gd name="T18" fmla="*/ 447514 w 1122363"/>
                <a:gd name="T19" fmla="*/ 1068950 h 1531938"/>
                <a:gd name="T20" fmla="*/ 483631 w 1122363"/>
                <a:gd name="T21" fmla="*/ 1155544 h 1531938"/>
                <a:gd name="T22" fmla="*/ 563202 w 1122363"/>
                <a:gd name="T23" fmla="*/ 1213369 h 1531938"/>
                <a:gd name="T24" fmla="*/ 641644 w 1122363"/>
                <a:gd name="T25" fmla="*/ 1407149 h 1531938"/>
                <a:gd name="T26" fmla="*/ 522288 w 1122363"/>
                <a:gd name="T27" fmla="*/ 1360326 h 1531938"/>
                <a:gd name="T28" fmla="*/ 562920 w 1122363"/>
                <a:gd name="T29" fmla="*/ 1503052 h 1531938"/>
                <a:gd name="T30" fmla="*/ 767489 w 1122363"/>
                <a:gd name="T31" fmla="*/ 1526182 h 1531938"/>
                <a:gd name="T32" fmla="*/ 873019 w 1122363"/>
                <a:gd name="T33" fmla="*/ 1493462 h 1531938"/>
                <a:gd name="T34" fmla="*/ 940739 w 1122363"/>
                <a:gd name="T35" fmla="*/ 1437049 h 1531938"/>
                <a:gd name="T36" fmla="*/ 975445 w 1122363"/>
                <a:gd name="T37" fmla="*/ 1352710 h 1531938"/>
                <a:gd name="T38" fmla="*/ 957387 w 1122363"/>
                <a:gd name="T39" fmla="*/ 1244960 h 1531938"/>
                <a:gd name="T40" fmla="*/ 862579 w 1122363"/>
                <a:gd name="T41" fmla="*/ 1159211 h 1531938"/>
                <a:gd name="T42" fmla="*/ 777366 w 1122363"/>
                <a:gd name="T43" fmla="*/ 984893 h 1531938"/>
                <a:gd name="T44" fmla="*/ 941021 w 1122363"/>
                <a:gd name="T45" fmla="*/ 1068103 h 1531938"/>
                <a:gd name="T46" fmla="*/ 812918 w 1122363"/>
                <a:gd name="T47" fmla="*/ 868963 h 1531938"/>
                <a:gd name="T48" fmla="*/ 768618 w 1122363"/>
                <a:gd name="T49" fmla="*/ 464758 h 1531938"/>
                <a:gd name="T50" fmla="*/ 956258 w 1122363"/>
                <a:gd name="T51" fmla="*/ 515531 h 1531938"/>
                <a:gd name="T52" fmla="*/ 1106652 w 1122363"/>
                <a:gd name="T53" fmla="*/ 632589 h 1531938"/>
                <a:gd name="T54" fmla="*/ 1227702 w 1122363"/>
                <a:gd name="T55" fmla="*/ 820164 h 1531938"/>
                <a:gd name="T56" fmla="*/ 1327023 w 1122363"/>
                <a:gd name="T57" fmla="*/ 1081925 h 1531938"/>
                <a:gd name="T58" fmla="*/ 1396717 w 1122363"/>
                <a:gd name="T59" fmla="*/ 1393892 h 1531938"/>
                <a:gd name="T60" fmla="*/ 1355239 w 1122363"/>
                <a:gd name="T61" fmla="*/ 1597827 h 1531938"/>
                <a:gd name="T62" fmla="*/ 1228829 w 1122363"/>
                <a:gd name="T63" fmla="*/ 1750144 h 1531938"/>
                <a:gd name="T64" fmla="*/ 1040908 w 1122363"/>
                <a:gd name="T65" fmla="*/ 1850561 h 1531938"/>
                <a:gd name="T66" fmla="*/ 813764 w 1122363"/>
                <a:gd name="T67" fmla="*/ 1899358 h 1531938"/>
                <a:gd name="T68" fmla="*/ 571385 w 1122363"/>
                <a:gd name="T69" fmla="*/ 1896538 h 1531938"/>
                <a:gd name="T70" fmla="*/ 341985 w 1122363"/>
                <a:gd name="T71" fmla="*/ 1837867 h 1531938"/>
                <a:gd name="T72" fmla="*/ 152933 w 1122363"/>
                <a:gd name="T73" fmla="*/ 1725604 h 1531938"/>
                <a:gd name="T74" fmla="*/ 31320 w 1122363"/>
                <a:gd name="T75" fmla="*/ 1563133 h 1531938"/>
                <a:gd name="T76" fmla="*/ 3668 w 1122363"/>
                <a:gd name="T77" fmla="*/ 1352710 h 1531938"/>
                <a:gd name="T78" fmla="*/ 126691 w 1122363"/>
                <a:gd name="T79" fmla="*/ 958096 h 1531938"/>
                <a:gd name="T80" fmla="*/ 230811 w 1122363"/>
                <a:gd name="T81" fmla="*/ 743160 h 1531938"/>
                <a:gd name="T82" fmla="*/ 362301 w 1122363"/>
                <a:gd name="T83" fmla="*/ 582099 h 1531938"/>
                <a:gd name="T84" fmla="*/ 534421 w 1122363"/>
                <a:gd name="T85" fmla="*/ 485632 h 1531938"/>
                <a:gd name="T86" fmla="*/ 596426 w 1122363"/>
                <a:gd name="T87" fmla="*/ 1978 h 1531938"/>
                <a:gd name="T88" fmla="*/ 686940 w 1122363"/>
                <a:gd name="T89" fmla="*/ 37299 h 1531938"/>
                <a:gd name="T90" fmla="*/ 778299 w 1122363"/>
                <a:gd name="T91" fmla="*/ 32213 h 1531938"/>
                <a:gd name="T92" fmla="*/ 882912 w 1122363"/>
                <a:gd name="T93" fmla="*/ 282 h 1531938"/>
                <a:gd name="T94" fmla="*/ 944383 w 1122363"/>
                <a:gd name="T95" fmla="*/ 34192 h 1531938"/>
                <a:gd name="T96" fmla="*/ 991755 w 1122363"/>
                <a:gd name="T97" fmla="*/ 157394 h 1531938"/>
                <a:gd name="T98" fmla="*/ 1048714 w 1122363"/>
                <a:gd name="T99" fmla="*/ 165023 h 1531938"/>
                <a:gd name="T100" fmla="*/ 1092702 w 1122363"/>
                <a:gd name="T101" fmla="*/ 159655 h 1531938"/>
                <a:gd name="T102" fmla="*/ 1063377 w 1122363"/>
                <a:gd name="T103" fmla="*/ 261663 h 1531938"/>
                <a:gd name="T104" fmla="*/ 978784 w 1122363"/>
                <a:gd name="T105" fmla="*/ 348130 h 1531938"/>
                <a:gd name="T106" fmla="*/ 836387 w 1122363"/>
                <a:gd name="T107" fmla="*/ 422166 h 1531938"/>
                <a:gd name="T108" fmla="*/ 657614 w 1122363"/>
                <a:gd name="T109" fmla="*/ 404646 h 1531938"/>
                <a:gd name="T110" fmla="*/ 554694 w 1122363"/>
                <a:gd name="T111" fmla="*/ 419340 h 1531938"/>
                <a:gd name="T112" fmla="*/ 313322 w 1122363"/>
                <a:gd name="T113" fmla="*/ 219560 h 1531938"/>
                <a:gd name="T114" fmla="*/ 410321 w 1122363"/>
                <a:gd name="T115" fmla="*/ 170392 h 1531938"/>
                <a:gd name="T116" fmla="*/ 485327 w 1122363"/>
                <a:gd name="T117" fmla="*/ 159089 h 1531938"/>
                <a:gd name="T118" fmla="*/ 519164 w 1122363"/>
                <a:gd name="T119" fmla="*/ 54537 h 1531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122363" h="1531938">
                  <a:moveTo>
                    <a:pt x="600075" y="1019175"/>
                  </a:moveTo>
                  <a:lnTo>
                    <a:pt x="608240" y="1022344"/>
                  </a:lnTo>
                  <a:lnTo>
                    <a:pt x="615950" y="1025965"/>
                  </a:lnTo>
                  <a:lnTo>
                    <a:pt x="622981" y="1029134"/>
                  </a:lnTo>
                  <a:lnTo>
                    <a:pt x="629331" y="1032303"/>
                  </a:lnTo>
                  <a:lnTo>
                    <a:pt x="635227" y="1035925"/>
                  </a:lnTo>
                  <a:lnTo>
                    <a:pt x="640443" y="1039093"/>
                  </a:lnTo>
                  <a:lnTo>
                    <a:pt x="644979" y="1042488"/>
                  </a:lnTo>
                  <a:lnTo>
                    <a:pt x="649061" y="1045884"/>
                  </a:lnTo>
                  <a:lnTo>
                    <a:pt x="652236" y="1049505"/>
                  </a:lnTo>
                  <a:lnTo>
                    <a:pt x="655411" y="1053127"/>
                  </a:lnTo>
                  <a:lnTo>
                    <a:pt x="657906" y="1056974"/>
                  </a:lnTo>
                  <a:lnTo>
                    <a:pt x="659720" y="1061049"/>
                  </a:lnTo>
                  <a:lnTo>
                    <a:pt x="661534" y="1065576"/>
                  </a:lnTo>
                  <a:lnTo>
                    <a:pt x="662668" y="1070329"/>
                  </a:lnTo>
                  <a:lnTo>
                    <a:pt x="663348" y="1074856"/>
                  </a:lnTo>
                  <a:lnTo>
                    <a:pt x="663575" y="1080062"/>
                  </a:lnTo>
                  <a:lnTo>
                    <a:pt x="663575" y="1083230"/>
                  </a:lnTo>
                  <a:lnTo>
                    <a:pt x="663348" y="1086626"/>
                  </a:lnTo>
                  <a:lnTo>
                    <a:pt x="662895" y="1089568"/>
                  </a:lnTo>
                  <a:lnTo>
                    <a:pt x="662441" y="1092510"/>
                  </a:lnTo>
                  <a:lnTo>
                    <a:pt x="661761" y="1095227"/>
                  </a:lnTo>
                  <a:lnTo>
                    <a:pt x="660854" y="1097716"/>
                  </a:lnTo>
                  <a:lnTo>
                    <a:pt x="659947" y="1100432"/>
                  </a:lnTo>
                  <a:lnTo>
                    <a:pt x="659040" y="1102922"/>
                  </a:lnTo>
                  <a:lnTo>
                    <a:pt x="657679" y="1105186"/>
                  </a:lnTo>
                  <a:lnTo>
                    <a:pt x="656545" y="1107449"/>
                  </a:lnTo>
                  <a:lnTo>
                    <a:pt x="654957" y="1109486"/>
                  </a:lnTo>
                  <a:lnTo>
                    <a:pt x="653143" y="1111523"/>
                  </a:lnTo>
                  <a:lnTo>
                    <a:pt x="651556" y="1113334"/>
                  </a:lnTo>
                  <a:lnTo>
                    <a:pt x="649515" y="1115145"/>
                  </a:lnTo>
                  <a:lnTo>
                    <a:pt x="647473" y="1116729"/>
                  </a:lnTo>
                  <a:lnTo>
                    <a:pt x="645206" y="1118087"/>
                  </a:lnTo>
                  <a:lnTo>
                    <a:pt x="640670" y="1120803"/>
                  </a:lnTo>
                  <a:lnTo>
                    <a:pt x="635681" y="1123520"/>
                  </a:lnTo>
                  <a:lnTo>
                    <a:pt x="630238" y="1126009"/>
                  </a:lnTo>
                  <a:lnTo>
                    <a:pt x="625022" y="1128046"/>
                  </a:lnTo>
                  <a:lnTo>
                    <a:pt x="619125" y="1130310"/>
                  </a:lnTo>
                  <a:lnTo>
                    <a:pt x="613002" y="1132121"/>
                  </a:lnTo>
                  <a:lnTo>
                    <a:pt x="606652" y="1133705"/>
                  </a:lnTo>
                  <a:lnTo>
                    <a:pt x="600075" y="1135063"/>
                  </a:lnTo>
                  <a:lnTo>
                    <a:pt x="600075" y="1019175"/>
                  </a:lnTo>
                  <a:close/>
                  <a:moveTo>
                    <a:pt x="538162" y="779462"/>
                  </a:moveTo>
                  <a:lnTo>
                    <a:pt x="538162" y="877887"/>
                  </a:lnTo>
                  <a:lnTo>
                    <a:pt x="529967" y="875827"/>
                  </a:lnTo>
                  <a:lnTo>
                    <a:pt x="522227" y="873538"/>
                  </a:lnTo>
                  <a:lnTo>
                    <a:pt x="515398" y="870791"/>
                  </a:lnTo>
                  <a:lnTo>
                    <a:pt x="509024" y="868273"/>
                  </a:lnTo>
                  <a:lnTo>
                    <a:pt x="503333" y="865298"/>
                  </a:lnTo>
                  <a:lnTo>
                    <a:pt x="500829" y="863467"/>
                  </a:lnTo>
                  <a:lnTo>
                    <a:pt x="498553" y="861864"/>
                  </a:lnTo>
                  <a:lnTo>
                    <a:pt x="496276" y="860262"/>
                  </a:lnTo>
                  <a:lnTo>
                    <a:pt x="494227" y="858431"/>
                  </a:lnTo>
                  <a:lnTo>
                    <a:pt x="492406" y="856600"/>
                  </a:lnTo>
                  <a:lnTo>
                    <a:pt x="490813" y="854540"/>
                  </a:lnTo>
                  <a:lnTo>
                    <a:pt x="487626" y="850877"/>
                  </a:lnTo>
                  <a:lnTo>
                    <a:pt x="485122" y="846986"/>
                  </a:lnTo>
                  <a:lnTo>
                    <a:pt x="482618" y="843324"/>
                  </a:lnTo>
                  <a:lnTo>
                    <a:pt x="481024" y="839662"/>
                  </a:lnTo>
                  <a:lnTo>
                    <a:pt x="479658" y="835999"/>
                  </a:lnTo>
                  <a:lnTo>
                    <a:pt x="478520" y="832337"/>
                  </a:lnTo>
                  <a:lnTo>
                    <a:pt x="478065" y="828903"/>
                  </a:lnTo>
                  <a:lnTo>
                    <a:pt x="477837" y="825241"/>
                  </a:lnTo>
                  <a:lnTo>
                    <a:pt x="477837" y="822952"/>
                  </a:lnTo>
                  <a:lnTo>
                    <a:pt x="478065" y="820434"/>
                  </a:lnTo>
                  <a:lnTo>
                    <a:pt x="478520" y="817916"/>
                  </a:lnTo>
                  <a:lnTo>
                    <a:pt x="478975" y="815627"/>
                  </a:lnTo>
                  <a:lnTo>
                    <a:pt x="479431" y="813339"/>
                  </a:lnTo>
                  <a:lnTo>
                    <a:pt x="480341" y="810821"/>
                  </a:lnTo>
                  <a:lnTo>
                    <a:pt x="481252" y="808761"/>
                  </a:lnTo>
                  <a:lnTo>
                    <a:pt x="482162" y="806701"/>
                  </a:lnTo>
                  <a:lnTo>
                    <a:pt x="483528" y="804869"/>
                  </a:lnTo>
                  <a:lnTo>
                    <a:pt x="484894" y="802809"/>
                  </a:lnTo>
                  <a:lnTo>
                    <a:pt x="486260" y="800978"/>
                  </a:lnTo>
                  <a:lnTo>
                    <a:pt x="487853" y="799147"/>
                  </a:lnTo>
                  <a:lnTo>
                    <a:pt x="489447" y="797545"/>
                  </a:lnTo>
                  <a:lnTo>
                    <a:pt x="491496" y="795714"/>
                  </a:lnTo>
                  <a:lnTo>
                    <a:pt x="495593" y="792738"/>
                  </a:lnTo>
                  <a:lnTo>
                    <a:pt x="500146" y="789991"/>
                  </a:lnTo>
                  <a:lnTo>
                    <a:pt x="504699" y="787244"/>
                  </a:lnTo>
                  <a:lnTo>
                    <a:pt x="509935" y="785184"/>
                  </a:lnTo>
                  <a:lnTo>
                    <a:pt x="515170" y="783582"/>
                  </a:lnTo>
                  <a:lnTo>
                    <a:pt x="520634" y="781980"/>
                  </a:lnTo>
                  <a:lnTo>
                    <a:pt x="526097" y="780835"/>
                  </a:lnTo>
                  <a:lnTo>
                    <a:pt x="532016" y="779920"/>
                  </a:lnTo>
                  <a:lnTo>
                    <a:pt x="538162" y="779462"/>
                  </a:lnTo>
                  <a:close/>
                  <a:moveTo>
                    <a:pt x="538626" y="654332"/>
                  </a:moveTo>
                  <a:lnTo>
                    <a:pt x="538626" y="688810"/>
                  </a:lnTo>
                  <a:lnTo>
                    <a:pt x="530011" y="689945"/>
                  </a:lnTo>
                  <a:lnTo>
                    <a:pt x="521624" y="691079"/>
                  </a:lnTo>
                  <a:lnTo>
                    <a:pt x="513236" y="692440"/>
                  </a:lnTo>
                  <a:lnTo>
                    <a:pt x="505302" y="694028"/>
                  </a:lnTo>
                  <a:lnTo>
                    <a:pt x="497594" y="695842"/>
                  </a:lnTo>
                  <a:lnTo>
                    <a:pt x="490113" y="697657"/>
                  </a:lnTo>
                  <a:lnTo>
                    <a:pt x="482859" y="699471"/>
                  </a:lnTo>
                  <a:lnTo>
                    <a:pt x="475831" y="701740"/>
                  </a:lnTo>
                  <a:lnTo>
                    <a:pt x="469257" y="704008"/>
                  </a:lnTo>
                  <a:lnTo>
                    <a:pt x="462683" y="706276"/>
                  </a:lnTo>
                  <a:lnTo>
                    <a:pt x="456336" y="708998"/>
                  </a:lnTo>
                  <a:lnTo>
                    <a:pt x="450215" y="711720"/>
                  </a:lnTo>
                  <a:lnTo>
                    <a:pt x="444321" y="714442"/>
                  </a:lnTo>
                  <a:lnTo>
                    <a:pt x="438654" y="717618"/>
                  </a:lnTo>
                  <a:lnTo>
                    <a:pt x="433440" y="720567"/>
                  </a:lnTo>
                  <a:lnTo>
                    <a:pt x="428226" y="723969"/>
                  </a:lnTo>
                  <a:lnTo>
                    <a:pt x="423238" y="727372"/>
                  </a:lnTo>
                  <a:lnTo>
                    <a:pt x="418478" y="731001"/>
                  </a:lnTo>
                  <a:lnTo>
                    <a:pt x="413944" y="734403"/>
                  </a:lnTo>
                  <a:lnTo>
                    <a:pt x="409410" y="738033"/>
                  </a:lnTo>
                  <a:lnTo>
                    <a:pt x="405556" y="741435"/>
                  </a:lnTo>
                  <a:lnTo>
                    <a:pt x="401476" y="744837"/>
                  </a:lnTo>
                  <a:lnTo>
                    <a:pt x="397849" y="748694"/>
                  </a:lnTo>
                  <a:lnTo>
                    <a:pt x="394221" y="752323"/>
                  </a:lnTo>
                  <a:lnTo>
                    <a:pt x="391048" y="755952"/>
                  </a:lnTo>
                  <a:lnTo>
                    <a:pt x="387874" y="760035"/>
                  </a:lnTo>
                  <a:lnTo>
                    <a:pt x="384927" y="763664"/>
                  </a:lnTo>
                  <a:lnTo>
                    <a:pt x="382207" y="767520"/>
                  </a:lnTo>
                  <a:lnTo>
                    <a:pt x="379486" y="771377"/>
                  </a:lnTo>
                  <a:lnTo>
                    <a:pt x="377219" y="775460"/>
                  </a:lnTo>
                  <a:lnTo>
                    <a:pt x="375179" y="779316"/>
                  </a:lnTo>
                  <a:lnTo>
                    <a:pt x="373366" y="783399"/>
                  </a:lnTo>
                  <a:lnTo>
                    <a:pt x="369738" y="791338"/>
                  </a:lnTo>
                  <a:lnTo>
                    <a:pt x="367018" y="799277"/>
                  </a:lnTo>
                  <a:lnTo>
                    <a:pt x="364298" y="806989"/>
                  </a:lnTo>
                  <a:lnTo>
                    <a:pt x="362258" y="814701"/>
                  </a:lnTo>
                  <a:lnTo>
                    <a:pt x="360671" y="822187"/>
                  </a:lnTo>
                  <a:lnTo>
                    <a:pt x="359537" y="829672"/>
                  </a:lnTo>
                  <a:lnTo>
                    <a:pt x="358857" y="836931"/>
                  </a:lnTo>
                  <a:lnTo>
                    <a:pt x="358630" y="844189"/>
                  </a:lnTo>
                  <a:lnTo>
                    <a:pt x="358857" y="851901"/>
                  </a:lnTo>
                  <a:lnTo>
                    <a:pt x="359537" y="859614"/>
                  </a:lnTo>
                  <a:lnTo>
                    <a:pt x="360444" y="867326"/>
                  </a:lnTo>
                  <a:lnTo>
                    <a:pt x="362031" y="874811"/>
                  </a:lnTo>
                  <a:lnTo>
                    <a:pt x="363844" y="882297"/>
                  </a:lnTo>
                  <a:lnTo>
                    <a:pt x="366111" y="889782"/>
                  </a:lnTo>
                  <a:lnTo>
                    <a:pt x="368832" y="897267"/>
                  </a:lnTo>
                  <a:lnTo>
                    <a:pt x="371779" y="904526"/>
                  </a:lnTo>
                  <a:lnTo>
                    <a:pt x="373592" y="907928"/>
                  </a:lnTo>
                  <a:lnTo>
                    <a:pt x="375633" y="911558"/>
                  </a:lnTo>
                  <a:lnTo>
                    <a:pt x="377673" y="915187"/>
                  </a:lnTo>
                  <a:lnTo>
                    <a:pt x="379940" y="918816"/>
                  </a:lnTo>
                  <a:lnTo>
                    <a:pt x="382660" y="922219"/>
                  </a:lnTo>
                  <a:lnTo>
                    <a:pt x="385380" y="925848"/>
                  </a:lnTo>
                  <a:lnTo>
                    <a:pt x="388554" y="929250"/>
                  </a:lnTo>
                  <a:lnTo>
                    <a:pt x="391501" y="932880"/>
                  </a:lnTo>
                  <a:lnTo>
                    <a:pt x="395128" y="936282"/>
                  </a:lnTo>
                  <a:lnTo>
                    <a:pt x="398529" y="939685"/>
                  </a:lnTo>
                  <a:lnTo>
                    <a:pt x="402609" y="943087"/>
                  </a:lnTo>
                  <a:lnTo>
                    <a:pt x="406463" y="946489"/>
                  </a:lnTo>
                  <a:lnTo>
                    <a:pt x="410770" y="949892"/>
                  </a:lnTo>
                  <a:lnTo>
                    <a:pt x="415077" y="953294"/>
                  </a:lnTo>
                  <a:lnTo>
                    <a:pt x="424372" y="959646"/>
                  </a:lnTo>
                  <a:lnTo>
                    <a:pt x="429586" y="963048"/>
                  </a:lnTo>
                  <a:lnTo>
                    <a:pt x="434800" y="966224"/>
                  </a:lnTo>
                  <a:lnTo>
                    <a:pt x="440467" y="969626"/>
                  </a:lnTo>
                  <a:lnTo>
                    <a:pt x="446361" y="972575"/>
                  </a:lnTo>
                  <a:lnTo>
                    <a:pt x="452482" y="975751"/>
                  </a:lnTo>
                  <a:lnTo>
                    <a:pt x="459056" y="978473"/>
                  </a:lnTo>
                  <a:lnTo>
                    <a:pt x="465630" y="981421"/>
                  </a:lnTo>
                  <a:lnTo>
                    <a:pt x="472658" y="984370"/>
                  </a:lnTo>
                  <a:lnTo>
                    <a:pt x="479912" y="987092"/>
                  </a:lnTo>
                  <a:lnTo>
                    <a:pt x="487619" y="989814"/>
                  </a:lnTo>
                  <a:lnTo>
                    <a:pt x="495327" y="992309"/>
                  </a:lnTo>
                  <a:lnTo>
                    <a:pt x="503488" y="994804"/>
                  </a:lnTo>
                  <a:lnTo>
                    <a:pt x="520490" y="1000021"/>
                  </a:lnTo>
                  <a:lnTo>
                    <a:pt x="538626" y="1004785"/>
                  </a:lnTo>
                  <a:lnTo>
                    <a:pt x="538626" y="1135439"/>
                  </a:lnTo>
                  <a:lnTo>
                    <a:pt x="530918" y="1134305"/>
                  </a:lnTo>
                  <a:lnTo>
                    <a:pt x="523210" y="1133171"/>
                  </a:lnTo>
                  <a:lnTo>
                    <a:pt x="515503" y="1131583"/>
                  </a:lnTo>
                  <a:lnTo>
                    <a:pt x="507795" y="1129768"/>
                  </a:lnTo>
                  <a:lnTo>
                    <a:pt x="500088" y="1127727"/>
                  </a:lnTo>
                  <a:lnTo>
                    <a:pt x="492607" y="1125685"/>
                  </a:lnTo>
                  <a:lnTo>
                    <a:pt x="485126" y="1123417"/>
                  </a:lnTo>
                  <a:lnTo>
                    <a:pt x="477645" y="1120695"/>
                  </a:lnTo>
                  <a:lnTo>
                    <a:pt x="470164" y="1117973"/>
                  </a:lnTo>
                  <a:lnTo>
                    <a:pt x="462683" y="1115024"/>
                  </a:lnTo>
                  <a:lnTo>
                    <a:pt x="455429" y="1111849"/>
                  </a:lnTo>
                  <a:lnTo>
                    <a:pt x="448175" y="1108673"/>
                  </a:lnTo>
                  <a:lnTo>
                    <a:pt x="440920" y="1105044"/>
                  </a:lnTo>
                  <a:lnTo>
                    <a:pt x="433893" y="1101641"/>
                  </a:lnTo>
                  <a:lnTo>
                    <a:pt x="426639" y="1097785"/>
                  </a:lnTo>
                  <a:lnTo>
                    <a:pt x="419611" y="1093929"/>
                  </a:lnTo>
                  <a:lnTo>
                    <a:pt x="405783" y="1085310"/>
                  </a:lnTo>
                  <a:lnTo>
                    <a:pt x="392181" y="1076690"/>
                  </a:lnTo>
                  <a:lnTo>
                    <a:pt x="379033" y="1067617"/>
                  </a:lnTo>
                  <a:lnTo>
                    <a:pt x="366338" y="1058317"/>
                  </a:lnTo>
                  <a:lnTo>
                    <a:pt x="366338" y="1169917"/>
                  </a:lnTo>
                  <a:lnTo>
                    <a:pt x="376313" y="1175588"/>
                  </a:lnTo>
                  <a:lnTo>
                    <a:pt x="386287" y="1181032"/>
                  </a:lnTo>
                  <a:lnTo>
                    <a:pt x="396715" y="1186249"/>
                  </a:lnTo>
                  <a:lnTo>
                    <a:pt x="407370" y="1191466"/>
                  </a:lnTo>
                  <a:lnTo>
                    <a:pt x="418251" y="1196003"/>
                  </a:lnTo>
                  <a:lnTo>
                    <a:pt x="429359" y="1200539"/>
                  </a:lnTo>
                  <a:lnTo>
                    <a:pt x="440694" y="1204849"/>
                  </a:lnTo>
                  <a:lnTo>
                    <a:pt x="452255" y="1208705"/>
                  </a:lnTo>
                  <a:lnTo>
                    <a:pt x="464043" y="1212561"/>
                  </a:lnTo>
                  <a:lnTo>
                    <a:pt x="475151" y="1215964"/>
                  </a:lnTo>
                  <a:lnTo>
                    <a:pt x="486486" y="1218686"/>
                  </a:lnTo>
                  <a:lnTo>
                    <a:pt x="497367" y="1221634"/>
                  </a:lnTo>
                  <a:lnTo>
                    <a:pt x="508022" y="1223903"/>
                  </a:lnTo>
                  <a:lnTo>
                    <a:pt x="518450" y="1225944"/>
                  </a:lnTo>
                  <a:lnTo>
                    <a:pt x="528878" y="1227759"/>
                  </a:lnTo>
                  <a:lnTo>
                    <a:pt x="538626" y="1229120"/>
                  </a:lnTo>
                  <a:lnTo>
                    <a:pt x="538626" y="1297396"/>
                  </a:lnTo>
                  <a:lnTo>
                    <a:pt x="600740" y="1297396"/>
                  </a:lnTo>
                  <a:lnTo>
                    <a:pt x="600740" y="1229120"/>
                  </a:lnTo>
                  <a:lnTo>
                    <a:pt x="608674" y="1228213"/>
                  </a:lnTo>
                  <a:lnTo>
                    <a:pt x="616608" y="1227305"/>
                  </a:lnTo>
                  <a:lnTo>
                    <a:pt x="624089" y="1225944"/>
                  </a:lnTo>
                  <a:lnTo>
                    <a:pt x="631570" y="1224810"/>
                  </a:lnTo>
                  <a:lnTo>
                    <a:pt x="638824" y="1223449"/>
                  </a:lnTo>
                  <a:lnTo>
                    <a:pt x="645852" y="1221861"/>
                  </a:lnTo>
                  <a:lnTo>
                    <a:pt x="652880" y="1220273"/>
                  </a:lnTo>
                  <a:lnTo>
                    <a:pt x="659454" y="1218232"/>
                  </a:lnTo>
                  <a:lnTo>
                    <a:pt x="666028" y="1216191"/>
                  </a:lnTo>
                  <a:lnTo>
                    <a:pt x="672375" y="1214149"/>
                  </a:lnTo>
                  <a:lnTo>
                    <a:pt x="678723" y="1211881"/>
                  </a:lnTo>
                  <a:lnTo>
                    <a:pt x="684617" y="1209386"/>
                  </a:lnTo>
                  <a:lnTo>
                    <a:pt x="690284" y="1206890"/>
                  </a:lnTo>
                  <a:lnTo>
                    <a:pt x="695951" y="1203942"/>
                  </a:lnTo>
                  <a:lnTo>
                    <a:pt x="701392" y="1200993"/>
                  </a:lnTo>
                  <a:lnTo>
                    <a:pt x="706833" y="1198044"/>
                  </a:lnTo>
                  <a:lnTo>
                    <a:pt x="711593" y="1194868"/>
                  </a:lnTo>
                  <a:lnTo>
                    <a:pt x="716581" y="1191693"/>
                  </a:lnTo>
                  <a:lnTo>
                    <a:pt x="721341" y="1188290"/>
                  </a:lnTo>
                  <a:lnTo>
                    <a:pt x="725875" y="1184888"/>
                  </a:lnTo>
                  <a:lnTo>
                    <a:pt x="730182" y="1181486"/>
                  </a:lnTo>
                  <a:lnTo>
                    <a:pt x="734263" y="1178083"/>
                  </a:lnTo>
                  <a:lnTo>
                    <a:pt x="738343" y="1174227"/>
                  </a:lnTo>
                  <a:lnTo>
                    <a:pt x="742197" y="1170825"/>
                  </a:lnTo>
                  <a:lnTo>
                    <a:pt x="745824" y="1166968"/>
                  </a:lnTo>
                  <a:lnTo>
                    <a:pt x="749225" y="1163339"/>
                  </a:lnTo>
                  <a:lnTo>
                    <a:pt x="752625" y="1159256"/>
                  </a:lnTo>
                  <a:lnTo>
                    <a:pt x="755799" y="1155627"/>
                  </a:lnTo>
                  <a:lnTo>
                    <a:pt x="758746" y="1151544"/>
                  </a:lnTo>
                  <a:lnTo>
                    <a:pt x="761466" y="1147461"/>
                  </a:lnTo>
                  <a:lnTo>
                    <a:pt x="763960" y="1143378"/>
                  </a:lnTo>
                  <a:lnTo>
                    <a:pt x="766453" y="1139295"/>
                  </a:lnTo>
                  <a:lnTo>
                    <a:pt x="770760" y="1130676"/>
                  </a:lnTo>
                  <a:lnTo>
                    <a:pt x="774614" y="1122056"/>
                  </a:lnTo>
                  <a:lnTo>
                    <a:pt x="777561" y="1113436"/>
                  </a:lnTo>
                  <a:lnTo>
                    <a:pt x="778921" y="1109354"/>
                  </a:lnTo>
                  <a:lnTo>
                    <a:pt x="780055" y="1105044"/>
                  </a:lnTo>
                  <a:lnTo>
                    <a:pt x="781415" y="1100507"/>
                  </a:lnTo>
                  <a:lnTo>
                    <a:pt x="782322" y="1096424"/>
                  </a:lnTo>
                  <a:lnTo>
                    <a:pt x="783002" y="1092114"/>
                  </a:lnTo>
                  <a:lnTo>
                    <a:pt x="783682" y="1087805"/>
                  </a:lnTo>
                  <a:lnTo>
                    <a:pt x="784135" y="1083495"/>
                  </a:lnTo>
                  <a:lnTo>
                    <a:pt x="784589" y="1079185"/>
                  </a:lnTo>
                  <a:lnTo>
                    <a:pt x="784816" y="1074875"/>
                  </a:lnTo>
                  <a:lnTo>
                    <a:pt x="784816" y="1070339"/>
                  </a:lnTo>
                  <a:lnTo>
                    <a:pt x="784589" y="1061719"/>
                  </a:lnTo>
                  <a:lnTo>
                    <a:pt x="784135" y="1053326"/>
                  </a:lnTo>
                  <a:lnTo>
                    <a:pt x="783229" y="1045161"/>
                  </a:lnTo>
                  <a:lnTo>
                    <a:pt x="781869" y="1037222"/>
                  </a:lnTo>
                  <a:lnTo>
                    <a:pt x="779828" y="1029509"/>
                  </a:lnTo>
                  <a:lnTo>
                    <a:pt x="777788" y="1022251"/>
                  </a:lnTo>
                  <a:lnTo>
                    <a:pt x="775294" y="1014992"/>
                  </a:lnTo>
                  <a:lnTo>
                    <a:pt x="772347" y="1007960"/>
                  </a:lnTo>
                  <a:lnTo>
                    <a:pt x="769174" y="1001156"/>
                  </a:lnTo>
                  <a:lnTo>
                    <a:pt x="765320" y="994577"/>
                  </a:lnTo>
                  <a:lnTo>
                    <a:pt x="761466" y="988226"/>
                  </a:lnTo>
                  <a:lnTo>
                    <a:pt x="756705" y="982329"/>
                  </a:lnTo>
                  <a:lnTo>
                    <a:pt x="752172" y="976431"/>
                  </a:lnTo>
                  <a:lnTo>
                    <a:pt x="746731" y="970987"/>
                  </a:lnTo>
                  <a:lnTo>
                    <a:pt x="741064" y="965543"/>
                  </a:lnTo>
                  <a:lnTo>
                    <a:pt x="734943" y="960553"/>
                  </a:lnTo>
                  <a:lnTo>
                    <a:pt x="728822" y="955563"/>
                  </a:lnTo>
                  <a:lnTo>
                    <a:pt x="722248" y="950572"/>
                  </a:lnTo>
                  <a:lnTo>
                    <a:pt x="715220" y="946036"/>
                  </a:lnTo>
                  <a:lnTo>
                    <a:pt x="708193" y="941272"/>
                  </a:lnTo>
                  <a:lnTo>
                    <a:pt x="700712" y="936509"/>
                  </a:lnTo>
                  <a:lnTo>
                    <a:pt x="693004" y="932199"/>
                  </a:lnTo>
                  <a:lnTo>
                    <a:pt x="685070" y="927889"/>
                  </a:lnTo>
                  <a:lnTo>
                    <a:pt x="676456" y="923806"/>
                  </a:lnTo>
                  <a:lnTo>
                    <a:pt x="668068" y="919497"/>
                  </a:lnTo>
                  <a:lnTo>
                    <a:pt x="659227" y="915641"/>
                  </a:lnTo>
                  <a:lnTo>
                    <a:pt x="650159" y="911558"/>
                  </a:lnTo>
                  <a:lnTo>
                    <a:pt x="641091" y="907475"/>
                  </a:lnTo>
                  <a:lnTo>
                    <a:pt x="631117" y="903845"/>
                  </a:lnTo>
                  <a:lnTo>
                    <a:pt x="621369" y="899989"/>
                  </a:lnTo>
                  <a:lnTo>
                    <a:pt x="611394" y="896587"/>
                  </a:lnTo>
                  <a:lnTo>
                    <a:pt x="600740" y="892958"/>
                  </a:lnTo>
                  <a:lnTo>
                    <a:pt x="600740" y="785894"/>
                  </a:lnTo>
                  <a:lnTo>
                    <a:pt x="612755" y="788616"/>
                  </a:lnTo>
                  <a:lnTo>
                    <a:pt x="624543" y="792018"/>
                  </a:lnTo>
                  <a:lnTo>
                    <a:pt x="636331" y="795421"/>
                  </a:lnTo>
                  <a:lnTo>
                    <a:pt x="647892" y="799504"/>
                  </a:lnTo>
                  <a:lnTo>
                    <a:pt x="659227" y="803813"/>
                  </a:lnTo>
                  <a:lnTo>
                    <a:pt x="670562" y="808577"/>
                  </a:lnTo>
                  <a:lnTo>
                    <a:pt x="681443" y="813794"/>
                  </a:lnTo>
                  <a:lnTo>
                    <a:pt x="692324" y="819465"/>
                  </a:lnTo>
                  <a:lnTo>
                    <a:pt x="702752" y="824909"/>
                  </a:lnTo>
                  <a:lnTo>
                    <a:pt x="712727" y="830806"/>
                  </a:lnTo>
                  <a:lnTo>
                    <a:pt x="722475" y="836477"/>
                  </a:lnTo>
                  <a:lnTo>
                    <a:pt x="731542" y="842148"/>
                  </a:lnTo>
                  <a:lnTo>
                    <a:pt x="740157" y="847592"/>
                  </a:lnTo>
                  <a:lnTo>
                    <a:pt x="748318" y="853262"/>
                  </a:lnTo>
                  <a:lnTo>
                    <a:pt x="756025" y="858933"/>
                  </a:lnTo>
                  <a:lnTo>
                    <a:pt x="763280" y="864604"/>
                  </a:lnTo>
                  <a:lnTo>
                    <a:pt x="763280" y="748240"/>
                  </a:lnTo>
                  <a:lnTo>
                    <a:pt x="752625" y="741889"/>
                  </a:lnTo>
                  <a:lnTo>
                    <a:pt x="741744" y="735764"/>
                  </a:lnTo>
                  <a:lnTo>
                    <a:pt x="731316" y="730547"/>
                  </a:lnTo>
                  <a:lnTo>
                    <a:pt x="720888" y="725103"/>
                  </a:lnTo>
                  <a:lnTo>
                    <a:pt x="710913" y="720340"/>
                  </a:lnTo>
                  <a:lnTo>
                    <a:pt x="701165" y="716030"/>
                  </a:lnTo>
                  <a:lnTo>
                    <a:pt x="691644" y="711720"/>
                  </a:lnTo>
                  <a:lnTo>
                    <a:pt x="682123" y="708318"/>
                  </a:lnTo>
                  <a:lnTo>
                    <a:pt x="672602" y="704689"/>
                  </a:lnTo>
                  <a:lnTo>
                    <a:pt x="663081" y="701740"/>
                  </a:lnTo>
                  <a:lnTo>
                    <a:pt x="653106" y="698791"/>
                  </a:lnTo>
                  <a:lnTo>
                    <a:pt x="643132" y="696296"/>
                  </a:lnTo>
                  <a:lnTo>
                    <a:pt x="632930" y="694254"/>
                  </a:lnTo>
                  <a:lnTo>
                    <a:pt x="622276" y="691986"/>
                  </a:lnTo>
                  <a:lnTo>
                    <a:pt x="611848" y="690171"/>
                  </a:lnTo>
                  <a:lnTo>
                    <a:pt x="600740" y="688810"/>
                  </a:lnTo>
                  <a:lnTo>
                    <a:pt x="600740" y="654332"/>
                  </a:lnTo>
                  <a:lnTo>
                    <a:pt x="538626" y="654332"/>
                  </a:lnTo>
                  <a:close/>
                  <a:moveTo>
                    <a:pt x="549280" y="371475"/>
                  </a:moveTo>
                  <a:lnTo>
                    <a:pt x="564015" y="371475"/>
                  </a:lnTo>
                  <a:lnTo>
                    <a:pt x="577844" y="371475"/>
                  </a:lnTo>
                  <a:lnTo>
                    <a:pt x="591219" y="371929"/>
                  </a:lnTo>
                  <a:lnTo>
                    <a:pt x="604594" y="372609"/>
                  </a:lnTo>
                  <a:lnTo>
                    <a:pt x="617515" y="373743"/>
                  </a:lnTo>
                  <a:lnTo>
                    <a:pt x="630210" y="375104"/>
                  </a:lnTo>
                  <a:lnTo>
                    <a:pt x="642905" y="376692"/>
                  </a:lnTo>
                  <a:lnTo>
                    <a:pt x="655373" y="378507"/>
                  </a:lnTo>
                  <a:lnTo>
                    <a:pt x="667388" y="380775"/>
                  </a:lnTo>
                  <a:lnTo>
                    <a:pt x="679403" y="383497"/>
                  </a:lnTo>
                  <a:lnTo>
                    <a:pt x="691191" y="386219"/>
                  </a:lnTo>
                  <a:lnTo>
                    <a:pt x="702752" y="389168"/>
                  </a:lnTo>
                  <a:lnTo>
                    <a:pt x="714314" y="392797"/>
                  </a:lnTo>
                  <a:lnTo>
                    <a:pt x="725422" y="396426"/>
                  </a:lnTo>
                  <a:lnTo>
                    <a:pt x="736530" y="400509"/>
                  </a:lnTo>
                  <a:lnTo>
                    <a:pt x="747184" y="405046"/>
                  </a:lnTo>
                  <a:lnTo>
                    <a:pt x="757839" y="409582"/>
                  </a:lnTo>
                  <a:lnTo>
                    <a:pt x="768267" y="414573"/>
                  </a:lnTo>
                  <a:lnTo>
                    <a:pt x="778468" y="420017"/>
                  </a:lnTo>
                  <a:lnTo>
                    <a:pt x="788669" y="425461"/>
                  </a:lnTo>
                  <a:lnTo>
                    <a:pt x="798644" y="431358"/>
                  </a:lnTo>
                  <a:lnTo>
                    <a:pt x="808392" y="437709"/>
                  </a:lnTo>
                  <a:lnTo>
                    <a:pt x="818140" y="444288"/>
                  </a:lnTo>
                  <a:lnTo>
                    <a:pt x="827434" y="451092"/>
                  </a:lnTo>
                  <a:lnTo>
                    <a:pt x="836729" y="458351"/>
                  </a:lnTo>
                  <a:lnTo>
                    <a:pt x="845796" y="466063"/>
                  </a:lnTo>
                  <a:lnTo>
                    <a:pt x="854864" y="473775"/>
                  </a:lnTo>
                  <a:lnTo>
                    <a:pt x="863705" y="481941"/>
                  </a:lnTo>
                  <a:lnTo>
                    <a:pt x="872319" y="490561"/>
                  </a:lnTo>
                  <a:lnTo>
                    <a:pt x="880934" y="499407"/>
                  </a:lnTo>
                  <a:lnTo>
                    <a:pt x="889095" y="508707"/>
                  </a:lnTo>
                  <a:lnTo>
                    <a:pt x="897483" y="518234"/>
                  </a:lnTo>
                  <a:lnTo>
                    <a:pt x="905417" y="527988"/>
                  </a:lnTo>
                  <a:lnTo>
                    <a:pt x="913351" y="538422"/>
                  </a:lnTo>
                  <a:lnTo>
                    <a:pt x="921512" y="548856"/>
                  </a:lnTo>
                  <a:lnTo>
                    <a:pt x="929220" y="559744"/>
                  </a:lnTo>
                  <a:lnTo>
                    <a:pt x="936701" y="571086"/>
                  </a:lnTo>
                  <a:lnTo>
                    <a:pt x="944182" y="582654"/>
                  </a:lnTo>
                  <a:lnTo>
                    <a:pt x="951436" y="594449"/>
                  </a:lnTo>
                  <a:lnTo>
                    <a:pt x="958690" y="606925"/>
                  </a:lnTo>
                  <a:lnTo>
                    <a:pt x="965944" y="619627"/>
                  </a:lnTo>
                  <a:lnTo>
                    <a:pt x="972745" y="632330"/>
                  </a:lnTo>
                  <a:lnTo>
                    <a:pt x="979546" y="645713"/>
                  </a:lnTo>
                  <a:lnTo>
                    <a:pt x="986347" y="659549"/>
                  </a:lnTo>
                  <a:lnTo>
                    <a:pt x="993148" y="673613"/>
                  </a:lnTo>
                  <a:lnTo>
                    <a:pt x="999722" y="687903"/>
                  </a:lnTo>
                  <a:lnTo>
                    <a:pt x="1006069" y="702647"/>
                  </a:lnTo>
                  <a:lnTo>
                    <a:pt x="1012643" y="717845"/>
                  </a:lnTo>
                  <a:lnTo>
                    <a:pt x="1018991" y="733269"/>
                  </a:lnTo>
                  <a:lnTo>
                    <a:pt x="1025111" y="748920"/>
                  </a:lnTo>
                  <a:lnTo>
                    <a:pt x="1031005" y="765252"/>
                  </a:lnTo>
                  <a:lnTo>
                    <a:pt x="1037126" y="781584"/>
                  </a:lnTo>
                  <a:lnTo>
                    <a:pt x="1043247" y="798823"/>
                  </a:lnTo>
                  <a:lnTo>
                    <a:pt x="1049141" y="816062"/>
                  </a:lnTo>
                  <a:lnTo>
                    <a:pt x="1054808" y="833528"/>
                  </a:lnTo>
                  <a:lnTo>
                    <a:pt x="1060476" y="851674"/>
                  </a:lnTo>
                  <a:lnTo>
                    <a:pt x="1066143" y="870048"/>
                  </a:lnTo>
                  <a:lnTo>
                    <a:pt x="1071810" y="888875"/>
                  </a:lnTo>
                  <a:lnTo>
                    <a:pt x="1077478" y="907928"/>
                  </a:lnTo>
                  <a:lnTo>
                    <a:pt x="1082692" y="927436"/>
                  </a:lnTo>
                  <a:lnTo>
                    <a:pt x="1088132" y="947624"/>
                  </a:lnTo>
                  <a:lnTo>
                    <a:pt x="1093573" y="967812"/>
                  </a:lnTo>
                  <a:lnTo>
                    <a:pt x="1098787" y="988453"/>
                  </a:lnTo>
                  <a:lnTo>
                    <a:pt x="1109215" y="1030870"/>
                  </a:lnTo>
                  <a:lnTo>
                    <a:pt x="1112615" y="1046522"/>
                  </a:lnTo>
                  <a:lnTo>
                    <a:pt x="1115789" y="1061946"/>
                  </a:lnTo>
                  <a:lnTo>
                    <a:pt x="1118056" y="1076917"/>
                  </a:lnTo>
                  <a:lnTo>
                    <a:pt x="1119870" y="1091888"/>
                  </a:lnTo>
                  <a:lnTo>
                    <a:pt x="1121456" y="1106405"/>
                  </a:lnTo>
                  <a:lnTo>
                    <a:pt x="1122136" y="1120922"/>
                  </a:lnTo>
                  <a:lnTo>
                    <a:pt x="1122363" y="1134985"/>
                  </a:lnTo>
                  <a:lnTo>
                    <a:pt x="1122136" y="1148822"/>
                  </a:lnTo>
                  <a:lnTo>
                    <a:pt x="1121456" y="1162659"/>
                  </a:lnTo>
                  <a:lnTo>
                    <a:pt x="1120096" y="1176042"/>
                  </a:lnTo>
                  <a:lnTo>
                    <a:pt x="1118509" y="1188971"/>
                  </a:lnTo>
                  <a:lnTo>
                    <a:pt x="1116469" y="1201900"/>
                  </a:lnTo>
                  <a:lnTo>
                    <a:pt x="1113749" y="1214603"/>
                  </a:lnTo>
                  <a:lnTo>
                    <a:pt x="1110575" y="1227078"/>
                  </a:lnTo>
                  <a:lnTo>
                    <a:pt x="1107175" y="1239100"/>
                  </a:lnTo>
                  <a:lnTo>
                    <a:pt x="1103321" y="1250896"/>
                  </a:lnTo>
                  <a:lnTo>
                    <a:pt x="1098787" y="1262464"/>
                  </a:lnTo>
                  <a:lnTo>
                    <a:pt x="1094026" y="1274032"/>
                  </a:lnTo>
                  <a:lnTo>
                    <a:pt x="1088812" y="1284920"/>
                  </a:lnTo>
                  <a:lnTo>
                    <a:pt x="1083145" y="1296035"/>
                  </a:lnTo>
                  <a:lnTo>
                    <a:pt x="1077251" y="1306469"/>
                  </a:lnTo>
                  <a:lnTo>
                    <a:pt x="1070904" y="1317130"/>
                  </a:lnTo>
                  <a:lnTo>
                    <a:pt x="1064103" y="1327110"/>
                  </a:lnTo>
                  <a:lnTo>
                    <a:pt x="1056849" y="1336864"/>
                  </a:lnTo>
                  <a:lnTo>
                    <a:pt x="1049368" y="1346845"/>
                  </a:lnTo>
                  <a:lnTo>
                    <a:pt x="1041660" y="1356145"/>
                  </a:lnTo>
                  <a:lnTo>
                    <a:pt x="1033499" y="1365218"/>
                  </a:lnTo>
                  <a:lnTo>
                    <a:pt x="1024658" y="1374064"/>
                  </a:lnTo>
                  <a:lnTo>
                    <a:pt x="1015817" y="1382911"/>
                  </a:lnTo>
                  <a:lnTo>
                    <a:pt x="1006749" y="1391303"/>
                  </a:lnTo>
                  <a:lnTo>
                    <a:pt x="997228" y="1399469"/>
                  </a:lnTo>
                  <a:lnTo>
                    <a:pt x="987253" y="1407408"/>
                  </a:lnTo>
                  <a:lnTo>
                    <a:pt x="977279" y="1415121"/>
                  </a:lnTo>
                  <a:lnTo>
                    <a:pt x="967078" y="1422606"/>
                  </a:lnTo>
                  <a:lnTo>
                    <a:pt x="956196" y="1429638"/>
                  </a:lnTo>
                  <a:lnTo>
                    <a:pt x="945315" y="1436669"/>
                  </a:lnTo>
                  <a:lnTo>
                    <a:pt x="934207" y="1443474"/>
                  </a:lnTo>
                  <a:lnTo>
                    <a:pt x="922872" y="1449826"/>
                  </a:lnTo>
                  <a:lnTo>
                    <a:pt x="911084" y="1455950"/>
                  </a:lnTo>
                  <a:lnTo>
                    <a:pt x="899296" y="1461848"/>
                  </a:lnTo>
                  <a:lnTo>
                    <a:pt x="887055" y="1467745"/>
                  </a:lnTo>
                  <a:lnTo>
                    <a:pt x="874586" y="1473189"/>
                  </a:lnTo>
                  <a:lnTo>
                    <a:pt x="862118" y="1478179"/>
                  </a:lnTo>
                  <a:lnTo>
                    <a:pt x="849197" y="1483396"/>
                  </a:lnTo>
                  <a:lnTo>
                    <a:pt x="836275" y="1488160"/>
                  </a:lnTo>
                  <a:lnTo>
                    <a:pt x="823127" y="1492470"/>
                  </a:lnTo>
                  <a:lnTo>
                    <a:pt x="809752" y="1496779"/>
                  </a:lnTo>
                  <a:lnTo>
                    <a:pt x="796377" y="1500862"/>
                  </a:lnTo>
                  <a:lnTo>
                    <a:pt x="782549" y="1504492"/>
                  </a:lnTo>
                  <a:lnTo>
                    <a:pt x="768720" y="1508348"/>
                  </a:lnTo>
                  <a:lnTo>
                    <a:pt x="754892" y="1511523"/>
                  </a:lnTo>
                  <a:lnTo>
                    <a:pt x="740610" y="1514472"/>
                  </a:lnTo>
                  <a:lnTo>
                    <a:pt x="726555" y="1517194"/>
                  </a:lnTo>
                  <a:lnTo>
                    <a:pt x="712047" y="1519689"/>
                  </a:lnTo>
                  <a:lnTo>
                    <a:pt x="697538" y="1521958"/>
                  </a:lnTo>
                  <a:lnTo>
                    <a:pt x="683030" y="1524226"/>
                  </a:lnTo>
                  <a:lnTo>
                    <a:pt x="668521" y="1526040"/>
                  </a:lnTo>
                  <a:lnTo>
                    <a:pt x="653786" y="1527401"/>
                  </a:lnTo>
                  <a:lnTo>
                    <a:pt x="638824" y="1528762"/>
                  </a:lnTo>
                  <a:lnTo>
                    <a:pt x="624089" y="1529897"/>
                  </a:lnTo>
                  <a:lnTo>
                    <a:pt x="609128" y="1530804"/>
                  </a:lnTo>
                  <a:lnTo>
                    <a:pt x="594166" y="1531484"/>
                  </a:lnTo>
                  <a:lnTo>
                    <a:pt x="579204" y="1531938"/>
                  </a:lnTo>
                  <a:lnTo>
                    <a:pt x="564015" y="1531938"/>
                  </a:lnTo>
                  <a:lnTo>
                    <a:pt x="549054" y="1531938"/>
                  </a:lnTo>
                  <a:lnTo>
                    <a:pt x="533865" y="1531484"/>
                  </a:lnTo>
                  <a:lnTo>
                    <a:pt x="518903" y="1530804"/>
                  </a:lnTo>
                  <a:lnTo>
                    <a:pt x="503941" y="1529670"/>
                  </a:lnTo>
                  <a:lnTo>
                    <a:pt x="488980" y="1528309"/>
                  </a:lnTo>
                  <a:lnTo>
                    <a:pt x="474018" y="1526948"/>
                  </a:lnTo>
                  <a:lnTo>
                    <a:pt x="459056" y="1525133"/>
                  </a:lnTo>
                  <a:lnTo>
                    <a:pt x="444321" y="1523319"/>
                  </a:lnTo>
                  <a:lnTo>
                    <a:pt x="429359" y="1520823"/>
                  </a:lnTo>
                  <a:lnTo>
                    <a:pt x="414851" y="1518328"/>
                  </a:lnTo>
                  <a:lnTo>
                    <a:pt x="400115" y="1515606"/>
                  </a:lnTo>
                  <a:lnTo>
                    <a:pt x="385607" y="1512204"/>
                  </a:lnTo>
                  <a:lnTo>
                    <a:pt x="371325" y="1509028"/>
                  </a:lnTo>
                  <a:lnTo>
                    <a:pt x="357044" y="1505172"/>
                  </a:lnTo>
                  <a:lnTo>
                    <a:pt x="342989" y="1501543"/>
                  </a:lnTo>
                  <a:lnTo>
                    <a:pt x="329160" y="1497233"/>
                  </a:lnTo>
                  <a:lnTo>
                    <a:pt x="315332" y="1492696"/>
                  </a:lnTo>
                  <a:lnTo>
                    <a:pt x="301730" y="1488160"/>
                  </a:lnTo>
                  <a:lnTo>
                    <a:pt x="288129" y="1483170"/>
                  </a:lnTo>
                  <a:lnTo>
                    <a:pt x="274754" y="1477952"/>
                  </a:lnTo>
                  <a:lnTo>
                    <a:pt x="261832" y="1472735"/>
                  </a:lnTo>
                  <a:lnTo>
                    <a:pt x="248910" y="1466838"/>
                  </a:lnTo>
                  <a:lnTo>
                    <a:pt x="235988" y="1460940"/>
                  </a:lnTo>
                  <a:lnTo>
                    <a:pt x="223520" y="1454816"/>
                  </a:lnTo>
                  <a:lnTo>
                    <a:pt x="211505" y="1448238"/>
                  </a:lnTo>
                  <a:lnTo>
                    <a:pt x="199264" y="1441660"/>
                  </a:lnTo>
                  <a:lnTo>
                    <a:pt x="187703" y="1434855"/>
                  </a:lnTo>
                  <a:lnTo>
                    <a:pt x="176141" y="1427596"/>
                  </a:lnTo>
                  <a:lnTo>
                    <a:pt x="164806" y="1420111"/>
                  </a:lnTo>
                  <a:lnTo>
                    <a:pt x="153925" y="1412399"/>
                  </a:lnTo>
                  <a:lnTo>
                    <a:pt x="143497" y="1404233"/>
                  </a:lnTo>
                  <a:lnTo>
                    <a:pt x="132843" y="1396067"/>
                  </a:lnTo>
                  <a:lnTo>
                    <a:pt x="122868" y="1387674"/>
                  </a:lnTo>
                  <a:lnTo>
                    <a:pt x="113120" y="1379055"/>
                  </a:lnTo>
                  <a:lnTo>
                    <a:pt x="103826" y="1370208"/>
                  </a:lnTo>
                  <a:lnTo>
                    <a:pt x="94758" y="1361135"/>
                  </a:lnTo>
                  <a:lnTo>
                    <a:pt x="86144" y="1351608"/>
                  </a:lnTo>
                  <a:lnTo>
                    <a:pt x="77756" y="1342081"/>
                  </a:lnTo>
                  <a:lnTo>
                    <a:pt x="69822" y="1332328"/>
                  </a:lnTo>
                  <a:lnTo>
                    <a:pt x="62341" y="1322120"/>
                  </a:lnTo>
                  <a:lnTo>
                    <a:pt x="55086" y="1311913"/>
                  </a:lnTo>
                  <a:lnTo>
                    <a:pt x="48286" y="1301479"/>
                  </a:lnTo>
                  <a:lnTo>
                    <a:pt x="41711" y="1290591"/>
                  </a:lnTo>
                  <a:lnTo>
                    <a:pt x="35817" y="1279703"/>
                  </a:lnTo>
                  <a:lnTo>
                    <a:pt x="30150" y="1268361"/>
                  </a:lnTo>
                  <a:lnTo>
                    <a:pt x="25163" y="1257020"/>
                  </a:lnTo>
                  <a:lnTo>
                    <a:pt x="20402" y="1245225"/>
                  </a:lnTo>
                  <a:lnTo>
                    <a:pt x="16095" y="1233203"/>
                  </a:lnTo>
                  <a:lnTo>
                    <a:pt x="12468" y="1221181"/>
                  </a:lnTo>
                  <a:lnTo>
                    <a:pt x="9068" y="1208932"/>
                  </a:lnTo>
                  <a:lnTo>
                    <a:pt x="6347" y="1196229"/>
                  </a:lnTo>
                  <a:lnTo>
                    <a:pt x="4080" y="1183527"/>
                  </a:lnTo>
                  <a:lnTo>
                    <a:pt x="2493" y="1170371"/>
                  </a:lnTo>
                  <a:lnTo>
                    <a:pt x="907" y="1157215"/>
                  </a:lnTo>
                  <a:lnTo>
                    <a:pt x="226" y="1143605"/>
                  </a:lnTo>
                  <a:lnTo>
                    <a:pt x="0" y="1129995"/>
                  </a:lnTo>
                  <a:lnTo>
                    <a:pt x="453" y="1116158"/>
                  </a:lnTo>
                  <a:lnTo>
                    <a:pt x="1133" y="1102095"/>
                  </a:lnTo>
                  <a:lnTo>
                    <a:pt x="2947" y="1087805"/>
                  </a:lnTo>
                  <a:lnTo>
                    <a:pt x="4760" y="1073288"/>
                  </a:lnTo>
                  <a:lnTo>
                    <a:pt x="7481" y="1058544"/>
                  </a:lnTo>
                  <a:lnTo>
                    <a:pt x="10654" y="1043573"/>
                  </a:lnTo>
                  <a:lnTo>
                    <a:pt x="14508" y="1028375"/>
                  </a:lnTo>
                  <a:lnTo>
                    <a:pt x="19042" y="1012951"/>
                  </a:lnTo>
                  <a:lnTo>
                    <a:pt x="29697" y="978473"/>
                  </a:lnTo>
                  <a:lnTo>
                    <a:pt x="40578" y="944448"/>
                  </a:lnTo>
                  <a:lnTo>
                    <a:pt x="51233" y="911104"/>
                  </a:lnTo>
                  <a:lnTo>
                    <a:pt x="62114" y="878667"/>
                  </a:lnTo>
                  <a:lnTo>
                    <a:pt x="73222" y="846684"/>
                  </a:lnTo>
                  <a:lnTo>
                    <a:pt x="84557" y="815608"/>
                  </a:lnTo>
                  <a:lnTo>
                    <a:pt x="95891" y="785213"/>
                  </a:lnTo>
                  <a:lnTo>
                    <a:pt x="101785" y="770469"/>
                  </a:lnTo>
                  <a:lnTo>
                    <a:pt x="107679" y="755725"/>
                  </a:lnTo>
                  <a:lnTo>
                    <a:pt x="113574" y="741435"/>
                  </a:lnTo>
                  <a:lnTo>
                    <a:pt x="119468" y="727145"/>
                  </a:lnTo>
                  <a:lnTo>
                    <a:pt x="125588" y="713081"/>
                  </a:lnTo>
                  <a:lnTo>
                    <a:pt x="131936" y="699245"/>
                  </a:lnTo>
                  <a:lnTo>
                    <a:pt x="138283" y="685635"/>
                  </a:lnTo>
                  <a:lnTo>
                    <a:pt x="144631" y="672479"/>
                  </a:lnTo>
                  <a:lnTo>
                    <a:pt x="151205" y="659322"/>
                  </a:lnTo>
                  <a:lnTo>
                    <a:pt x="157552" y="646393"/>
                  </a:lnTo>
                  <a:lnTo>
                    <a:pt x="164353" y="633691"/>
                  </a:lnTo>
                  <a:lnTo>
                    <a:pt x="171381" y="621669"/>
                  </a:lnTo>
                  <a:lnTo>
                    <a:pt x="178181" y="609420"/>
                  </a:lnTo>
                  <a:lnTo>
                    <a:pt x="185436" y="597625"/>
                  </a:lnTo>
                  <a:lnTo>
                    <a:pt x="192463" y="585830"/>
                  </a:lnTo>
                  <a:lnTo>
                    <a:pt x="199944" y="574488"/>
                  </a:lnTo>
                  <a:lnTo>
                    <a:pt x="207425" y="563600"/>
                  </a:lnTo>
                  <a:lnTo>
                    <a:pt x="215133" y="552712"/>
                  </a:lnTo>
                  <a:lnTo>
                    <a:pt x="222840" y="542051"/>
                  </a:lnTo>
                  <a:lnTo>
                    <a:pt x="230774" y="531844"/>
                  </a:lnTo>
                  <a:lnTo>
                    <a:pt x="238935" y="521863"/>
                  </a:lnTo>
                  <a:lnTo>
                    <a:pt x="247324" y="512110"/>
                  </a:lnTo>
                  <a:lnTo>
                    <a:pt x="255711" y="502810"/>
                  </a:lnTo>
                  <a:lnTo>
                    <a:pt x="264326" y="493736"/>
                  </a:lnTo>
                  <a:lnTo>
                    <a:pt x="272940" y="484663"/>
                  </a:lnTo>
                  <a:lnTo>
                    <a:pt x="282008" y="476271"/>
                  </a:lnTo>
                  <a:lnTo>
                    <a:pt x="291076" y="468105"/>
                  </a:lnTo>
                  <a:lnTo>
                    <a:pt x="300597" y="460166"/>
                  </a:lnTo>
                  <a:lnTo>
                    <a:pt x="310118" y="452453"/>
                  </a:lnTo>
                  <a:lnTo>
                    <a:pt x="319639" y="445195"/>
                  </a:lnTo>
                  <a:lnTo>
                    <a:pt x="329840" y="438163"/>
                  </a:lnTo>
                  <a:lnTo>
                    <a:pt x="339815" y="431585"/>
                  </a:lnTo>
                  <a:lnTo>
                    <a:pt x="350243" y="425234"/>
                  </a:lnTo>
                  <a:lnTo>
                    <a:pt x="360897" y="419336"/>
                  </a:lnTo>
                  <a:lnTo>
                    <a:pt x="371552" y="413665"/>
                  </a:lnTo>
                  <a:lnTo>
                    <a:pt x="382660" y="408222"/>
                  </a:lnTo>
                  <a:lnTo>
                    <a:pt x="393995" y="403231"/>
                  </a:lnTo>
                  <a:lnTo>
                    <a:pt x="405556" y="398695"/>
                  </a:lnTo>
                  <a:lnTo>
                    <a:pt x="417344" y="394385"/>
                  </a:lnTo>
                  <a:lnTo>
                    <a:pt x="429359" y="390529"/>
                  </a:lnTo>
                  <a:lnTo>
                    <a:pt x="441601" y="386899"/>
                  </a:lnTo>
                  <a:lnTo>
                    <a:pt x="454069" y="383724"/>
                  </a:lnTo>
                  <a:lnTo>
                    <a:pt x="466764" y="380775"/>
                  </a:lnTo>
                  <a:lnTo>
                    <a:pt x="479912" y="378280"/>
                  </a:lnTo>
                  <a:lnTo>
                    <a:pt x="493287" y="376238"/>
                  </a:lnTo>
                  <a:lnTo>
                    <a:pt x="506888" y="374424"/>
                  </a:lnTo>
                  <a:lnTo>
                    <a:pt x="520717" y="373063"/>
                  </a:lnTo>
                  <a:lnTo>
                    <a:pt x="534772" y="372156"/>
                  </a:lnTo>
                  <a:lnTo>
                    <a:pt x="549280" y="371475"/>
                  </a:lnTo>
                  <a:close/>
                  <a:moveTo>
                    <a:pt x="455387" y="0"/>
                  </a:moveTo>
                  <a:lnTo>
                    <a:pt x="463542" y="227"/>
                  </a:lnTo>
                  <a:lnTo>
                    <a:pt x="471471" y="682"/>
                  </a:lnTo>
                  <a:lnTo>
                    <a:pt x="479174" y="1591"/>
                  </a:lnTo>
                  <a:lnTo>
                    <a:pt x="486423" y="2500"/>
                  </a:lnTo>
                  <a:lnTo>
                    <a:pt x="493446" y="3863"/>
                  </a:lnTo>
                  <a:lnTo>
                    <a:pt x="500242" y="5681"/>
                  </a:lnTo>
                  <a:lnTo>
                    <a:pt x="506812" y="7499"/>
                  </a:lnTo>
                  <a:lnTo>
                    <a:pt x="512702" y="9317"/>
                  </a:lnTo>
                  <a:lnTo>
                    <a:pt x="518592" y="11362"/>
                  </a:lnTo>
                  <a:lnTo>
                    <a:pt x="524256" y="13861"/>
                  </a:lnTo>
                  <a:lnTo>
                    <a:pt x="529466" y="16361"/>
                  </a:lnTo>
                  <a:lnTo>
                    <a:pt x="534450" y="18861"/>
                  </a:lnTo>
                  <a:lnTo>
                    <a:pt x="539207" y="21587"/>
                  </a:lnTo>
                  <a:lnTo>
                    <a:pt x="543738" y="24314"/>
                  </a:lnTo>
                  <a:lnTo>
                    <a:pt x="547816" y="27268"/>
                  </a:lnTo>
                  <a:lnTo>
                    <a:pt x="551894" y="29995"/>
                  </a:lnTo>
                  <a:lnTo>
                    <a:pt x="555292" y="32722"/>
                  </a:lnTo>
                  <a:lnTo>
                    <a:pt x="558916" y="35676"/>
                  </a:lnTo>
                  <a:lnTo>
                    <a:pt x="564807" y="40903"/>
                  </a:lnTo>
                  <a:lnTo>
                    <a:pt x="569790" y="45902"/>
                  </a:lnTo>
                  <a:lnTo>
                    <a:pt x="574095" y="50674"/>
                  </a:lnTo>
                  <a:lnTo>
                    <a:pt x="577040" y="54310"/>
                  </a:lnTo>
                  <a:lnTo>
                    <a:pt x="579079" y="57491"/>
                  </a:lnTo>
                  <a:lnTo>
                    <a:pt x="581118" y="59990"/>
                  </a:lnTo>
                  <a:lnTo>
                    <a:pt x="590406" y="51810"/>
                  </a:lnTo>
                  <a:lnTo>
                    <a:pt x="599467" y="44311"/>
                  </a:lnTo>
                  <a:lnTo>
                    <a:pt x="608076" y="37494"/>
                  </a:lnTo>
                  <a:lnTo>
                    <a:pt x="616685" y="31359"/>
                  </a:lnTo>
                  <a:lnTo>
                    <a:pt x="625293" y="25905"/>
                  </a:lnTo>
                  <a:lnTo>
                    <a:pt x="633449" y="21360"/>
                  </a:lnTo>
                  <a:lnTo>
                    <a:pt x="641151" y="17043"/>
                  </a:lnTo>
                  <a:lnTo>
                    <a:pt x="648854" y="13407"/>
                  </a:lnTo>
                  <a:lnTo>
                    <a:pt x="656103" y="10226"/>
                  </a:lnTo>
                  <a:lnTo>
                    <a:pt x="663126" y="7499"/>
                  </a:lnTo>
                  <a:lnTo>
                    <a:pt x="669922" y="5454"/>
                  </a:lnTo>
                  <a:lnTo>
                    <a:pt x="676492" y="3409"/>
                  </a:lnTo>
                  <a:lnTo>
                    <a:pt x="682608" y="2272"/>
                  </a:lnTo>
                  <a:lnTo>
                    <a:pt x="688498" y="1136"/>
                  </a:lnTo>
                  <a:lnTo>
                    <a:pt x="694162" y="454"/>
                  </a:lnTo>
                  <a:lnTo>
                    <a:pt x="699599" y="227"/>
                  </a:lnTo>
                  <a:lnTo>
                    <a:pt x="704583" y="0"/>
                  </a:lnTo>
                  <a:lnTo>
                    <a:pt x="709340" y="227"/>
                  </a:lnTo>
                  <a:lnTo>
                    <a:pt x="713871" y="454"/>
                  </a:lnTo>
                  <a:lnTo>
                    <a:pt x="717949" y="909"/>
                  </a:lnTo>
                  <a:lnTo>
                    <a:pt x="721800" y="1591"/>
                  </a:lnTo>
                  <a:lnTo>
                    <a:pt x="725198" y="2272"/>
                  </a:lnTo>
                  <a:lnTo>
                    <a:pt x="728596" y="3181"/>
                  </a:lnTo>
                  <a:lnTo>
                    <a:pt x="731315" y="3863"/>
                  </a:lnTo>
                  <a:lnTo>
                    <a:pt x="736299" y="5908"/>
                  </a:lnTo>
                  <a:lnTo>
                    <a:pt x="739697" y="7499"/>
                  </a:lnTo>
                  <a:lnTo>
                    <a:pt x="742415" y="8862"/>
                  </a:lnTo>
                  <a:lnTo>
                    <a:pt x="746720" y="13180"/>
                  </a:lnTo>
                  <a:lnTo>
                    <a:pt x="751024" y="17497"/>
                  </a:lnTo>
                  <a:lnTo>
                    <a:pt x="754875" y="22269"/>
                  </a:lnTo>
                  <a:lnTo>
                    <a:pt x="758726" y="27496"/>
                  </a:lnTo>
                  <a:lnTo>
                    <a:pt x="762124" y="32495"/>
                  </a:lnTo>
                  <a:lnTo>
                    <a:pt x="765523" y="37949"/>
                  </a:lnTo>
                  <a:lnTo>
                    <a:pt x="768694" y="43629"/>
                  </a:lnTo>
                  <a:lnTo>
                    <a:pt x="771639" y="49310"/>
                  </a:lnTo>
                  <a:lnTo>
                    <a:pt x="774584" y="54764"/>
                  </a:lnTo>
                  <a:lnTo>
                    <a:pt x="777076" y="60672"/>
                  </a:lnTo>
                  <a:lnTo>
                    <a:pt x="779342" y="66808"/>
                  </a:lnTo>
                  <a:lnTo>
                    <a:pt x="781834" y="72716"/>
                  </a:lnTo>
                  <a:lnTo>
                    <a:pt x="785911" y="84305"/>
                  </a:lnTo>
                  <a:lnTo>
                    <a:pt x="789536" y="95894"/>
                  </a:lnTo>
                  <a:lnTo>
                    <a:pt x="792481" y="106801"/>
                  </a:lnTo>
                  <a:lnTo>
                    <a:pt x="794973" y="117254"/>
                  </a:lnTo>
                  <a:lnTo>
                    <a:pt x="796785" y="126571"/>
                  </a:lnTo>
                  <a:lnTo>
                    <a:pt x="798371" y="134524"/>
                  </a:lnTo>
                  <a:lnTo>
                    <a:pt x="800183" y="146568"/>
                  </a:lnTo>
                  <a:lnTo>
                    <a:pt x="800636" y="150658"/>
                  </a:lnTo>
                  <a:lnTo>
                    <a:pt x="805847" y="149294"/>
                  </a:lnTo>
                  <a:lnTo>
                    <a:pt x="810831" y="147931"/>
                  </a:lnTo>
                  <a:lnTo>
                    <a:pt x="815362" y="146340"/>
                  </a:lnTo>
                  <a:lnTo>
                    <a:pt x="820119" y="144522"/>
                  </a:lnTo>
                  <a:lnTo>
                    <a:pt x="824197" y="142705"/>
                  </a:lnTo>
                  <a:lnTo>
                    <a:pt x="828275" y="140887"/>
                  </a:lnTo>
                  <a:lnTo>
                    <a:pt x="832352" y="139069"/>
                  </a:lnTo>
                  <a:lnTo>
                    <a:pt x="835750" y="136796"/>
                  </a:lnTo>
                  <a:lnTo>
                    <a:pt x="839375" y="134751"/>
                  </a:lnTo>
                  <a:lnTo>
                    <a:pt x="842547" y="132706"/>
                  </a:lnTo>
                  <a:lnTo>
                    <a:pt x="848663" y="128389"/>
                  </a:lnTo>
                  <a:lnTo>
                    <a:pt x="853647" y="124071"/>
                  </a:lnTo>
                  <a:lnTo>
                    <a:pt x="858405" y="119754"/>
                  </a:lnTo>
                  <a:lnTo>
                    <a:pt x="862482" y="115663"/>
                  </a:lnTo>
                  <a:lnTo>
                    <a:pt x="865654" y="111800"/>
                  </a:lnTo>
                  <a:lnTo>
                    <a:pt x="868372" y="108392"/>
                  </a:lnTo>
                  <a:lnTo>
                    <a:pt x="870638" y="105211"/>
                  </a:lnTo>
                  <a:lnTo>
                    <a:pt x="873130" y="100439"/>
                  </a:lnTo>
                  <a:lnTo>
                    <a:pt x="874036" y="98848"/>
                  </a:lnTo>
                  <a:lnTo>
                    <a:pt x="875395" y="106347"/>
                  </a:lnTo>
                  <a:lnTo>
                    <a:pt x="876755" y="113846"/>
                  </a:lnTo>
                  <a:lnTo>
                    <a:pt x="877434" y="121117"/>
                  </a:lnTo>
                  <a:lnTo>
                    <a:pt x="877887" y="128389"/>
                  </a:lnTo>
                  <a:lnTo>
                    <a:pt x="877887" y="135433"/>
                  </a:lnTo>
                  <a:lnTo>
                    <a:pt x="877434" y="142250"/>
                  </a:lnTo>
                  <a:lnTo>
                    <a:pt x="876755" y="149067"/>
                  </a:lnTo>
                  <a:lnTo>
                    <a:pt x="875622" y="155884"/>
                  </a:lnTo>
                  <a:lnTo>
                    <a:pt x="874263" y="162474"/>
                  </a:lnTo>
                  <a:lnTo>
                    <a:pt x="872903" y="168837"/>
                  </a:lnTo>
                  <a:lnTo>
                    <a:pt x="870864" y="175199"/>
                  </a:lnTo>
                  <a:lnTo>
                    <a:pt x="868599" y="181335"/>
                  </a:lnTo>
                  <a:lnTo>
                    <a:pt x="866334" y="187243"/>
                  </a:lnTo>
                  <a:lnTo>
                    <a:pt x="863615" y="193378"/>
                  </a:lnTo>
                  <a:lnTo>
                    <a:pt x="860670" y="199287"/>
                  </a:lnTo>
                  <a:lnTo>
                    <a:pt x="857725" y="204967"/>
                  </a:lnTo>
                  <a:lnTo>
                    <a:pt x="854327" y="210421"/>
                  </a:lnTo>
                  <a:lnTo>
                    <a:pt x="850702" y="215875"/>
                  </a:lnTo>
                  <a:lnTo>
                    <a:pt x="847078" y="221328"/>
                  </a:lnTo>
                  <a:lnTo>
                    <a:pt x="843000" y="226328"/>
                  </a:lnTo>
                  <a:lnTo>
                    <a:pt x="838922" y="231554"/>
                  </a:lnTo>
                  <a:lnTo>
                    <a:pt x="834844" y="236553"/>
                  </a:lnTo>
                  <a:lnTo>
                    <a:pt x="830313" y="241325"/>
                  </a:lnTo>
                  <a:lnTo>
                    <a:pt x="826009" y="246097"/>
                  </a:lnTo>
                  <a:lnTo>
                    <a:pt x="821252" y="250869"/>
                  </a:lnTo>
                  <a:lnTo>
                    <a:pt x="816494" y="255187"/>
                  </a:lnTo>
                  <a:lnTo>
                    <a:pt x="811737" y="259731"/>
                  </a:lnTo>
                  <a:lnTo>
                    <a:pt x="806753" y="264049"/>
                  </a:lnTo>
                  <a:lnTo>
                    <a:pt x="796785" y="272229"/>
                  </a:lnTo>
                  <a:lnTo>
                    <a:pt x="786364" y="279955"/>
                  </a:lnTo>
                  <a:lnTo>
                    <a:pt x="776170" y="287227"/>
                  </a:lnTo>
                  <a:lnTo>
                    <a:pt x="765749" y="294044"/>
                  </a:lnTo>
                  <a:lnTo>
                    <a:pt x="755328" y="300180"/>
                  </a:lnTo>
                  <a:lnTo>
                    <a:pt x="745360" y="305860"/>
                  </a:lnTo>
                  <a:lnTo>
                    <a:pt x="735619" y="311314"/>
                  </a:lnTo>
                  <a:lnTo>
                    <a:pt x="725878" y="316313"/>
                  </a:lnTo>
                  <a:lnTo>
                    <a:pt x="717043" y="320631"/>
                  </a:lnTo>
                  <a:lnTo>
                    <a:pt x="708661" y="324721"/>
                  </a:lnTo>
                  <a:lnTo>
                    <a:pt x="700732" y="327902"/>
                  </a:lnTo>
                  <a:lnTo>
                    <a:pt x="693709" y="331084"/>
                  </a:lnTo>
                  <a:lnTo>
                    <a:pt x="681929" y="335628"/>
                  </a:lnTo>
                  <a:lnTo>
                    <a:pt x="674453" y="338583"/>
                  </a:lnTo>
                  <a:lnTo>
                    <a:pt x="671961" y="339492"/>
                  </a:lnTo>
                  <a:lnTo>
                    <a:pt x="658142" y="336083"/>
                  </a:lnTo>
                  <a:lnTo>
                    <a:pt x="644776" y="333583"/>
                  </a:lnTo>
                  <a:lnTo>
                    <a:pt x="632089" y="331311"/>
                  </a:lnTo>
                  <a:lnTo>
                    <a:pt x="619630" y="329266"/>
                  </a:lnTo>
                  <a:lnTo>
                    <a:pt x="607623" y="327675"/>
                  </a:lnTo>
                  <a:lnTo>
                    <a:pt x="596069" y="326539"/>
                  </a:lnTo>
                  <a:lnTo>
                    <a:pt x="584969" y="325630"/>
                  </a:lnTo>
                  <a:lnTo>
                    <a:pt x="574548" y="324948"/>
                  </a:lnTo>
                  <a:lnTo>
                    <a:pt x="564127" y="324494"/>
                  </a:lnTo>
                  <a:lnTo>
                    <a:pt x="554612" y="324494"/>
                  </a:lnTo>
                  <a:lnTo>
                    <a:pt x="545324" y="324494"/>
                  </a:lnTo>
                  <a:lnTo>
                    <a:pt x="536715" y="324948"/>
                  </a:lnTo>
                  <a:lnTo>
                    <a:pt x="528333" y="325403"/>
                  </a:lnTo>
                  <a:lnTo>
                    <a:pt x="520178" y="326085"/>
                  </a:lnTo>
                  <a:lnTo>
                    <a:pt x="512702" y="326766"/>
                  </a:lnTo>
                  <a:lnTo>
                    <a:pt x="505679" y="327675"/>
                  </a:lnTo>
                  <a:lnTo>
                    <a:pt x="499109" y="328811"/>
                  </a:lnTo>
                  <a:lnTo>
                    <a:pt x="492993" y="329948"/>
                  </a:lnTo>
                  <a:lnTo>
                    <a:pt x="487329" y="331311"/>
                  </a:lnTo>
                  <a:lnTo>
                    <a:pt x="481892" y="332447"/>
                  </a:lnTo>
                  <a:lnTo>
                    <a:pt x="472604" y="334947"/>
                  </a:lnTo>
                  <a:lnTo>
                    <a:pt x="465128" y="337219"/>
                  </a:lnTo>
                  <a:lnTo>
                    <a:pt x="459012" y="339719"/>
                  </a:lnTo>
                  <a:lnTo>
                    <a:pt x="454934" y="341309"/>
                  </a:lnTo>
                  <a:lnTo>
                    <a:pt x="451536" y="342900"/>
                  </a:lnTo>
                  <a:lnTo>
                    <a:pt x="445646" y="337219"/>
                  </a:lnTo>
                  <a:lnTo>
                    <a:pt x="439529" y="331311"/>
                  </a:lnTo>
                  <a:lnTo>
                    <a:pt x="425710" y="318813"/>
                  </a:lnTo>
                  <a:lnTo>
                    <a:pt x="410532" y="305860"/>
                  </a:lnTo>
                  <a:lnTo>
                    <a:pt x="394221" y="292454"/>
                  </a:lnTo>
                  <a:lnTo>
                    <a:pt x="377456" y="279274"/>
                  </a:lnTo>
                  <a:lnTo>
                    <a:pt x="360239" y="266094"/>
                  </a:lnTo>
                  <a:lnTo>
                    <a:pt x="343249" y="252914"/>
                  </a:lnTo>
                  <a:lnTo>
                    <a:pt x="326258" y="240416"/>
                  </a:lnTo>
                  <a:lnTo>
                    <a:pt x="295222" y="217693"/>
                  </a:lnTo>
                  <a:lnTo>
                    <a:pt x="269849" y="199514"/>
                  </a:lnTo>
                  <a:lnTo>
                    <a:pt x="252405" y="187243"/>
                  </a:lnTo>
                  <a:lnTo>
                    <a:pt x="246062" y="183153"/>
                  </a:lnTo>
                  <a:lnTo>
                    <a:pt x="251726" y="176563"/>
                  </a:lnTo>
                  <a:lnTo>
                    <a:pt x="257616" y="170655"/>
                  </a:lnTo>
                  <a:lnTo>
                    <a:pt x="263506" y="165428"/>
                  </a:lnTo>
                  <a:lnTo>
                    <a:pt x="269623" y="160656"/>
                  </a:lnTo>
                  <a:lnTo>
                    <a:pt x="275286" y="156339"/>
                  </a:lnTo>
                  <a:lnTo>
                    <a:pt x="281629" y="152476"/>
                  </a:lnTo>
                  <a:lnTo>
                    <a:pt x="287746" y="149294"/>
                  </a:lnTo>
                  <a:lnTo>
                    <a:pt x="293863" y="146568"/>
                  </a:lnTo>
                  <a:lnTo>
                    <a:pt x="299979" y="144068"/>
                  </a:lnTo>
                  <a:lnTo>
                    <a:pt x="306096" y="142023"/>
                  </a:lnTo>
                  <a:lnTo>
                    <a:pt x="311986" y="140432"/>
                  </a:lnTo>
                  <a:lnTo>
                    <a:pt x="317876" y="139069"/>
                  </a:lnTo>
                  <a:lnTo>
                    <a:pt x="323766" y="138160"/>
                  </a:lnTo>
                  <a:lnTo>
                    <a:pt x="329656" y="137024"/>
                  </a:lnTo>
                  <a:lnTo>
                    <a:pt x="335093" y="136569"/>
                  </a:lnTo>
                  <a:lnTo>
                    <a:pt x="340530" y="136342"/>
                  </a:lnTo>
                  <a:lnTo>
                    <a:pt x="345967" y="136342"/>
                  </a:lnTo>
                  <a:lnTo>
                    <a:pt x="350951" y="136569"/>
                  </a:lnTo>
                  <a:lnTo>
                    <a:pt x="355708" y="136796"/>
                  </a:lnTo>
                  <a:lnTo>
                    <a:pt x="360466" y="137251"/>
                  </a:lnTo>
                  <a:lnTo>
                    <a:pt x="368848" y="138614"/>
                  </a:lnTo>
                  <a:lnTo>
                    <a:pt x="376097" y="139978"/>
                  </a:lnTo>
                  <a:lnTo>
                    <a:pt x="382214" y="141341"/>
                  </a:lnTo>
                  <a:lnTo>
                    <a:pt x="386518" y="142705"/>
                  </a:lnTo>
                  <a:lnTo>
                    <a:pt x="390369" y="143841"/>
                  </a:lnTo>
                  <a:lnTo>
                    <a:pt x="389916" y="135888"/>
                  </a:lnTo>
                  <a:lnTo>
                    <a:pt x="389916" y="127934"/>
                  </a:lnTo>
                  <a:lnTo>
                    <a:pt x="390369" y="120208"/>
                  </a:lnTo>
                  <a:lnTo>
                    <a:pt x="391049" y="112482"/>
                  </a:lnTo>
                  <a:lnTo>
                    <a:pt x="392182" y="105211"/>
                  </a:lnTo>
                  <a:lnTo>
                    <a:pt x="393767" y="98166"/>
                  </a:lnTo>
                  <a:lnTo>
                    <a:pt x="395580" y="91122"/>
                  </a:lnTo>
                  <a:lnTo>
                    <a:pt x="397619" y="84305"/>
                  </a:lnTo>
                  <a:lnTo>
                    <a:pt x="399884" y="77942"/>
                  </a:lnTo>
                  <a:lnTo>
                    <a:pt x="402376" y="71807"/>
                  </a:lnTo>
                  <a:lnTo>
                    <a:pt x="405095" y="65671"/>
                  </a:lnTo>
                  <a:lnTo>
                    <a:pt x="407813" y="59763"/>
                  </a:lnTo>
                  <a:lnTo>
                    <a:pt x="410985" y="54310"/>
                  </a:lnTo>
                  <a:lnTo>
                    <a:pt x="413930" y="49083"/>
                  </a:lnTo>
                  <a:lnTo>
                    <a:pt x="417101" y="43857"/>
                  </a:lnTo>
                  <a:lnTo>
                    <a:pt x="420273" y="39085"/>
                  </a:lnTo>
                  <a:lnTo>
                    <a:pt x="423444" y="34540"/>
                  </a:lnTo>
                  <a:lnTo>
                    <a:pt x="426616" y="30222"/>
                  </a:lnTo>
                  <a:lnTo>
                    <a:pt x="432959" y="22496"/>
                  </a:lnTo>
                  <a:lnTo>
                    <a:pt x="438849" y="15679"/>
                  </a:lnTo>
                  <a:lnTo>
                    <a:pt x="444060" y="10226"/>
                  </a:lnTo>
                  <a:lnTo>
                    <a:pt x="448817" y="5908"/>
                  </a:lnTo>
                  <a:lnTo>
                    <a:pt x="452215" y="2500"/>
                  </a:lnTo>
                  <a:lnTo>
                    <a:pt x="45538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5681663" y="1782763"/>
            <a:ext cx="1044575" cy="1044575"/>
            <a:chOff x="5681572" y="2104851"/>
            <a:chExt cx="1044500" cy="1044500"/>
          </a:xfrm>
          <a:gradFill>
            <a:gsLst>
              <a:gs pos="0">
                <a:srgbClr val="EDD5A5"/>
              </a:gs>
              <a:gs pos="83000">
                <a:schemeClr val="accent1">
                  <a:lumMod val="50000"/>
                </a:schemeClr>
              </a:gs>
            </a:gsLst>
            <a:lin ang="5400000" scaled="0"/>
          </a:gradFill>
        </p:grpSpPr>
        <p:sp>
          <p:nvSpPr>
            <p:cNvPr id="12" name="椭圆 11"/>
            <p:cNvSpPr/>
            <p:nvPr/>
          </p:nvSpPr>
          <p:spPr>
            <a:xfrm>
              <a:off x="5681572" y="2104851"/>
              <a:ext cx="1044500" cy="10445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42" name="KSO_Shape"/>
            <p:cNvSpPr>
              <a:spLocks noChangeAspect="1"/>
            </p:cNvSpPr>
            <p:nvPr/>
          </p:nvSpPr>
          <p:spPr bwMode="auto">
            <a:xfrm>
              <a:off x="5886344" y="2331847"/>
              <a:ext cx="611144" cy="520663"/>
            </a:xfrm>
            <a:custGeom>
              <a:avLst/>
              <a:gdLst>
                <a:gd name="T0" fmla="*/ 751859 w 3897313"/>
                <a:gd name="T1" fmla="*/ 3070865 h 3311525"/>
                <a:gd name="T2" fmla="*/ 255585 w 3897313"/>
                <a:gd name="T3" fmla="*/ 3040088 h 3311525"/>
                <a:gd name="T4" fmla="*/ 743927 w 3897313"/>
                <a:gd name="T5" fmla="*/ 2593335 h 3311525"/>
                <a:gd name="T6" fmla="*/ 1413894 w 3897313"/>
                <a:gd name="T7" fmla="*/ 3077845 h 3311525"/>
                <a:gd name="T8" fmla="*/ 936625 w 3897313"/>
                <a:gd name="T9" fmla="*/ 3015560 h 3311525"/>
                <a:gd name="T10" fmla="*/ 2154553 w 3897313"/>
                <a:gd name="T11" fmla="*/ 3028286 h 3311525"/>
                <a:gd name="T12" fmla="*/ 1664757 w 3897313"/>
                <a:gd name="T13" fmla="*/ 3075622 h 3311525"/>
                <a:gd name="T14" fmla="*/ 1758006 w 3897313"/>
                <a:gd name="T15" fmla="*/ 2237553 h 3311525"/>
                <a:gd name="T16" fmla="*/ 2834647 w 3897313"/>
                <a:gd name="T17" fmla="*/ 3040063 h 3311525"/>
                <a:gd name="T18" fmla="*/ 2339302 w 3897313"/>
                <a:gd name="T19" fmla="*/ 3070861 h 3311525"/>
                <a:gd name="T20" fmla="*/ 2569533 w 3897313"/>
                <a:gd name="T21" fmla="*/ 1738630 h 3311525"/>
                <a:gd name="T22" fmla="*/ 3498851 w 3897313"/>
                <a:gd name="T23" fmla="*/ 3067687 h 3311525"/>
                <a:gd name="T24" fmla="*/ 2999741 w 3897313"/>
                <a:gd name="T25" fmla="*/ 3045465 h 3311525"/>
                <a:gd name="T26" fmla="*/ 3400426 w 3897313"/>
                <a:gd name="T27" fmla="*/ 924221 h 3311525"/>
                <a:gd name="T28" fmla="*/ 684213 w 3897313"/>
                <a:gd name="T29" fmla="*/ 392109 h 3311525"/>
                <a:gd name="T30" fmla="*/ 907734 w 3897313"/>
                <a:gd name="T31" fmla="*/ 594315 h 3311525"/>
                <a:gd name="T32" fmla="*/ 1026479 w 3897313"/>
                <a:gd name="T33" fmla="*/ 723193 h 3311525"/>
                <a:gd name="T34" fmla="*/ 975996 w 3897313"/>
                <a:gd name="T35" fmla="*/ 832073 h 3311525"/>
                <a:gd name="T36" fmla="*/ 863919 w 3897313"/>
                <a:gd name="T37" fmla="*/ 848262 h 3311525"/>
                <a:gd name="T38" fmla="*/ 730251 w 3897313"/>
                <a:gd name="T39" fmla="*/ 739382 h 3311525"/>
                <a:gd name="T40" fmla="*/ 539433 w 3897313"/>
                <a:gd name="T41" fmla="*/ 721606 h 3311525"/>
                <a:gd name="T42" fmla="*/ 414656 w 3897313"/>
                <a:gd name="T43" fmla="*/ 828264 h 3311525"/>
                <a:gd name="T44" fmla="*/ 476886 w 3897313"/>
                <a:gd name="T45" fmla="*/ 961586 h 3311525"/>
                <a:gd name="T46" fmla="*/ 899479 w 3897313"/>
                <a:gd name="T47" fmla="*/ 1159030 h 3311525"/>
                <a:gd name="T48" fmla="*/ 1054101 w 3897313"/>
                <a:gd name="T49" fmla="*/ 1345364 h 3311525"/>
                <a:gd name="T50" fmla="*/ 1035369 w 3897313"/>
                <a:gd name="T51" fmla="*/ 1555187 h 3311525"/>
                <a:gd name="T52" fmla="*/ 868999 w 3897313"/>
                <a:gd name="T53" fmla="*/ 1723110 h 3311525"/>
                <a:gd name="T54" fmla="*/ 679451 w 3897313"/>
                <a:gd name="T55" fmla="*/ 1888811 h 3311525"/>
                <a:gd name="T56" fmla="*/ 528003 w 3897313"/>
                <a:gd name="T57" fmla="*/ 1891033 h 3311525"/>
                <a:gd name="T58" fmla="*/ 367666 w 3897313"/>
                <a:gd name="T59" fmla="*/ 1718349 h 3311525"/>
                <a:gd name="T60" fmla="*/ 191136 w 3897313"/>
                <a:gd name="T61" fmla="*/ 1594867 h 3311525"/>
                <a:gd name="T62" fmla="*/ 180341 w 3897313"/>
                <a:gd name="T63" fmla="*/ 1485987 h 3311525"/>
                <a:gd name="T64" fmla="*/ 300038 w 3897313"/>
                <a:gd name="T65" fmla="*/ 1414247 h 3311525"/>
                <a:gd name="T66" fmla="*/ 369253 w 3897313"/>
                <a:gd name="T67" fmla="*/ 1467258 h 3311525"/>
                <a:gd name="T68" fmla="*/ 645478 w 3897313"/>
                <a:gd name="T69" fmla="*/ 1564393 h 3311525"/>
                <a:gd name="T70" fmla="*/ 785496 w 3897313"/>
                <a:gd name="T71" fmla="*/ 1520905 h 3311525"/>
                <a:gd name="T72" fmla="*/ 793434 w 3897313"/>
                <a:gd name="T73" fmla="*/ 1370123 h 3311525"/>
                <a:gd name="T74" fmla="*/ 334328 w 3897313"/>
                <a:gd name="T75" fmla="*/ 1127604 h 3311525"/>
                <a:gd name="T76" fmla="*/ 199073 w 3897313"/>
                <a:gd name="T77" fmla="*/ 972061 h 3311525"/>
                <a:gd name="T78" fmla="*/ 197803 w 3897313"/>
                <a:gd name="T79" fmla="*/ 758428 h 3311525"/>
                <a:gd name="T80" fmla="*/ 356553 w 3897313"/>
                <a:gd name="T81" fmla="*/ 575903 h 3311525"/>
                <a:gd name="T82" fmla="*/ 525781 w 3897313"/>
                <a:gd name="T83" fmla="*/ 384491 h 3311525"/>
                <a:gd name="T84" fmla="*/ 3649008 w 3897313"/>
                <a:gd name="T85" fmla="*/ 6033 h 3311525"/>
                <a:gd name="T86" fmla="*/ 3716323 w 3897313"/>
                <a:gd name="T87" fmla="*/ 71764 h 3311525"/>
                <a:gd name="T88" fmla="*/ 3884930 w 3897313"/>
                <a:gd name="T89" fmla="*/ 709702 h 3311525"/>
                <a:gd name="T90" fmla="*/ 3809358 w 3897313"/>
                <a:gd name="T91" fmla="*/ 766859 h 3311525"/>
                <a:gd name="T92" fmla="*/ 3717911 w 3897313"/>
                <a:gd name="T93" fmla="*/ 745584 h 3311525"/>
                <a:gd name="T94" fmla="*/ 3455952 w 3897313"/>
                <a:gd name="T95" fmla="*/ 648099 h 3311525"/>
                <a:gd name="T96" fmla="*/ 2896154 w 3897313"/>
                <a:gd name="T97" fmla="*/ 1275241 h 3311525"/>
                <a:gd name="T98" fmla="*/ 2256022 w 3897313"/>
                <a:gd name="T99" fmla="*/ 1779812 h 3311525"/>
                <a:gd name="T100" fmla="*/ 1575246 w 3897313"/>
                <a:gd name="T101" fmla="*/ 2148158 h 3311525"/>
                <a:gd name="T102" fmla="*/ 927493 w 3897313"/>
                <a:gd name="T103" fmla="*/ 2376787 h 3311525"/>
                <a:gd name="T104" fmla="*/ 113356 w 3897313"/>
                <a:gd name="T105" fmla="*/ 2517140 h 3311525"/>
                <a:gd name="T106" fmla="*/ 384206 w 3897313"/>
                <a:gd name="T107" fmla="*/ 2221192 h 3311525"/>
                <a:gd name="T108" fmla="*/ 1118644 w 3897313"/>
                <a:gd name="T109" fmla="*/ 2040830 h 3311525"/>
                <a:gd name="T110" fmla="*/ 2028673 w 3897313"/>
                <a:gd name="T111" fmla="*/ 1609610 h 3311525"/>
                <a:gd name="T112" fmla="*/ 2530999 w 3897313"/>
                <a:gd name="T113" fmla="*/ 1244757 h 3311525"/>
                <a:gd name="T114" fmla="*/ 3068570 w 3897313"/>
                <a:gd name="T115" fmla="*/ 708114 h 3311525"/>
                <a:gd name="T116" fmla="*/ 3069841 w 3897313"/>
                <a:gd name="T117" fmla="*/ 393750 h 3311525"/>
                <a:gd name="T118" fmla="*/ 2984744 w 3897313"/>
                <a:gd name="T119" fmla="*/ 355010 h 3311525"/>
                <a:gd name="T120" fmla="*/ 2960294 w 3897313"/>
                <a:gd name="T121" fmla="*/ 262288 h 3311525"/>
                <a:gd name="T122" fmla="*/ 3015226 w 3897313"/>
                <a:gd name="T123" fmla="*/ 186713 h 3311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97313" h="3311525">
                  <a:moveTo>
                    <a:pt x="0" y="3178175"/>
                  </a:moveTo>
                  <a:lnTo>
                    <a:pt x="3803650" y="3178175"/>
                  </a:lnTo>
                  <a:lnTo>
                    <a:pt x="3803650" y="3311525"/>
                  </a:lnTo>
                  <a:lnTo>
                    <a:pt x="0" y="3311525"/>
                  </a:lnTo>
                  <a:lnTo>
                    <a:pt x="0" y="3178175"/>
                  </a:lnTo>
                  <a:close/>
                  <a:moveTo>
                    <a:pt x="784225" y="2584450"/>
                  </a:moveTo>
                  <a:lnTo>
                    <a:pt x="784225" y="3015656"/>
                  </a:lnTo>
                  <a:lnTo>
                    <a:pt x="783908" y="3022002"/>
                  </a:lnTo>
                  <a:lnTo>
                    <a:pt x="782956" y="3028348"/>
                  </a:lnTo>
                  <a:lnTo>
                    <a:pt x="781369" y="3034059"/>
                  </a:lnTo>
                  <a:lnTo>
                    <a:pt x="779465" y="3040088"/>
                  </a:lnTo>
                  <a:lnTo>
                    <a:pt x="776610" y="3045482"/>
                  </a:lnTo>
                  <a:lnTo>
                    <a:pt x="773437" y="3050558"/>
                  </a:lnTo>
                  <a:lnTo>
                    <a:pt x="769946" y="3055318"/>
                  </a:lnTo>
                  <a:lnTo>
                    <a:pt x="766138" y="3059760"/>
                  </a:lnTo>
                  <a:lnTo>
                    <a:pt x="761696" y="3064202"/>
                  </a:lnTo>
                  <a:lnTo>
                    <a:pt x="756936" y="3067692"/>
                  </a:lnTo>
                  <a:lnTo>
                    <a:pt x="751859" y="3070865"/>
                  </a:lnTo>
                  <a:lnTo>
                    <a:pt x="746465" y="3073086"/>
                  </a:lnTo>
                  <a:lnTo>
                    <a:pt x="740436" y="3075625"/>
                  </a:lnTo>
                  <a:lnTo>
                    <a:pt x="734407" y="3077211"/>
                  </a:lnTo>
                  <a:lnTo>
                    <a:pt x="728696" y="3077846"/>
                  </a:lnTo>
                  <a:lnTo>
                    <a:pt x="722349" y="3078163"/>
                  </a:lnTo>
                  <a:lnTo>
                    <a:pt x="312701" y="3078163"/>
                  </a:lnTo>
                  <a:lnTo>
                    <a:pt x="306355" y="3077846"/>
                  </a:lnTo>
                  <a:lnTo>
                    <a:pt x="300643" y="3077211"/>
                  </a:lnTo>
                  <a:lnTo>
                    <a:pt x="294614" y="3075625"/>
                  </a:lnTo>
                  <a:lnTo>
                    <a:pt x="288585" y="3073086"/>
                  </a:lnTo>
                  <a:lnTo>
                    <a:pt x="283191" y="3070865"/>
                  </a:lnTo>
                  <a:lnTo>
                    <a:pt x="278114" y="3067692"/>
                  </a:lnTo>
                  <a:lnTo>
                    <a:pt x="273354" y="3064202"/>
                  </a:lnTo>
                  <a:lnTo>
                    <a:pt x="268912" y="3059760"/>
                  </a:lnTo>
                  <a:lnTo>
                    <a:pt x="265104" y="3055318"/>
                  </a:lnTo>
                  <a:lnTo>
                    <a:pt x="261614" y="3050558"/>
                  </a:lnTo>
                  <a:lnTo>
                    <a:pt x="258441" y="3045482"/>
                  </a:lnTo>
                  <a:lnTo>
                    <a:pt x="255585" y="3040088"/>
                  </a:lnTo>
                  <a:lnTo>
                    <a:pt x="253681" y="3034059"/>
                  </a:lnTo>
                  <a:lnTo>
                    <a:pt x="252094" y="3028348"/>
                  </a:lnTo>
                  <a:lnTo>
                    <a:pt x="251142" y="3022002"/>
                  </a:lnTo>
                  <a:lnTo>
                    <a:pt x="250825" y="3015656"/>
                  </a:lnTo>
                  <a:lnTo>
                    <a:pt x="250825" y="2675514"/>
                  </a:lnTo>
                  <a:lnTo>
                    <a:pt x="303181" y="2669486"/>
                  </a:lnTo>
                  <a:lnTo>
                    <a:pt x="359980" y="2662505"/>
                  </a:lnTo>
                  <a:lnTo>
                    <a:pt x="390125" y="2658380"/>
                  </a:lnTo>
                  <a:lnTo>
                    <a:pt x="421221" y="2653621"/>
                  </a:lnTo>
                  <a:lnTo>
                    <a:pt x="453587" y="2648861"/>
                  </a:lnTo>
                  <a:lnTo>
                    <a:pt x="486587" y="2643785"/>
                  </a:lnTo>
                  <a:lnTo>
                    <a:pt x="520540" y="2638073"/>
                  </a:lnTo>
                  <a:lnTo>
                    <a:pt x="555444" y="2631727"/>
                  </a:lnTo>
                  <a:lnTo>
                    <a:pt x="591300" y="2625381"/>
                  </a:lnTo>
                  <a:lnTo>
                    <a:pt x="628425" y="2618401"/>
                  </a:lnTo>
                  <a:lnTo>
                    <a:pt x="665868" y="2610469"/>
                  </a:lnTo>
                  <a:lnTo>
                    <a:pt x="704580" y="2602219"/>
                  </a:lnTo>
                  <a:lnTo>
                    <a:pt x="743927" y="2593335"/>
                  </a:lnTo>
                  <a:lnTo>
                    <a:pt x="784225" y="2584450"/>
                  </a:lnTo>
                  <a:close/>
                  <a:moveTo>
                    <a:pt x="1470025" y="2365375"/>
                  </a:moveTo>
                  <a:lnTo>
                    <a:pt x="1470025" y="3015560"/>
                  </a:lnTo>
                  <a:lnTo>
                    <a:pt x="1469708" y="3021916"/>
                  </a:lnTo>
                  <a:lnTo>
                    <a:pt x="1468757" y="3028271"/>
                  </a:lnTo>
                  <a:lnTo>
                    <a:pt x="1467171" y="3033991"/>
                  </a:lnTo>
                  <a:lnTo>
                    <a:pt x="1464951" y="3040029"/>
                  </a:lnTo>
                  <a:lnTo>
                    <a:pt x="1462414" y="3045432"/>
                  </a:lnTo>
                  <a:lnTo>
                    <a:pt x="1459243" y="3050516"/>
                  </a:lnTo>
                  <a:lnTo>
                    <a:pt x="1455755" y="3055283"/>
                  </a:lnTo>
                  <a:lnTo>
                    <a:pt x="1451949" y="3059732"/>
                  </a:lnTo>
                  <a:lnTo>
                    <a:pt x="1447192" y="3064181"/>
                  </a:lnTo>
                  <a:lnTo>
                    <a:pt x="1442435" y="3067676"/>
                  </a:lnTo>
                  <a:lnTo>
                    <a:pt x="1437362" y="3070854"/>
                  </a:lnTo>
                  <a:lnTo>
                    <a:pt x="1431653" y="3073079"/>
                  </a:lnTo>
                  <a:lnTo>
                    <a:pt x="1426262" y="3075621"/>
                  </a:lnTo>
                  <a:lnTo>
                    <a:pt x="1420237" y="3077210"/>
                  </a:lnTo>
                  <a:lnTo>
                    <a:pt x="1413894" y="3077845"/>
                  </a:lnTo>
                  <a:lnTo>
                    <a:pt x="1407869" y="3078163"/>
                  </a:lnTo>
                  <a:lnTo>
                    <a:pt x="998781" y="3078163"/>
                  </a:lnTo>
                  <a:lnTo>
                    <a:pt x="992439" y="3077845"/>
                  </a:lnTo>
                  <a:lnTo>
                    <a:pt x="986096" y="3077210"/>
                  </a:lnTo>
                  <a:lnTo>
                    <a:pt x="980388" y="3075621"/>
                  </a:lnTo>
                  <a:lnTo>
                    <a:pt x="974680" y="3073079"/>
                  </a:lnTo>
                  <a:lnTo>
                    <a:pt x="969289" y="3070854"/>
                  </a:lnTo>
                  <a:lnTo>
                    <a:pt x="964215" y="3067676"/>
                  </a:lnTo>
                  <a:lnTo>
                    <a:pt x="959458" y="3064181"/>
                  </a:lnTo>
                  <a:lnTo>
                    <a:pt x="955018" y="3059732"/>
                  </a:lnTo>
                  <a:lnTo>
                    <a:pt x="950896" y="3055283"/>
                  </a:lnTo>
                  <a:lnTo>
                    <a:pt x="947090" y="3050516"/>
                  </a:lnTo>
                  <a:lnTo>
                    <a:pt x="943919" y="3045432"/>
                  </a:lnTo>
                  <a:lnTo>
                    <a:pt x="941699" y="3040029"/>
                  </a:lnTo>
                  <a:lnTo>
                    <a:pt x="939479" y="3033991"/>
                  </a:lnTo>
                  <a:lnTo>
                    <a:pt x="937894" y="3028271"/>
                  </a:lnTo>
                  <a:lnTo>
                    <a:pt x="936942" y="3021916"/>
                  </a:lnTo>
                  <a:lnTo>
                    <a:pt x="936625" y="3015560"/>
                  </a:lnTo>
                  <a:lnTo>
                    <a:pt x="936625" y="2545241"/>
                  </a:lnTo>
                  <a:lnTo>
                    <a:pt x="994024" y="2529034"/>
                  </a:lnTo>
                  <a:lnTo>
                    <a:pt x="1053326" y="2512191"/>
                  </a:lnTo>
                  <a:lnTo>
                    <a:pt x="1112628" y="2493442"/>
                  </a:lnTo>
                  <a:lnTo>
                    <a:pt x="1173833" y="2474375"/>
                  </a:lnTo>
                  <a:lnTo>
                    <a:pt x="1235672" y="2453401"/>
                  </a:lnTo>
                  <a:lnTo>
                    <a:pt x="1266750" y="2442597"/>
                  </a:lnTo>
                  <a:lnTo>
                    <a:pt x="1298145" y="2431156"/>
                  </a:lnTo>
                  <a:lnTo>
                    <a:pt x="1330174" y="2419716"/>
                  </a:lnTo>
                  <a:lnTo>
                    <a:pt x="1361886" y="2407958"/>
                  </a:lnTo>
                  <a:lnTo>
                    <a:pt x="1394233" y="2395565"/>
                  </a:lnTo>
                  <a:lnTo>
                    <a:pt x="1426579" y="2383171"/>
                  </a:lnTo>
                  <a:lnTo>
                    <a:pt x="1448144" y="2374273"/>
                  </a:lnTo>
                  <a:lnTo>
                    <a:pt x="1470025" y="2365375"/>
                  </a:lnTo>
                  <a:close/>
                  <a:moveTo>
                    <a:pt x="2155826" y="2020888"/>
                  </a:moveTo>
                  <a:lnTo>
                    <a:pt x="2155826" y="3015578"/>
                  </a:lnTo>
                  <a:lnTo>
                    <a:pt x="2155190" y="3021932"/>
                  </a:lnTo>
                  <a:lnTo>
                    <a:pt x="2154553" y="3028286"/>
                  </a:lnTo>
                  <a:lnTo>
                    <a:pt x="2152962" y="3034004"/>
                  </a:lnTo>
                  <a:lnTo>
                    <a:pt x="2151052" y="3040040"/>
                  </a:lnTo>
                  <a:lnTo>
                    <a:pt x="2148188" y="3045441"/>
                  </a:lnTo>
                  <a:lnTo>
                    <a:pt x="2145006" y="3050524"/>
                  </a:lnTo>
                  <a:lnTo>
                    <a:pt x="2141505" y="3055289"/>
                  </a:lnTo>
                  <a:lnTo>
                    <a:pt x="2137367" y="3059737"/>
                  </a:lnTo>
                  <a:lnTo>
                    <a:pt x="2133230" y="3064185"/>
                  </a:lnTo>
                  <a:lnTo>
                    <a:pt x="2128456" y="3067679"/>
                  </a:lnTo>
                  <a:lnTo>
                    <a:pt x="2123364" y="3070856"/>
                  </a:lnTo>
                  <a:lnTo>
                    <a:pt x="2117636" y="3073080"/>
                  </a:lnTo>
                  <a:lnTo>
                    <a:pt x="2111907" y="3075622"/>
                  </a:lnTo>
                  <a:lnTo>
                    <a:pt x="2105860" y="3077210"/>
                  </a:lnTo>
                  <a:lnTo>
                    <a:pt x="2099813" y="3077845"/>
                  </a:lnTo>
                  <a:lnTo>
                    <a:pt x="2093766" y="3078163"/>
                  </a:lnTo>
                  <a:lnTo>
                    <a:pt x="1682898" y="3078163"/>
                  </a:lnTo>
                  <a:lnTo>
                    <a:pt x="1676533" y="3077845"/>
                  </a:lnTo>
                  <a:lnTo>
                    <a:pt x="1670486" y="3077210"/>
                  </a:lnTo>
                  <a:lnTo>
                    <a:pt x="1664757" y="3075622"/>
                  </a:lnTo>
                  <a:lnTo>
                    <a:pt x="1658711" y="3073080"/>
                  </a:lnTo>
                  <a:lnTo>
                    <a:pt x="1653300" y="3070856"/>
                  </a:lnTo>
                  <a:lnTo>
                    <a:pt x="1648208" y="3067679"/>
                  </a:lnTo>
                  <a:lnTo>
                    <a:pt x="1643434" y="3064185"/>
                  </a:lnTo>
                  <a:lnTo>
                    <a:pt x="1638979" y="3059737"/>
                  </a:lnTo>
                  <a:lnTo>
                    <a:pt x="1635160" y="3055289"/>
                  </a:lnTo>
                  <a:lnTo>
                    <a:pt x="1631341" y="3050524"/>
                  </a:lnTo>
                  <a:lnTo>
                    <a:pt x="1628158" y="3045441"/>
                  </a:lnTo>
                  <a:lnTo>
                    <a:pt x="1625612" y="3040040"/>
                  </a:lnTo>
                  <a:lnTo>
                    <a:pt x="1623702" y="3034004"/>
                  </a:lnTo>
                  <a:lnTo>
                    <a:pt x="1622111" y="3028286"/>
                  </a:lnTo>
                  <a:lnTo>
                    <a:pt x="1621156" y="3021932"/>
                  </a:lnTo>
                  <a:lnTo>
                    <a:pt x="1620838" y="3015578"/>
                  </a:lnTo>
                  <a:lnTo>
                    <a:pt x="1620838" y="2301092"/>
                  </a:lnTo>
                  <a:lnTo>
                    <a:pt x="1655210" y="2285842"/>
                  </a:lnTo>
                  <a:lnTo>
                    <a:pt x="1689581" y="2269958"/>
                  </a:lnTo>
                  <a:lnTo>
                    <a:pt x="1723953" y="2253756"/>
                  </a:lnTo>
                  <a:lnTo>
                    <a:pt x="1758006" y="2237553"/>
                  </a:lnTo>
                  <a:lnTo>
                    <a:pt x="1792060" y="2221033"/>
                  </a:lnTo>
                  <a:lnTo>
                    <a:pt x="1825477" y="2203878"/>
                  </a:lnTo>
                  <a:lnTo>
                    <a:pt x="1859530" y="2187041"/>
                  </a:lnTo>
                  <a:lnTo>
                    <a:pt x="1892629" y="2169568"/>
                  </a:lnTo>
                  <a:lnTo>
                    <a:pt x="1926364" y="2151777"/>
                  </a:lnTo>
                  <a:lnTo>
                    <a:pt x="1959462" y="2133668"/>
                  </a:lnTo>
                  <a:lnTo>
                    <a:pt x="1992879" y="2115560"/>
                  </a:lnTo>
                  <a:lnTo>
                    <a:pt x="2025660" y="2097452"/>
                  </a:lnTo>
                  <a:lnTo>
                    <a:pt x="2058440" y="2078390"/>
                  </a:lnTo>
                  <a:lnTo>
                    <a:pt x="2090902" y="2059647"/>
                  </a:lnTo>
                  <a:lnTo>
                    <a:pt x="2123682" y="2040267"/>
                  </a:lnTo>
                  <a:lnTo>
                    <a:pt x="2155826" y="2020888"/>
                  </a:lnTo>
                  <a:close/>
                  <a:moveTo>
                    <a:pt x="2840038" y="1514475"/>
                  </a:moveTo>
                  <a:lnTo>
                    <a:pt x="2840038" y="3015616"/>
                  </a:lnTo>
                  <a:lnTo>
                    <a:pt x="2839404" y="3021966"/>
                  </a:lnTo>
                  <a:lnTo>
                    <a:pt x="2838770" y="3028316"/>
                  </a:lnTo>
                  <a:lnTo>
                    <a:pt x="2837184" y="3034031"/>
                  </a:lnTo>
                  <a:lnTo>
                    <a:pt x="2834647" y="3040063"/>
                  </a:lnTo>
                  <a:lnTo>
                    <a:pt x="2832427" y="3045461"/>
                  </a:lnTo>
                  <a:lnTo>
                    <a:pt x="2829256" y="3050541"/>
                  </a:lnTo>
                  <a:lnTo>
                    <a:pt x="2825768" y="3055303"/>
                  </a:lnTo>
                  <a:lnTo>
                    <a:pt x="2821328" y="3059748"/>
                  </a:lnTo>
                  <a:lnTo>
                    <a:pt x="2817205" y="3064193"/>
                  </a:lnTo>
                  <a:lnTo>
                    <a:pt x="2812449" y="3067686"/>
                  </a:lnTo>
                  <a:lnTo>
                    <a:pt x="2807057" y="3070861"/>
                  </a:lnTo>
                  <a:lnTo>
                    <a:pt x="2801666" y="3073083"/>
                  </a:lnTo>
                  <a:lnTo>
                    <a:pt x="2796275" y="3075623"/>
                  </a:lnTo>
                  <a:lnTo>
                    <a:pt x="2790250" y="3077211"/>
                  </a:lnTo>
                  <a:lnTo>
                    <a:pt x="2783908" y="3077846"/>
                  </a:lnTo>
                  <a:lnTo>
                    <a:pt x="2777565" y="3078163"/>
                  </a:lnTo>
                  <a:lnTo>
                    <a:pt x="2368794" y="3078163"/>
                  </a:lnTo>
                  <a:lnTo>
                    <a:pt x="2362452" y="3077846"/>
                  </a:lnTo>
                  <a:lnTo>
                    <a:pt x="2356109" y="3077211"/>
                  </a:lnTo>
                  <a:lnTo>
                    <a:pt x="2350084" y="3075623"/>
                  </a:lnTo>
                  <a:lnTo>
                    <a:pt x="2344693" y="3073083"/>
                  </a:lnTo>
                  <a:lnTo>
                    <a:pt x="2339302" y="3070861"/>
                  </a:lnTo>
                  <a:lnTo>
                    <a:pt x="2334228" y="3067686"/>
                  </a:lnTo>
                  <a:lnTo>
                    <a:pt x="2329471" y="3064193"/>
                  </a:lnTo>
                  <a:lnTo>
                    <a:pt x="2324714" y="3059748"/>
                  </a:lnTo>
                  <a:lnTo>
                    <a:pt x="2320592" y="3055303"/>
                  </a:lnTo>
                  <a:lnTo>
                    <a:pt x="2317103" y="3050541"/>
                  </a:lnTo>
                  <a:lnTo>
                    <a:pt x="2313932" y="3045461"/>
                  </a:lnTo>
                  <a:lnTo>
                    <a:pt x="2311712" y="3040063"/>
                  </a:lnTo>
                  <a:lnTo>
                    <a:pt x="2309175" y="3034031"/>
                  </a:lnTo>
                  <a:lnTo>
                    <a:pt x="2307590" y="3028316"/>
                  </a:lnTo>
                  <a:lnTo>
                    <a:pt x="2306955" y="3021966"/>
                  </a:lnTo>
                  <a:lnTo>
                    <a:pt x="2306638" y="3015616"/>
                  </a:lnTo>
                  <a:lnTo>
                    <a:pt x="2306638" y="1925320"/>
                  </a:lnTo>
                  <a:lnTo>
                    <a:pt x="2351035" y="1895158"/>
                  </a:lnTo>
                  <a:lnTo>
                    <a:pt x="2395433" y="1864995"/>
                  </a:lnTo>
                  <a:lnTo>
                    <a:pt x="2439513" y="1834198"/>
                  </a:lnTo>
                  <a:lnTo>
                    <a:pt x="2483275" y="1803083"/>
                  </a:lnTo>
                  <a:lnTo>
                    <a:pt x="2526721" y="1771015"/>
                  </a:lnTo>
                  <a:lnTo>
                    <a:pt x="2569533" y="1738630"/>
                  </a:lnTo>
                  <a:lnTo>
                    <a:pt x="2612344" y="1705610"/>
                  </a:lnTo>
                  <a:lnTo>
                    <a:pt x="2654204" y="1671955"/>
                  </a:lnTo>
                  <a:lnTo>
                    <a:pt x="2701139" y="1633855"/>
                  </a:lnTo>
                  <a:lnTo>
                    <a:pt x="2748073" y="1594803"/>
                  </a:lnTo>
                  <a:lnTo>
                    <a:pt x="2794055" y="1554798"/>
                  </a:lnTo>
                  <a:lnTo>
                    <a:pt x="2840038" y="1514475"/>
                  </a:lnTo>
                  <a:close/>
                  <a:moveTo>
                    <a:pt x="3525838" y="762000"/>
                  </a:moveTo>
                  <a:lnTo>
                    <a:pt x="3525838" y="3015624"/>
                  </a:lnTo>
                  <a:lnTo>
                    <a:pt x="3525521" y="3021973"/>
                  </a:lnTo>
                  <a:lnTo>
                    <a:pt x="3524886" y="3028322"/>
                  </a:lnTo>
                  <a:lnTo>
                    <a:pt x="3523298" y="3034037"/>
                  </a:lnTo>
                  <a:lnTo>
                    <a:pt x="3521076" y="3040068"/>
                  </a:lnTo>
                  <a:lnTo>
                    <a:pt x="3518536" y="3045465"/>
                  </a:lnTo>
                  <a:lnTo>
                    <a:pt x="3515361" y="3050544"/>
                  </a:lnTo>
                  <a:lnTo>
                    <a:pt x="3511868" y="3055306"/>
                  </a:lnTo>
                  <a:lnTo>
                    <a:pt x="3507741" y="3059751"/>
                  </a:lnTo>
                  <a:lnTo>
                    <a:pt x="3503613" y="3064195"/>
                  </a:lnTo>
                  <a:lnTo>
                    <a:pt x="3498851" y="3067687"/>
                  </a:lnTo>
                  <a:lnTo>
                    <a:pt x="3493453" y="3070862"/>
                  </a:lnTo>
                  <a:lnTo>
                    <a:pt x="3488056" y="3073084"/>
                  </a:lnTo>
                  <a:lnTo>
                    <a:pt x="3482023" y="3075623"/>
                  </a:lnTo>
                  <a:lnTo>
                    <a:pt x="3476308" y="3077211"/>
                  </a:lnTo>
                  <a:lnTo>
                    <a:pt x="3470276" y="3077846"/>
                  </a:lnTo>
                  <a:lnTo>
                    <a:pt x="3463926" y="3078163"/>
                  </a:lnTo>
                  <a:lnTo>
                    <a:pt x="3054351" y="3078163"/>
                  </a:lnTo>
                  <a:lnTo>
                    <a:pt x="3048001" y="3077846"/>
                  </a:lnTo>
                  <a:lnTo>
                    <a:pt x="3041968" y="3077211"/>
                  </a:lnTo>
                  <a:lnTo>
                    <a:pt x="3035936" y="3075623"/>
                  </a:lnTo>
                  <a:lnTo>
                    <a:pt x="3030221" y="3073084"/>
                  </a:lnTo>
                  <a:lnTo>
                    <a:pt x="3024506" y="3070862"/>
                  </a:lnTo>
                  <a:lnTo>
                    <a:pt x="3019426" y="3067687"/>
                  </a:lnTo>
                  <a:lnTo>
                    <a:pt x="3014663" y="3064195"/>
                  </a:lnTo>
                  <a:lnTo>
                    <a:pt x="3010536" y="3059751"/>
                  </a:lnTo>
                  <a:lnTo>
                    <a:pt x="3006408" y="3055306"/>
                  </a:lnTo>
                  <a:lnTo>
                    <a:pt x="3002916" y="3050544"/>
                  </a:lnTo>
                  <a:lnTo>
                    <a:pt x="2999741" y="3045465"/>
                  </a:lnTo>
                  <a:lnTo>
                    <a:pt x="2997201" y="3040068"/>
                  </a:lnTo>
                  <a:lnTo>
                    <a:pt x="2994978" y="3034037"/>
                  </a:lnTo>
                  <a:lnTo>
                    <a:pt x="2993391" y="3028322"/>
                  </a:lnTo>
                  <a:lnTo>
                    <a:pt x="2992756" y="3021973"/>
                  </a:lnTo>
                  <a:lnTo>
                    <a:pt x="2992438" y="3015624"/>
                  </a:lnTo>
                  <a:lnTo>
                    <a:pt x="2992438" y="1374374"/>
                  </a:lnTo>
                  <a:lnTo>
                    <a:pt x="3028316" y="1338819"/>
                  </a:lnTo>
                  <a:lnTo>
                    <a:pt x="3063558" y="1303264"/>
                  </a:lnTo>
                  <a:lnTo>
                    <a:pt x="3098801" y="1267391"/>
                  </a:lnTo>
                  <a:lnTo>
                    <a:pt x="3133408" y="1230884"/>
                  </a:lnTo>
                  <a:lnTo>
                    <a:pt x="3168333" y="1194059"/>
                  </a:lnTo>
                  <a:lnTo>
                    <a:pt x="3201988" y="1156599"/>
                  </a:lnTo>
                  <a:lnTo>
                    <a:pt x="3235961" y="1119139"/>
                  </a:lnTo>
                  <a:lnTo>
                    <a:pt x="3269616" y="1081044"/>
                  </a:lnTo>
                  <a:lnTo>
                    <a:pt x="3302636" y="1042314"/>
                  </a:lnTo>
                  <a:lnTo>
                    <a:pt x="3335973" y="1003585"/>
                  </a:lnTo>
                  <a:lnTo>
                    <a:pt x="3368041" y="964220"/>
                  </a:lnTo>
                  <a:lnTo>
                    <a:pt x="3400426" y="924221"/>
                  </a:lnTo>
                  <a:lnTo>
                    <a:pt x="3432493" y="884221"/>
                  </a:lnTo>
                  <a:lnTo>
                    <a:pt x="3463926" y="843904"/>
                  </a:lnTo>
                  <a:lnTo>
                    <a:pt x="3495041" y="802952"/>
                  </a:lnTo>
                  <a:lnTo>
                    <a:pt x="3525838" y="762000"/>
                  </a:lnTo>
                  <a:close/>
                  <a:moveTo>
                    <a:pt x="549911" y="373063"/>
                  </a:moveTo>
                  <a:lnTo>
                    <a:pt x="655638" y="373063"/>
                  </a:lnTo>
                  <a:lnTo>
                    <a:pt x="658813" y="373381"/>
                  </a:lnTo>
                  <a:lnTo>
                    <a:pt x="661988" y="373698"/>
                  </a:lnTo>
                  <a:lnTo>
                    <a:pt x="664846" y="374650"/>
                  </a:lnTo>
                  <a:lnTo>
                    <a:pt x="667386" y="375920"/>
                  </a:lnTo>
                  <a:lnTo>
                    <a:pt x="670243" y="376872"/>
                  </a:lnTo>
                  <a:lnTo>
                    <a:pt x="673101" y="378460"/>
                  </a:lnTo>
                  <a:lnTo>
                    <a:pt x="675323" y="380047"/>
                  </a:lnTo>
                  <a:lnTo>
                    <a:pt x="677228" y="382269"/>
                  </a:lnTo>
                  <a:lnTo>
                    <a:pt x="679451" y="384491"/>
                  </a:lnTo>
                  <a:lnTo>
                    <a:pt x="681356" y="386713"/>
                  </a:lnTo>
                  <a:lnTo>
                    <a:pt x="682943" y="389252"/>
                  </a:lnTo>
                  <a:lnTo>
                    <a:pt x="684213" y="392109"/>
                  </a:lnTo>
                  <a:lnTo>
                    <a:pt x="684848" y="394649"/>
                  </a:lnTo>
                  <a:lnTo>
                    <a:pt x="685483" y="397823"/>
                  </a:lnTo>
                  <a:lnTo>
                    <a:pt x="686436" y="400680"/>
                  </a:lnTo>
                  <a:lnTo>
                    <a:pt x="686436" y="403854"/>
                  </a:lnTo>
                  <a:lnTo>
                    <a:pt x="686436" y="515908"/>
                  </a:lnTo>
                  <a:lnTo>
                    <a:pt x="708026" y="518448"/>
                  </a:lnTo>
                  <a:lnTo>
                    <a:pt x="729933" y="522257"/>
                  </a:lnTo>
                  <a:lnTo>
                    <a:pt x="751206" y="526384"/>
                  </a:lnTo>
                  <a:lnTo>
                    <a:pt x="761366" y="528923"/>
                  </a:lnTo>
                  <a:lnTo>
                    <a:pt x="772161" y="531463"/>
                  </a:lnTo>
                  <a:lnTo>
                    <a:pt x="788036" y="536859"/>
                  </a:lnTo>
                  <a:lnTo>
                    <a:pt x="804864" y="542573"/>
                  </a:lnTo>
                  <a:lnTo>
                    <a:pt x="821691" y="548922"/>
                  </a:lnTo>
                  <a:lnTo>
                    <a:pt x="839154" y="556857"/>
                  </a:lnTo>
                  <a:lnTo>
                    <a:pt x="856299" y="565111"/>
                  </a:lnTo>
                  <a:lnTo>
                    <a:pt x="873761" y="574316"/>
                  </a:lnTo>
                  <a:lnTo>
                    <a:pt x="890589" y="584157"/>
                  </a:lnTo>
                  <a:lnTo>
                    <a:pt x="907734" y="594315"/>
                  </a:lnTo>
                  <a:lnTo>
                    <a:pt x="924244" y="605425"/>
                  </a:lnTo>
                  <a:lnTo>
                    <a:pt x="940119" y="617170"/>
                  </a:lnTo>
                  <a:lnTo>
                    <a:pt x="955359" y="629550"/>
                  </a:lnTo>
                  <a:lnTo>
                    <a:pt x="962661" y="635581"/>
                  </a:lnTo>
                  <a:lnTo>
                    <a:pt x="969646" y="641930"/>
                  </a:lnTo>
                  <a:lnTo>
                    <a:pt x="976314" y="648596"/>
                  </a:lnTo>
                  <a:lnTo>
                    <a:pt x="982981" y="655579"/>
                  </a:lnTo>
                  <a:lnTo>
                    <a:pt x="989331" y="662246"/>
                  </a:lnTo>
                  <a:lnTo>
                    <a:pt x="995364" y="668912"/>
                  </a:lnTo>
                  <a:lnTo>
                    <a:pt x="1001079" y="675895"/>
                  </a:lnTo>
                  <a:lnTo>
                    <a:pt x="1006794" y="683196"/>
                  </a:lnTo>
                  <a:lnTo>
                    <a:pt x="1011556" y="690180"/>
                  </a:lnTo>
                  <a:lnTo>
                    <a:pt x="1016001" y="697163"/>
                  </a:lnTo>
                  <a:lnTo>
                    <a:pt x="1019176" y="702242"/>
                  </a:lnTo>
                  <a:lnTo>
                    <a:pt x="1021716" y="707639"/>
                  </a:lnTo>
                  <a:lnTo>
                    <a:pt x="1023621" y="712718"/>
                  </a:lnTo>
                  <a:lnTo>
                    <a:pt x="1025209" y="717797"/>
                  </a:lnTo>
                  <a:lnTo>
                    <a:pt x="1026479" y="723193"/>
                  </a:lnTo>
                  <a:lnTo>
                    <a:pt x="1027114" y="728907"/>
                  </a:lnTo>
                  <a:lnTo>
                    <a:pt x="1028066" y="734621"/>
                  </a:lnTo>
                  <a:lnTo>
                    <a:pt x="1028066" y="740334"/>
                  </a:lnTo>
                  <a:lnTo>
                    <a:pt x="1027749" y="746048"/>
                  </a:lnTo>
                  <a:lnTo>
                    <a:pt x="1026796" y="752079"/>
                  </a:lnTo>
                  <a:lnTo>
                    <a:pt x="1025526" y="758111"/>
                  </a:lnTo>
                  <a:lnTo>
                    <a:pt x="1023939" y="763824"/>
                  </a:lnTo>
                  <a:lnTo>
                    <a:pt x="1022034" y="769856"/>
                  </a:lnTo>
                  <a:lnTo>
                    <a:pt x="1019811" y="775887"/>
                  </a:lnTo>
                  <a:lnTo>
                    <a:pt x="1017271" y="781601"/>
                  </a:lnTo>
                  <a:lnTo>
                    <a:pt x="1014096" y="787632"/>
                  </a:lnTo>
                  <a:lnTo>
                    <a:pt x="1010286" y="794616"/>
                  </a:lnTo>
                  <a:lnTo>
                    <a:pt x="1005524" y="800964"/>
                  </a:lnTo>
                  <a:lnTo>
                    <a:pt x="1000444" y="807630"/>
                  </a:lnTo>
                  <a:lnTo>
                    <a:pt x="994729" y="813979"/>
                  </a:lnTo>
                  <a:lnTo>
                    <a:pt x="989014" y="820328"/>
                  </a:lnTo>
                  <a:lnTo>
                    <a:pt x="982664" y="826359"/>
                  </a:lnTo>
                  <a:lnTo>
                    <a:pt x="975996" y="832073"/>
                  </a:lnTo>
                  <a:lnTo>
                    <a:pt x="969329" y="837152"/>
                  </a:lnTo>
                  <a:lnTo>
                    <a:pt x="961709" y="841913"/>
                  </a:lnTo>
                  <a:lnTo>
                    <a:pt x="954089" y="846675"/>
                  </a:lnTo>
                  <a:lnTo>
                    <a:pt x="946469" y="850167"/>
                  </a:lnTo>
                  <a:lnTo>
                    <a:pt x="938214" y="853976"/>
                  </a:lnTo>
                  <a:lnTo>
                    <a:pt x="930276" y="856198"/>
                  </a:lnTo>
                  <a:lnTo>
                    <a:pt x="922021" y="858102"/>
                  </a:lnTo>
                  <a:lnTo>
                    <a:pt x="913131" y="859690"/>
                  </a:lnTo>
                  <a:lnTo>
                    <a:pt x="904876" y="860007"/>
                  </a:lnTo>
                  <a:lnTo>
                    <a:pt x="899796" y="859690"/>
                  </a:lnTo>
                  <a:lnTo>
                    <a:pt x="894716" y="859372"/>
                  </a:lnTo>
                  <a:lnTo>
                    <a:pt x="889954" y="858420"/>
                  </a:lnTo>
                  <a:lnTo>
                    <a:pt x="885191" y="857785"/>
                  </a:lnTo>
                  <a:lnTo>
                    <a:pt x="880746" y="856198"/>
                  </a:lnTo>
                  <a:lnTo>
                    <a:pt x="876619" y="854611"/>
                  </a:lnTo>
                  <a:lnTo>
                    <a:pt x="872174" y="852706"/>
                  </a:lnTo>
                  <a:lnTo>
                    <a:pt x="867729" y="850801"/>
                  </a:lnTo>
                  <a:lnTo>
                    <a:pt x="863919" y="848262"/>
                  </a:lnTo>
                  <a:lnTo>
                    <a:pt x="860109" y="845405"/>
                  </a:lnTo>
                  <a:lnTo>
                    <a:pt x="856299" y="842548"/>
                  </a:lnTo>
                  <a:lnTo>
                    <a:pt x="852806" y="839374"/>
                  </a:lnTo>
                  <a:lnTo>
                    <a:pt x="849314" y="835565"/>
                  </a:lnTo>
                  <a:lnTo>
                    <a:pt x="846139" y="832073"/>
                  </a:lnTo>
                  <a:lnTo>
                    <a:pt x="843281" y="828264"/>
                  </a:lnTo>
                  <a:lnTo>
                    <a:pt x="840106" y="823820"/>
                  </a:lnTo>
                  <a:lnTo>
                    <a:pt x="834709" y="816519"/>
                  </a:lnTo>
                  <a:lnTo>
                    <a:pt x="831534" y="812392"/>
                  </a:lnTo>
                  <a:lnTo>
                    <a:pt x="825184" y="806361"/>
                  </a:lnTo>
                  <a:lnTo>
                    <a:pt x="819469" y="800647"/>
                  </a:lnTo>
                  <a:lnTo>
                    <a:pt x="807086" y="790172"/>
                  </a:lnTo>
                  <a:lnTo>
                    <a:pt x="793751" y="780014"/>
                  </a:lnTo>
                  <a:lnTo>
                    <a:pt x="779781" y="769856"/>
                  </a:lnTo>
                  <a:lnTo>
                    <a:pt x="765176" y="760015"/>
                  </a:lnTo>
                  <a:lnTo>
                    <a:pt x="750571" y="750810"/>
                  </a:lnTo>
                  <a:lnTo>
                    <a:pt x="736918" y="742874"/>
                  </a:lnTo>
                  <a:lnTo>
                    <a:pt x="730251" y="739382"/>
                  </a:lnTo>
                  <a:lnTo>
                    <a:pt x="723901" y="736208"/>
                  </a:lnTo>
                  <a:lnTo>
                    <a:pt x="717551" y="733668"/>
                  </a:lnTo>
                  <a:lnTo>
                    <a:pt x="711518" y="731446"/>
                  </a:lnTo>
                  <a:lnTo>
                    <a:pt x="698501" y="727320"/>
                  </a:lnTo>
                  <a:lnTo>
                    <a:pt x="685483" y="723828"/>
                  </a:lnTo>
                  <a:lnTo>
                    <a:pt x="672148" y="720653"/>
                  </a:lnTo>
                  <a:lnTo>
                    <a:pt x="658813" y="718114"/>
                  </a:lnTo>
                  <a:lnTo>
                    <a:pt x="645796" y="716209"/>
                  </a:lnTo>
                  <a:lnTo>
                    <a:pt x="632461" y="714622"/>
                  </a:lnTo>
                  <a:lnTo>
                    <a:pt x="619443" y="713670"/>
                  </a:lnTo>
                  <a:lnTo>
                    <a:pt x="606426" y="713352"/>
                  </a:lnTo>
                  <a:lnTo>
                    <a:pt x="597536" y="713352"/>
                  </a:lnTo>
                  <a:lnTo>
                    <a:pt x="588646" y="713670"/>
                  </a:lnTo>
                  <a:lnTo>
                    <a:pt x="579438" y="714622"/>
                  </a:lnTo>
                  <a:lnTo>
                    <a:pt x="569596" y="715892"/>
                  </a:lnTo>
                  <a:lnTo>
                    <a:pt x="559753" y="717479"/>
                  </a:lnTo>
                  <a:lnTo>
                    <a:pt x="549593" y="719066"/>
                  </a:lnTo>
                  <a:lnTo>
                    <a:pt x="539433" y="721606"/>
                  </a:lnTo>
                  <a:lnTo>
                    <a:pt x="528638" y="724463"/>
                  </a:lnTo>
                  <a:lnTo>
                    <a:pt x="518161" y="727954"/>
                  </a:lnTo>
                  <a:lnTo>
                    <a:pt x="507366" y="732081"/>
                  </a:lnTo>
                  <a:lnTo>
                    <a:pt x="496571" y="736843"/>
                  </a:lnTo>
                  <a:lnTo>
                    <a:pt x="486093" y="742239"/>
                  </a:lnTo>
                  <a:lnTo>
                    <a:pt x="474981" y="748588"/>
                  </a:lnTo>
                  <a:lnTo>
                    <a:pt x="464821" y="755254"/>
                  </a:lnTo>
                  <a:lnTo>
                    <a:pt x="454026" y="763190"/>
                  </a:lnTo>
                  <a:lnTo>
                    <a:pt x="443866" y="771760"/>
                  </a:lnTo>
                  <a:lnTo>
                    <a:pt x="440691" y="774935"/>
                  </a:lnTo>
                  <a:lnTo>
                    <a:pt x="437516" y="778109"/>
                  </a:lnTo>
                  <a:lnTo>
                    <a:pt x="434658" y="781283"/>
                  </a:lnTo>
                  <a:lnTo>
                    <a:pt x="432118" y="784775"/>
                  </a:lnTo>
                  <a:lnTo>
                    <a:pt x="427356" y="792711"/>
                  </a:lnTo>
                  <a:lnTo>
                    <a:pt x="422911" y="800647"/>
                  </a:lnTo>
                  <a:lnTo>
                    <a:pt x="419418" y="809535"/>
                  </a:lnTo>
                  <a:lnTo>
                    <a:pt x="416561" y="818741"/>
                  </a:lnTo>
                  <a:lnTo>
                    <a:pt x="414656" y="828264"/>
                  </a:lnTo>
                  <a:lnTo>
                    <a:pt x="413068" y="837787"/>
                  </a:lnTo>
                  <a:lnTo>
                    <a:pt x="412751" y="847627"/>
                  </a:lnTo>
                  <a:lnTo>
                    <a:pt x="412751" y="857785"/>
                  </a:lnTo>
                  <a:lnTo>
                    <a:pt x="413386" y="867625"/>
                  </a:lnTo>
                  <a:lnTo>
                    <a:pt x="414973" y="877466"/>
                  </a:lnTo>
                  <a:lnTo>
                    <a:pt x="417513" y="887306"/>
                  </a:lnTo>
                  <a:lnTo>
                    <a:pt x="420688" y="896829"/>
                  </a:lnTo>
                  <a:lnTo>
                    <a:pt x="424498" y="906035"/>
                  </a:lnTo>
                  <a:lnTo>
                    <a:pt x="429261" y="914606"/>
                  </a:lnTo>
                  <a:lnTo>
                    <a:pt x="434023" y="921272"/>
                  </a:lnTo>
                  <a:lnTo>
                    <a:pt x="438468" y="927620"/>
                  </a:lnTo>
                  <a:lnTo>
                    <a:pt x="443231" y="933652"/>
                  </a:lnTo>
                  <a:lnTo>
                    <a:pt x="448311" y="939048"/>
                  </a:lnTo>
                  <a:lnTo>
                    <a:pt x="453391" y="944127"/>
                  </a:lnTo>
                  <a:lnTo>
                    <a:pt x="458788" y="948571"/>
                  </a:lnTo>
                  <a:lnTo>
                    <a:pt x="464821" y="953333"/>
                  </a:lnTo>
                  <a:lnTo>
                    <a:pt x="470536" y="957142"/>
                  </a:lnTo>
                  <a:lnTo>
                    <a:pt x="476886" y="961586"/>
                  </a:lnTo>
                  <a:lnTo>
                    <a:pt x="483236" y="965078"/>
                  </a:lnTo>
                  <a:lnTo>
                    <a:pt x="497523" y="972696"/>
                  </a:lnTo>
                  <a:lnTo>
                    <a:pt x="512763" y="979997"/>
                  </a:lnTo>
                  <a:lnTo>
                    <a:pt x="529591" y="987933"/>
                  </a:lnTo>
                  <a:lnTo>
                    <a:pt x="538163" y="991742"/>
                  </a:lnTo>
                  <a:lnTo>
                    <a:pt x="592138" y="1015232"/>
                  </a:lnTo>
                  <a:lnTo>
                    <a:pt x="629286" y="1031421"/>
                  </a:lnTo>
                  <a:lnTo>
                    <a:pt x="664211" y="1047610"/>
                  </a:lnTo>
                  <a:lnTo>
                    <a:pt x="686436" y="1056181"/>
                  </a:lnTo>
                  <a:lnTo>
                    <a:pt x="738188" y="1077767"/>
                  </a:lnTo>
                  <a:lnTo>
                    <a:pt x="764858" y="1089829"/>
                  </a:lnTo>
                  <a:lnTo>
                    <a:pt x="792164" y="1101892"/>
                  </a:lnTo>
                  <a:lnTo>
                    <a:pt x="819786" y="1114906"/>
                  </a:lnTo>
                  <a:lnTo>
                    <a:pt x="846456" y="1129191"/>
                  </a:lnTo>
                  <a:lnTo>
                    <a:pt x="860109" y="1136175"/>
                  </a:lnTo>
                  <a:lnTo>
                    <a:pt x="873444" y="1143793"/>
                  </a:lnTo>
                  <a:lnTo>
                    <a:pt x="886461" y="1151094"/>
                  </a:lnTo>
                  <a:lnTo>
                    <a:pt x="899479" y="1159030"/>
                  </a:lnTo>
                  <a:lnTo>
                    <a:pt x="912179" y="1166966"/>
                  </a:lnTo>
                  <a:lnTo>
                    <a:pt x="924244" y="1175536"/>
                  </a:lnTo>
                  <a:lnTo>
                    <a:pt x="935991" y="1183790"/>
                  </a:lnTo>
                  <a:lnTo>
                    <a:pt x="948056" y="1192995"/>
                  </a:lnTo>
                  <a:lnTo>
                    <a:pt x="958851" y="1202201"/>
                  </a:lnTo>
                  <a:lnTo>
                    <a:pt x="969646" y="1211406"/>
                  </a:lnTo>
                  <a:lnTo>
                    <a:pt x="980124" y="1220929"/>
                  </a:lnTo>
                  <a:lnTo>
                    <a:pt x="989966" y="1231405"/>
                  </a:lnTo>
                  <a:lnTo>
                    <a:pt x="999174" y="1241563"/>
                  </a:lnTo>
                  <a:lnTo>
                    <a:pt x="1008381" y="1251721"/>
                  </a:lnTo>
                  <a:lnTo>
                    <a:pt x="1016001" y="1262831"/>
                  </a:lnTo>
                  <a:lnTo>
                    <a:pt x="1023621" y="1273941"/>
                  </a:lnTo>
                  <a:lnTo>
                    <a:pt x="1030606" y="1285369"/>
                  </a:lnTo>
                  <a:lnTo>
                    <a:pt x="1036639" y="1297114"/>
                  </a:lnTo>
                  <a:lnTo>
                    <a:pt x="1042036" y="1309494"/>
                  </a:lnTo>
                  <a:lnTo>
                    <a:pt x="1046799" y="1321873"/>
                  </a:lnTo>
                  <a:lnTo>
                    <a:pt x="1050609" y="1333936"/>
                  </a:lnTo>
                  <a:lnTo>
                    <a:pt x="1054101" y="1345364"/>
                  </a:lnTo>
                  <a:lnTo>
                    <a:pt x="1056641" y="1357109"/>
                  </a:lnTo>
                  <a:lnTo>
                    <a:pt x="1058864" y="1368854"/>
                  </a:lnTo>
                  <a:lnTo>
                    <a:pt x="1060769" y="1380599"/>
                  </a:lnTo>
                  <a:lnTo>
                    <a:pt x="1062356" y="1392661"/>
                  </a:lnTo>
                  <a:lnTo>
                    <a:pt x="1062991" y="1404406"/>
                  </a:lnTo>
                  <a:lnTo>
                    <a:pt x="1063626" y="1416151"/>
                  </a:lnTo>
                  <a:lnTo>
                    <a:pt x="1063626" y="1428214"/>
                  </a:lnTo>
                  <a:lnTo>
                    <a:pt x="1062991" y="1439959"/>
                  </a:lnTo>
                  <a:lnTo>
                    <a:pt x="1062356" y="1451704"/>
                  </a:lnTo>
                  <a:lnTo>
                    <a:pt x="1061086" y="1463449"/>
                  </a:lnTo>
                  <a:lnTo>
                    <a:pt x="1059181" y="1475511"/>
                  </a:lnTo>
                  <a:lnTo>
                    <a:pt x="1057276" y="1487257"/>
                  </a:lnTo>
                  <a:lnTo>
                    <a:pt x="1054419" y="1498684"/>
                  </a:lnTo>
                  <a:lnTo>
                    <a:pt x="1051561" y="1510112"/>
                  </a:lnTo>
                  <a:lnTo>
                    <a:pt x="1048069" y="1521539"/>
                  </a:lnTo>
                  <a:lnTo>
                    <a:pt x="1044259" y="1532967"/>
                  </a:lnTo>
                  <a:lnTo>
                    <a:pt x="1039814" y="1544077"/>
                  </a:lnTo>
                  <a:lnTo>
                    <a:pt x="1035369" y="1555187"/>
                  </a:lnTo>
                  <a:lnTo>
                    <a:pt x="1030289" y="1565980"/>
                  </a:lnTo>
                  <a:lnTo>
                    <a:pt x="1024891" y="1576773"/>
                  </a:lnTo>
                  <a:lnTo>
                    <a:pt x="1018859" y="1587248"/>
                  </a:lnTo>
                  <a:lnTo>
                    <a:pt x="1012509" y="1598041"/>
                  </a:lnTo>
                  <a:lnTo>
                    <a:pt x="1005841" y="1608199"/>
                  </a:lnTo>
                  <a:lnTo>
                    <a:pt x="998856" y="1618039"/>
                  </a:lnTo>
                  <a:lnTo>
                    <a:pt x="991236" y="1627880"/>
                  </a:lnTo>
                  <a:lnTo>
                    <a:pt x="983299" y="1637403"/>
                  </a:lnTo>
                  <a:lnTo>
                    <a:pt x="975044" y="1646926"/>
                  </a:lnTo>
                  <a:lnTo>
                    <a:pt x="966789" y="1656131"/>
                  </a:lnTo>
                  <a:lnTo>
                    <a:pt x="957899" y="1665020"/>
                  </a:lnTo>
                  <a:lnTo>
                    <a:pt x="948374" y="1673908"/>
                  </a:lnTo>
                  <a:lnTo>
                    <a:pt x="936944" y="1682796"/>
                  </a:lnTo>
                  <a:lnTo>
                    <a:pt x="925196" y="1692001"/>
                  </a:lnTo>
                  <a:lnTo>
                    <a:pt x="912179" y="1700572"/>
                  </a:lnTo>
                  <a:lnTo>
                    <a:pt x="898209" y="1708508"/>
                  </a:lnTo>
                  <a:lnTo>
                    <a:pt x="883921" y="1716444"/>
                  </a:lnTo>
                  <a:lnTo>
                    <a:pt x="868999" y="1723110"/>
                  </a:lnTo>
                  <a:lnTo>
                    <a:pt x="853124" y="1729776"/>
                  </a:lnTo>
                  <a:lnTo>
                    <a:pt x="836614" y="1736125"/>
                  </a:lnTo>
                  <a:lnTo>
                    <a:pt x="819786" y="1741521"/>
                  </a:lnTo>
                  <a:lnTo>
                    <a:pt x="802324" y="1746283"/>
                  </a:lnTo>
                  <a:lnTo>
                    <a:pt x="784226" y="1751044"/>
                  </a:lnTo>
                  <a:lnTo>
                    <a:pt x="765811" y="1755171"/>
                  </a:lnTo>
                  <a:lnTo>
                    <a:pt x="746443" y="1758663"/>
                  </a:lnTo>
                  <a:lnTo>
                    <a:pt x="727076" y="1761202"/>
                  </a:lnTo>
                  <a:lnTo>
                    <a:pt x="707073" y="1763742"/>
                  </a:lnTo>
                  <a:lnTo>
                    <a:pt x="686436" y="1765329"/>
                  </a:lnTo>
                  <a:lnTo>
                    <a:pt x="686436" y="1869447"/>
                  </a:lnTo>
                  <a:lnTo>
                    <a:pt x="686436" y="1872621"/>
                  </a:lnTo>
                  <a:lnTo>
                    <a:pt x="685483" y="1875161"/>
                  </a:lnTo>
                  <a:lnTo>
                    <a:pt x="684848" y="1878335"/>
                  </a:lnTo>
                  <a:lnTo>
                    <a:pt x="684213" y="1881192"/>
                  </a:lnTo>
                  <a:lnTo>
                    <a:pt x="682943" y="1884049"/>
                  </a:lnTo>
                  <a:lnTo>
                    <a:pt x="681356" y="1886271"/>
                  </a:lnTo>
                  <a:lnTo>
                    <a:pt x="679451" y="1888811"/>
                  </a:lnTo>
                  <a:lnTo>
                    <a:pt x="677228" y="1891033"/>
                  </a:lnTo>
                  <a:lnTo>
                    <a:pt x="675323" y="1892937"/>
                  </a:lnTo>
                  <a:lnTo>
                    <a:pt x="673101" y="1894524"/>
                  </a:lnTo>
                  <a:lnTo>
                    <a:pt x="670243" y="1896112"/>
                  </a:lnTo>
                  <a:lnTo>
                    <a:pt x="667386" y="1897381"/>
                  </a:lnTo>
                  <a:lnTo>
                    <a:pt x="664846" y="1898651"/>
                  </a:lnTo>
                  <a:lnTo>
                    <a:pt x="661988" y="1899286"/>
                  </a:lnTo>
                  <a:lnTo>
                    <a:pt x="658813" y="1899921"/>
                  </a:lnTo>
                  <a:lnTo>
                    <a:pt x="655638" y="1900238"/>
                  </a:lnTo>
                  <a:lnTo>
                    <a:pt x="549911" y="1900238"/>
                  </a:lnTo>
                  <a:lnTo>
                    <a:pt x="546736" y="1899921"/>
                  </a:lnTo>
                  <a:lnTo>
                    <a:pt x="543561" y="1899286"/>
                  </a:lnTo>
                  <a:lnTo>
                    <a:pt x="540386" y="1898651"/>
                  </a:lnTo>
                  <a:lnTo>
                    <a:pt x="537846" y="1897381"/>
                  </a:lnTo>
                  <a:lnTo>
                    <a:pt x="534988" y="1896112"/>
                  </a:lnTo>
                  <a:lnTo>
                    <a:pt x="532766" y="1894524"/>
                  </a:lnTo>
                  <a:lnTo>
                    <a:pt x="530226" y="1892937"/>
                  </a:lnTo>
                  <a:lnTo>
                    <a:pt x="528003" y="1891033"/>
                  </a:lnTo>
                  <a:lnTo>
                    <a:pt x="525781" y="1888811"/>
                  </a:lnTo>
                  <a:lnTo>
                    <a:pt x="524193" y="1886271"/>
                  </a:lnTo>
                  <a:lnTo>
                    <a:pt x="522606" y="1884049"/>
                  </a:lnTo>
                  <a:lnTo>
                    <a:pt x="521653" y="1881192"/>
                  </a:lnTo>
                  <a:lnTo>
                    <a:pt x="520383" y="1878335"/>
                  </a:lnTo>
                  <a:lnTo>
                    <a:pt x="519748" y="1875161"/>
                  </a:lnTo>
                  <a:lnTo>
                    <a:pt x="519113" y="1872621"/>
                  </a:lnTo>
                  <a:lnTo>
                    <a:pt x="518796" y="1869447"/>
                  </a:lnTo>
                  <a:lnTo>
                    <a:pt x="518796" y="1757710"/>
                  </a:lnTo>
                  <a:lnTo>
                    <a:pt x="493078" y="1753584"/>
                  </a:lnTo>
                  <a:lnTo>
                    <a:pt x="467678" y="1748187"/>
                  </a:lnTo>
                  <a:lnTo>
                    <a:pt x="441961" y="1742156"/>
                  </a:lnTo>
                  <a:lnTo>
                    <a:pt x="429261" y="1738982"/>
                  </a:lnTo>
                  <a:lnTo>
                    <a:pt x="416561" y="1734855"/>
                  </a:lnTo>
                  <a:lnTo>
                    <a:pt x="404178" y="1731363"/>
                  </a:lnTo>
                  <a:lnTo>
                    <a:pt x="391796" y="1726919"/>
                  </a:lnTo>
                  <a:lnTo>
                    <a:pt x="379731" y="1722793"/>
                  </a:lnTo>
                  <a:lnTo>
                    <a:pt x="367666" y="1718349"/>
                  </a:lnTo>
                  <a:lnTo>
                    <a:pt x="355601" y="1713270"/>
                  </a:lnTo>
                  <a:lnTo>
                    <a:pt x="344171" y="1708508"/>
                  </a:lnTo>
                  <a:lnTo>
                    <a:pt x="332106" y="1703112"/>
                  </a:lnTo>
                  <a:lnTo>
                    <a:pt x="321311" y="1697398"/>
                  </a:lnTo>
                  <a:lnTo>
                    <a:pt x="309881" y="1692001"/>
                  </a:lnTo>
                  <a:lnTo>
                    <a:pt x="299086" y="1685970"/>
                  </a:lnTo>
                  <a:lnTo>
                    <a:pt x="288608" y="1679622"/>
                  </a:lnTo>
                  <a:lnTo>
                    <a:pt x="277813" y="1673273"/>
                  </a:lnTo>
                  <a:lnTo>
                    <a:pt x="267971" y="1666607"/>
                  </a:lnTo>
                  <a:lnTo>
                    <a:pt x="258128" y="1659623"/>
                  </a:lnTo>
                  <a:lnTo>
                    <a:pt x="248286" y="1652322"/>
                  </a:lnTo>
                  <a:lnTo>
                    <a:pt x="239078" y="1645021"/>
                  </a:lnTo>
                  <a:lnTo>
                    <a:pt x="230188" y="1637085"/>
                  </a:lnTo>
                  <a:lnTo>
                    <a:pt x="221933" y="1629150"/>
                  </a:lnTo>
                  <a:lnTo>
                    <a:pt x="213678" y="1620896"/>
                  </a:lnTo>
                  <a:lnTo>
                    <a:pt x="205741" y="1612643"/>
                  </a:lnTo>
                  <a:lnTo>
                    <a:pt x="198121" y="1604072"/>
                  </a:lnTo>
                  <a:lnTo>
                    <a:pt x="191136" y="1594867"/>
                  </a:lnTo>
                  <a:lnTo>
                    <a:pt x="184468" y="1585979"/>
                  </a:lnTo>
                  <a:lnTo>
                    <a:pt x="178436" y="1575821"/>
                  </a:lnTo>
                  <a:lnTo>
                    <a:pt x="175261" y="1571377"/>
                  </a:lnTo>
                  <a:lnTo>
                    <a:pt x="173038" y="1565980"/>
                  </a:lnTo>
                  <a:lnTo>
                    <a:pt x="170816" y="1560901"/>
                  </a:lnTo>
                  <a:lnTo>
                    <a:pt x="169228" y="1555505"/>
                  </a:lnTo>
                  <a:lnTo>
                    <a:pt x="168276" y="1550426"/>
                  </a:lnTo>
                  <a:lnTo>
                    <a:pt x="167323" y="1544395"/>
                  </a:lnTo>
                  <a:lnTo>
                    <a:pt x="167006" y="1538998"/>
                  </a:lnTo>
                  <a:lnTo>
                    <a:pt x="166688" y="1533284"/>
                  </a:lnTo>
                  <a:lnTo>
                    <a:pt x="167006" y="1527571"/>
                  </a:lnTo>
                  <a:lnTo>
                    <a:pt x="167641" y="1521539"/>
                  </a:lnTo>
                  <a:lnTo>
                    <a:pt x="168911" y="1515508"/>
                  </a:lnTo>
                  <a:lnTo>
                    <a:pt x="170498" y="1509794"/>
                  </a:lnTo>
                  <a:lnTo>
                    <a:pt x="172403" y="1503763"/>
                  </a:lnTo>
                  <a:lnTo>
                    <a:pt x="174943" y="1497732"/>
                  </a:lnTo>
                  <a:lnTo>
                    <a:pt x="177483" y="1492018"/>
                  </a:lnTo>
                  <a:lnTo>
                    <a:pt x="180341" y="1485987"/>
                  </a:lnTo>
                  <a:lnTo>
                    <a:pt x="184786" y="1479321"/>
                  </a:lnTo>
                  <a:lnTo>
                    <a:pt x="189231" y="1472655"/>
                  </a:lnTo>
                  <a:lnTo>
                    <a:pt x="194311" y="1465988"/>
                  </a:lnTo>
                  <a:lnTo>
                    <a:pt x="199708" y="1459640"/>
                  </a:lnTo>
                  <a:lnTo>
                    <a:pt x="205741" y="1453291"/>
                  </a:lnTo>
                  <a:lnTo>
                    <a:pt x="212091" y="1447260"/>
                  </a:lnTo>
                  <a:lnTo>
                    <a:pt x="218758" y="1441546"/>
                  </a:lnTo>
                  <a:lnTo>
                    <a:pt x="225743" y="1436467"/>
                  </a:lnTo>
                  <a:lnTo>
                    <a:pt x="232728" y="1431071"/>
                  </a:lnTo>
                  <a:lnTo>
                    <a:pt x="240348" y="1426944"/>
                  </a:lnTo>
                  <a:lnTo>
                    <a:pt x="248286" y="1422817"/>
                  </a:lnTo>
                  <a:lnTo>
                    <a:pt x="256541" y="1419643"/>
                  </a:lnTo>
                  <a:lnTo>
                    <a:pt x="264796" y="1417104"/>
                  </a:lnTo>
                  <a:lnTo>
                    <a:pt x="273051" y="1415199"/>
                  </a:lnTo>
                  <a:lnTo>
                    <a:pt x="281306" y="1413929"/>
                  </a:lnTo>
                  <a:lnTo>
                    <a:pt x="290196" y="1413612"/>
                  </a:lnTo>
                  <a:lnTo>
                    <a:pt x="294641" y="1413612"/>
                  </a:lnTo>
                  <a:lnTo>
                    <a:pt x="300038" y="1414247"/>
                  </a:lnTo>
                  <a:lnTo>
                    <a:pt x="304483" y="1414564"/>
                  </a:lnTo>
                  <a:lnTo>
                    <a:pt x="309246" y="1415834"/>
                  </a:lnTo>
                  <a:lnTo>
                    <a:pt x="313691" y="1417104"/>
                  </a:lnTo>
                  <a:lnTo>
                    <a:pt x="318136" y="1419008"/>
                  </a:lnTo>
                  <a:lnTo>
                    <a:pt x="322263" y="1420595"/>
                  </a:lnTo>
                  <a:lnTo>
                    <a:pt x="326708" y="1422817"/>
                  </a:lnTo>
                  <a:lnTo>
                    <a:pt x="330518" y="1425357"/>
                  </a:lnTo>
                  <a:lnTo>
                    <a:pt x="334646" y="1428214"/>
                  </a:lnTo>
                  <a:lnTo>
                    <a:pt x="338138" y="1430753"/>
                  </a:lnTo>
                  <a:lnTo>
                    <a:pt x="341631" y="1434245"/>
                  </a:lnTo>
                  <a:lnTo>
                    <a:pt x="345123" y="1437419"/>
                  </a:lnTo>
                  <a:lnTo>
                    <a:pt x="348298" y="1441546"/>
                  </a:lnTo>
                  <a:lnTo>
                    <a:pt x="351473" y="1445355"/>
                  </a:lnTo>
                  <a:lnTo>
                    <a:pt x="354331" y="1449799"/>
                  </a:lnTo>
                  <a:lnTo>
                    <a:pt x="359411" y="1457100"/>
                  </a:lnTo>
                  <a:lnTo>
                    <a:pt x="360998" y="1459322"/>
                  </a:lnTo>
                  <a:lnTo>
                    <a:pt x="363538" y="1461227"/>
                  </a:lnTo>
                  <a:lnTo>
                    <a:pt x="369253" y="1467258"/>
                  </a:lnTo>
                  <a:lnTo>
                    <a:pt x="375286" y="1472972"/>
                  </a:lnTo>
                  <a:lnTo>
                    <a:pt x="386716" y="1482178"/>
                  </a:lnTo>
                  <a:lnTo>
                    <a:pt x="399733" y="1491701"/>
                  </a:lnTo>
                  <a:lnTo>
                    <a:pt x="413068" y="1500589"/>
                  </a:lnTo>
                  <a:lnTo>
                    <a:pt x="427356" y="1509794"/>
                  </a:lnTo>
                  <a:lnTo>
                    <a:pt x="441643" y="1517730"/>
                  </a:lnTo>
                  <a:lnTo>
                    <a:pt x="455296" y="1524714"/>
                  </a:lnTo>
                  <a:lnTo>
                    <a:pt x="468631" y="1531062"/>
                  </a:lnTo>
                  <a:lnTo>
                    <a:pt x="481331" y="1535824"/>
                  </a:lnTo>
                  <a:lnTo>
                    <a:pt x="501333" y="1542173"/>
                  </a:lnTo>
                  <a:lnTo>
                    <a:pt x="522288" y="1547886"/>
                  </a:lnTo>
                  <a:lnTo>
                    <a:pt x="543243" y="1552648"/>
                  </a:lnTo>
                  <a:lnTo>
                    <a:pt x="564198" y="1557092"/>
                  </a:lnTo>
                  <a:lnTo>
                    <a:pt x="585153" y="1560266"/>
                  </a:lnTo>
                  <a:lnTo>
                    <a:pt x="605473" y="1562488"/>
                  </a:lnTo>
                  <a:lnTo>
                    <a:pt x="625793" y="1564076"/>
                  </a:lnTo>
                  <a:lnTo>
                    <a:pt x="635636" y="1564393"/>
                  </a:lnTo>
                  <a:lnTo>
                    <a:pt x="645478" y="1564393"/>
                  </a:lnTo>
                  <a:lnTo>
                    <a:pt x="655638" y="1564076"/>
                  </a:lnTo>
                  <a:lnTo>
                    <a:pt x="665798" y="1563758"/>
                  </a:lnTo>
                  <a:lnTo>
                    <a:pt x="676276" y="1562806"/>
                  </a:lnTo>
                  <a:lnTo>
                    <a:pt x="685483" y="1562171"/>
                  </a:lnTo>
                  <a:lnTo>
                    <a:pt x="695008" y="1560584"/>
                  </a:lnTo>
                  <a:lnTo>
                    <a:pt x="704533" y="1558997"/>
                  </a:lnTo>
                  <a:lnTo>
                    <a:pt x="713106" y="1557092"/>
                  </a:lnTo>
                  <a:lnTo>
                    <a:pt x="721996" y="1555187"/>
                  </a:lnTo>
                  <a:lnTo>
                    <a:pt x="729933" y="1552331"/>
                  </a:lnTo>
                  <a:lnTo>
                    <a:pt x="737553" y="1549474"/>
                  </a:lnTo>
                  <a:lnTo>
                    <a:pt x="745491" y="1546299"/>
                  </a:lnTo>
                  <a:lnTo>
                    <a:pt x="752793" y="1543125"/>
                  </a:lnTo>
                  <a:lnTo>
                    <a:pt x="759778" y="1539633"/>
                  </a:lnTo>
                  <a:lnTo>
                    <a:pt x="766128" y="1535824"/>
                  </a:lnTo>
                  <a:lnTo>
                    <a:pt x="772478" y="1531380"/>
                  </a:lnTo>
                  <a:lnTo>
                    <a:pt x="778193" y="1526936"/>
                  </a:lnTo>
                  <a:lnTo>
                    <a:pt x="782003" y="1523761"/>
                  </a:lnTo>
                  <a:lnTo>
                    <a:pt x="785496" y="1520905"/>
                  </a:lnTo>
                  <a:lnTo>
                    <a:pt x="791846" y="1513604"/>
                  </a:lnTo>
                  <a:lnTo>
                    <a:pt x="797244" y="1506303"/>
                  </a:lnTo>
                  <a:lnTo>
                    <a:pt x="802324" y="1497732"/>
                  </a:lnTo>
                  <a:lnTo>
                    <a:pt x="806769" y="1489161"/>
                  </a:lnTo>
                  <a:lnTo>
                    <a:pt x="810261" y="1480273"/>
                  </a:lnTo>
                  <a:lnTo>
                    <a:pt x="813119" y="1471067"/>
                  </a:lnTo>
                  <a:lnTo>
                    <a:pt x="815024" y="1461227"/>
                  </a:lnTo>
                  <a:lnTo>
                    <a:pt x="816294" y="1451704"/>
                  </a:lnTo>
                  <a:lnTo>
                    <a:pt x="816929" y="1441863"/>
                  </a:lnTo>
                  <a:lnTo>
                    <a:pt x="816611" y="1432023"/>
                  </a:lnTo>
                  <a:lnTo>
                    <a:pt x="815659" y="1422183"/>
                  </a:lnTo>
                  <a:lnTo>
                    <a:pt x="813754" y="1412660"/>
                  </a:lnTo>
                  <a:lnTo>
                    <a:pt x="811214" y="1403137"/>
                  </a:lnTo>
                  <a:lnTo>
                    <a:pt x="807404" y="1393614"/>
                  </a:lnTo>
                  <a:lnTo>
                    <a:pt x="803276" y="1385043"/>
                  </a:lnTo>
                  <a:lnTo>
                    <a:pt x="800419" y="1379964"/>
                  </a:lnTo>
                  <a:lnTo>
                    <a:pt x="796926" y="1374885"/>
                  </a:lnTo>
                  <a:lnTo>
                    <a:pt x="793434" y="1370123"/>
                  </a:lnTo>
                  <a:lnTo>
                    <a:pt x="788989" y="1365044"/>
                  </a:lnTo>
                  <a:lnTo>
                    <a:pt x="784544" y="1359966"/>
                  </a:lnTo>
                  <a:lnTo>
                    <a:pt x="779463" y="1355204"/>
                  </a:lnTo>
                  <a:lnTo>
                    <a:pt x="774383" y="1350443"/>
                  </a:lnTo>
                  <a:lnTo>
                    <a:pt x="768986" y="1345364"/>
                  </a:lnTo>
                  <a:lnTo>
                    <a:pt x="762953" y="1340602"/>
                  </a:lnTo>
                  <a:lnTo>
                    <a:pt x="756603" y="1336158"/>
                  </a:lnTo>
                  <a:lnTo>
                    <a:pt x="750253" y="1331396"/>
                  </a:lnTo>
                  <a:lnTo>
                    <a:pt x="743586" y="1326952"/>
                  </a:lnTo>
                  <a:lnTo>
                    <a:pt x="736601" y="1322826"/>
                  </a:lnTo>
                  <a:lnTo>
                    <a:pt x="729298" y="1318382"/>
                  </a:lnTo>
                  <a:lnTo>
                    <a:pt x="721996" y="1314572"/>
                  </a:lnTo>
                  <a:lnTo>
                    <a:pt x="714058" y="1311081"/>
                  </a:lnTo>
                  <a:lnTo>
                    <a:pt x="667068" y="1288543"/>
                  </a:lnTo>
                  <a:lnTo>
                    <a:pt x="480696" y="1199344"/>
                  </a:lnTo>
                  <a:lnTo>
                    <a:pt x="389891" y="1155538"/>
                  </a:lnTo>
                  <a:lnTo>
                    <a:pt x="356236" y="1139031"/>
                  </a:lnTo>
                  <a:lnTo>
                    <a:pt x="334328" y="1127604"/>
                  </a:lnTo>
                  <a:lnTo>
                    <a:pt x="324486" y="1122525"/>
                  </a:lnTo>
                  <a:lnTo>
                    <a:pt x="314961" y="1116494"/>
                  </a:lnTo>
                  <a:lnTo>
                    <a:pt x="305436" y="1110145"/>
                  </a:lnTo>
                  <a:lnTo>
                    <a:pt x="296228" y="1103479"/>
                  </a:lnTo>
                  <a:lnTo>
                    <a:pt x="287338" y="1096495"/>
                  </a:lnTo>
                  <a:lnTo>
                    <a:pt x="278766" y="1088877"/>
                  </a:lnTo>
                  <a:lnTo>
                    <a:pt x="270193" y="1080941"/>
                  </a:lnTo>
                  <a:lnTo>
                    <a:pt x="262573" y="1072688"/>
                  </a:lnTo>
                  <a:lnTo>
                    <a:pt x="254636" y="1064117"/>
                  </a:lnTo>
                  <a:lnTo>
                    <a:pt x="247016" y="1054911"/>
                  </a:lnTo>
                  <a:lnTo>
                    <a:pt x="240031" y="1046023"/>
                  </a:lnTo>
                  <a:lnTo>
                    <a:pt x="232728" y="1036500"/>
                  </a:lnTo>
                  <a:lnTo>
                    <a:pt x="226061" y="1026660"/>
                  </a:lnTo>
                  <a:lnTo>
                    <a:pt x="220346" y="1016185"/>
                  </a:lnTo>
                  <a:lnTo>
                    <a:pt x="214313" y="1005709"/>
                  </a:lnTo>
                  <a:lnTo>
                    <a:pt x="208916" y="994916"/>
                  </a:lnTo>
                  <a:lnTo>
                    <a:pt x="203518" y="983489"/>
                  </a:lnTo>
                  <a:lnTo>
                    <a:pt x="199073" y="972061"/>
                  </a:lnTo>
                  <a:lnTo>
                    <a:pt x="194628" y="960634"/>
                  </a:lnTo>
                  <a:lnTo>
                    <a:pt x="191136" y="948889"/>
                  </a:lnTo>
                  <a:lnTo>
                    <a:pt x="187643" y="937461"/>
                  </a:lnTo>
                  <a:lnTo>
                    <a:pt x="185103" y="925716"/>
                  </a:lnTo>
                  <a:lnTo>
                    <a:pt x="182881" y="913336"/>
                  </a:lnTo>
                  <a:lnTo>
                    <a:pt x="181293" y="901591"/>
                  </a:lnTo>
                  <a:lnTo>
                    <a:pt x="179706" y="889846"/>
                  </a:lnTo>
                  <a:lnTo>
                    <a:pt x="179071" y="877466"/>
                  </a:lnTo>
                  <a:lnTo>
                    <a:pt x="178753" y="865721"/>
                  </a:lnTo>
                  <a:lnTo>
                    <a:pt x="178753" y="853341"/>
                  </a:lnTo>
                  <a:lnTo>
                    <a:pt x="179706" y="841278"/>
                  </a:lnTo>
                  <a:lnTo>
                    <a:pt x="180658" y="829533"/>
                  </a:lnTo>
                  <a:lnTo>
                    <a:pt x="182246" y="817471"/>
                  </a:lnTo>
                  <a:lnTo>
                    <a:pt x="184468" y="805408"/>
                  </a:lnTo>
                  <a:lnTo>
                    <a:pt x="187008" y="793346"/>
                  </a:lnTo>
                  <a:lnTo>
                    <a:pt x="190183" y="781601"/>
                  </a:lnTo>
                  <a:lnTo>
                    <a:pt x="193676" y="770173"/>
                  </a:lnTo>
                  <a:lnTo>
                    <a:pt x="197803" y="758428"/>
                  </a:lnTo>
                  <a:lnTo>
                    <a:pt x="202248" y="747000"/>
                  </a:lnTo>
                  <a:lnTo>
                    <a:pt x="206693" y="735890"/>
                  </a:lnTo>
                  <a:lnTo>
                    <a:pt x="212091" y="724463"/>
                  </a:lnTo>
                  <a:lnTo>
                    <a:pt x="217806" y="713352"/>
                  </a:lnTo>
                  <a:lnTo>
                    <a:pt x="224156" y="702877"/>
                  </a:lnTo>
                  <a:lnTo>
                    <a:pt x="230823" y="692084"/>
                  </a:lnTo>
                  <a:lnTo>
                    <a:pt x="238126" y="681609"/>
                  </a:lnTo>
                  <a:lnTo>
                    <a:pt x="245428" y="671134"/>
                  </a:lnTo>
                  <a:lnTo>
                    <a:pt x="253366" y="661293"/>
                  </a:lnTo>
                  <a:lnTo>
                    <a:pt x="261621" y="651453"/>
                  </a:lnTo>
                  <a:lnTo>
                    <a:pt x="270193" y="641930"/>
                  </a:lnTo>
                  <a:lnTo>
                    <a:pt x="279718" y="632724"/>
                  </a:lnTo>
                  <a:lnTo>
                    <a:pt x="291148" y="621931"/>
                  </a:lnTo>
                  <a:lnTo>
                    <a:pt x="303531" y="612091"/>
                  </a:lnTo>
                  <a:lnTo>
                    <a:pt x="316231" y="602250"/>
                  </a:lnTo>
                  <a:lnTo>
                    <a:pt x="329248" y="592727"/>
                  </a:lnTo>
                  <a:lnTo>
                    <a:pt x="342583" y="584157"/>
                  </a:lnTo>
                  <a:lnTo>
                    <a:pt x="356553" y="575903"/>
                  </a:lnTo>
                  <a:lnTo>
                    <a:pt x="371158" y="567968"/>
                  </a:lnTo>
                  <a:lnTo>
                    <a:pt x="386398" y="560349"/>
                  </a:lnTo>
                  <a:lnTo>
                    <a:pt x="401638" y="553683"/>
                  </a:lnTo>
                  <a:lnTo>
                    <a:pt x="417513" y="547017"/>
                  </a:lnTo>
                  <a:lnTo>
                    <a:pt x="433071" y="540986"/>
                  </a:lnTo>
                  <a:lnTo>
                    <a:pt x="449898" y="535907"/>
                  </a:lnTo>
                  <a:lnTo>
                    <a:pt x="466726" y="530828"/>
                  </a:lnTo>
                  <a:lnTo>
                    <a:pt x="483553" y="526384"/>
                  </a:lnTo>
                  <a:lnTo>
                    <a:pt x="501016" y="522892"/>
                  </a:lnTo>
                  <a:lnTo>
                    <a:pt x="518796" y="519718"/>
                  </a:lnTo>
                  <a:lnTo>
                    <a:pt x="518796" y="403854"/>
                  </a:lnTo>
                  <a:lnTo>
                    <a:pt x="519113" y="400680"/>
                  </a:lnTo>
                  <a:lnTo>
                    <a:pt x="519748" y="397823"/>
                  </a:lnTo>
                  <a:lnTo>
                    <a:pt x="520383" y="394649"/>
                  </a:lnTo>
                  <a:lnTo>
                    <a:pt x="521653" y="392109"/>
                  </a:lnTo>
                  <a:lnTo>
                    <a:pt x="522606" y="389252"/>
                  </a:lnTo>
                  <a:lnTo>
                    <a:pt x="524193" y="386713"/>
                  </a:lnTo>
                  <a:lnTo>
                    <a:pt x="525781" y="384491"/>
                  </a:lnTo>
                  <a:lnTo>
                    <a:pt x="528003" y="382269"/>
                  </a:lnTo>
                  <a:lnTo>
                    <a:pt x="530226" y="380047"/>
                  </a:lnTo>
                  <a:lnTo>
                    <a:pt x="532766" y="378460"/>
                  </a:lnTo>
                  <a:lnTo>
                    <a:pt x="534988" y="376872"/>
                  </a:lnTo>
                  <a:lnTo>
                    <a:pt x="537846" y="375920"/>
                  </a:lnTo>
                  <a:lnTo>
                    <a:pt x="540386" y="374650"/>
                  </a:lnTo>
                  <a:lnTo>
                    <a:pt x="543561" y="373698"/>
                  </a:lnTo>
                  <a:lnTo>
                    <a:pt x="546736" y="373381"/>
                  </a:lnTo>
                  <a:lnTo>
                    <a:pt x="549911" y="373063"/>
                  </a:lnTo>
                  <a:close/>
                  <a:moveTo>
                    <a:pt x="3606459" y="0"/>
                  </a:moveTo>
                  <a:lnTo>
                    <a:pt x="3612175" y="0"/>
                  </a:lnTo>
                  <a:lnTo>
                    <a:pt x="3617573" y="0"/>
                  </a:lnTo>
                  <a:lnTo>
                    <a:pt x="3622653" y="317"/>
                  </a:lnTo>
                  <a:lnTo>
                    <a:pt x="3628369" y="1270"/>
                  </a:lnTo>
                  <a:lnTo>
                    <a:pt x="3633449" y="1905"/>
                  </a:lnTo>
                  <a:lnTo>
                    <a:pt x="3638847" y="3175"/>
                  </a:lnTo>
                  <a:lnTo>
                    <a:pt x="3643927" y="4445"/>
                  </a:lnTo>
                  <a:lnTo>
                    <a:pt x="3649008" y="6033"/>
                  </a:lnTo>
                  <a:lnTo>
                    <a:pt x="3653771" y="7938"/>
                  </a:lnTo>
                  <a:lnTo>
                    <a:pt x="3658851" y="10161"/>
                  </a:lnTo>
                  <a:lnTo>
                    <a:pt x="3663614" y="12384"/>
                  </a:lnTo>
                  <a:lnTo>
                    <a:pt x="3668059" y="14924"/>
                  </a:lnTo>
                  <a:lnTo>
                    <a:pt x="3672822" y="17782"/>
                  </a:lnTo>
                  <a:lnTo>
                    <a:pt x="3677268" y="20640"/>
                  </a:lnTo>
                  <a:lnTo>
                    <a:pt x="3681395" y="24133"/>
                  </a:lnTo>
                  <a:lnTo>
                    <a:pt x="3685523" y="27308"/>
                  </a:lnTo>
                  <a:lnTo>
                    <a:pt x="3689334" y="30801"/>
                  </a:lnTo>
                  <a:lnTo>
                    <a:pt x="3693461" y="34612"/>
                  </a:lnTo>
                  <a:lnTo>
                    <a:pt x="3696954" y="38740"/>
                  </a:lnTo>
                  <a:lnTo>
                    <a:pt x="3700130" y="43185"/>
                  </a:lnTo>
                  <a:lnTo>
                    <a:pt x="3703622" y="47313"/>
                  </a:lnTo>
                  <a:lnTo>
                    <a:pt x="3706480" y="51759"/>
                  </a:lnTo>
                  <a:lnTo>
                    <a:pt x="3709020" y="56522"/>
                  </a:lnTo>
                  <a:lnTo>
                    <a:pt x="3711878" y="61603"/>
                  </a:lnTo>
                  <a:lnTo>
                    <a:pt x="3714101" y="66683"/>
                  </a:lnTo>
                  <a:lnTo>
                    <a:pt x="3716323" y="71764"/>
                  </a:lnTo>
                  <a:lnTo>
                    <a:pt x="3718228" y="77480"/>
                  </a:lnTo>
                  <a:lnTo>
                    <a:pt x="3892233" y="625236"/>
                  </a:lnTo>
                  <a:lnTo>
                    <a:pt x="3893820" y="630952"/>
                  </a:lnTo>
                  <a:lnTo>
                    <a:pt x="3894773" y="636350"/>
                  </a:lnTo>
                  <a:lnTo>
                    <a:pt x="3896043" y="642066"/>
                  </a:lnTo>
                  <a:lnTo>
                    <a:pt x="3896361" y="647464"/>
                  </a:lnTo>
                  <a:lnTo>
                    <a:pt x="3897313" y="652862"/>
                  </a:lnTo>
                  <a:lnTo>
                    <a:pt x="3897313" y="658261"/>
                  </a:lnTo>
                  <a:lnTo>
                    <a:pt x="3897313" y="663659"/>
                  </a:lnTo>
                  <a:lnTo>
                    <a:pt x="3896996" y="669057"/>
                  </a:lnTo>
                  <a:lnTo>
                    <a:pt x="3896043" y="674138"/>
                  </a:lnTo>
                  <a:lnTo>
                    <a:pt x="3895408" y="679853"/>
                  </a:lnTo>
                  <a:lnTo>
                    <a:pt x="3894138" y="684934"/>
                  </a:lnTo>
                  <a:lnTo>
                    <a:pt x="3892868" y="690015"/>
                  </a:lnTo>
                  <a:lnTo>
                    <a:pt x="3890963" y="695095"/>
                  </a:lnTo>
                  <a:lnTo>
                    <a:pt x="3889375" y="699858"/>
                  </a:lnTo>
                  <a:lnTo>
                    <a:pt x="3886835" y="704939"/>
                  </a:lnTo>
                  <a:lnTo>
                    <a:pt x="3884930" y="709702"/>
                  </a:lnTo>
                  <a:lnTo>
                    <a:pt x="3882389" y="714465"/>
                  </a:lnTo>
                  <a:lnTo>
                    <a:pt x="3879532" y="718911"/>
                  </a:lnTo>
                  <a:lnTo>
                    <a:pt x="3876356" y="723356"/>
                  </a:lnTo>
                  <a:lnTo>
                    <a:pt x="3873181" y="727484"/>
                  </a:lnTo>
                  <a:lnTo>
                    <a:pt x="3870006" y="731930"/>
                  </a:lnTo>
                  <a:lnTo>
                    <a:pt x="3866513" y="735423"/>
                  </a:lnTo>
                  <a:lnTo>
                    <a:pt x="3862385" y="739233"/>
                  </a:lnTo>
                  <a:lnTo>
                    <a:pt x="3858575" y="743044"/>
                  </a:lnTo>
                  <a:lnTo>
                    <a:pt x="3854130" y="746537"/>
                  </a:lnTo>
                  <a:lnTo>
                    <a:pt x="3850002" y="749712"/>
                  </a:lnTo>
                  <a:lnTo>
                    <a:pt x="3845239" y="752888"/>
                  </a:lnTo>
                  <a:lnTo>
                    <a:pt x="3840476" y="755428"/>
                  </a:lnTo>
                  <a:lnTo>
                    <a:pt x="3835713" y="757968"/>
                  </a:lnTo>
                  <a:lnTo>
                    <a:pt x="3830633" y="760191"/>
                  </a:lnTo>
                  <a:lnTo>
                    <a:pt x="3825552" y="762414"/>
                  </a:lnTo>
                  <a:lnTo>
                    <a:pt x="3819837" y="764319"/>
                  </a:lnTo>
                  <a:lnTo>
                    <a:pt x="3814439" y="765907"/>
                  </a:lnTo>
                  <a:lnTo>
                    <a:pt x="3809358" y="766859"/>
                  </a:lnTo>
                  <a:lnTo>
                    <a:pt x="3803643" y="768129"/>
                  </a:lnTo>
                  <a:lnTo>
                    <a:pt x="3798245" y="769082"/>
                  </a:lnTo>
                  <a:lnTo>
                    <a:pt x="3792847" y="769400"/>
                  </a:lnTo>
                  <a:lnTo>
                    <a:pt x="3787132" y="769400"/>
                  </a:lnTo>
                  <a:lnTo>
                    <a:pt x="3781734" y="769400"/>
                  </a:lnTo>
                  <a:lnTo>
                    <a:pt x="3776653" y="769082"/>
                  </a:lnTo>
                  <a:lnTo>
                    <a:pt x="3770938" y="768447"/>
                  </a:lnTo>
                  <a:lnTo>
                    <a:pt x="3765857" y="767494"/>
                  </a:lnTo>
                  <a:lnTo>
                    <a:pt x="3760777" y="766224"/>
                  </a:lnTo>
                  <a:lnTo>
                    <a:pt x="3755379" y="764954"/>
                  </a:lnTo>
                  <a:lnTo>
                    <a:pt x="3750616" y="763366"/>
                  </a:lnTo>
                  <a:lnTo>
                    <a:pt x="3745536" y="761461"/>
                  </a:lnTo>
                  <a:lnTo>
                    <a:pt x="3740773" y="759556"/>
                  </a:lnTo>
                  <a:lnTo>
                    <a:pt x="3736010" y="757016"/>
                  </a:lnTo>
                  <a:lnTo>
                    <a:pt x="3731247" y="754475"/>
                  </a:lnTo>
                  <a:lnTo>
                    <a:pt x="3726484" y="751617"/>
                  </a:lnTo>
                  <a:lnTo>
                    <a:pt x="3722039" y="748760"/>
                  </a:lnTo>
                  <a:lnTo>
                    <a:pt x="3717911" y="745584"/>
                  </a:lnTo>
                  <a:lnTo>
                    <a:pt x="3713783" y="742091"/>
                  </a:lnTo>
                  <a:lnTo>
                    <a:pt x="3709973" y="738598"/>
                  </a:lnTo>
                  <a:lnTo>
                    <a:pt x="3705845" y="734788"/>
                  </a:lnTo>
                  <a:lnTo>
                    <a:pt x="3702352" y="730660"/>
                  </a:lnTo>
                  <a:lnTo>
                    <a:pt x="3699177" y="726214"/>
                  </a:lnTo>
                  <a:lnTo>
                    <a:pt x="3696002" y="722086"/>
                  </a:lnTo>
                  <a:lnTo>
                    <a:pt x="3692826" y="717641"/>
                  </a:lnTo>
                  <a:lnTo>
                    <a:pt x="3690286" y="712878"/>
                  </a:lnTo>
                  <a:lnTo>
                    <a:pt x="3687428" y="707797"/>
                  </a:lnTo>
                  <a:lnTo>
                    <a:pt x="3684888" y="703034"/>
                  </a:lnTo>
                  <a:lnTo>
                    <a:pt x="3682983" y="697636"/>
                  </a:lnTo>
                  <a:lnTo>
                    <a:pt x="3681078" y="692555"/>
                  </a:lnTo>
                  <a:lnTo>
                    <a:pt x="3602332" y="443604"/>
                  </a:lnTo>
                  <a:lnTo>
                    <a:pt x="3573437" y="485836"/>
                  </a:lnTo>
                  <a:lnTo>
                    <a:pt x="3544224" y="527117"/>
                  </a:lnTo>
                  <a:lnTo>
                    <a:pt x="3515012" y="568079"/>
                  </a:lnTo>
                  <a:lnTo>
                    <a:pt x="3485482" y="608407"/>
                  </a:lnTo>
                  <a:lnTo>
                    <a:pt x="3455952" y="648099"/>
                  </a:lnTo>
                  <a:lnTo>
                    <a:pt x="3425787" y="687792"/>
                  </a:lnTo>
                  <a:lnTo>
                    <a:pt x="3395940" y="726214"/>
                  </a:lnTo>
                  <a:lnTo>
                    <a:pt x="3365775" y="764637"/>
                  </a:lnTo>
                  <a:lnTo>
                    <a:pt x="3335610" y="802424"/>
                  </a:lnTo>
                  <a:lnTo>
                    <a:pt x="3304810" y="839576"/>
                  </a:lnTo>
                  <a:lnTo>
                    <a:pt x="3274327" y="875776"/>
                  </a:lnTo>
                  <a:lnTo>
                    <a:pt x="3243527" y="912293"/>
                  </a:lnTo>
                  <a:lnTo>
                    <a:pt x="3212410" y="947540"/>
                  </a:lnTo>
                  <a:lnTo>
                    <a:pt x="3181292" y="982786"/>
                  </a:lnTo>
                  <a:lnTo>
                    <a:pt x="3150175" y="1017081"/>
                  </a:lnTo>
                  <a:lnTo>
                    <a:pt x="3119057" y="1051058"/>
                  </a:lnTo>
                  <a:lnTo>
                    <a:pt x="3087304" y="1084717"/>
                  </a:lnTo>
                  <a:lnTo>
                    <a:pt x="3055869" y="1117741"/>
                  </a:lnTo>
                  <a:lnTo>
                    <a:pt x="3023799" y="1150130"/>
                  </a:lnTo>
                  <a:lnTo>
                    <a:pt x="2992364" y="1181884"/>
                  </a:lnTo>
                  <a:lnTo>
                    <a:pt x="2960294" y="1213638"/>
                  </a:lnTo>
                  <a:lnTo>
                    <a:pt x="2928541" y="1244439"/>
                  </a:lnTo>
                  <a:lnTo>
                    <a:pt x="2896154" y="1275241"/>
                  </a:lnTo>
                  <a:lnTo>
                    <a:pt x="2864084" y="1305090"/>
                  </a:lnTo>
                  <a:lnTo>
                    <a:pt x="2831696" y="1334303"/>
                  </a:lnTo>
                  <a:lnTo>
                    <a:pt x="2799626" y="1363517"/>
                  </a:lnTo>
                  <a:lnTo>
                    <a:pt x="2767238" y="1391778"/>
                  </a:lnTo>
                  <a:lnTo>
                    <a:pt x="2734851" y="1420039"/>
                  </a:lnTo>
                  <a:lnTo>
                    <a:pt x="2702145" y="1447665"/>
                  </a:lnTo>
                  <a:lnTo>
                    <a:pt x="2669758" y="1474656"/>
                  </a:lnTo>
                  <a:lnTo>
                    <a:pt x="2637053" y="1501647"/>
                  </a:lnTo>
                  <a:lnTo>
                    <a:pt x="2604665" y="1527685"/>
                  </a:lnTo>
                  <a:lnTo>
                    <a:pt x="2565609" y="1558169"/>
                  </a:lnTo>
                  <a:lnTo>
                    <a:pt x="2526871" y="1588018"/>
                  </a:lnTo>
                  <a:lnTo>
                    <a:pt x="2488451" y="1617231"/>
                  </a:lnTo>
                  <a:lnTo>
                    <a:pt x="2449712" y="1645492"/>
                  </a:lnTo>
                  <a:lnTo>
                    <a:pt x="2410974" y="1673753"/>
                  </a:lnTo>
                  <a:lnTo>
                    <a:pt x="2372236" y="1701379"/>
                  </a:lnTo>
                  <a:lnTo>
                    <a:pt x="2333180" y="1727735"/>
                  </a:lnTo>
                  <a:lnTo>
                    <a:pt x="2294760" y="1754091"/>
                  </a:lnTo>
                  <a:lnTo>
                    <a:pt x="2256022" y="1779812"/>
                  </a:lnTo>
                  <a:lnTo>
                    <a:pt x="2217283" y="1804580"/>
                  </a:lnTo>
                  <a:lnTo>
                    <a:pt x="2178545" y="1829031"/>
                  </a:lnTo>
                  <a:lnTo>
                    <a:pt x="2140442" y="1853164"/>
                  </a:lnTo>
                  <a:lnTo>
                    <a:pt x="2101704" y="1876344"/>
                  </a:lnTo>
                  <a:lnTo>
                    <a:pt x="2063601" y="1899207"/>
                  </a:lnTo>
                  <a:lnTo>
                    <a:pt x="2025180" y="1921435"/>
                  </a:lnTo>
                  <a:lnTo>
                    <a:pt x="1987077" y="1943027"/>
                  </a:lnTo>
                  <a:lnTo>
                    <a:pt x="1948656" y="1964303"/>
                  </a:lnTo>
                  <a:lnTo>
                    <a:pt x="1910871" y="1984943"/>
                  </a:lnTo>
                  <a:lnTo>
                    <a:pt x="1873085" y="2004948"/>
                  </a:lnTo>
                  <a:lnTo>
                    <a:pt x="1834982" y="2024635"/>
                  </a:lnTo>
                  <a:lnTo>
                    <a:pt x="1797197" y="2043688"/>
                  </a:lnTo>
                  <a:lnTo>
                    <a:pt x="1759729" y="2062105"/>
                  </a:lnTo>
                  <a:lnTo>
                    <a:pt x="1722578" y="2080522"/>
                  </a:lnTo>
                  <a:lnTo>
                    <a:pt x="1685745" y="2097987"/>
                  </a:lnTo>
                  <a:lnTo>
                    <a:pt x="1648594" y="2115134"/>
                  </a:lnTo>
                  <a:lnTo>
                    <a:pt x="1611444" y="2131964"/>
                  </a:lnTo>
                  <a:lnTo>
                    <a:pt x="1575246" y="2148158"/>
                  </a:lnTo>
                  <a:lnTo>
                    <a:pt x="1538413" y="2164035"/>
                  </a:lnTo>
                  <a:lnTo>
                    <a:pt x="1502533" y="2179277"/>
                  </a:lnTo>
                  <a:lnTo>
                    <a:pt x="1466335" y="2193884"/>
                  </a:lnTo>
                  <a:lnTo>
                    <a:pt x="1430772" y="2208491"/>
                  </a:lnTo>
                  <a:lnTo>
                    <a:pt x="1395209" y="2222463"/>
                  </a:lnTo>
                  <a:lnTo>
                    <a:pt x="1359646" y="2236117"/>
                  </a:lnTo>
                  <a:lnTo>
                    <a:pt x="1324718" y="2249136"/>
                  </a:lnTo>
                  <a:lnTo>
                    <a:pt x="1290108" y="2261837"/>
                  </a:lnTo>
                  <a:lnTo>
                    <a:pt x="1255815" y="2274539"/>
                  </a:lnTo>
                  <a:lnTo>
                    <a:pt x="1221205" y="2286288"/>
                  </a:lnTo>
                  <a:lnTo>
                    <a:pt x="1187547" y="2297720"/>
                  </a:lnTo>
                  <a:lnTo>
                    <a:pt x="1153889" y="2308833"/>
                  </a:lnTo>
                  <a:lnTo>
                    <a:pt x="1120231" y="2319947"/>
                  </a:lnTo>
                  <a:lnTo>
                    <a:pt x="1087526" y="2330109"/>
                  </a:lnTo>
                  <a:lnTo>
                    <a:pt x="1054821" y="2339952"/>
                  </a:lnTo>
                  <a:lnTo>
                    <a:pt x="1022433" y="2349796"/>
                  </a:lnTo>
                  <a:lnTo>
                    <a:pt x="990681" y="2359322"/>
                  </a:lnTo>
                  <a:lnTo>
                    <a:pt x="927493" y="2376787"/>
                  </a:lnTo>
                  <a:lnTo>
                    <a:pt x="865893" y="2393299"/>
                  </a:lnTo>
                  <a:lnTo>
                    <a:pt x="805881" y="2408223"/>
                  </a:lnTo>
                  <a:lnTo>
                    <a:pt x="747773" y="2422195"/>
                  </a:lnTo>
                  <a:lnTo>
                    <a:pt x="691254" y="2434579"/>
                  </a:lnTo>
                  <a:lnTo>
                    <a:pt x="636322" y="2446011"/>
                  </a:lnTo>
                  <a:lnTo>
                    <a:pt x="583295" y="2456490"/>
                  </a:lnTo>
                  <a:lnTo>
                    <a:pt x="531856" y="2465698"/>
                  </a:lnTo>
                  <a:lnTo>
                    <a:pt x="482639" y="2474272"/>
                  </a:lnTo>
                  <a:lnTo>
                    <a:pt x="435645" y="2481893"/>
                  </a:lnTo>
                  <a:lnTo>
                    <a:pt x="390239" y="2488561"/>
                  </a:lnTo>
                  <a:lnTo>
                    <a:pt x="347691" y="2494277"/>
                  </a:lnTo>
                  <a:lnTo>
                    <a:pt x="306730" y="2499357"/>
                  </a:lnTo>
                  <a:lnTo>
                    <a:pt x="268309" y="2503803"/>
                  </a:lnTo>
                  <a:lnTo>
                    <a:pt x="232429" y="2507613"/>
                  </a:lnTo>
                  <a:lnTo>
                    <a:pt x="199088" y="2510789"/>
                  </a:lnTo>
                  <a:lnTo>
                    <a:pt x="167653" y="2513647"/>
                  </a:lnTo>
                  <a:lnTo>
                    <a:pt x="139393" y="2515552"/>
                  </a:lnTo>
                  <a:lnTo>
                    <a:pt x="113356" y="2517140"/>
                  </a:lnTo>
                  <a:lnTo>
                    <a:pt x="90494" y="2518410"/>
                  </a:lnTo>
                  <a:lnTo>
                    <a:pt x="52709" y="2519998"/>
                  </a:lnTo>
                  <a:lnTo>
                    <a:pt x="26672" y="2520633"/>
                  </a:lnTo>
                  <a:lnTo>
                    <a:pt x="12701" y="2520950"/>
                  </a:lnTo>
                  <a:lnTo>
                    <a:pt x="11113" y="2520950"/>
                  </a:lnTo>
                  <a:lnTo>
                    <a:pt x="12383" y="2255487"/>
                  </a:lnTo>
                  <a:lnTo>
                    <a:pt x="12701" y="2255487"/>
                  </a:lnTo>
                  <a:lnTo>
                    <a:pt x="31752" y="2255169"/>
                  </a:lnTo>
                  <a:lnTo>
                    <a:pt x="51121" y="2254217"/>
                  </a:lnTo>
                  <a:lnTo>
                    <a:pt x="77158" y="2253264"/>
                  </a:lnTo>
                  <a:lnTo>
                    <a:pt x="108911" y="2251676"/>
                  </a:lnTo>
                  <a:lnTo>
                    <a:pt x="147014" y="2248818"/>
                  </a:lnTo>
                  <a:lnTo>
                    <a:pt x="190198" y="2245008"/>
                  </a:lnTo>
                  <a:lnTo>
                    <a:pt x="239732" y="2240245"/>
                  </a:lnTo>
                  <a:lnTo>
                    <a:pt x="293711" y="2233576"/>
                  </a:lnTo>
                  <a:lnTo>
                    <a:pt x="322924" y="2229766"/>
                  </a:lnTo>
                  <a:lnTo>
                    <a:pt x="353089" y="2225638"/>
                  </a:lnTo>
                  <a:lnTo>
                    <a:pt x="384206" y="2221192"/>
                  </a:lnTo>
                  <a:lnTo>
                    <a:pt x="417229" y="2216112"/>
                  </a:lnTo>
                  <a:lnTo>
                    <a:pt x="450569" y="2210714"/>
                  </a:lnTo>
                  <a:lnTo>
                    <a:pt x="485814" y="2204680"/>
                  </a:lnTo>
                  <a:lnTo>
                    <a:pt x="521060" y="2198012"/>
                  </a:lnTo>
                  <a:lnTo>
                    <a:pt x="558210" y="2190709"/>
                  </a:lnTo>
                  <a:lnTo>
                    <a:pt x="596313" y="2183405"/>
                  </a:lnTo>
                  <a:lnTo>
                    <a:pt x="635052" y="2175149"/>
                  </a:lnTo>
                  <a:lnTo>
                    <a:pt x="675060" y="2166258"/>
                  </a:lnTo>
                  <a:lnTo>
                    <a:pt x="715703" y="2157049"/>
                  </a:lnTo>
                  <a:lnTo>
                    <a:pt x="757617" y="2146570"/>
                  </a:lnTo>
                  <a:lnTo>
                    <a:pt x="799530" y="2136092"/>
                  </a:lnTo>
                  <a:lnTo>
                    <a:pt x="843031" y="2124660"/>
                  </a:lnTo>
                  <a:lnTo>
                    <a:pt x="887167" y="2112276"/>
                  </a:lnTo>
                  <a:lnTo>
                    <a:pt x="932256" y="2099575"/>
                  </a:lnTo>
                  <a:lnTo>
                    <a:pt x="977980" y="2086238"/>
                  </a:lnTo>
                  <a:lnTo>
                    <a:pt x="1024021" y="2071631"/>
                  </a:lnTo>
                  <a:lnTo>
                    <a:pt x="1071015" y="2056707"/>
                  </a:lnTo>
                  <a:lnTo>
                    <a:pt x="1118644" y="2040830"/>
                  </a:lnTo>
                  <a:lnTo>
                    <a:pt x="1167225" y="2024000"/>
                  </a:lnTo>
                  <a:lnTo>
                    <a:pt x="1216124" y="2006535"/>
                  </a:lnTo>
                  <a:lnTo>
                    <a:pt x="1265658" y="1988118"/>
                  </a:lnTo>
                  <a:lnTo>
                    <a:pt x="1315510" y="1968748"/>
                  </a:lnTo>
                  <a:lnTo>
                    <a:pt x="1365996" y="1948108"/>
                  </a:lnTo>
                  <a:lnTo>
                    <a:pt x="1417118" y="1927150"/>
                  </a:lnTo>
                  <a:lnTo>
                    <a:pt x="1468557" y="1904923"/>
                  </a:lnTo>
                  <a:lnTo>
                    <a:pt x="1520314" y="1882060"/>
                  </a:lnTo>
                  <a:lnTo>
                    <a:pt x="1572706" y="1857927"/>
                  </a:lnTo>
                  <a:lnTo>
                    <a:pt x="1625098" y="1832523"/>
                  </a:lnTo>
                  <a:lnTo>
                    <a:pt x="1678124" y="1806485"/>
                  </a:lnTo>
                  <a:lnTo>
                    <a:pt x="1731786" y="1779494"/>
                  </a:lnTo>
                  <a:lnTo>
                    <a:pt x="1785131" y="1750916"/>
                  </a:lnTo>
                  <a:lnTo>
                    <a:pt x="1839110" y="1721702"/>
                  </a:lnTo>
                  <a:lnTo>
                    <a:pt x="1893089" y="1690901"/>
                  </a:lnTo>
                  <a:lnTo>
                    <a:pt x="1947069" y="1659464"/>
                  </a:lnTo>
                  <a:lnTo>
                    <a:pt x="2001683" y="1626758"/>
                  </a:lnTo>
                  <a:lnTo>
                    <a:pt x="2028673" y="1609610"/>
                  </a:lnTo>
                  <a:lnTo>
                    <a:pt x="2055980" y="1592781"/>
                  </a:lnTo>
                  <a:lnTo>
                    <a:pt x="2083605" y="1575316"/>
                  </a:lnTo>
                  <a:lnTo>
                    <a:pt x="2110912" y="1557534"/>
                  </a:lnTo>
                  <a:lnTo>
                    <a:pt x="2137902" y="1539434"/>
                  </a:lnTo>
                  <a:lnTo>
                    <a:pt x="2165209" y="1521017"/>
                  </a:lnTo>
                  <a:lnTo>
                    <a:pt x="2192834" y="1502282"/>
                  </a:lnTo>
                  <a:lnTo>
                    <a:pt x="2220141" y="1483547"/>
                  </a:lnTo>
                  <a:lnTo>
                    <a:pt x="2247766" y="1464177"/>
                  </a:lnTo>
                  <a:lnTo>
                    <a:pt x="2274756" y="1444490"/>
                  </a:lnTo>
                  <a:lnTo>
                    <a:pt x="2302380" y="1424802"/>
                  </a:lnTo>
                  <a:lnTo>
                    <a:pt x="2329688" y="1404162"/>
                  </a:lnTo>
                  <a:lnTo>
                    <a:pt x="2356995" y="1383522"/>
                  </a:lnTo>
                  <a:lnTo>
                    <a:pt x="2384620" y="1362882"/>
                  </a:lnTo>
                  <a:lnTo>
                    <a:pt x="2411927" y="1341289"/>
                  </a:lnTo>
                  <a:lnTo>
                    <a:pt x="2438916" y="1320014"/>
                  </a:lnTo>
                  <a:lnTo>
                    <a:pt x="2469716" y="1295246"/>
                  </a:lnTo>
                  <a:lnTo>
                    <a:pt x="2500517" y="1270478"/>
                  </a:lnTo>
                  <a:lnTo>
                    <a:pt x="2530999" y="1244757"/>
                  </a:lnTo>
                  <a:lnTo>
                    <a:pt x="2561164" y="1219036"/>
                  </a:lnTo>
                  <a:lnTo>
                    <a:pt x="2591646" y="1192680"/>
                  </a:lnTo>
                  <a:lnTo>
                    <a:pt x="2622129" y="1166007"/>
                  </a:lnTo>
                  <a:lnTo>
                    <a:pt x="2652294" y="1138699"/>
                  </a:lnTo>
                  <a:lnTo>
                    <a:pt x="2682776" y="1111073"/>
                  </a:lnTo>
                  <a:lnTo>
                    <a:pt x="2713259" y="1083129"/>
                  </a:lnTo>
                  <a:lnTo>
                    <a:pt x="2743106" y="1054233"/>
                  </a:lnTo>
                  <a:lnTo>
                    <a:pt x="2772954" y="1025337"/>
                  </a:lnTo>
                  <a:lnTo>
                    <a:pt x="2803119" y="995806"/>
                  </a:lnTo>
                  <a:lnTo>
                    <a:pt x="2832966" y="965957"/>
                  </a:lnTo>
                  <a:lnTo>
                    <a:pt x="2862496" y="935155"/>
                  </a:lnTo>
                  <a:lnTo>
                    <a:pt x="2892661" y="904354"/>
                  </a:lnTo>
                  <a:lnTo>
                    <a:pt x="2922191" y="872600"/>
                  </a:lnTo>
                  <a:lnTo>
                    <a:pt x="2951721" y="840846"/>
                  </a:lnTo>
                  <a:lnTo>
                    <a:pt x="2980933" y="808457"/>
                  </a:lnTo>
                  <a:lnTo>
                    <a:pt x="3010146" y="775750"/>
                  </a:lnTo>
                  <a:lnTo>
                    <a:pt x="3039358" y="742091"/>
                  </a:lnTo>
                  <a:lnTo>
                    <a:pt x="3068570" y="708114"/>
                  </a:lnTo>
                  <a:lnTo>
                    <a:pt x="3097465" y="673820"/>
                  </a:lnTo>
                  <a:lnTo>
                    <a:pt x="3126043" y="639208"/>
                  </a:lnTo>
                  <a:lnTo>
                    <a:pt x="3154620" y="603644"/>
                  </a:lnTo>
                  <a:lnTo>
                    <a:pt x="3182880" y="567762"/>
                  </a:lnTo>
                  <a:lnTo>
                    <a:pt x="3211457" y="530927"/>
                  </a:lnTo>
                  <a:lnTo>
                    <a:pt x="3239717" y="494092"/>
                  </a:lnTo>
                  <a:lnTo>
                    <a:pt x="3267659" y="456623"/>
                  </a:lnTo>
                  <a:lnTo>
                    <a:pt x="3295284" y="418518"/>
                  </a:lnTo>
                  <a:lnTo>
                    <a:pt x="3322909" y="380096"/>
                  </a:lnTo>
                  <a:lnTo>
                    <a:pt x="3350533" y="341038"/>
                  </a:lnTo>
                  <a:lnTo>
                    <a:pt x="3377841" y="301028"/>
                  </a:lnTo>
                  <a:lnTo>
                    <a:pt x="3102546" y="388669"/>
                  </a:lnTo>
                  <a:lnTo>
                    <a:pt x="3097465" y="390257"/>
                  </a:lnTo>
                  <a:lnTo>
                    <a:pt x="3091750" y="391527"/>
                  </a:lnTo>
                  <a:lnTo>
                    <a:pt x="3086352" y="392480"/>
                  </a:lnTo>
                  <a:lnTo>
                    <a:pt x="3080636" y="393115"/>
                  </a:lnTo>
                  <a:lnTo>
                    <a:pt x="3075238" y="393750"/>
                  </a:lnTo>
                  <a:lnTo>
                    <a:pt x="3069841" y="393750"/>
                  </a:lnTo>
                  <a:lnTo>
                    <a:pt x="3064125" y="393750"/>
                  </a:lnTo>
                  <a:lnTo>
                    <a:pt x="3059045" y="393432"/>
                  </a:lnTo>
                  <a:lnTo>
                    <a:pt x="3053647" y="392480"/>
                  </a:lnTo>
                  <a:lnTo>
                    <a:pt x="3048249" y="391844"/>
                  </a:lnTo>
                  <a:lnTo>
                    <a:pt x="3043168" y="390574"/>
                  </a:lnTo>
                  <a:lnTo>
                    <a:pt x="3038088" y="389304"/>
                  </a:lnTo>
                  <a:lnTo>
                    <a:pt x="3033008" y="387399"/>
                  </a:lnTo>
                  <a:lnTo>
                    <a:pt x="3027927" y="385811"/>
                  </a:lnTo>
                  <a:lnTo>
                    <a:pt x="3023164" y="383588"/>
                  </a:lnTo>
                  <a:lnTo>
                    <a:pt x="3018401" y="381048"/>
                  </a:lnTo>
                  <a:lnTo>
                    <a:pt x="3013638" y="378825"/>
                  </a:lnTo>
                  <a:lnTo>
                    <a:pt x="3008876" y="375967"/>
                  </a:lnTo>
                  <a:lnTo>
                    <a:pt x="3004748" y="372792"/>
                  </a:lnTo>
                  <a:lnTo>
                    <a:pt x="3000302" y="369616"/>
                  </a:lnTo>
                  <a:lnTo>
                    <a:pt x="2996492" y="366441"/>
                  </a:lnTo>
                  <a:lnTo>
                    <a:pt x="2992364" y="362948"/>
                  </a:lnTo>
                  <a:lnTo>
                    <a:pt x="2988554" y="359138"/>
                  </a:lnTo>
                  <a:lnTo>
                    <a:pt x="2984744" y="355010"/>
                  </a:lnTo>
                  <a:lnTo>
                    <a:pt x="2981886" y="350882"/>
                  </a:lnTo>
                  <a:lnTo>
                    <a:pt x="2978711" y="346436"/>
                  </a:lnTo>
                  <a:lnTo>
                    <a:pt x="2975535" y="341673"/>
                  </a:lnTo>
                  <a:lnTo>
                    <a:pt x="2972678" y="336910"/>
                  </a:lnTo>
                  <a:lnTo>
                    <a:pt x="2969820" y="332147"/>
                  </a:lnTo>
                  <a:lnTo>
                    <a:pt x="2967597" y="327066"/>
                  </a:lnTo>
                  <a:lnTo>
                    <a:pt x="2965692" y="321985"/>
                  </a:lnTo>
                  <a:lnTo>
                    <a:pt x="2963469" y="316587"/>
                  </a:lnTo>
                  <a:lnTo>
                    <a:pt x="2961882" y="310872"/>
                  </a:lnTo>
                  <a:lnTo>
                    <a:pt x="2960929" y="305791"/>
                  </a:lnTo>
                  <a:lnTo>
                    <a:pt x="2959977" y="300393"/>
                  </a:lnTo>
                  <a:lnTo>
                    <a:pt x="2959341" y="294677"/>
                  </a:lnTo>
                  <a:lnTo>
                    <a:pt x="2958706" y="289279"/>
                  </a:lnTo>
                  <a:lnTo>
                    <a:pt x="2958389" y="283563"/>
                  </a:lnTo>
                  <a:lnTo>
                    <a:pt x="2958389" y="278165"/>
                  </a:lnTo>
                  <a:lnTo>
                    <a:pt x="2958706" y="273084"/>
                  </a:lnTo>
                  <a:lnTo>
                    <a:pt x="2959659" y="267369"/>
                  </a:lnTo>
                  <a:lnTo>
                    <a:pt x="2960294" y="262288"/>
                  </a:lnTo>
                  <a:lnTo>
                    <a:pt x="2961564" y="257207"/>
                  </a:lnTo>
                  <a:lnTo>
                    <a:pt x="2963152" y="251809"/>
                  </a:lnTo>
                  <a:lnTo>
                    <a:pt x="2964739" y="247046"/>
                  </a:lnTo>
                  <a:lnTo>
                    <a:pt x="2966327" y="241965"/>
                  </a:lnTo>
                  <a:lnTo>
                    <a:pt x="2968867" y="237202"/>
                  </a:lnTo>
                  <a:lnTo>
                    <a:pt x="2971090" y="232439"/>
                  </a:lnTo>
                  <a:lnTo>
                    <a:pt x="2973313" y="227676"/>
                  </a:lnTo>
                  <a:lnTo>
                    <a:pt x="2976170" y="222913"/>
                  </a:lnTo>
                  <a:lnTo>
                    <a:pt x="2979346" y="218467"/>
                  </a:lnTo>
                  <a:lnTo>
                    <a:pt x="2982521" y="214339"/>
                  </a:lnTo>
                  <a:lnTo>
                    <a:pt x="2986014" y="210211"/>
                  </a:lnTo>
                  <a:lnTo>
                    <a:pt x="2989506" y="206401"/>
                  </a:lnTo>
                  <a:lnTo>
                    <a:pt x="2993317" y="202273"/>
                  </a:lnTo>
                  <a:lnTo>
                    <a:pt x="2997127" y="198780"/>
                  </a:lnTo>
                  <a:lnTo>
                    <a:pt x="3001572" y="195605"/>
                  </a:lnTo>
                  <a:lnTo>
                    <a:pt x="3005700" y="192429"/>
                  </a:lnTo>
                  <a:lnTo>
                    <a:pt x="3010463" y="189254"/>
                  </a:lnTo>
                  <a:lnTo>
                    <a:pt x="3015226" y="186713"/>
                  </a:lnTo>
                  <a:lnTo>
                    <a:pt x="3019989" y="183856"/>
                  </a:lnTo>
                  <a:lnTo>
                    <a:pt x="3025069" y="181633"/>
                  </a:lnTo>
                  <a:lnTo>
                    <a:pt x="3030150" y="179410"/>
                  </a:lnTo>
                  <a:lnTo>
                    <a:pt x="3035865" y="177505"/>
                  </a:lnTo>
                  <a:lnTo>
                    <a:pt x="3579470" y="5081"/>
                  </a:lnTo>
                  <a:lnTo>
                    <a:pt x="3584868" y="3493"/>
                  </a:lnTo>
                  <a:lnTo>
                    <a:pt x="3590266" y="2540"/>
                  </a:lnTo>
                  <a:lnTo>
                    <a:pt x="3595981" y="1270"/>
                  </a:lnTo>
                  <a:lnTo>
                    <a:pt x="3601061" y="317"/>
                  </a:lnTo>
                  <a:lnTo>
                    <a:pt x="36064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2290763" y="1782763"/>
            <a:ext cx="1044575" cy="1044575"/>
            <a:chOff x="2290468" y="2104851"/>
            <a:chExt cx="1044500" cy="1044500"/>
          </a:xfrm>
          <a:gradFill>
            <a:gsLst>
              <a:gs pos="0">
                <a:srgbClr val="EDD5A5"/>
              </a:gs>
              <a:gs pos="83000">
                <a:schemeClr val="accent1">
                  <a:lumMod val="50000"/>
                </a:schemeClr>
              </a:gs>
            </a:gsLst>
            <a:lin ang="5400000" scaled="0"/>
          </a:gradFill>
        </p:grpSpPr>
        <p:sp>
          <p:nvSpPr>
            <p:cNvPr id="6" name="椭圆 5"/>
            <p:cNvSpPr/>
            <p:nvPr/>
          </p:nvSpPr>
          <p:spPr>
            <a:xfrm>
              <a:off x="2290468" y="2104851"/>
              <a:ext cx="1044500" cy="10445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6164" name="KSO_Shape"/>
            <p:cNvSpPr>
              <a:spLocks noChangeAspect="1"/>
            </p:cNvSpPr>
            <p:nvPr/>
          </p:nvSpPr>
          <p:spPr bwMode="auto">
            <a:xfrm>
              <a:off x="2503064" y="2335636"/>
              <a:ext cx="612000" cy="514080"/>
            </a:xfrm>
            <a:custGeom>
              <a:avLst/>
              <a:gdLst>
                <a:gd name="T0" fmla="*/ 2147483646 w 232"/>
                <a:gd name="T1" fmla="*/ 2147483646 h 195"/>
                <a:gd name="T2" fmla="*/ 2147483646 w 232"/>
                <a:gd name="T3" fmla="*/ 0 h 195"/>
                <a:gd name="T4" fmla="*/ 2147483646 w 232"/>
                <a:gd name="T5" fmla="*/ 0 h 195"/>
                <a:gd name="T6" fmla="*/ 2147483646 w 232"/>
                <a:gd name="T7" fmla="*/ 2147483646 h 195"/>
                <a:gd name="T8" fmla="*/ 2147483646 w 232"/>
                <a:gd name="T9" fmla="*/ 2147483646 h 195"/>
                <a:gd name="T10" fmla="*/ 2147483646 w 232"/>
                <a:gd name="T11" fmla="*/ 2147483646 h 195"/>
                <a:gd name="T12" fmla="*/ 2147483646 w 232"/>
                <a:gd name="T13" fmla="*/ 2147483646 h 195"/>
                <a:gd name="T14" fmla="*/ 2147483646 w 232"/>
                <a:gd name="T15" fmla="*/ 2147483646 h 195"/>
                <a:gd name="T16" fmla="*/ 2147483646 w 232"/>
                <a:gd name="T17" fmla="*/ 2147483646 h 195"/>
                <a:gd name="T18" fmla="*/ 2147483646 w 232"/>
                <a:gd name="T19" fmla="*/ 2147483646 h 195"/>
                <a:gd name="T20" fmla="*/ 2147483646 w 232"/>
                <a:gd name="T21" fmla="*/ 2147483646 h 195"/>
                <a:gd name="T22" fmla="*/ 2147483646 w 232"/>
                <a:gd name="T23" fmla="*/ 2147483646 h 195"/>
                <a:gd name="T24" fmla="*/ 2147483646 w 232"/>
                <a:gd name="T25" fmla="*/ 2147483646 h 195"/>
                <a:gd name="T26" fmla="*/ 2147483646 w 232"/>
                <a:gd name="T27" fmla="*/ 2147483646 h 195"/>
                <a:gd name="T28" fmla="*/ 2147483646 w 232"/>
                <a:gd name="T29" fmla="*/ 2147483646 h 195"/>
                <a:gd name="T30" fmla="*/ 2147483646 w 232"/>
                <a:gd name="T31" fmla="*/ 2147483646 h 195"/>
                <a:gd name="T32" fmla="*/ 0 w 232"/>
                <a:gd name="T33" fmla="*/ 2147483646 h 195"/>
                <a:gd name="T34" fmla="*/ 0 w 232"/>
                <a:gd name="T35" fmla="*/ 2147483646 h 195"/>
                <a:gd name="T36" fmla="*/ 2147483646 w 232"/>
                <a:gd name="T37" fmla="*/ 2147483646 h 195"/>
                <a:gd name="T38" fmla="*/ 2147483646 w 232"/>
                <a:gd name="T39" fmla="*/ 2147483646 h 195"/>
                <a:gd name="T40" fmla="*/ 2147483646 w 232"/>
                <a:gd name="T41" fmla="*/ 2147483646 h 195"/>
                <a:gd name="T42" fmla="*/ 2147483646 w 232"/>
                <a:gd name="T43" fmla="*/ 2147483646 h 195"/>
                <a:gd name="T44" fmla="*/ 2147483646 w 232"/>
                <a:gd name="T45" fmla="*/ 2147483646 h 195"/>
                <a:gd name="T46" fmla="*/ 2147483646 w 232"/>
                <a:gd name="T47" fmla="*/ 2147483646 h 195"/>
                <a:gd name="T48" fmla="*/ 2147483646 w 232"/>
                <a:gd name="T49" fmla="*/ 2147483646 h 195"/>
                <a:gd name="T50" fmla="*/ 2147483646 w 232"/>
                <a:gd name="T51" fmla="*/ 2147483646 h 195"/>
                <a:gd name="T52" fmla="*/ 2147483646 w 232"/>
                <a:gd name="T53" fmla="*/ 2147483646 h 195"/>
                <a:gd name="T54" fmla="*/ 2147483646 w 232"/>
                <a:gd name="T55" fmla="*/ 2147483646 h 195"/>
                <a:gd name="T56" fmla="*/ 2147483646 w 232"/>
                <a:gd name="T57" fmla="*/ 2147483646 h 195"/>
                <a:gd name="T58" fmla="*/ 2147483646 w 232"/>
                <a:gd name="T59" fmla="*/ 2147483646 h 195"/>
                <a:gd name="T60" fmla="*/ 2147483646 w 232"/>
                <a:gd name="T61" fmla="*/ 2147483646 h 195"/>
                <a:gd name="T62" fmla="*/ 2147483646 w 232"/>
                <a:gd name="T63" fmla="*/ 2147483646 h 195"/>
                <a:gd name="T64" fmla="*/ 2147483646 w 232"/>
                <a:gd name="T65" fmla="*/ 2147483646 h 195"/>
                <a:gd name="T66" fmla="*/ 2147483646 w 232"/>
                <a:gd name="T67" fmla="*/ 2147483646 h 195"/>
                <a:gd name="T68" fmla="*/ 2147483646 w 232"/>
                <a:gd name="T69" fmla="*/ 2147483646 h 195"/>
                <a:gd name="T70" fmla="*/ 2147483646 w 232"/>
                <a:gd name="T71" fmla="*/ 2147483646 h 195"/>
                <a:gd name="T72" fmla="*/ 2147483646 w 232"/>
                <a:gd name="T73" fmla="*/ 2147483646 h 195"/>
                <a:gd name="T74" fmla="*/ 2147483646 w 232"/>
                <a:gd name="T75" fmla="*/ 2147483646 h 195"/>
                <a:gd name="T76" fmla="*/ 2147483646 w 232"/>
                <a:gd name="T77" fmla="*/ 2147483646 h 195"/>
                <a:gd name="T78" fmla="*/ 2147483646 w 232"/>
                <a:gd name="T79" fmla="*/ 2147483646 h 195"/>
                <a:gd name="T80" fmla="*/ 2147483646 w 232"/>
                <a:gd name="T81" fmla="*/ 2147483646 h 195"/>
                <a:gd name="T82" fmla="*/ 2147483646 w 232"/>
                <a:gd name="T83" fmla="*/ 2147483646 h 195"/>
                <a:gd name="T84" fmla="*/ 2147483646 w 232"/>
                <a:gd name="T85" fmla="*/ 2147483646 h 195"/>
                <a:gd name="T86" fmla="*/ 2147483646 w 232"/>
                <a:gd name="T87" fmla="*/ 2147483646 h 195"/>
                <a:gd name="T88" fmla="*/ 2147483646 w 232"/>
                <a:gd name="T89" fmla="*/ 2147483646 h 195"/>
                <a:gd name="T90" fmla="*/ 2147483646 w 232"/>
                <a:gd name="T91" fmla="*/ 2147483646 h 195"/>
                <a:gd name="T92" fmla="*/ 2147483646 w 232"/>
                <a:gd name="T93" fmla="*/ 2147483646 h 195"/>
                <a:gd name="T94" fmla="*/ 2147483646 w 232"/>
                <a:gd name="T95" fmla="*/ 2147483646 h 195"/>
                <a:gd name="T96" fmla="*/ 2147483646 w 232"/>
                <a:gd name="T97" fmla="*/ 2147483646 h 19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32" h="195">
                  <a:moveTo>
                    <a:pt x="155" y="27"/>
                  </a:moveTo>
                  <a:cubicBezTo>
                    <a:pt x="153" y="10"/>
                    <a:pt x="142" y="0"/>
                    <a:pt x="127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0" y="0"/>
                    <a:pt x="79" y="10"/>
                    <a:pt x="77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195"/>
                    <a:pt x="58" y="195"/>
                    <a:pt x="58" y="195"/>
                  </a:cubicBezTo>
                  <a:cubicBezTo>
                    <a:pt x="174" y="195"/>
                    <a:pt x="174" y="195"/>
                    <a:pt x="174" y="195"/>
                  </a:cubicBezTo>
                  <a:cubicBezTo>
                    <a:pt x="174" y="28"/>
                    <a:pt x="174" y="28"/>
                    <a:pt x="174" y="28"/>
                  </a:cubicBezTo>
                  <a:lnTo>
                    <a:pt x="155" y="27"/>
                  </a:lnTo>
                  <a:close/>
                  <a:moveTo>
                    <a:pt x="105" y="12"/>
                  </a:moveTo>
                  <a:cubicBezTo>
                    <a:pt x="127" y="12"/>
                    <a:pt x="127" y="12"/>
                    <a:pt x="127" y="12"/>
                  </a:cubicBezTo>
                  <a:cubicBezTo>
                    <a:pt x="135" y="12"/>
                    <a:pt x="140" y="18"/>
                    <a:pt x="14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3" y="13"/>
                    <a:pt x="102" y="12"/>
                    <a:pt x="105" y="12"/>
                  </a:cubicBezTo>
                  <a:close/>
                  <a:moveTo>
                    <a:pt x="45" y="28"/>
                  </a:moveTo>
                  <a:cubicBezTo>
                    <a:pt x="21" y="28"/>
                    <a:pt x="21" y="28"/>
                    <a:pt x="21" y="28"/>
                  </a:cubicBezTo>
                  <a:cubicBezTo>
                    <a:pt x="9" y="28"/>
                    <a:pt x="0" y="37"/>
                    <a:pt x="0" y="49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5"/>
                    <a:pt x="9" y="195"/>
                    <a:pt x="21" y="195"/>
                  </a:cubicBezTo>
                  <a:cubicBezTo>
                    <a:pt x="45" y="195"/>
                    <a:pt x="45" y="195"/>
                    <a:pt x="45" y="195"/>
                  </a:cubicBezTo>
                  <a:lnTo>
                    <a:pt x="45" y="28"/>
                  </a:lnTo>
                  <a:close/>
                  <a:moveTo>
                    <a:pt x="232" y="174"/>
                  </a:moveTo>
                  <a:cubicBezTo>
                    <a:pt x="232" y="185"/>
                    <a:pt x="223" y="195"/>
                    <a:pt x="211" y="195"/>
                  </a:cubicBezTo>
                  <a:cubicBezTo>
                    <a:pt x="187" y="195"/>
                    <a:pt x="187" y="195"/>
                    <a:pt x="187" y="195"/>
                  </a:cubicBezTo>
                  <a:cubicBezTo>
                    <a:pt x="187" y="28"/>
                    <a:pt x="187" y="28"/>
                    <a:pt x="187" y="28"/>
                  </a:cubicBezTo>
                  <a:cubicBezTo>
                    <a:pt x="211" y="28"/>
                    <a:pt x="211" y="28"/>
                    <a:pt x="211" y="28"/>
                  </a:cubicBezTo>
                  <a:cubicBezTo>
                    <a:pt x="223" y="28"/>
                    <a:pt x="232" y="37"/>
                    <a:pt x="232" y="49"/>
                  </a:cubicBezTo>
                  <a:lnTo>
                    <a:pt x="232" y="174"/>
                  </a:lnTo>
                  <a:close/>
                  <a:moveTo>
                    <a:pt x="125" y="128"/>
                  </a:moveTo>
                  <a:cubicBezTo>
                    <a:pt x="125" y="123"/>
                    <a:pt x="121" y="120"/>
                    <a:pt x="111" y="117"/>
                  </a:cubicBezTo>
                  <a:cubicBezTo>
                    <a:pt x="98" y="113"/>
                    <a:pt x="89" y="107"/>
                    <a:pt x="89" y="94"/>
                  </a:cubicBezTo>
                  <a:cubicBezTo>
                    <a:pt x="89" y="83"/>
                    <a:pt x="97" y="75"/>
                    <a:pt x="110" y="72"/>
                  </a:cubicBezTo>
                  <a:cubicBezTo>
                    <a:pt x="110" y="60"/>
                    <a:pt x="110" y="60"/>
                    <a:pt x="110" y="60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122" y="71"/>
                    <a:pt x="122" y="71"/>
                    <a:pt x="122" y="71"/>
                  </a:cubicBezTo>
                  <a:cubicBezTo>
                    <a:pt x="131" y="72"/>
                    <a:pt x="136" y="73"/>
                    <a:pt x="141" y="75"/>
                  </a:cubicBezTo>
                  <a:cubicBezTo>
                    <a:pt x="137" y="90"/>
                    <a:pt x="137" y="90"/>
                    <a:pt x="137" y="90"/>
                  </a:cubicBezTo>
                  <a:cubicBezTo>
                    <a:pt x="134" y="88"/>
                    <a:pt x="128" y="85"/>
                    <a:pt x="119" y="85"/>
                  </a:cubicBezTo>
                  <a:cubicBezTo>
                    <a:pt x="111" y="85"/>
                    <a:pt x="108" y="89"/>
                    <a:pt x="108" y="92"/>
                  </a:cubicBezTo>
                  <a:cubicBezTo>
                    <a:pt x="108" y="96"/>
                    <a:pt x="112" y="99"/>
                    <a:pt x="123" y="103"/>
                  </a:cubicBezTo>
                  <a:cubicBezTo>
                    <a:pt x="138" y="108"/>
                    <a:pt x="144" y="115"/>
                    <a:pt x="144" y="126"/>
                  </a:cubicBezTo>
                  <a:cubicBezTo>
                    <a:pt x="144" y="137"/>
                    <a:pt x="136" y="147"/>
                    <a:pt x="122" y="149"/>
                  </a:cubicBezTo>
                  <a:cubicBezTo>
                    <a:pt x="122" y="162"/>
                    <a:pt x="122" y="162"/>
                    <a:pt x="122" y="162"/>
                  </a:cubicBezTo>
                  <a:cubicBezTo>
                    <a:pt x="109" y="162"/>
                    <a:pt x="109" y="162"/>
                    <a:pt x="109" y="162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1" y="150"/>
                    <a:pt x="93" y="148"/>
                    <a:pt x="88" y="145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7" y="133"/>
                    <a:pt x="105" y="136"/>
                    <a:pt x="113" y="136"/>
                  </a:cubicBezTo>
                  <a:cubicBezTo>
                    <a:pt x="120" y="136"/>
                    <a:pt x="125" y="133"/>
                    <a:pt x="125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3986213" y="3144838"/>
            <a:ext cx="1044575" cy="1044575"/>
            <a:chOff x="3986020" y="2104851"/>
            <a:chExt cx="1044500" cy="1044500"/>
          </a:xfrm>
          <a:gradFill>
            <a:gsLst>
              <a:gs pos="0">
                <a:srgbClr val="EDD5A5"/>
              </a:gs>
              <a:gs pos="83000">
                <a:schemeClr val="accent1">
                  <a:lumMod val="50000"/>
                </a:schemeClr>
              </a:gs>
            </a:gsLst>
            <a:lin ang="5400000" scaled="0"/>
          </a:gradFill>
        </p:grpSpPr>
        <p:sp>
          <p:nvSpPr>
            <p:cNvPr id="9" name="椭圆 8"/>
            <p:cNvSpPr/>
            <p:nvPr/>
          </p:nvSpPr>
          <p:spPr>
            <a:xfrm>
              <a:off x="3986020" y="2104851"/>
              <a:ext cx="1044500" cy="10445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44" name="KSO_Shape"/>
            <p:cNvSpPr>
              <a:spLocks noChangeAspect="1"/>
            </p:cNvSpPr>
            <p:nvPr/>
          </p:nvSpPr>
          <p:spPr bwMode="auto">
            <a:xfrm>
              <a:off x="4174918" y="2287400"/>
              <a:ext cx="625430" cy="630193"/>
            </a:xfrm>
            <a:custGeom>
              <a:avLst/>
              <a:gdLst>
                <a:gd name="T0" fmla="*/ 1161579 w 2109787"/>
                <a:gd name="T1" fmla="*/ 1730131 h 2125662"/>
                <a:gd name="T2" fmla="*/ 1236189 w 2109787"/>
                <a:gd name="T3" fmla="*/ 1509409 h 2125662"/>
                <a:gd name="T4" fmla="*/ 1220811 w 2109787"/>
                <a:gd name="T5" fmla="*/ 1384665 h 2125662"/>
                <a:gd name="T6" fmla="*/ 1405342 w 2109787"/>
                <a:gd name="T7" fmla="*/ 1404601 h 2125662"/>
                <a:gd name="T8" fmla="*/ 1370886 w 2109787"/>
                <a:gd name="T9" fmla="*/ 1829242 h 2125662"/>
                <a:gd name="T10" fmla="*/ 1480807 w 2109787"/>
                <a:gd name="T11" fmla="*/ 1653234 h 2125662"/>
                <a:gd name="T12" fmla="*/ 1705206 w 2109787"/>
                <a:gd name="T13" fmla="*/ 1300363 h 2125662"/>
                <a:gd name="T14" fmla="*/ 1872936 w 2109787"/>
                <a:gd name="T15" fmla="*/ 1412006 h 2125662"/>
                <a:gd name="T16" fmla="*/ 1863539 w 2109787"/>
                <a:gd name="T17" fmla="*/ 1802186 h 2125662"/>
                <a:gd name="T18" fmla="*/ 1574496 w 2109787"/>
                <a:gd name="T19" fmla="*/ 1890475 h 2125662"/>
                <a:gd name="T20" fmla="*/ 1000968 w 2109787"/>
                <a:gd name="T21" fmla="*/ 1883925 h 2125662"/>
                <a:gd name="T22" fmla="*/ 739264 w 2109787"/>
                <a:gd name="T23" fmla="*/ 1789655 h 2125662"/>
                <a:gd name="T24" fmla="*/ 755496 w 2109787"/>
                <a:gd name="T25" fmla="*/ 1386943 h 2125662"/>
                <a:gd name="T26" fmla="*/ 968220 w 2109787"/>
                <a:gd name="T27" fmla="*/ 1296091 h 2125662"/>
                <a:gd name="T28" fmla="*/ 1037602 w 2109787"/>
                <a:gd name="T29" fmla="*/ 801385 h 2125662"/>
                <a:gd name="T30" fmla="*/ 1059503 w 2109787"/>
                <a:gd name="T31" fmla="*/ 1006892 h 2125662"/>
                <a:gd name="T32" fmla="*/ 1259170 w 2109787"/>
                <a:gd name="T33" fmla="*/ 1210691 h 2125662"/>
                <a:gd name="T34" fmla="*/ 1395127 w 2109787"/>
                <a:gd name="T35" fmla="*/ 1192474 h 2125662"/>
                <a:gd name="T36" fmla="*/ 1566637 w 2109787"/>
                <a:gd name="T37" fmla="*/ 975297 h 2125662"/>
                <a:gd name="T38" fmla="*/ 1465950 w 2109787"/>
                <a:gd name="T39" fmla="*/ 842087 h 2125662"/>
                <a:gd name="T40" fmla="*/ 1192046 w 2109787"/>
                <a:gd name="T41" fmla="*/ 747589 h 2125662"/>
                <a:gd name="T42" fmla="*/ 1334259 w 2109787"/>
                <a:gd name="T43" fmla="*/ 449574 h 2125662"/>
                <a:gd name="T44" fmla="*/ 1512027 w 2109787"/>
                <a:gd name="T45" fmla="*/ 526995 h 2125662"/>
                <a:gd name="T46" fmla="*/ 1630349 w 2109787"/>
                <a:gd name="T47" fmla="*/ 698631 h 2125662"/>
                <a:gd name="T48" fmla="*/ 1657939 w 2109787"/>
                <a:gd name="T49" fmla="*/ 929186 h 2125662"/>
                <a:gd name="T50" fmla="*/ 1568628 w 2109787"/>
                <a:gd name="T51" fmla="*/ 1139532 h 2125662"/>
                <a:gd name="T52" fmla="*/ 1413900 w 2109787"/>
                <a:gd name="T53" fmla="*/ 1270180 h 2125662"/>
                <a:gd name="T54" fmla="*/ 1258886 w 2109787"/>
                <a:gd name="T55" fmla="*/ 1292381 h 2125662"/>
                <a:gd name="T56" fmla="*/ 1097900 w 2109787"/>
                <a:gd name="T57" fmla="*/ 1197598 h 2125662"/>
                <a:gd name="T58" fmla="*/ 976733 w 2109787"/>
                <a:gd name="T59" fmla="*/ 1012869 h 2125662"/>
                <a:gd name="T60" fmla="*/ 961659 w 2109787"/>
                <a:gd name="T61" fmla="*/ 777760 h 2125662"/>
                <a:gd name="T62" fmla="*/ 1050685 w 2109787"/>
                <a:gd name="T63" fmla="*/ 580223 h 2125662"/>
                <a:gd name="T64" fmla="*/ 1209965 w 2109787"/>
                <a:gd name="T65" fmla="*/ 464660 h 2125662"/>
                <a:gd name="T66" fmla="*/ 802597 w 2109787"/>
                <a:gd name="T67" fmla="*/ 349265 h 2125662"/>
                <a:gd name="T68" fmla="*/ 703059 w 2109787"/>
                <a:gd name="T69" fmla="*/ 413778 h 2125662"/>
                <a:gd name="T70" fmla="*/ 579631 w 2109787"/>
                <a:gd name="T71" fmla="*/ 465219 h 2125662"/>
                <a:gd name="T72" fmla="*/ 582759 w 2109787"/>
                <a:gd name="T73" fmla="*/ 565826 h 2125662"/>
                <a:gd name="T74" fmla="*/ 771314 w 2109787"/>
                <a:gd name="T75" fmla="*/ 673822 h 2125662"/>
                <a:gd name="T76" fmla="*/ 887063 w 2109787"/>
                <a:gd name="T77" fmla="*/ 819901 h 2125662"/>
                <a:gd name="T78" fmla="*/ 831038 w 2109787"/>
                <a:gd name="T79" fmla="*/ 994969 h 2125662"/>
                <a:gd name="T80" fmla="*/ 571383 w 2109787"/>
                <a:gd name="T81" fmla="*/ 1050387 h 2125662"/>
                <a:gd name="T82" fmla="*/ 581337 w 2109787"/>
                <a:gd name="T83" fmla="*/ 969675 h 2125662"/>
                <a:gd name="T84" fmla="*/ 751122 w 2109787"/>
                <a:gd name="T85" fmla="*/ 946086 h 2125662"/>
                <a:gd name="T86" fmla="*/ 784396 w 2109787"/>
                <a:gd name="T87" fmla="*/ 831269 h 2125662"/>
                <a:gd name="T88" fmla="*/ 658408 w 2109787"/>
                <a:gd name="T89" fmla="*/ 726967 h 2125662"/>
                <a:gd name="T90" fmla="*/ 480377 w 2109787"/>
                <a:gd name="T91" fmla="*/ 593962 h 2125662"/>
                <a:gd name="T92" fmla="*/ 503981 w 2109787"/>
                <a:gd name="T93" fmla="*/ 416621 h 2125662"/>
                <a:gd name="T94" fmla="*/ 746906 w 2109787"/>
                <a:gd name="T95" fmla="*/ 1423 h 2125662"/>
                <a:gd name="T96" fmla="*/ 1166756 w 2109787"/>
                <a:gd name="T97" fmla="*/ 173605 h 2125662"/>
                <a:gd name="T98" fmla="*/ 1015895 w 2109787"/>
                <a:gd name="T99" fmla="*/ 216010 h 2125662"/>
                <a:gd name="T100" fmla="*/ 659520 w 2109787"/>
                <a:gd name="T101" fmla="*/ 126646 h 2125662"/>
                <a:gd name="T102" fmla="*/ 368899 w 2109787"/>
                <a:gd name="T103" fmla="*/ 231948 h 2125662"/>
                <a:gd name="T104" fmla="*/ 176195 w 2109787"/>
                <a:gd name="T105" fmla="*/ 466173 h 2125662"/>
                <a:gd name="T106" fmla="*/ 128375 w 2109787"/>
                <a:gd name="T107" fmla="*/ 769271 h 2125662"/>
                <a:gd name="T108" fmla="*/ 222307 w 2109787"/>
                <a:gd name="T109" fmla="*/ 1026548 h 2125662"/>
                <a:gd name="T110" fmla="*/ 420703 w 2109787"/>
                <a:gd name="T111" fmla="*/ 1209830 h 2125662"/>
                <a:gd name="T112" fmla="*/ 486742 w 2109787"/>
                <a:gd name="T113" fmla="*/ 1374042 h 2125662"/>
                <a:gd name="T114" fmla="*/ 203805 w 2109787"/>
                <a:gd name="T115" fmla="*/ 1200153 h 2125662"/>
                <a:gd name="T116" fmla="*/ 33303 w 2109787"/>
                <a:gd name="T117" fmla="*/ 918970 h 2125662"/>
                <a:gd name="T118" fmla="*/ 14232 w 2109787"/>
                <a:gd name="T119" fmla="*/ 562367 h 2125662"/>
                <a:gd name="T120" fmla="*/ 183026 w 2109787"/>
                <a:gd name="T121" fmla="*/ 230810 h 2125662"/>
                <a:gd name="T122" fmla="*/ 494712 w 2109787"/>
                <a:gd name="T123" fmla="*/ 31875 h 212566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109787" h="2125662">
                  <a:moveTo>
                    <a:pt x="1216342" y="1436687"/>
                  </a:moveTo>
                  <a:lnTo>
                    <a:pt x="1216977" y="1467831"/>
                  </a:lnTo>
                  <a:lnTo>
                    <a:pt x="1218247" y="1498021"/>
                  </a:lnTo>
                  <a:lnTo>
                    <a:pt x="1219517" y="1527894"/>
                  </a:lnTo>
                  <a:lnTo>
                    <a:pt x="1221105" y="1556813"/>
                  </a:lnTo>
                  <a:lnTo>
                    <a:pt x="1223010" y="1585097"/>
                  </a:lnTo>
                  <a:lnTo>
                    <a:pt x="1225550" y="1612427"/>
                  </a:lnTo>
                  <a:lnTo>
                    <a:pt x="1227772" y="1639121"/>
                  </a:lnTo>
                  <a:lnTo>
                    <a:pt x="1230630" y="1665180"/>
                  </a:lnTo>
                  <a:lnTo>
                    <a:pt x="1233487" y="1690286"/>
                  </a:lnTo>
                  <a:lnTo>
                    <a:pt x="1237297" y="1714756"/>
                  </a:lnTo>
                  <a:lnTo>
                    <a:pt x="1240790" y="1738273"/>
                  </a:lnTo>
                  <a:lnTo>
                    <a:pt x="1244917" y="1761154"/>
                  </a:lnTo>
                  <a:lnTo>
                    <a:pt x="1249362" y="1783399"/>
                  </a:lnTo>
                  <a:lnTo>
                    <a:pt x="1253807" y="1804691"/>
                  </a:lnTo>
                  <a:lnTo>
                    <a:pt x="1258570" y="1825030"/>
                  </a:lnTo>
                  <a:lnTo>
                    <a:pt x="1263967" y="1844733"/>
                  </a:lnTo>
                  <a:lnTo>
                    <a:pt x="1269365" y="1863801"/>
                  </a:lnTo>
                  <a:lnTo>
                    <a:pt x="1275397" y="1881597"/>
                  </a:lnTo>
                  <a:lnTo>
                    <a:pt x="1281430" y="1899076"/>
                  </a:lnTo>
                  <a:lnTo>
                    <a:pt x="1288097" y="1915283"/>
                  </a:lnTo>
                  <a:lnTo>
                    <a:pt x="1295082" y="1930537"/>
                  </a:lnTo>
                  <a:lnTo>
                    <a:pt x="1302067" y="1945474"/>
                  </a:lnTo>
                  <a:lnTo>
                    <a:pt x="1309687" y="1959457"/>
                  </a:lnTo>
                  <a:lnTo>
                    <a:pt x="1317625" y="1972168"/>
                  </a:lnTo>
                  <a:lnTo>
                    <a:pt x="1325562" y="1984244"/>
                  </a:lnTo>
                  <a:lnTo>
                    <a:pt x="1330007" y="1990282"/>
                  </a:lnTo>
                  <a:lnTo>
                    <a:pt x="1334135" y="1995685"/>
                  </a:lnTo>
                  <a:lnTo>
                    <a:pt x="1338262" y="2001087"/>
                  </a:lnTo>
                  <a:lnTo>
                    <a:pt x="1343025" y="2005854"/>
                  </a:lnTo>
                  <a:lnTo>
                    <a:pt x="1347470" y="2010621"/>
                  </a:lnTo>
                  <a:lnTo>
                    <a:pt x="1352232" y="2015388"/>
                  </a:lnTo>
                  <a:lnTo>
                    <a:pt x="1356677" y="2019519"/>
                  </a:lnTo>
                  <a:lnTo>
                    <a:pt x="1361440" y="2023968"/>
                  </a:lnTo>
                  <a:lnTo>
                    <a:pt x="1366520" y="2027782"/>
                  </a:lnTo>
                  <a:lnTo>
                    <a:pt x="1371282" y="2031278"/>
                  </a:lnTo>
                  <a:lnTo>
                    <a:pt x="1376362" y="2034773"/>
                  </a:lnTo>
                  <a:lnTo>
                    <a:pt x="1381442" y="2038269"/>
                  </a:lnTo>
                  <a:lnTo>
                    <a:pt x="1386840" y="2041129"/>
                  </a:lnTo>
                  <a:lnTo>
                    <a:pt x="1391920" y="2043989"/>
                  </a:lnTo>
                  <a:lnTo>
                    <a:pt x="1391920" y="1688379"/>
                  </a:lnTo>
                  <a:lnTo>
                    <a:pt x="1387475" y="1687108"/>
                  </a:lnTo>
                  <a:lnTo>
                    <a:pt x="1382395" y="1685837"/>
                  </a:lnTo>
                  <a:lnTo>
                    <a:pt x="1378267" y="1684248"/>
                  </a:lnTo>
                  <a:lnTo>
                    <a:pt x="1373505" y="1682341"/>
                  </a:lnTo>
                  <a:lnTo>
                    <a:pt x="1369695" y="1680117"/>
                  </a:lnTo>
                  <a:lnTo>
                    <a:pt x="1365885" y="1677256"/>
                  </a:lnTo>
                  <a:lnTo>
                    <a:pt x="1362075" y="1674079"/>
                  </a:lnTo>
                  <a:lnTo>
                    <a:pt x="1358900" y="1670901"/>
                  </a:lnTo>
                  <a:lnTo>
                    <a:pt x="1356042" y="1667405"/>
                  </a:lnTo>
                  <a:lnTo>
                    <a:pt x="1353502" y="1663274"/>
                  </a:lnTo>
                  <a:lnTo>
                    <a:pt x="1350962" y="1659460"/>
                  </a:lnTo>
                  <a:lnTo>
                    <a:pt x="1349057" y="1655329"/>
                  </a:lnTo>
                  <a:lnTo>
                    <a:pt x="1347470" y="1650562"/>
                  </a:lnTo>
                  <a:lnTo>
                    <a:pt x="1346517" y="1645795"/>
                  </a:lnTo>
                  <a:lnTo>
                    <a:pt x="1345882" y="1641346"/>
                  </a:lnTo>
                  <a:lnTo>
                    <a:pt x="1345565" y="1635943"/>
                  </a:lnTo>
                  <a:lnTo>
                    <a:pt x="1345565" y="1582872"/>
                  </a:lnTo>
                  <a:lnTo>
                    <a:pt x="1345882" y="1577469"/>
                  </a:lnTo>
                  <a:lnTo>
                    <a:pt x="1346517" y="1572385"/>
                  </a:lnTo>
                  <a:lnTo>
                    <a:pt x="1347787" y="1567300"/>
                  </a:lnTo>
                  <a:lnTo>
                    <a:pt x="1349692" y="1562215"/>
                  </a:lnTo>
                  <a:lnTo>
                    <a:pt x="1352232" y="1557449"/>
                  </a:lnTo>
                  <a:lnTo>
                    <a:pt x="1354772" y="1553317"/>
                  </a:lnTo>
                  <a:lnTo>
                    <a:pt x="1357630" y="1549186"/>
                  </a:lnTo>
                  <a:lnTo>
                    <a:pt x="1361122" y="1545055"/>
                  </a:lnTo>
                  <a:lnTo>
                    <a:pt x="1365250" y="1541877"/>
                  </a:lnTo>
                  <a:lnTo>
                    <a:pt x="1369060" y="1538699"/>
                  </a:lnTo>
                  <a:lnTo>
                    <a:pt x="1373505" y="1535839"/>
                  </a:lnTo>
                  <a:lnTo>
                    <a:pt x="1378267" y="1533614"/>
                  </a:lnTo>
                  <a:lnTo>
                    <a:pt x="1383030" y="1532025"/>
                  </a:lnTo>
                  <a:lnTo>
                    <a:pt x="1388427" y="1530754"/>
                  </a:lnTo>
                  <a:lnTo>
                    <a:pt x="1393507" y="1529801"/>
                  </a:lnTo>
                  <a:lnTo>
                    <a:pt x="1399222" y="1529483"/>
                  </a:lnTo>
                  <a:lnTo>
                    <a:pt x="1516062" y="1529483"/>
                  </a:lnTo>
                  <a:lnTo>
                    <a:pt x="1521460" y="1529801"/>
                  </a:lnTo>
                  <a:lnTo>
                    <a:pt x="1526857" y="1530754"/>
                  </a:lnTo>
                  <a:lnTo>
                    <a:pt x="1531937" y="1532025"/>
                  </a:lnTo>
                  <a:lnTo>
                    <a:pt x="1537017" y="1533614"/>
                  </a:lnTo>
                  <a:lnTo>
                    <a:pt x="1541462" y="1535839"/>
                  </a:lnTo>
                  <a:lnTo>
                    <a:pt x="1545907" y="1538699"/>
                  </a:lnTo>
                  <a:lnTo>
                    <a:pt x="1550035" y="1541877"/>
                  </a:lnTo>
                  <a:lnTo>
                    <a:pt x="1553845" y="1545055"/>
                  </a:lnTo>
                  <a:lnTo>
                    <a:pt x="1557020" y="1549186"/>
                  </a:lnTo>
                  <a:lnTo>
                    <a:pt x="1560512" y="1553317"/>
                  </a:lnTo>
                  <a:lnTo>
                    <a:pt x="1563052" y="1557449"/>
                  </a:lnTo>
                  <a:lnTo>
                    <a:pt x="1565275" y="1562215"/>
                  </a:lnTo>
                  <a:lnTo>
                    <a:pt x="1566862" y="1567300"/>
                  </a:lnTo>
                  <a:lnTo>
                    <a:pt x="1568132" y="1572385"/>
                  </a:lnTo>
                  <a:lnTo>
                    <a:pt x="1569085" y="1577469"/>
                  </a:lnTo>
                  <a:lnTo>
                    <a:pt x="1569402" y="1582872"/>
                  </a:lnTo>
                  <a:lnTo>
                    <a:pt x="1569402" y="1635943"/>
                  </a:lnTo>
                  <a:lnTo>
                    <a:pt x="1569085" y="1641346"/>
                  </a:lnTo>
                  <a:lnTo>
                    <a:pt x="1568450" y="1645795"/>
                  </a:lnTo>
                  <a:lnTo>
                    <a:pt x="1567180" y="1650562"/>
                  </a:lnTo>
                  <a:lnTo>
                    <a:pt x="1565910" y="1655329"/>
                  </a:lnTo>
                  <a:lnTo>
                    <a:pt x="1564005" y="1659460"/>
                  </a:lnTo>
                  <a:lnTo>
                    <a:pt x="1561782" y="1663274"/>
                  </a:lnTo>
                  <a:lnTo>
                    <a:pt x="1558607" y="1667405"/>
                  </a:lnTo>
                  <a:lnTo>
                    <a:pt x="1555750" y="1670901"/>
                  </a:lnTo>
                  <a:lnTo>
                    <a:pt x="1552575" y="1674079"/>
                  </a:lnTo>
                  <a:lnTo>
                    <a:pt x="1549082" y="1677256"/>
                  </a:lnTo>
                  <a:lnTo>
                    <a:pt x="1545272" y="1680117"/>
                  </a:lnTo>
                  <a:lnTo>
                    <a:pt x="1541145" y="1682341"/>
                  </a:lnTo>
                  <a:lnTo>
                    <a:pt x="1537017" y="1684248"/>
                  </a:lnTo>
                  <a:lnTo>
                    <a:pt x="1532255" y="1685837"/>
                  </a:lnTo>
                  <a:lnTo>
                    <a:pt x="1527810" y="1687108"/>
                  </a:lnTo>
                  <a:lnTo>
                    <a:pt x="1523047" y="1688379"/>
                  </a:lnTo>
                  <a:lnTo>
                    <a:pt x="1523047" y="2043989"/>
                  </a:lnTo>
                  <a:lnTo>
                    <a:pt x="1528445" y="2041129"/>
                  </a:lnTo>
                  <a:lnTo>
                    <a:pt x="1533525" y="2038269"/>
                  </a:lnTo>
                  <a:lnTo>
                    <a:pt x="1538605" y="2034773"/>
                  </a:lnTo>
                  <a:lnTo>
                    <a:pt x="1543685" y="2031278"/>
                  </a:lnTo>
                  <a:lnTo>
                    <a:pt x="1548765" y="2027782"/>
                  </a:lnTo>
                  <a:lnTo>
                    <a:pt x="1553527" y="2023968"/>
                  </a:lnTo>
                  <a:lnTo>
                    <a:pt x="1558290" y="2019519"/>
                  </a:lnTo>
                  <a:lnTo>
                    <a:pt x="1563052" y="2015388"/>
                  </a:lnTo>
                  <a:lnTo>
                    <a:pt x="1567497" y="2010621"/>
                  </a:lnTo>
                  <a:lnTo>
                    <a:pt x="1572260" y="2005854"/>
                  </a:lnTo>
                  <a:lnTo>
                    <a:pt x="1576705" y="2001087"/>
                  </a:lnTo>
                  <a:lnTo>
                    <a:pt x="1580832" y="1995685"/>
                  </a:lnTo>
                  <a:lnTo>
                    <a:pt x="1585277" y="1990282"/>
                  </a:lnTo>
                  <a:lnTo>
                    <a:pt x="1589405" y="1984244"/>
                  </a:lnTo>
                  <a:lnTo>
                    <a:pt x="1597660" y="1972168"/>
                  </a:lnTo>
                  <a:lnTo>
                    <a:pt x="1605280" y="1959457"/>
                  </a:lnTo>
                  <a:lnTo>
                    <a:pt x="1612900" y="1945474"/>
                  </a:lnTo>
                  <a:lnTo>
                    <a:pt x="1620202" y="1930537"/>
                  </a:lnTo>
                  <a:lnTo>
                    <a:pt x="1626870" y="1915283"/>
                  </a:lnTo>
                  <a:lnTo>
                    <a:pt x="1633537" y="1899076"/>
                  </a:lnTo>
                  <a:lnTo>
                    <a:pt x="1639570" y="1881597"/>
                  </a:lnTo>
                  <a:lnTo>
                    <a:pt x="1645602" y="1863801"/>
                  </a:lnTo>
                  <a:lnTo>
                    <a:pt x="1651000" y="1844733"/>
                  </a:lnTo>
                  <a:lnTo>
                    <a:pt x="1656397" y="1825030"/>
                  </a:lnTo>
                  <a:lnTo>
                    <a:pt x="1661160" y="1804691"/>
                  </a:lnTo>
                  <a:lnTo>
                    <a:pt x="1665922" y="1783399"/>
                  </a:lnTo>
                  <a:lnTo>
                    <a:pt x="1670050" y="1761154"/>
                  </a:lnTo>
                  <a:lnTo>
                    <a:pt x="1673860" y="1738273"/>
                  </a:lnTo>
                  <a:lnTo>
                    <a:pt x="1677987" y="1714756"/>
                  </a:lnTo>
                  <a:lnTo>
                    <a:pt x="1681162" y="1690286"/>
                  </a:lnTo>
                  <a:lnTo>
                    <a:pt x="1684337" y="1665180"/>
                  </a:lnTo>
                  <a:lnTo>
                    <a:pt x="1687195" y="1639121"/>
                  </a:lnTo>
                  <a:lnTo>
                    <a:pt x="1689735" y="1612427"/>
                  </a:lnTo>
                  <a:lnTo>
                    <a:pt x="1691957" y="1585097"/>
                  </a:lnTo>
                  <a:lnTo>
                    <a:pt x="1693862" y="1556813"/>
                  </a:lnTo>
                  <a:lnTo>
                    <a:pt x="1695450" y="1527894"/>
                  </a:lnTo>
                  <a:lnTo>
                    <a:pt x="1696720" y="1498021"/>
                  </a:lnTo>
                  <a:lnTo>
                    <a:pt x="1697672" y="1467831"/>
                  </a:lnTo>
                  <a:lnTo>
                    <a:pt x="1698942" y="1436687"/>
                  </a:lnTo>
                  <a:lnTo>
                    <a:pt x="1738312" y="1438912"/>
                  </a:lnTo>
                  <a:lnTo>
                    <a:pt x="1774825" y="1441454"/>
                  </a:lnTo>
                  <a:lnTo>
                    <a:pt x="1835150" y="1446221"/>
                  </a:lnTo>
                  <a:lnTo>
                    <a:pt x="1875472" y="1449399"/>
                  </a:lnTo>
                  <a:lnTo>
                    <a:pt x="1890077" y="1450670"/>
                  </a:lnTo>
                  <a:lnTo>
                    <a:pt x="1901190" y="1450988"/>
                  </a:lnTo>
                  <a:lnTo>
                    <a:pt x="1912620" y="1451941"/>
                  </a:lnTo>
                  <a:lnTo>
                    <a:pt x="1923415" y="1453212"/>
                  </a:lnTo>
                  <a:lnTo>
                    <a:pt x="1934210" y="1455119"/>
                  </a:lnTo>
                  <a:lnTo>
                    <a:pt x="1945005" y="1457662"/>
                  </a:lnTo>
                  <a:lnTo>
                    <a:pt x="1955482" y="1460522"/>
                  </a:lnTo>
                  <a:lnTo>
                    <a:pt x="1965642" y="1464017"/>
                  </a:lnTo>
                  <a:lnTo>
                    <a:pt x="1975485" y="1468149"/>
                  </a:lnTo>
                  <a:lnTo>
                    <a:pt x="1985327" y="1472598"/>
                  </a:lnTo>
                  <a:lnTo>
                    <a:pt x="1994852" y="1477047"/>
                  </a:lnTo>
                  <a:lnTo>
                    <a:pt x="2004060" y="1482767"/>
                  </a:lnTo>
                  <a:lnTo>
                    <a:pt x="2012950" y="1488170"/>
                  </a:lnTo>
                  <a:lnTo>
                    <a:pt x="2021522" y="1494526"/>
                  </a:lnTo>
                  <a:lnTo>
                    <a:pt x="2029777" y="1500881"/>
                  </a:lnTo>
                  <a:lnTo>
                    <a:pt x="2038032" y="1507873"/>
                  </a:lnTo>
                  <a:lnTo>
                    <a:pt x="2045652" y="1515182"/>
                  </a:lnTo>
                  <a:lnTo>
                    <a:pt x="2052637" y="1522809"/>
                  </a:lnTo>
                  <a:lnTo>
                    <a:pt x="2059622" y="1530754"/>
                  </a:lnTo>
                  <a:lnTo>
                    <a:pt x="2065972" y="1539334"/>
                  </a:lnTo>
                  <a:lnTo>
                    <a:pt x="2072322" y="1547597"/>
                  </a:lnTo>
                  <a:lnTo>
                    <a:pt x="2078037" y="1556495"/>
                  </a:lnTo>
                  <a:lnTo>
                    <a:pt x="2083435" y="1566029"/>
                  </a:lnTo>
                  <a:lnTo>
                    <a:pt x="2088197" y="1575563"/>
                  </a:lnTo>
                  <a:lnTo>
                    <a:pt x="2092642" y="1585414"/>
                  </a:lnTo>
                  <a:lnTo>
                    <a:pt x="2096452" y="1595266"/>
                  </a:lnTo>
                  <a:lnTo>
                    <a:pt x="2099945" y="1605117"/>
                  </a:lnTo>
                  <a:lnTo>
                    <a:pt x="2103120" y="1615605"/>
                  </a:lnTo>
                  <a:lnTo>
                    <a:pt x="2105660" y="1626410"/>
                  </a:lnTo>
                  <a:lnTo>
                    <a:pt x="2107247" y="1637215"/>
                  </a:lnTo>
                  <a:lnTo>
                    <a:pt x="2108835" y="1648337"/>
                  </a:lnTo>
                  <a:lnTo>
                    <a:pt x="2109470" y="1659460"/>
                  </a:lnTo>
                  <a:lnTo>
                    <a:pt x="2109787" y="1670901"/>
                  </a:lnTo>
                  <a:lnTo>
                    <a:pt x="2109787" y="1949605"/>
                  </a:lnTo>
                  <a:lnTo>
                    <a:pt x="2109787" y="1955325"/>
                  </a:lnTo>
                  <a:lnTo>
                    <a:pt x="2108835" y="1960728"/>
                  </a:lnTo>
                  <a:lnTo>
                    <a:pt x="2107882" y="1966448"/>
                  </a:lnTo>
                  <a:lnTo>
                    <a:pt x="2106295" y="1971850"/>
                  </a:lnTo>
                  <a:lnTo>
                    <a:pt x="2104072" y="1976935"/>
                  </a:lnTo>
                  <a:lnTo>
                    <a:pt x="2101532" y="1982020"/>
                  </a:lnTo>
                  <a:lnTo>
                    <a:pt x="2098675" y="1987105"/>
                  </a:lnTo>
                  <a:lnTo>
                    <a:pt x="2095182" y="1992189"/>
                  </a:lnTo>
                  <a:lnTo>
                    <a:pt x="2091690" y="1996956"/>
                  </a:lnTo>
                  <a:lnTo>
                    <a:pt x="2087245" y="2002041"/>
                  </a:lnTo>
                  <a:lnTo>
                    <a:pt x="2082800" y="2006490"/>
                  </a:lnTo>
                  <a:lnTo>
                    <a:pt x="2077720" y="2010939"/>
                  </a:lnTo>
                  <a:lnTo>
                    <a:pt x="2072322" y="2015706"/>
                  </a:lnTo>
                  <a:lnTo>
                    <a:pt x="2066607" y="2019837"/>
                  </a:lnTo>
                  <a:lnTo>
                    <a:pt x="2060575" y="2024286"/>
                  </a:lnTo>
                  <a:lnTo>
                    <a:pt x="2053907" y="2028418"/>
                  </a:lnTo>
                  <a:lnTo>
                    <a:pt x="2047240" y="2032549"/>
                  </a:lnTo>
                  <a:lnTo>
                    <a:pt x="2039937" y="2036680"/>
                  </a:lnTo>
                  <a:lnTo>
                    <a:pt x="2032317" y="2040494"/>
                  </a:lnTo>
                  <a:lnTo>
                    <a:pt x="2024697" y="2044307"/>
                  </a:lnTo>
                  <a:lnTo>
                    <a:pt x="2016442" y="2048121"/>
                  </a:lnTo>
                  <a:lnTo>
                    <a:pt x="2007870" y="2051934"/>
                  </a:lnTo>
                  <a:lnTo>
                    <a:pt x="1999297" y="2055430"/>
                  </a:lnTo>
                  <a:lnTo>
                    <a:pt x="1990090" y="2058926"/>
                  </a:lnTo>
                  <a:lnTo>
                    <a:pt x="1970722" y="2065599"/>
                  </a:lnTo>
                  <a:lnTo>
                    <a:pt x="1950402" y="2071955"/>
                  </a:lnTo>
                  <a:lnTo>
                    <a:pt x="1929130" y="2077675"/>
                  </a:lnTo>
                  <a:lnTo>
                    <a:pt x="1907222" y="2083396"/>
                  </a:lnTo>
                  <a:lnTo>
                    <a:pt x="1883727" y="2088480"/>
                  </a:lnTo>
                  <a:lnTo>
                    <a:pt x="1859597" y="2093565"/>
                  </a:lnTo>
                  <a:lnTo>
                    <a:pt x="1834515" y="2098014"/>
                  </a:lnTo>
                  <a:lnTo>
                    <a:pt x="1809115" y="2102146"/>
                  </a:lnTo>
                  <a:lnTo>
                    <a:pt x="1782762" y="2105959"/>
                  </a:lnTo>
                  <a:lnTo>
                    <a:pt x="1755457" y="2109455"/>
                  </a:lnTo>
                  <a:lnTo>
                    <a:pt x="1728152" y="2112633"/>
                  </a:lnTo>
                  <a:lnTo>
                    <a:pt x="1700212" y="2115175"/>
                  </a:lnTo>
                  <a:lnTo>
                    <a:pt x="1671637" y="2118035"/>
                  </a:lnTo>
                  <a:lnTo>
                    <a:pt x="1642745" y="2119942"/>
                  </a:lnTo>
                  <a:lnTo>
                    <a:pt x="1613535" y="2121849"/>
                  </a:lnTo>
                  <a:lnTo>
                    <a:pt x="1584325" y="2123120"/>
                  </a:lnTo>
                  <a:lnTo>
                    <a:pt x="1554480" y="2124391"/>
                  </a:lnTo>
                  <a:lnTo>
                    <a:pt x="1524635" y="2125027"/>
                  </a:lnTo>
                  <a:lnTo>
                    <a:pt x="1494790" y="2125344"/>
                  </a:lnTo>
                  <a:lnTo>
                    <a:pt x="1464945" y="2125662"/>
                  </a:lnTo>
                  <a:lnTo>
                    <a:pt x="1435100" y="2125344"/>
                  </a:lnTo>
                  <a:lnTo>
                    <a:pt x="1404937" y="2125027"/>
                  </a:lnTo>
                  <a:lnTo>
                    <a:pt x="1375092" y="2124391"/>
                  </a:lnTo>
                  <a:lnTo>
                    <a:pt x="1344930" y="2123120"/>
                  </a:lnTo>
                  <a:lnTo>
                    <a:pt x="1315085" y="2121849"/>
                  </a:lnTo>
                  <a:lnTo>
                    <a:pt x="1285557" y="2119942"/>
                  </a:lnTo>
                  <a:lnTo>
                    <a:pt x="1256030" y="2118035"/>
                  </a:lnTo>
                  <a:lnTo>
                    <a:pt x="1227455" y="2115175"/>
                  </a:lnTo>
                  <a:lnTo>
                    <a:pt x="1198562" y="2112633"/>
                  </a:lnTo>
                  <a:lnTo>
                    <a:pt x="1170622" y="2109455"/>
                  </a:lnTo>
                  <a:lnTo>
                    <a:pt x="1142682" y="2105959"/>
                  </a:lnTo>
                  <a:lnTo>
                    <a:pt x="1116012" y="2102146"/>
                  </a:lnTo>
                  <a:lnTo>
                    <a:pt x="1089660" y="2098014"/>
                  </a:lnTo>
                  <a:lnTo>
                    <a:pt x="1064260" y="2093565"/>
                  </a:lnTo>
                  <a:lnTo>
                    <a:pt x="1039177" y="2088480"/>
                  </a:lnTo>
                  <a:lnTo>
                    <a:pt x="1015364" y="2083396"/>
                  </a:lnTo>
                  <a:lnTo>
                    <a:pt x="992187" y="2077675"/>
                  </a:lnTo>
                  <a:lnTo>
                    <a:pt x="970597" y="2071955"/>
                  </a:lnTo>
                  <a:lnTo>
                    <a:pt x="949642" y="2065599"/>
                  </a:lnTo>
                  <a:lnTo>
                    <a:pt x="929639" y="2058926"/>
                  </a:lnTo>
                  <a:lnTo>
                    <a:pt x="910907" y="2051934"/>
                  </a:lnTo>
                  <a:lnTo>
                    <a:pt x="902334" y="2048121"/>
                  </a:lnTo>
                  <a:lnTo>
                    <a:pt x="893762" y="2044307"/>
                  </a:lnTo>
                  <a:lnTo>
                    <a:pt x="885507" y="2040494"/>
                  </a:lnTo>
                  <a:lnTo>
                    <a:pt x="877569" y="2036680"/>
                  </a:lnTo>
                  <a:lnTo>
                    <a:pt x="870584" y="2032549"/>
                  </a:lnTo>
                  <a:lnTo>
                    <a:pt x="863282" y="2028418"/>
                  </a:lnTo>
                  <a:lnTo>
                    <a:pt x="856614" y="2024286"/>
                  </a:lnTo>
                  <a:lnTo>
                    <a:pt x="850264" y="2019837"/>
                  </a:lnTo>
                  <a:lnTo>
                    <a:pt x="844232" y="2015706"/>
                  </a:lnTo>
                  <a:lnTo>
                    <a:pt x="838517" y="2010939"/>
                  </a:lnTo>
                  <a:lnTo>
                    <a:pt x="833437" y="2006490"/>
                  </a:lnTo>
                  <a:lnTo>
                    <a:pt x="828674" y="2002041"/>
                  </a:lnTo>
                  <a:lnTo>
                    <a:pt x="824229" y="1996956"/>
                  </a:lnTo>
                  <a:lnTo>
                    <a:pt x="820419" y="1992189"/>
                  </a:lnTo>
                  <a:lnTo>
                    <a:pt x="816609" y="1987105"/>
                  </a:lnTo>
                  <a:lnTo>
                    <a:pt x="813752" y="1982020"/>
                  </a:lnTo>
                  <a:lnTo>
                    <a:pt x="811212" y="1976935"/>
                  </a:lnTo>
                  <a:lnTo>
                    <a:pt x="808989" y="1971850"/>
                  </a:lnTo>
                  <a:lnTo>
                    <a:pt x="807084" y="1966448"/>
                  </a:lnTo>
                  <a:lnTo>
                    <a:pt x="805814" y="1960728"/>
                  </a:lnTo>
                  <a:lnTo>
                    <a:pt x="805179" y="1955325"/>
                  </a:lnTo>
                  <a:lnTo>
                    <a:pt x="804862" y="1949605"/>
                  </a:lnTo>
                  <a:lnTo>
                    <a:pt x="804862" y="1670901"/>
                  </a:lnTo>
                  <a:lnTo>
                    <a:pt x="805179" y="1659460"/>
                  </a:lnTo>
                  <a:lnTo>
                    <a:pt x="806132" y="1648337"/>
                  </a:lnTo>
                  <a:lnTo>
                    <a:pt x="807402" y="1637215"/>
                  </a:lnTo>
                  <a:lnTo>
                    <a:pt x="809624" y="1626410"/>
                  </a:lnTo>
                  <a:lnTo>
                    <a:pt x="812164" y="1615605"/>
                  </a:lnTo>
                  <a:lnTo>
                    <a:pt x="815022" y="1605117"/>
                  </a:lnTo>
                  <a:lnTo>
                    <a:pt x="818197" y="1595266"/>
                  </a:lnTo>
                  <a:lnTo>
                    <a:pt x="822324" y="1585414"/>
                  </a:lnTo>
                  <a:lnTo>
                    <a:pt x="826769" y="1575563"/>
                  </a:lnTo>
                  <a:lnTo>
                    <a:pt x="831849" y="1566029"/>
                  </a:lnTo>
                  <a:lnTo>
                    <a:pt x="836929" y="1556495"/>
                  </a:lnTo>
                  <a:lnTo>
                    <a:pt x="842327" y="1547597"/>
                  </a:lnTo>
                  <a:lnTo>
                    <a:pt x="848677" y="1539334"/>
                  </a:lnTo>
                  <a:lnTo>
                    <a:pt x="855344" y="1530754"/>
                  </a:lnTo>
                  <a:lnTo>
                    <a:pt x="862012" y="1522809"/>
                  </a:lnTo>
                  <a:lnTo>
                    <a:pt x="869632" y="1515182"/>
                  </a:lnTo>
                  <a:lnTo>
                    <a:pt x="876934" y="1507873"/>
                  </a:lnTo>
                  <a:lnTo>
                    <a:pt x="884872" y="1500881"/>
                  </a:lnTo>
                  <a:lnTo>
                    <a:pt x="893444" y="1494526"/>
                  </a:lnTo>
                  <a:lnTo>
                    <a:pt x="902017" y="1488170"/>
                  </a:lnTo>
                  <a:lnTo>
                    <a:pt x="910907" y="1482767"/>
                  </a:lnTo>
                  <a:lnTo>
                    <a:pt x="920114" y="1477047"/>
                  </a:lnTo>
                  <a:lnTo>
                    <a:pt x="929639" y="1472598"/>
                  </a:lnTo>
                  <a:lnTo>
                    <a:pt x="939482" y="1468149"/>
                  </a:lnTo>
                  <a:lnTo>
                    <a:pt x="949324" y="1464017"/>
                  </a:lnTo>
                  <a:lnTo>
                    <a:pt x="959802" y="1460522"/>
                  </a:lnTo>
                  <a:lnTo>
                    <a:pt x="969962" y="1457662"/>
                  </a:lnTo>
                  <a:lnTo>
                    <a:pt x="980439" y="1455119"/>
                  </a:lnTo>
                  <a:lnTo>
                    <a:pt x="991234" y="1453212"/>
                  </a:lnTo>
                  <a:lnTo>
                    <a:pt x="1002347" y="1451941"/>
                  </a:lnTo>
                  <a:lnTo>
                    <a:pt x="1013459" y="1450988"/>
                  </a:lnTo>
                  <a:lnTo>
                    <a:pt x="1024889" y="1450670"/>
                  </a:lnTo>
                  <a:lnTo>
                    <a:pt x="1039177" y="1449399"/>
                  </a:lnTo>
                  <a:lnTo>
                    <a:pt x="1079500" y="1446221"/>
                  </a:lnTo>
                  <a:lnTo>
                    <a:pt x="1140142" y="1441454"/>
                  </a:lnTo>
                  <a:lnTo>
                    <a:pt x="1176655" y="1438912"/>
                  </a:lnTo>
                  <a:lnTo>
                    <a:pt x="1216342" y="1436687"/>
                  </a:lnTo>
                  <a:close/>
                  <a:moveTo>
                    <a:pt x="1249771" y="769392"/>
                  </a:moveTo>
                  <a:lnTo>
                    <a:pt x="1245966" y="770028"/>
                  </a:lnTo>
                  <a:lnTo>
                    <a:pt x="1242477" y="770663"/>
                  </a:lnTo>
                  <a:lnTo>
                    <a:pt x="1239306" y="771933"/>
                  </a:lnTo>
                  <a:lnTo>
                    <a:pt x="1235818" y="773839"/>
                  </a:lnTo>
                  <a:lnTo>
                    <a:pt x="1232647" y="775427"/>
                  </a:lnTo>
                  <a:lnTo>
                    <a:pt x="1229476" y="777650"/>
                  </a:lnTo>
                  <a:lnTo>
                    <a:pt x="1226621" y="780191"/>
                  </a:lnTo>
                  <a:lnTo>
                    <a:pt x="1223450" y="782732"/>
                  </a:lnTo>
                  <a:lnTo>
                    <a:pt x="1217425" y="789084"/>
                  </a:lnTo>
                  <a:lnTo>
                    <a:pt x="1211717" y="796071"/>
                  </a:lnTo>
                  <a:lnTo>
                    <a:pt x="1206009" y="803376"/>
                  </a:lnTo>
                  <a:lnTo>
                    <a:pt x="1194275" y="819574"/>
                  </a:lnTo>
                  <a:lnTo>
                    <a:pt x="1186030" y="831008"/>
                  </a:lnTo>
                  <a:lnTo>
                    <a:pt x="1177785" y="843395"/>
                  </a:lnTo>
                  <a:lnTo>
                    <a:pt x="1169857" y="855781"/>
                  </a:lnTo>
                  <a:lnTo>
                    <a:pt x="1161929" y="868803"/>
                  </a:lnTo>
                  <a:lnTo>
                    <a:pt x="1159075" y="881507"/>
                  </a:lnTo>
                  <a:lnTo>
                    <a:pt x="1156856" y="894212"/>
                  </a:lnTo>
                  <a:lnTo>
                    <a:pt x="1154636" y="907233"/>
                  </a:lnTo>
                  <a:lnTo>
                    <a:pt x="1152733" y="920573"/>
                  </a:lnTo>
                  <a:lnTo>
                    <a:pt x="1151465" y="933595"/>
                  </a:lnTo>
                  <a:lnTo>
                    <a:pt x="1150513" y="947569"/>
                  </a:lnTo>
                  <a:lnTo>
                    <a:pt x="1149879" y="960909"/>
                  </a:lnTo>
                  <a:lnTo>
                    <a:pt x="1149879" y="974566"/>
                  </a:lnTo>
                  <a:lnTo>
                    <a:pt x="1149879" y="984412"/>
                  </a:lnTo>
                  <a:lnTo>
                    <a:pt x="1150196" y="994258"/>
                  </a:lnTo>
                  <a:lnTo>
                    <a:pt x="1151147" y="1003786"/>
                  </a:lnTo>
                  <a:lnTo>
                    <a:pt x="1151782" y="1013314"/>
                  </a:lnTo>
                  <a:lnTo>
                    <a:pt x="1153050" y="1023160"/>
                  </a:lnTo>
                  <a:lnTo>
                    <a:pt x="1154319" y="1032688"/>
                  </a:lnTo>
                  <a:lnTo>
                    <a:pt x="1156538" y="1042216"/>
                  </a:lnTo>
                  <a:lnTo>
                    <a:pt x="1158124" y="1051427"/>
                  </a:lnTo>
                  <a:lnTo>
                    <a:pt x="1160344" y="1060637"/>
                  </a:lnTo>
                  <a:lnTo>
                    <a:pt x="1162564" y="1069848"/>
                  </a:lnTo>
                  <a:lnTo>
                    <a:pt x="1165101" y="1079058"/>
                  </a:lnTo>
                  <a:lnTo>
                    <a:pt x="1168272" y="1088269"/>
                  </a:lnTo>
                  <a:lnTo>
                    <a:pt x="1171126" y="1096844"/>
                  </a:lnTo>
                  <a:lnTo>
                    <a:pt x="1174297" y="1106055"/>
                  </a:lnTo>
                  <a:lnTo>
                    <a:pt x="1177468" y="1114948"/>
                  </a:lnTo>
                  <a:lnTo>
                    <a:pt x="1181274" y="1123523"/>
                  </a:lnTo>
                  <a:lnTo>
                    <a:pt x="1184762" y="1132099"/>
                  </a:lnTo>
                  <a:lnTo>
                    <a:pt x="1188884" y="1140356"/>
                  </a:lnTo>
                  <a:lnTo>
                    <a:pt x="1193007" y="1148932"/>
                  </a:lnTo>
                  <a:lnTo>
                    <a:pt x="1197129" y="1157189"/>
                  </a:lnTo>
                  <a:lnTo>
                    <a:pt x="1206326" y="1173387"/>
                  </a:lnTo>
                  <a:lnTo>
                    <a:pt x="1215839" y="1188950"/>
                  </a:lnTo>
                  <a:lnTo>
                    <a:pt x="1225987" y="1204513"/>
                  </a:lnTo>
                  <a:lnTo>
                    <a:pt x="1236769" y="1219123"/>
                  </a:lnTo>
                  <a:lnTo>
                    <a:pt x="1247551" y="1233097"/>
                  </a:lnTo>
                  <a:lnTo>
                    <a:pt x="1258967" y="1246437"/>
                  </a:lnTo>
                  <a:lnTo>
                    <a:pt x="1271018" y="1259776"/>
                  </a:lnTo>
                  <a:lnTo>
                    <a:pt x="1283068" y="1271845"/>
                  </a:lnTo>
                  <a:lnTo>
                    <a:pt x="1295436" y="1283597"/>
                  </a:lnTo>
                  <a:lnTo>
                    <a:pt x="1308121" y="1294395"/>
                  </a:lnTo>
                  <a:lnTo>
                    <a:pt x="1320805" y="1304241"/>
                  </a:lnTo>
                  <a:lnTo>
                    <a:pt x="1333490" y="1313769"/>
                  </a:lnTo>
                  <a:lnTo>
                    <a:pt x="1346175" y="1322662"/>
                  </a:lnTo>
                  <a:lnTo>
                    <a:pt x="1359177" y="1330602"/>
                  </a:lnTo>
                  <a:lnTo>
                    <a:pt x="1371861" y="1337272"/>
                  </a:lnTo>
                  <a:lnTo>
                    <a:pt x="1384863" y="1343624"/>
                  </a:lnTo>
                  <a:lnTo>
                    <a:pt x="1397548" y="1348706"/>
                  </a:lnTo>
                  <a:lnTo>
                    <a:pt x="1403890" y="1350929"/>
                  </a:lnTo>
                  <a:lnTo>
                    <a:pt x="1410233" y="1353470"/>
                  </a:lnTo>
                  <a:lnTo>
                    <a:pt x="1416258" y="1355058"/>
                  </a:lnTo>
                  <a:lnTo>
                    <a:pt x="1422600" y="1356646"/>
                  </a:lnTo>
                  <a:lnTo>
                    <a:pt x="1428308" y="1358234"/>
                  </a:lnTo>
                  <a:lnTo>
                    <a:pt x="1434334" y="1359187"/>
                  </a:lnTo>
                  <a:lnTo>
                    <a:pt x="1440042" y="1360140"/>
                  </a:lnTo>
                  <a:lnTo>
                    <a:pt x="1446067" y="1360775"/>
                  </a:lnTo>
                  <a:lnTo>
                    <a:pt x="1451775" y="1361093"/>
                  </a:lnTo>
                  <a:lnTo>
                    <a:pt x="1457483" y="1361093"/>
                  </a:lnTo>
                  <a:lnTo>
                    <a:pt x="1462874" y="1361093"/>
                  </a:lnTo>
                  <a:lnTo>
                    <a:pt x="1468900" y="1360775"/>
                  </a:lnTo>
                  <a:lnTo>
                    <a:pt x="1474291" y="1360140"/>
                  </a:lnTo>
                  <a:lnTo>
                    <a:pt x="1480316" y="1359187"/>
                  </a:lnTo>
                  <a:lnTo>
                    <a:pt x="1486341" y="1358234"/>
                  </a:lnTo>
                  <a:lnTo>
                    <a:pt x="1492366" y="1356646"/>
                  </a:lnTo>
                  <a:lnTo>
                    <a:pt x="1498392" y="1355058"/>
                  </a:lnTo>
                  <a:lnTo>
                    <a:pt x="1504734" y="1353470"/>
                  </a:lnTo>
                  <a:lnTo>
                    <a:pt x="1510759" y="1350929"/>
                  </a:lnTo>
                  <a:lnTo>
                    <a:pt x="1517101" y="1348706"/>
                  </a:lnTo>
                  <a:lnTo>
                    <a:pt x="1529786" y="1343624"/>
                  </a:lnTo>
                  <a:lnTo>
                    <a:pt x="1542471" y="1337272"/>
                  </a:lnTo>
                  <a:lnTo>
                    <a:pt x="1555473" y="1330602"/>
                  </a:lnTo>
                  <a:lnTo>
                    <a:pt x="1568157" y="1322662"/>
                  </a:lnTo>
                  <a:lnTo>
                    <a:pt x="1581159" y="1313769"/>
                  </a:lnTo>
                  <a:lnTo>
                    <a:pt x="1593844" y="1304241"/>
                  </a:lnTo>
                  <a:lnTo>
                    <a:pt x="1606846" y="1294395"/>
                  </a:lnTo>
                  <a:lnTo>
                    <a:pt x="1619531" y="1283597"/>
                  </a:lnTo>
                  <a:lnTo>
                    <a:pt x="1631581" y="1271845"/>
                  </a:lnTo>
                  <a:lnTo>
                    <a:pt x="1643949" y="1259776"/>
                  </a:lnTo>
                  <a:lnTo>
                    <a:pt x="1655682" y="1246437"/>
                  </a:lnTo>
                  <a:lnTo>
                    <a:pt x="1667098" y="1233097"/>
                  </a:lnTo>
                  <a:lnTo>
                    <a:pt x="1678197" y="1219123"/>
                  </a:lnTo>
                  <a:lnTo>
                    <a:pt x="1688662" y="1204513"/>
                  </a:lnTo>
                  <a:lnTo>
                    <a:pt x="1698810" y="1188950"/>
                  </a:lnTo>
                  <a:lnTo>
                    <a:pt x="1708324" y="1173387"/>
                  </a:lnTo>
                  <a:lnTo>
                    <a:pt x="1717203" y="1157189"/>
                  </a:lnTo>
                  <a:lnTo>
                    <a:pt x="1721643" y="1148932"/>
                  </a:lnTo>
                  <a:lnTo>
                    <a:pt x="1725765" y="1140356"/>
                  </a:lnTo>
                  <a:lnTo>
                    <a:pt x="1729570" y="1132099"/>
                  </a:lnTo>
                  <a:lnTo>
                    <a:pt x="1733693" y="1123523"/>
                  </a:lnTo>
                  <a:lnTo>
                    <a:pt x="1737181" y="1114948"/>
                  </a:lnTo>
                  <a:lnTo>
                    <a:pt x="1740352" y="1106055"/>
                  </a:lnTo>
                  <a:lnTo>
                    <a:pt x="1743524" y="1096844"/>
                  </a:lnTo>
                  <a:lnTo>
                    <a:pt x="1746695" y="1088269"/>
                  </a:lnTo>
                  <a:lnTo>
                    <a:pt x="1749232" y="1079058"/>
                  </a:lnTo>
                  <a:lnTo>
                    <a:pt x="1751769" y="1069848"/>
                  </a:lnTo>
                  <a:lnTo>
                    <a:pt x="1754306" y="1060637"/>
                  </a:lnTo>
                  <a:lnTo>
                    <a:pt x="1756525" y="1051427"/>
                  </a:lnTo>
                  <a:lnTo>
                    <a:pt x="1758428" y="1042216"/>
                  </a:lnTo>
                  <a:lnTo>
                    <a:pt x="1760014" y="1032688"/>
                  </a:lnTo>
                  <a:lnTo>
                    <a:pt x="1761599" y="1023160"/>
                  </a:lnTo>
                  <a:lnTo>
                    <a:pt x="1762551" y="1013314"/>
                  </a:lnTo>
                  <a:lnTo>
                    <a:pt x="1763502" y="1003786"/>
                  </a:lnTo>
                  <a:lnTo>
                    <a:pt x="1764136" y="994258"/>
                  </a:lnTo>
                  <a:lnTo>
                    <a:pt x="1764453" y="984412"/>
                  </a:lnTo>
                  <a:lnTo>
                    <a:pt x="1764771" y="974566"/>
                  </a:lnTo>
                  <a:lnTo>
                    <a:pt x="1764453" y="962815"/>
                  </a:lnTo>
                  <a:lnTo>
                    <a:pt x="1763819" y="951063"/>
                  </a:lnTo>
                  <a:lnTo>
                    <a:pt x="1748598" y="950745"/>
                  </a:lnTo>
                  <a:lnTo>
                    <a:pt x="1733059" y="949793"/>
                  </a:lnTo>
                  <a:lnTo>
                    <a:pt x="1716886" y="948840"/>
                  </a:lnTo>
                  <a:lnTo>
                    <a:pt x="1701030" y="947569"/>
                  </a:lnTo>
                  <a:lnTo>
                    <a:pt x="1684223" y="945664"/>
                  </a:lnTo>
                  <a:lnTo>
                    <a:pt x="1667732" y="943758"/>
                  </a:lnTo>
                  <a:lnTo>
                    <a:pt x="1650925" y="941852"/>
                  </a:lnTo>
                  <a:lnTo>
                    <a:pt x="1634435" y="939629"/>
                  </a:lnTo>
                  <a:lnTo>
                    <a:pt x="1617628" y="937406"/>
                  </a:lnTo>
                  <a:lnTo>
                    <a:pt x="1600503" y="934548"/>
                  </a:lnTo>
                  <a:lnTo>
                    <a:pt x="1584013" y="931689"/>
                  </a:lnTo>
                  <a:lnTo>
                    <a:pt x="1567206" y="928513"/>
                  </a:lnTo>
                  <a:lnTo>
                    <a:pt x="1550716" y="925337"/>
                  </a:lnTo>
                  <a:lnTo>
                    <a:pt x="1533909" y="921526"/>
                  </a:lnTo>
                  <a:lnTo>
                    <a:pt x="1517736" y="917714"/>
                  </a:lnTo>
                  <a:lnTo>
                    <a:pt x="1502197" y="913903"/>
                  </a:lnTo>
                  <a:lnTo>
                    <a:pt x="1486024" y="909457"/>
                  </a:lnTo>
                  <a:lnTo>
                    <a:pt x="1470802" y="905010"/>
                  </a:lnTo>
                  <a:lnTo>
                    <a:pt x="1456215" y="900564"/>
                  </a:lnTo>
                  <a:lnTo>
                    <a:pt x="1441310" y="895164"/>
                  </a:lnTo>
                  <a:lnTo>
                    <a:pt x="1427357" y="890400"/>
                  </a:lnTo>
                  <a:lnTo>
                    <a:pt x="1413721" y="884683"/>
                  </a:lnTo>
                  <a:lnTo>
                    <a:pt x="1400719" y="879284"/>
                  </a:lnTo>
                  <a:lnTo>
                    <a:pt x="1388352" y="873250"/>
                  </a:lnTo>
                  <a:lnTo>
                    <a:pt x="1376618" y="867533"/>
                  </a:lnTo>
                  <a:lnTo>
                    <a:pt x="1365519" y="861181"/>
                  </a:lnTo>
                  <a:lnTo>
                    <a:pt x="1355054" y="854828"/>
                  </a:lnTo>
                  <a:lnTo>
                    <a:pt x="1345541" y="848159"/>
                  </a:lnTo>
                  <a:lnTo>
                    <a:pt x="1336661" y="841171"/>
                  </a:lnTo>
                  <a:lnTo>
                    <a:pt x="1329051" y="834184"/>
                  </a:lnTo>
                  <a:lnTo>
                    <a:pt x="1324928" y="830690"/>
                  </a:lnTo>
                  <a:lnTo>
                    <a:pt x="1321757" y="826879"/>
                  </a:lnTo>
                  <a:lnTo>
                    <a:pt x="1318586" y="823068"/>
                  </a:lnTo>
                  <a:lnTo>
                    <a:pt x="1315414" y="819574"/>
                  </a:lnTo>
                  <a:lnTo>
                    <a:pt x="1309706" y="811634"/>
                  </a:lnTo>
                  <a:lnTo>
                    <a:pt x="1303681" y="804647"/>
                  </a:lnTo>
                  <a:lnTo>
                    <a:pt x="1298607" y="798612"/>
                  </a:lnTo>
                  <a:lnTo>
                    <a:pt x="1293216" y="792578"/>
                  </a:lnTo>
                  <a:lnTo>
                    <a:pt x="1288142" y="787813"/>
                  </a:lnTo>
                  <a:lnTo>
                    <a:pt x="1283386" y="783367"/>
                  </a:lnTo>
                  <a:lnTo>
                    <a:pt x="1278312" y="779873"/>
                  </a:lnTo>
                  <a:lnTo>
                    <a:pt x="1273872" y="777015"/>
                  </a:lnTo>
                  <a:lnTo>
                    <a:pt x="1269432" y="774474"/>
                  </a:lnTo>
                  <a:lnTo>
                    <a:pt x="1265310" y="772251"/>
                  </a:lnTo>
                  <a:lnTo>
                    <a:pt x="1261187" y="770980"/>
                  </a:lnTo>
                  <a:lnTo>
                    <a:pt x="1257065" y="770028"/>
                  </a:lnTo>
                  <a:lnTo>
                    <a:pt x="1253576" y="769392"/>
                  </a:lnTo>
                  <a:lnTo>
                    <a:pt x="1249771" y="769392"/>
                  </a:lnTo>
                  <a:close/>
                  <a:moveTo>
                    <a:pt x="1457483" y="500062"/>
                  </a:moveTo>
                  <a:lnTo>
                    <a:pt x="1467631" y="500380"/>
                  </a:lnTo>
                  <a:lnTo>
                    <a:pt x="1477462" y="500697"/>
                  </a:lnTo>
                  <a:lnTo>
                    <a:pt x="1487609" y="501650"/>
                  </a:lnTo>
                  <a:lnTo>
                    <a:pt x="1497757" y="502603"/>
                  </a:lnTo>
                  <a:lnTo>
                    <a:pt x="1507588" y="503874"/>
                  </a:lnTo>
                  <a:lnTo>
                    <a:pt x="1517419" y="505462"/>
                  </a:lnTo>
                  <a:lnTo>
                    <a:pt x="1527249" y="507685"/>
                  </a:lnTo>
                  <a:lnTo>
                    <a:pt x="1537080" y="509908"/>
                  </a:lnTo>
                  <a:lnTo>
                    <a:pt x="1546276" y="512449"/>
                  </a:lnTo>
                  <a:lnTo>
                    <a:pt x="1556107" y="514990"/>
                  </a:lnTo>
                  <a:lnTo>
                    <a:pt x="1565303" y="518483"/>
                  </a:lnTo>
                  <a:lnTo>
                    <a:pt x="1574817" y="521659"/>
                  </a:lnTo>
                  <a:lnTo>
                    <a:pt x="1584013" y="525153"/>
                  </a:lnTo>
                  <a:lnTo>
                    <a:pt x="1592893" y="528964"/>
                  </a:lnTo>
                  <a:lnTo>
                    <a:pt x="1602089" y="533093"/>
                  </a:lnTo>
                  <a:lnTo>
                    <a:pt x="1610968" y="537540"/>
                  </a:lnTo>
                  <a:lnTo>
                    <a:pt x="1619848" y="542304"/>
                  </a:lnTo>
                  <a:lnTo>
                    <a:pt x="1628410" y="547068"/>
                  </a:lnTo>
                  <a:lnTo>
                    <a:pt x="1636972" y="552150"/>
                  </a:lnTo>
                  <a:lnTo>
                    <a:pt x="1645534" y="557549"/>
                  </a:lnTo>
                  <a:lnTo>
                    <a:pt x="1654096" y="562948"/>
                  </a:lnTo>
                  <a:lnTo>
                    <a:pt x="1662024" y="568983"/>
                  </a:lnTo>
                  <a:lnTo>
                    <a:pt x="1670269" y="575017"/>
                  </a:lnTo>
                  <a:lnTo>
                    <a:pt x="1678197" y="581369"/>
                  </a:lnTo>
                  <a:lnTo>
                    <a:pt x="1685808" y="588039"/>
                  </a:lnTo>
                  <a:lnTo>
                    <a:pt x="1693736" y="594391"/>
                  </a:lnTo>
                  <a:lnTo>
                    <a:pt x="1701347" y="601696"/>
                  </a:lnTo>
                  <a:lnTo>
                    <a:pt x="1708641" y="608684"/>
                  </a:lnTo>
                  <a:lnTo>
                    <a:pt x="1715934" y="615989"/>
                  </a:lnTo>
                  <a:lnTo>
                    <a:pt x="1723228" y="623611"/>
                  </a:lnTo>
                  <a:lnTo>
                    <a:pt x="1729888" y="631234"/>
                  </a:lnTo>
                  <a:lnTo>
                    <a:pt x="1736864" y="639174"/>
                  </a:lnTo>
                  <a:lnTo>
                    <a:pt x="1743207" y="647432"/>
                  </a:lnTo>
                  <a:lnTo>
                    <a:pt x="1749866" y="655689"/>
                  </a:lnTo>
                  <a:lnTo>
                    <a:pt x="1756208" y="664265"/>
                  </a:lnTo>
                  <a:lnTo>
                    <a:pt x="1762234" y="673158"/>
                  </a:lnTo>
                  <a:lnTo>
                    <a:pt x="1768259" y="682051"/>
                  </a:lnTo>
                  <a:lnTo>
                    <a:pt x="1773967" y="690944"/>
                  </a:lnTo>
                  <a:lnTo>
                    <a:pt x="1779675" y="700154"/>
                  </a:lnTo>
                  <a:lnTo>
                    <a:pt x="1785066" y="709682"/>
                  </a:lnTo>
                  <a:lnTo>
                    <a:pt x="1790140" y="719211"/>
                  </a:lnTo>
                  <a:lnTo>
                    <a:pt x="1795531" y="728739"/>
                  </a:lnTo>
                  <a:lnTo>
                    <a:pt x="1800288" y="738902"/>
                  </a:lnTo>
                  <a:lnTo>
                    <a:pt x="1805045" y="748430"/>
                  </a:lnTo>
                  <a:lnTo>
                    <a:pt x="1809484" y="758594"/>
                  </a:lnTo>
                  <a:lnTo>
                    <a:pt x="1813924" y="769075"/>
                  </a:lnTo>
                  <a:lnTo>
                    <a:pt x="1817729" y="779556"/>
                  </a:lnTo>
                  <a:lnTo>
                    <a:pt x="1821535" y="790037"/>
                  </a:lnTo>
                  <a:lnTo>
                    <a:pt x="1825340" y="800835"/>
                  </a:lnTo>
                  <a:lnTo>
                    <a:pt x="1828828" y="811634"/>
                  </a:lnTo>
                  <a:lnTo>
                    <a:pt x="1832000" y="822750"/>
                  </a:lnTo>
                  <a:lnTo>
                    <a:pt x="1834854" y="833866"/>
                  </a:lnTo>
                  <a:lnTo>
                    <a:pt x="1837708" y="844983"/>
                  </a:lnTo>
                  <a:lnTo>
                    <a:pt x="1840245" y="856416"/>
                  </a:lnTo>
                  <a:lnTo>
                    <a:pt x="1842464" y="867850"/>
                  </a:lnTo>
                  <a:lnTo>
                    <a:pt x="1844684" y="879284"/>
                  </a:lnTo>
                  <a:lnTo>
                    <a:pt x="1846270" y="890718"/>
                  </a:lnTo>
                  <a:lnTo>
                    <a:pt x="1847855" y="902469"/>
                  </a:lnTo>
                  <a:lnTo>
                    <a:pt x="1849758" y="914221"/>
                  </a:lnTo>
                  <a:lnTo>
                    <a:pt x="1850710" y="926290"/>
                  </a:lnTo>
                  <a:lnTo>
                    <a:pt x="1851661" y="938359"/>
                  </a:lnTo>
                  <a:lnTo>
                    <a:pt x="1852295" y="950428"/>
                  </a:lnTo>
                  <a:lnTo>
                    <a:pt x="1852612" y="962497"/>
                  </a:lnTo>
                  <a:lnTo>
                    <a:pt x="1852612" y="974566"/>
                  </a:lnTo>
                  <a:lnTo>
                    <a:pt x="1852612" y="987270"/>
                  </a:lnTo>
                  <a:lnTo>
                    <a:pt x="1851978" y="999657"/>
                  </a:lnTo>
                  <a:lnTo>
                    <a:pt x="1851344" y="1012361"/>
                  </a:lnTo>
                  <a:lnTo>
                    <a:pt x="1850075" y="1024430"/>
                  </a:lnTo>
                  <a:lnTo>
                    <a:pt x="1848490" y="1036817"/>
                  </a:lnTo>
                  <a:lnTo>
                    <a:pt x="1846587" y="1048886"/>
                  </a:lnTo>
                  <a:lnTo>
                    <a:pt x="1844367" y="1060955"/>
                  </a:lnTo>
                  <a:lnTo>
                    <a:pt x="1842147" y="1072706"/>
                  </a:lnTo>
                  <a:lnTo>
                    <a:pt x="1839293" y="1084458"/>
                  </a:lnTo>
                  <a:lnTo>
                    <a:pt x="1836122" y="1095891"/>
                  </a:lnTo>
                  <a:lnTo>
                    <a:pt x="1832951" y="1107643"/>
                  </a:lnTo>
                  <a:lnTo>
                    <a:pt x="1829463" y="1118759"/>
                  </a:lnTo>
                  <a:lnTo>
                    <a:pt x="1825974" y="1130193"/>
                  </a:lnTo>
                  <a:lnTo>
                    <a:pt x="1821535" y="1141309"/>
                  </a:lnTo>
                  <a:lnTo>
                    <a:pt x="1817412" y="1152108"/>
                  </a:lnTo>
                  <a:lnTo>
                    <a:pt x="1812655" y="1162906"/>
                  </a:lnTo>
                  <a:lnTo>
                    <a:pt x="1807899" y="1173705"/>
                  </a:lnTo>
                  <a:lnTo>
                    <a:pt x="1803142" y="1184186"/>
                  </a:lnTo>
                  <a:lnTo>
                    <a:pt x="1797751" y="1194667"/>
                  </a:lnTo>
                  <a:lnTo>
                    <a:pt x="1792360" y="1204830"/>
                  </a:lnTo>
                  <a:lnTo>
                    <a:pt x="1786652" y="1214994"/>
                  </a:lnTo>
                  <a:lnTo>
                    <a:pt x="1780944" y="1224840"/>
                  </a:lnTo>
                  <a:lnTo>
                    <a:pt x="1774601" y="1234050"/>
                  </a:lnTo>
                  <a:lnTo>
                    <a:pt x="1768576" y="1243896"/>
                  </a:lnTo>
                  <a:lnTo>
                    <a:pt x="1762234" y="1253107"/>
                  </a:lnTo>
                  <a:lnTo>
                    <a:pt x="1755891" y="1262317"/>
                  </a:lnTo>
                  <a:lnTo>
                    <a:pt x="1748915" y="1271528"/>
                  </a:lnTo>
                  <a:lnTo>
                    <a:pt x="1741938" y="1280103"/>
                  </a:lnTo>
                  <a:lnTo>
                    <a:pt x="1735279" y="1288678"/>
                  </a:lnTo>
                  <a:lnTo>
                    <a:pt x="1727985" y="1297254"/>
                  </a:lnTo>
                  <a:lnTo>
                    <a:pt x="1720691" y="1305194"/>
                  </a:lnTo>
                  <a:lnTo>
                    <a:pt x="1713397" y="1313452"/>
                  </a:lnTo>
                  <a:lnTo>
                    <a:pt x="1705787" y="1321392"/>
                  </a:lnTo>
                  <a:lnTo>
                    <a:pt x="1698493" y="1329014"/>
                  </a:lnTo>
                  <a:lnTo>
                    <a:pt x="1690565" y="1336319"/>
                  </a:lnTo>
                  <a:lnTo>
                    <a:pt x="1682637" y="1343624"/>
                  </a:lnTo>
                  <a:lnTo>
                    <a:pt x="1674709" y="1350612"/>
                  </a:lnTo>
                  <a:lnTo>
                    <a:pt x="1666781" y="1357599"/>
                  </a:lnTo>
                  <a:lnTo>
                    <a:pt x="1658853" y="1364269"/>
                  </a:lnTo>
                  <a:lnTo>
                    <a:pt x="1650608" y="1370303"/>
                  </a:lnTo>
                  <a:lnTo>
                    <a:pt x="1642680" y="1376655"/>
                  </a:lnTo>
                  <a:lnTo>
                    <a:pt x="1634435" y="1382372"/>
                  </a:lnTo>
                  <a:lnTo>
                    <a:pt x="1626190" y="1388407"/>
                  </a:lnTo>
                  <a:lnTo>
                    <a:pt x="1617945" y="1393806"/>
                  </a:lnTo>
                  <a:lnTo>
                    <a:pt x="1609700" y="1399205"/>
                  </a:lnTo>
                  <a:lnTo>
                    <a:pt x="1601455" y="1403970"/>
                  </a:lnTo>
                  <a:lnTo>
                    <a:pt x="1592893" y="1408416"/>
                  </a:lnTo>
                  <a:lnTo>
                    <a:pt x="1584648" y="1413180"/>
                  </a:lnTo>
                  <a:lnTo>
                    <a:pt x="1576403" y="1417309"/>
                  </a:lnTo>
                  <a:lnTo>
                    <a:pt x="1568157" y="1421120"/>
                  </a:lnTo>
                  <a:lnTo>
                    <a:pt x="1559912" y="1425249"/>
                  </a:lnTo>
                  <a:lnTo>
                    <a:pt x="1551667" y="1428743"/>
                  </a:lnTo>
                  <a:lnTo>
                    <a:pt x="1543422" y="1431601"/>
                  </a:lnTo>
                  <a:lnTo>
                    <a:pt x="1535177" y="1434777"/>
                  </a:lnTo>
                  <a:lnTo>
                    <a:pt x="1527249" y="1437636"/>
                  </a:lnTo>
                  <a:lnTo>
                    <a:pt x="1519004" y="1439859"/>
                  </a:lnTo>
                  <a:lnTo>
                    <a:pt x="1510759" y="1442082"/>
                  </a:lnTo>
                  <a:lnTo>
                    <a:pt x="1503148" y="1443670"/>
                  </a:lnTo>
                  <a:lnTo>
                    <a:pt x="1495220" y="1445576"/>
                  </a:lnTo>
                  <a:lnTo>
                    <a:pt x="1487292" y="1446846"/>
                  </a:lnTo>
                  <a:lnTo>
                    <a:pt x="1479999" y="1448117"/>
                  </a:lnTo>
                  <a:lnTo>
                    <a:pt x="1472071" y="1448752"/>
                  </a:lnTo>
                  <a:lnTo>
                    <a:pt x="1464460" y="1449070"/>
                  </a:lnTo>
                  <a:lnTo>
                    <a:pt x="1457483" y="1449387"/>
                  </a:lnTo>
                  <a:lnTo>
                    <a:pt x="1449872" y="1449070"/>
                  </a:lnTo>
                  <a:lnTo>
                    <a:pt x="1442579" y="1448752"/>
                  </a:lnTo>
                  <a:lnTo>
                    <a:pt x="1434968" y="1448117"/>
                  </a:lnTo>
                  <a:lnTo>
                    <a:pt x="1427357" y="1446846"/>
                  </a:lnTo>
                  <a:lnTo>
                    <a:pt x="1419429" y="1445576"/>
                  </a:lnTo>
                  <a:lnTo>
                    <a:pt x="1411818" y="1443670"/>
                  </a:lnTo>
                  <a:lnTo>
                    <a:pt x="1403573" y="1442082"/>
                  </a:lnTo>
                  <a:lnTo>
                    <a:pt x="1395645" y="1439859"/>
                  </a:lnTo>
                  <a:lnTo>
                    <a:pt x="1387717" y="1437636"/>
                  </a:lnTo>
                  <a:lnTo>
                    <a:pt x="1379472" y="1434777"/>
                  </a:lnTo>
                  <a:lnTo>
                    <a:pt x="1371227" y="1431601"/>
                  </a:lnTo>
                  <a:lnTo>
                    <a:pt x="1362982" y="1428743"/>
                  </a:lnTo>
                  <a:lnTo>
                    <a:pt x="1355054" y="1425249"/>
                  </a:lnTo>
                  <a:lnTo>
                    <a:pt x="1346492" y="1421120"/>
                  </a:lnTo>
                  <a:lnTo>
                    <a:pt x="1338247" y="1417309"/>
                  </a:lnTo>
                  <a:lnTo>
                    <a:pt x="1330002" y="1413180"/>
                  </a:lnTo>
                  <a:lnTo>
                    <a:pt x="1321757" y="1408416"/>
                  </a:lnTo>
                  <a:lnTo>
                    <a:pt x="1313195" y="1403970"/>
                  </a:lnTo>
                  <a:lnTo>
                    <a:pt x="1304950" y="1399205"/>
                  </a:lnTo>
                  <a:lnTo>
                    <a:pt x="1296705" y="1393806"/>
                  </a:lnTo>
                  <a:lnTo>
                    <a:pt x="1288459" y="1388407"/>
                  </a:lnTo>
                  <a:lnTo>
                    <a:pt x="1280214" y="1382372"/>
                  </a:lnTo>
                  <a:lnTo>
                    <a:pt x="1272286" y="1376655"/>
                  </a:lnTo>
                  <a:lnTo>
                    <a:pt x="1264041" y="1370303"/>
                  </a:lnTo>
                  <a:lnTo>
                    <a:pt x="1255796" y="1364269"/>
                  </a:lnTo>
                  <a:lnTo>
                    <a:pt x="1247551" y="1357599"/>
                  </a:lnTo>
                  <a:lnTo>
                    <a:pt x="1239940" y="1350612"/>
                  </a:lnTo>
                  <a:lnTo>
                    <a:pt x="1232012" y="1343624"/>
                  </a:lnTo>
                  <a:lnTo>
                    <a:pt x="1224085" y="1336319"/>
                  </a:lnTo>
                  <a:lnTo>
                    <a:pt x="1216474" y="1329014"/>
                  </a:lnTo>
                  <a:lnTo>
                    <a:pt x="1208863" y="1321392"/>
                  </a:lnTo>
                  <a:lnTo>
                    <a:pt x="1201252" y="1313452"/>
                  </a:lnTo>
                  <a:lnTo>
                    <a:pt x="1193958" y="1305194"/>
                  </a:lnTo>
                  <a:lnTo>
                    <a:pt x="1186665" y="1297254"/>
                  </a:lnTo>
                  <a:lnTo>
                    <a:pt x="1179688" y="1288678"/>
                  </a:lnTo>
                  <a:lnTo>
                    <a:pt x="1172711" y="1280103"/>
                  </a:lnTo>
                  <a:lnTo>
                    <a:pt x="1165735" y="1271528"/>
                  </a:lnTo>
                  <a:lnTo>
                    <a:pt x="1159075" y="1262317"/>
                  </a:lnTo>
                  <a:lnTo>
                    <a:pt x="1152416" y="1253107"/>
                  </a:lnTo>
                  <a:lnTo>
                    <a:pt x="1146073" y="1243896"/>
                  </a:lnTo>
                  <a:lnTo>
                    <a:pt x="1139731" y="1234050"/>
                  </a:lnTo>
                  <a:lnTo>
                    <a:pt x="1134023" y="1224840"/>
                  </a:lnTo>
                  <a:lnTo>
                    <a:pt x="1127998" y="1214994"/>
                  </a:lnTo>
                  <a:lnTo>
                    <a:pt x="1122607" y="1204830"/>
                  </a:lnTo>
                  <a:lnTo>
                    <a:pt x="1116899" y="1194667"/>
                  </a:lnTo>
                  <a:lnTo>
                    <a:pt x="1111825" y="1184186"/>
                  </a:lnTo>
                  <a:lnTo>
                    <a:pt x="1106751" y="1173705"/>
                  </a:lnTo>
                  <a:lnTo>
                    <a:pt x="1101994" y="1162906"/>
                  </a:lnTo>
                  <a:lnTo>
                    <a:pt x="1097237" y="1152108"/>
                  </a:lnTo>
                  <a:lnTo>
                    <a:pt x="1093115" y="1141309"/>
                  </a:lnTo>
                  <a:lnTo>
                    <a:pt x="1088992" y="1130193"/>
                  </a:lnTo>
                  <a:lnTo>
                    <a:pt x="1085187" y="1118759"/>
                  </a:lnTo>
                  <a:lnTo>
                    <a:pt x="1081699" y="1107643"/>
                  </a:lnTo>
                  <a:lnTo>
                    <a:pt x="1078527" y="1095891"/>
                  </a:lnTo>
                  <a:lnTo>
                    <a:pt x="1075356" y="1084458"/>
                  </a:lnTo>
                  <a:lnTo>
                    <a:pt x="1072502" y="1072706"/>
                  </a:lnTo>
                  <a:lnTo>
                    <a:pt x="1070282" y="1060955"/>
                  </a:lnTo>
                  <a:lnTo>
                    <a:pt x="1068062" y="1048886"/>
                  </a:lnTo>
                  <a:lnTo>
                    <a:pt x="1066477" y="1036817"/>
                  </a:lnTo>
                  <a:lnTo>
                    <a:pt x="1064891" y="1024430"/>
                  </a:lnTo>
                  <a:lnTo>
                    <a:pt x="1063623" y="1012361"/>
                  </a:lnTo>
                  <a:lnTo>
                    <a:pt x="1062671" y="999657"/>
                  </a:lnTo>
                  <a:lnTo>
                    <a:pt x="1062037" y="987270"/>
                  </a:lnTo>
                  <a:lnTo>
                    <a:pt x="1062037" y="974566"/>
                  </a:lnTo>
                  <a:lnTo>
                    <a:pt x="1062037" y="962497"/>
                  </a:lnTo>
                  <a:lnTo>
                    <a:pt x="1062354" y="950428"/>
                  </a:lnTo>
                  <a:lnTo>
                    <a:pt x="1063306" y="938359"/>
                  </a:lnTo>
                  <a:lnTo>
                    <a:pt x="1064257" y="926290"/>
                  </a:lnTo>
                  <a:lnTo>
                    <a:pt x="1065208" y="914221"/>
                  </a:lnTo>
                  <a:lnTo>
                    <a:pt x="1066794" y="902469"/>
                  </a:lnTo>
                  <a:lnTo>
                    <a:pt x="1068380" y="890718"/>
                  </a:lnTo>
                  <a:lnTo>
                    <a:pt x="1069965" y="879284"/>
                  </a:lnTo>
                  <a:lnTo>
                    <a:pt x="1072185" y="867850"/>
                  </a:lnTo>
                  <a:lnTo>
                    <a:pt x="1074405" y="856416"/>
                  </a:lnTo>
                  <a:lnTo>
                    <a:pt x="1077259" y="844983"/>
                  </a:lnTo>
                  <a:lnTo>
                    <a:pt x="1079796" y="833866"/>
                  </a:lnTo>
                  <a:lnTo>
                    <a:pt x="1082650" y="822750"/>
                  </a:lnTo>
                  <a:lnTo>
                    <a:pt x="1085821" y="811634"/>
                  </a:lnTo>
                  <a:lnTo>
                    <a:pt x="1089627" y="800835"/>
                  </a:lnTo>
                  <a:lnTo>
                    <a:pt x="1093115" y="790037"/>
                  </a:lnTo>
                  <a:lnTo>
                    <a:pt x="1096920" y="779556"/>
                  </a:lnTo>
                  <a:lnTo>
                    <a:pt x="1101043" y="769075"/>
                  </a:lnTo>
                  <a:lnTo>
                    <a:pt x="1105165" y="758594"/>
                  </a:lnTo>
                  <a:lnTo>
                    <a:pt x="1109922" y="748430"/>
                  </a:lnTo>
                  <a:lnTo>
                    <a:pt x="1114362" y="738902"/>
                  </a:lnTo>
                  <a:lnTo>
                    <a:pt x="1119118" y="728739"/>
                  </a:lnTo>
                  <a:lnTo>
                    <a:pt x="1124509" y="719211"/>
                  </a:lnTo>
                  <a:lnTo>
                    <a:pt x="1129583" y="709682"/>
                  </a:lnTo>
                  <a:lnTo>
                    <a:pt x="1135291" y="700154"/>
                  </a:lnTo>
                  <a:lnTo>
                    <a:pt x="1140682" y="690944"/>
                  </a:lnTo>
                  <a:lnTo>
                    <a:pt x="1146391" y="682051"/>
                  </a:lnTo>
                  <a:lnTo>
                    <a:pt x="1152416" y="673158"/>
                  </a:lnTo>
                  <a:lnTo>
                    <a:pt x="1158758" y="664265"/>
                  </a:lnTo>
                  <a:lnTo>
                    <a:pt x="1164783" y="655689"/>
                  </a:lnTo>
                  <a:lnTo>
                    <a:pt x="1171443" y="647432"/>
                  </a:lnTo>
                  <a:lnTo>
                    <a:pt x="1177785" y="639174"/>
                  </a:lnTo>
                  <a:lnTo>
                    <a:pt x="1184762" y="631234"/>
                  </a:lnTo>
                  <a:lnTo>
                    <a:pt x="1191738" y="623611"/>
                  </a:lnTo>
                  <a:lnTo>
                    <a:pt x="1198715" y="615989"/>
                  </a:lnTo>
                  <a:lnTo>
                    <a:pt x="1206009" y="608684"/>
                  </a:lnTo>
                  <a:lnTo>
                    <a:pt x="1213620" y="601696"/>
                  </a:lnTo>
                  <a:lnTo>
                    <a:pt x="1220913" y="594391"/>
                  </a:lnTo>
                  <a:lnTo>
                    <a:pt x="1228841" y="588039"/>
                  </a:lnTo>
                  <a:lnTo>
                    <a:pt x="1236769" y="581369"/>
                  </a:lnTo>
                  <a:lnTo>
                    <a:pt x="1244380" y="575017"/>
                  </a:lnTo>
                  <a:lnTo>
                    <a:pt x="1252625" y="568983"/>
                  </a:lnTo>
                  <a:lnTo>
                    <a:pt x="1260870" y="562948"/>
                  </a:lnTo>
                  <a:lnTo>
                    <a:pt x="1269115" y="557549"/>
                  </a:lnTo>
                  <a:lnTo>
                    <a:pt x="1277360" y="552150"/>
                  </a:lnTo>
                  <a:lnTo>
                    <a:pt x="1286240" y="547068"/>
                  </a:lnTo>
                  <a:lnTo>
                    <a:pt x="1294802" y="542304"/>
                  </a:lnTo>
                  <a:lnTo>
                    <a:pt x="1303364" y="537540"/>
                  </a:lnTo>
                  <a:lnTo>
                    <a:pt x="1312560" y="533093"/>
                  </a:lnTo>
                  <a:lnTo>
                    <a:pt x="1321757" y="528964"/>
                  </a:lnTo>
                  <a:lnTo>
                    <a:pt x="1330953" y="525153"/>
                  </a:lnTo>
                  <a:lnTo>
                    <a:pt x="1339833" y="521659"/>
                  </a:lnTo>
                  <a:lnTo>
                    <a:pt x="1349029" y="518483"/>
                  </a:lnTo>
                  <a:lnTo>
                    <a:pt x="1358542" y="514990"/>
                  </a:lnTo>
                  <a:lnTo>
                    <a:pt x="1368056" y="512449"/>
                  </a:lnTo>
                  <a:lnTo>
                    <a:pt x="1377887" y="509908"/>
                  </a:lnTo>
                  <a:lnTo>
                    <a:pt x="1387717" y="507685"/>
                  </a:lnTo>
                  <a:lnTo>
                    <a:pt x="1397231" y="505462"/>
                  </a:lnTo>
                  <a:lnTo>
                    <a:pt x="1407062" y="503874"/>
                  </a:lnTo>
                  <a:lnTo>
                    <a:pt x="1416892" y="502603"/>
                  </a:lnTo>
                  <a:lnTo>
                    <a:pt x="1427040" y="501650"/>
                  </a:lnTo>
                  <a:lnTo>
                    <a:pt x="1437188" y="500697"/>
                  </a:lnTo>
                  <a:lnTo>
                    <a:pt x="1447336" y="500380"/>
                  </a:lnTo>
                  <a:lnTo>
                    <a:pt x="1457483" y="500062"/>
                  </a:lnTo>
                  <a:close/>
                  <a:moveTo>
                    <a:pt x="716008" y="249237"/>
                  </a:moveTo>
                  <a:lnTo>
                    <a:pt x="795913" y="249237"/>
                  </a:lnTo>
                  <a:lnTo>
                    <a:pt x="795913" y="374499"/>
                  </a:lnTo>
                  <a:lnTo>
                    <a:pt x="810181" y="375133"/>
                  </a:lnTo>
                  <a:lnTo>
                    <a:pt x="823816" y="376402"/>
                  </a:lnTo>
                  <a:lnTo>
                    <a:pt x="837133" y="377670"/>
                  </a:lnTo>
                  <a:lnTo>
                    <a:pt x="849500" y="379890"/>
                  </a:lnTo>
                  <a:lnTo>
                    <a:pt x="861549" y="381793"/>
                  </a:lnTo>
                  <a:lnTo>
                    <a:pt x="873281" y="384330"/>
                  </a:lnTo>
                  <a:lnTo>
                    <a:pt x="884379" y="386867"/>
                  </a:lnTo>
                  <a:lnTo>
                    <a:pt x="894842" y="389721"/>
                  </a:lnTo>
                  <a:lnTo>
                    <a:pt x="904989" y="393209"/>
                  </a:lnTo>
                  <a:lnTo>
                    <a:pt x="914819" y="396698"/>
                  </a:lnTo>
                  <a:lnTo>
                    <a:pt x="924014" y="400186"/>
                  </a:lnTo>
                  <a:lnTo>
                    <a:pt x="932575" y="403991"/>
                  </a:lnTo>
                  <a:lnTo>
                    <a:pt x="941136" y="407797"/>
                  </a:lnTo>
                  <a:lnTo>
                    <a:pt x="949381" y="411602"/>
                  </a:lnTo>
                  <a:lnTo>
                    <a:pt x="956673" y="415725"/>
                  </a:lnTo>
                  <a:lnTo>
                    <a:pt x="963966" y="419847"/>
                  </a:lnTo>
                  <a:lnTo>
                    <a:pt x="931624" y="504836"/>
                  </a:lnTo>
                  <a:lnTo>
                    <a:pt x="920209" y="498810"/>
                  </a:lnTo>
                  <a:lnTo>
                    <a:pt x="906257" y="491517"/>
                  </a:lnTo>
                  <a:lnTo>
                    <a:pt x="898330" y="488028"/>
                  </a:lnTo>
                  <a:lnTo>
                    <a:pt x="890086" y="484540"/>
                  </a:lnTo>
                  <a:lnTo>
                    <a:pt x="880891" y="480735"/>
                  </a:lnTo>
                  <a:lnTo>
                    <a:pt x="871061" y="477246"/>
                  </a:lnTo>
                  <a:lnTo>
                    <a:pt x="860597" y="474075"/>
                  </a:lnTo>
                  <a:lnTo>
                    <a:pt x="849500" y="470904"/>
                  </a:lnTo>
                  <a:lnTo>
                    <a:pt x="837767" y="468367"/>
                  </a:lnTo>
                  <a:lnTo>
                    <a:pt x="825401" y="465830"/>
                  </a:lnTo>
                  <a:lnTo>
                    <a:pt x="812401" y="463927"/>
                  </a:lnTo>
                  <a:lnTo>
                    <a:pt x="798449" y="462659"/>
                  </a:lnTo>
                  <a:lnTo>
                    <a:pt x="783863" y="461707"/>
                  </a:lnTo>
                  <a:lnTo>
                    <a:pt x="768960" y="461390"/>
                  </a:lnTo>
                  <a:lnTo>
                    <a:pt x="759765" y="461390"/>
                  </a:lnTo>
                  <a:lnTo>
                    <a:pt x="751204" y="462024"/>
                  </a:lnTo>
                  <a:lnTo>
                    <a:pt x="742643" y="462659"/>
                  </a:lnTo>
                  <a:lnTo>
                    <a:pt x="734398" y="463927"/>
                  </a:lnTo>
                  <a:lnTo>
                    <a:pt x="726471" y="465196"/>
                  </a:lnTo>
                  <a:lnTo>
                    <a:pt x="719496" y="467098"/>
                  </a:lnTo>
                  <a:lnTo>
                    <a:pt x="712203" y="469001"/>
                  </a:lnTo>
                  <a:lnTo>
                    <a:pt x="705544" y="471538"/>
                  </a:lnTo>
                  <a:lnTo>
                    <a:pt x="699202" y="473758"/>
                  </a:lnTo>
                  <a:lnTo>
                    <a:pt x="693178" y="476612"/>
                  </a:lnTo>
                  <a:lnTo>
                    <a:pt x="687153" y="479466"/>
                  </a:lnTo>
                  <a:lnTo>
                    <a:pt x="682080" y="482637"/>
                  </a:lnTo>
                  <a:lnTo>
                    <a:pt x="676689" y="486126"/>
                  </a:lnTo>
                  <a:lnTo>
                    <a:pt x="671933" y="489614"/>
                  </a:lnTo>
                  <a:lnTo>
                    <a:pt x="667177" y="493419"/>
                  </a:lnTo>
                  <a:lnTo>
                    <a:pt x="663055" y="497542"/>
                  </a:lnTo>
                  <a:lnTo>
                    <a:pt x="659250" y="501348"/>
                  </a:lnTo>
                  <a:lnTo>
                    <a:pt x="655445" y="505470"/>
                  </a:lnTo>
                  <a:lnTo>
                    <a:pt x="652274" y="509910"/>
                  </a:lnTo>
                  <a:lnTo>
                    <a:pt x="649103" y="514350"/>
                  </a:lnTo>
                  <a:lnTo>
                    <a:pt x="646249" y="519107"/>
                  </a:lnTo>
                  <a:lnTo>
                    <a:pt x="643713" y="523546"/>
                  </a:lnTo>
                  <a:lnTo>
                    <a:pt x="641493" y="528303"/>
                  </a:lnTo>
                  <a:lnTo>
                    <a:pt x="639591" y="533060"/>
                  </a:lnTo>
                  <a:lnTo>
                    <a:pt x="637688" y="537817"/>
                  </a:lnTo>
                  <a:lnTo>
                    <a:pt x="636420" y="542891"/>
                  </a:lnTo>
                  <a:lnTo>
                    <a:pt x="635152" y="547647"/>
                  </a:lnTo>
                  <a:lnTo>
                    <a:pt x="633566" y="552721"/>
                  </a:lnTo>
                  <a:lnTo>
                    <a:pt x="632932" y="557478"/>
                  </a:lnTo>
                  <a:lnTo>
                    <a:pt x="632298" y="562235"/>
                  </a:lnTo>
                  <a:lnTo>
                    <a:pt x="631981" y="567309"/>
                  </a:lnTo>
                  <a:lnTo>
                    <a:pt x="631981" y="572066"/>
                  </a:lnTo>
                  <a:lnTo>
                    <a:pt x="631981" y="578408"/>
                  </a:lnTo>
                  <a:lnTo>
                    <a:pt x="632615" y="584433"/>
                  </a:lnTo>
                  <a:lnTo>
                    <a:pt x="633249" y="590459"/>
                  </a:lnTo>
                  <a:lnTo>
                    <a:pt x="634200" y="595850"/>
                  </a:lnTo>
                  <a:lnTo>
                    <a:pt x="635786" y="601558"/>
                  </a:lnTo>
                  <a:lnTo>
                    <a:pt x="637371" y="606632"/>
                  </a:lnTo>
                  <a:lnTo>
                    <a:pt x="639274" y="612023"/>
                  </a:lnTo>
                  <a:lnTo>
                    <a:pt x="641176" y="617097"/>
                  </a:lnTo>
                  <a:lnTo>
                    <a:pt x="643713" y="622171"/>
                  </a:lnTo>
                  <a:lnTo>
                    <a:pt x="646249" y="626927"/>
                  </a:lnTo>
                  <a:lnTo>
                    <a:pt x="649737" y="631367"/>
                  </a:lnTo>
                  <a:lnTo>
                    <a:pt x="652908" y="636124"/>
                  </a:lnTo>
                  <a:lnTo>
                    <a:pt x="656713" y="640564"/>
                  </a:lnTo>
                  <a:lnTo>
                    <a:pt x="660835" y="645320"/>
                  </a:lnTo>
                  <a:lnTo>
                    <a:pt x="665274" y="649443"/>
                  </a:lnTo>
                  <a:lnTo>
                    <a:pt x="670031" y="653566"/>
                  </a:lnTo>
                  <a:lnTo>
                    <a:pt x="675104" y="658005"/>
                  </a:lnTo>
                  <a:lnTo>
                    <a:pt x="680177" y="662128"/>
                  </a:lnTo>
                  <a:lnTo>
                    <a:pt x="686202" y="665933"/>
                  </a:lnTo>
                  <a:lnTo>
                    <a:pt x="691909" y="670373"/>
                  </a:lnTo>
                  <a:lnTo>
                    <a:pt x="698568" y="674178"/>
                  </a:lnTo>
                  <a:lnTo>
                    <a:pt x="705227" y="678301"/>
                  </a:lnTo>
                  <a:lnTo>
                    <a:pt x="719813" y="686229"/>
                  </a:lnTo>
                  <a:lnTo>
                    <a:pt x="735667" y="694474"/>
                  </a:lnTo>
                  <a:lnTo>
                    <a:pt x="753106" y="702402"/>
                  </a:lnTo>
                  <a:lnTo>
                    <a:pt x="771814" y="710964"/>
                  </a:lnTo>
                  <a:lnTo>
                    <a:pt x="792108" y="719527"/>
                  </a:lnTo>
                  <a:lnTo>
                    <a:pt x="804474" y="724600"/>
                  </a:lnTo>
                  <a:lnTo>
                    <a:pt x="816206" y="729991"/>
                  </a:lnTo>
                  <a:lnTo>
                    <a:pt x="827621" y="735065"/>
                  </a:lnTo>
                  <a:lnTo>
                    <a:pt x="838719" y="740774"/>
                  </a:lnTo>
                  <a:lnTo>
                    <a:pt x="849500" y="745847"/>
                  </a:lnTo>
                  <a:lnTo>
                    <a:pt x="859963" y="751873"/>
                  </a:lnTo>
                  <a:lnTo>
                    <a:pt x="870110" y="757264"/>
                  </a:lnTo>
                  <a:lnTo>
                    <a:pt x="879622" y="763289"/>
                  </a:lnTo>
                  <a:lnTo>
                    <a:pt x="888501" y="768997"/>
                  </a:lnTo>
                  <a:lnTo>
                    <a:pt x="897379" y="775340"/>
                  </a:lnTo>
                  <a:lnTo>
                    <a:pt x="905940" y="781365"/>
                  </a:lnTo>
                  <a:lnTo>
                    <a:pt x="914184" y="788024"/>
                  </a:lnTo>
                  <a:lnTo>
                    <a:pt x="921477" y="794367"/>
                  </a:lnTo>
                  <a:lnTo>
                    <a:pt x="928770" y="801026"/>
                  </a:lnTo>
                  <a:lnTo>
                    <a:pt x="935746" y="808003"/>
                  </a:lnTo>
                  <a:lnTo>
                    <a:pt x="942088" y="814980"/>
                  </a:lnTo>
                  <a:lnTo>
                    <a:pt x="948429" y="822273"/>
                  </a:lnTo>
                  <a:lnTo>
                    <a:pt x="953820" y="829250"/>
                  </a:lnTo>
                  <a:lnTo>
                    <a:pt x="959210" y="837178"/>
                  </a:lnTo>
                  <a:lnTo>
                    <a:pt x="963966" y="844789"/>
                  </a:lnTo>
                  <a:lnTo>
                    <a:pt x="968406" y="852717"/>
                  </a:lnTo>
                  <a:lnTo>
                    <a:pt x="972845" y="860962"/>
                  </a:lnTo>
                  <a:lnTo>
                    <a:pt x="976333" y="869524"/>
                  </a:lnTo>
                  <a:lnTo>
                    <a:pt x="979503" y="878087"/>
                  </a:lnTo>
                  <a:lnTo>
                    <a:pt x="982674" y="886966"/>
                  </a:lnTo>
                  <a:lnTo>
                    <a:pt x="985211" y="895845"/>
                  </a:lnTo>
                  <a:lnTo>
                    <a:pt x="987431" y="905359"/>
                  </a:lnTo>
                  <a:lnTo>
                    <a:pt x="989016" y="914873"/>
                  </a:lnTo>
                  <a:lnTo>
                    <a:pt x="990284" y="925020"/>
                  </a:lnTo>
                  <a:lnTo>
                    <a:pt x="991236" y="935168"/>
                  </a:lnTo>
                  <a:lnTo>
                    <a:pt x="991870" y="944999"/>
                  </a:lnTo>
                  <a:lnTo>
                    <a:pt x="992187" y="955781"/>
                  </a:lnTo>
                  <a:lnTo>
                    <a:pt x="991870" y="965295"/>
                  </a:lnTo>
                  <a:lnTo>
                    <a:pt x="991236" y="974808"/>
                  </a:lnTo>
                  <a:lnTo>
                    <a:pt x="990284" y="984322"/>
                  </a:lnTo>
                  <a:lnTo>
                    <a:pt x="989016" y="993835"/>
                  </a:lnTo>
                  <a:lnTo>
                    <a:pt x="987113" y="1002715"/>
                  </a:lnTo>
                  <a:lnTo>
                    <a:pt x="984894" y="1012228"/>
                  </a:lnTo>
                  <a:lnTo>
                    <a:pt x="982357" y="1021108"/>
                  </a:lnTo>
                  <a:lnTo>
                    <a:pt x="978869" y="1030304"/>
                  </a:lnTo>
                  <a:lnTo>
                    <a:pt x="975698" y="1039184"/>
                  </a:lnTo>
                  <a:lnTo>
                    <a:pt x="971893" y="1047429"/>
                  </a:lnTo>
                  <a:lnTo>
                    <a:pt x="967454" y="1055991"/>
                  </a:lnTo>
                  <a:lnTo>
                    <a:pt x="962698" y="1064553"/>
                  </a:lnTo>
                  <a:lnTo>
                    <a:pt x="957625" y="1072481"/>
                  </a:lnTo>
                  <a:lnTo>
                    <a:pt x="952234" y="1080409"/>
                  </a:lnTo>
                  <a:lnTo>
                    <a:pt x="946210" y="1088337"/>
                  </a:lnTo>
                  <a:lnTo>
                    <a:pt x="940185" y="1095631"/>
                  </a:lnTo>
                  <a:lnTo>
                    <a:pt x="933526" y="1102925"/>
                  </a:lnTo>
                  <a:lnTo>
                    <a:pt x="926551" y="1110219"/>
                  </a:lnTo>
                  <a:lnTo>
                    <a:pt x="918941" y="1116561"/>
                  </a:lnTo>
                  <a:lnTo>
                    <a:pt x="911014" y="1123221"/>
                  </a:lnTo>
                  <a:lnTo>
                    <a:pt x="903087" y="1129246"/>
                  </a:lnTo>
                  <a:lnTo>
                    <a:pt x="894525" y="1135271"/>
                  </a:lnTo>
                  <a:lnTo>
                    <a:pt x="885647" y="1140979"/>
                  </a:lnTo>
                  <a:lnTo>
                    <a:pt x="876134" y="1146370"/>
                  </a:lnTo>
                  <a:lnTo>
                    <a:pt x="866622" y="1151127"/>
                  </a:lnTo>
                  <a:lnTo>
                    <a:pt x="856475" y="1155884"/>
                  </a:lnTo>
                  <a:lnTo>
                    <a:pt x="846012" y="1160006"/>
                  </a:lnTo>
                  <a:lnTo>
                    <a:pt x="835231" y="1163812"/>
                  </a:lnTo>
                  <a:lnTo>
                    <a:pt x="824133" y="1167617"/>
                  </a:lnTo>
                  <a:lnTo>
                    <a:pt x="812401" y="1170471"/>
                  </a:lnTo>
                  <a:lnTo>
                    <a:pt x="800669" y="1173008"/>
                  </a:lnTo>
                  <a:lnTo>
                    <a:pt x="788303" y="1175228"/>
                  </a:lnTo>
                  <a:lnTo>
                    <a:pt x="788303" y="1309687"/>
                  </a:lnTo>
                  <a:lnTo>
                    <a:pt x="707129" y="1309687"/>
                  </a:lnTo>
                  <a:lnTo>
                    <a:pt x="707129" y="1179351"/>
                  </a:lnTo>
                  <a:lnTo>
                    <a:pt x="692861" y="1179034"/>
                  </a:lnTo>
                  <a:lnTo>
                    <a:pt x="678592" y="1178082"/>
                  </a:lnTo>
                  <a:lnTo>
                    <a:pt x="664640" y="1176180"/>
                  </a:lnTo>
                  <a:lnTo>
                    <a:pt x="650689" y="1174277"/>
                  </a:lnTo>
                  <a:lnTo>
                    <a:pt x="637054" y="1172057"/>
                  </a:lnTo>
                  <a:lnTo>
                    <a:pt x="623102" y="1169520"/>
                  </a:lnTo>
                  <a:lnTo>
                    <a:pt x="609785" y="1166349"/>
                  </a:lnTo>
                  <a:lnTo>
                    <a:pt x="596785" y="1162543"/>
                  </a:lnTo>
                  <a:lnTo>
                    <a:pt x="584101" y="1158738"/>
                  </a:lnTo>
                  <a:lnTo>
                    <a:pt x="572052" y="1154615"/>
                  </a:lnTo>
                  <a:lnTo>
                    <a:pt x="560003" y="1149859"/>
                  </a:lnTo>
                  <a:lnTo>
                    <a:pt x="548588" y="1144785"/>
                  </a:lnTo>
                  <a:lnTo>
                    <a:pt x="537807" y="1139394"/>
                  </a:lnTo>
                  <a:lnTo>
                    <a:pt x="527660" y="1134320"/>
                  </a:lnTo>
                  <a:lnTo>
                    <a:pt x="518148" y="1128294"/>
                  </a:lnTo>
                  <a:lnTo>
                    <a:pt x="509587" y="1122586"/>
                  </a:lnTo>
                  <a:lnTo>
                    <a:pt x="540027" y="1036012"/>
                  </a:lnTo>
                  <a:lnTo>
                    <a:pt x="549222" y="1041721"/>
                  </a:lnTo>
                  <a:lnTo>
                    <a:pt x="558735" y="1047112"/>
                  </a:lnTo>
                  <a:lnTo>
                    <a:pt x="568564" y="1052820"/>
                  </a:lnTo>
                  <a:lnTo>
                    <a:pt x="579028" y="1057577"/>
                  </a:lnTo>
                  <a:lnTo>
                    <a:pt x="589492" y="1062651"/>
                  </a:lnTo>
                  <a:lnTo>
                    <a:pt x="600590" y="1067090"/>
                  </a:lnTo>
                  <a:lnTo>
                    <a:pt x="612004" y="1071213"/>
                  </a:lnTo>
                  <a:lnTo>
                    <a:pt x="623737" y="1075335"/>
                  </a:lnTo>
                  <a:lnTo>
                    <a:pt x="635786" y="1078824"/>
                  </a:lnTo>
                  <a:lnTo>
                    <a:pt x="648152" y="1081995"/>
                  </a:lnTo>
                  <a:lnTo>
                    <a:pt x="660518" y="1084849"/>
                  </a:lnTo>
                  <a:lnTo>
                    <a:pt x="673201" y="1087069"/>
                  </a:lnTo>
                  <a:lnTo>
                    <a:pt x="686202" y="1088972"/>
                  </a:lnTo>
                  <a:lnTo>
                    <a:pt x="699519" y="1090240"/>
                  </a:lnTo>
                  <a:lnTo>
                    <a:pt x="712520" y="1091191"/>
                  </a:lnTo>
                  <a:lnTo>
                    <a:pt x="726154" y="1091509"/>
                  </a:lnTo>
                  <a:lnTo>
                    <a:pt x="734716" y="1091191"/>
                  </a:lnTo>
                  <a:lnTo>
                    <a:pt x="743277" y="1090874"/>
                  </a:lnTo>
                  <a:lnTo>
                    <a:pt x="751521" y="1090240"/>
                  </a:lnTo>
                  <a:lnTo>
                    <a:pt x="759131" y="1088972"/>
                  </a:lnTo>
                  <a:lnTo>
                    <a:pt x="767058" y="1087703"/>
                  </a:lnTo>
                  <a:lnTo>
                    <a:pt x="774668" y="1086117"/>
                  </a:lnTo>
                  <a:lnTo>
                    <a:pt x="781644" y="1083898"/>
                  </a:lnTo>
                  <a:lnTo>
                    <a:pt x="788937" y="1081995"/>
                  </a:lnTo>
                  <a:lnTo>
                    <a:pt x="795595" y="1079458"/>
                  </a:lnTo>
                  <a:lnTo>
                    <a:pt x="802571" y="1076921"/>
                  </a:lnTo>
                  <a:lnTo>
                    <a:pt x="809230" y="1074067"/>
                  </a:lnTo>
                  <a:lnTo>
                    <a:pt x="815255" y="1070579"/>
                  </a:lnTo>
                  <a:lnTo>
                    <a:pt x="821279" y="1067407"/>
                  </a:lnTo>
                  <a:lnTo>
                    <a:pt x="826987" y="1063919"/>
                  </a:lnTo>
                  <a:lnTo>
                    <a:pt x="832377" y="1059796"/>
                  </a:lnTo>
                  <a:lnTo>
                    <a:pt x="837450" y="1055674"/>
                  </a:lnTo>
                  <a:lnTo>
                    <a:pt x="842207" y="1051551"/>
                  </a:lnTo>
                  <a:lnTo>
                    <a:pt x="847280" y="1046795"/>
                  </a:lnTo>
                  <a:lnTo>
                    <a:pt x="851402" y="1042355"/>
                  </a:lnTo>
                  <a:lnTo>
                    <a:pt x="855524" y="1037281"/>
                  </a:lnTo>
                  <a:lnTo>
                    <a:pt x="859329" y="1032207"/>
                  </a:lnTo>
                  <a:lnTo>
                    <a:pt x="862817" y="1027133"/>
                  </a:lnTo>
                  <a:lnTo>
                    <a:pt x="866305" y="1021425"/>
                  </a:lnTo>
                  <a:lnTo>
                    <a:pt x="868842" y="1016034"/>
                  </a:lnTo>
                  <a:lnTo>
                    <a:pt x="871378" y="1010009"/>
                  </a:lnTo>
                  <a:lnTo>
                    <a:pt x="873598" y="1003983"/>
                  </a:lnTo>
                  <a:lnTo>
                    <a:pt x="875500" y="997641"/>
                  </a:lnTo>
                  <a:lnTo>
                    <a:pt x="877086" y="991299"/>
                  </a:lnTo>
                  <a:lnTo>
                    <a:pt x="878354" y="984956"/>
                  </a:lnTo>
                  <a:lnTo>
                    <a:pt x="879305" y="978297"/>
                  </a:lnTo>
                  <a:lnTo>
                    <a:pt x="879939" y="971954"/>
                  </a:lnTo>
                  <a:lnTo>
                    <a:pt x="879939" y="964978"/>
                  </a:lnTo>
                  <a:lnTo>
                    <a:pt x="879939" y="958318"/>
                  </a:lnTo>
                  <a:lnTo>
                    <a:pt x="879622" y="951976"/>
                  </a:lnTo>
                  <a:lnTo>
                    <a:pt x="878671" y="945950"/>
                  </a:lnTo>
                  <a:lnTo>
                    <a:pt x="877720" y="939608"/>
                  </a:lnTo>
                  <a:lnTo>
                    <a:pt x="876134" y="933266"/>
                  </a:lnTo>
                  <a:lnTo>
                    <a:pt x="874549" y="927557"/>
                  </a:lnTo>
                  <a:lnTo>
                    <a:pt x="872647" y="921849"/>
                  </a:lnTo>
                  <a:lnTo>
                    <a:pt x="870744" y="916458"/>
                  </a:lnTo>
                  <a:lnTo>
                    <a:pt x="868207" y="910750"/>
                  </a:lnTo>
                  <a:lnTo>
                    <a:pt x="865354" y="905676"/>
                  </a:lnTo>
                  <a:lnTo>
                    <a:pt x="862183" y="900602"/>
                  </a:lnTo>
                  <a:lnTo>
                    <a:pt x="859012" y="895211"/>
                  </a:lnTo>
                  <a:lnTo>
                    <a:pt x="855524" y="890454"/>
                  </a:lnTo>
                  <a:lnTo>
                    <a:pt x="851402" y="885380"/>
                  </a:lnTo>
                  <a:lnTo>
                    <a:pt x="847280" y="880624"/>
                  </a:lnTo>
                  <a:lnTo>
                    <a:pt x="842524" y="875867"/>
                  </a:lnTo>
                  <a:lnTo>
                    <a:pt x="838085" y="871427"/>
                  </a:lnTo>
                  <a:lnTo>
                    <a:pt x="833011" y="866987"/>
                  </a:lnTo>
                  <a:lnTo>
                    <a:pt x="827621" y="862231"/>
                  </a:lnTo>
                  <a:lnTo>
                    <a:pt x="822230" y="858108"/>
                  </a:lnTo>
                  <a:lnTo>
                    <a:pt x="816206" y="853985"/>
                  </a:lnTo>
                  <a:lnTo>
                    <a:pt x="810181" y="849546"/>
                  </a:lnTo>
                  <a:lnTo>
                    <a:pt x="803840" y="845740"/>
                  </a:lnTo>
                  <a:lnTo>
                    <a:pt x="797181" y="841301"/>
                  </a:lnTo>
                  <a:lnTo>
                    <a:pt x="782912" y="833690"/>
                  </a:lnTo>
                  <a:lnTo>
                    <a:pt x="767692" y="826079"/>
                  </a:lnTo>
                  <a:lnTo>
                    <a:pt x="751521" y="818785"/>
                  </a:lnTo>
                  <a:lnTo>
                    <a:pt x="734081" y="811174"/>
                  </a:lnTo>
                  <a:lnTo>
                    <a:pt x="709983" y="801344"/>
                  </a:lnTo>
                  <a:lnTo>
                    <a:pt x="687153" y="791196"/>
                  </a:lnTo>
                  <a:lnTo>
                    <a:pt x="676055" y="786439"/>
                  </a:lnTo>
                  <a:lnTo>
                    <a:pt x="665274" y="781048"/>
                  </a:lnTo>
                  <a:lnTo>
                    <a:pt x="655128" y="775657"/>
                  </a:lnTo>
                  <a:lnTo>
                    <a:pt x="644981" y="770266"/>
                  </a:lnTo>
                  <a:lnTo>
                    <a:pt x="635786" y="764875"/>
                  </a:lnTo>
                  <a:lnTo>
                    <a:pt x="626273" y="759167"/>
                  </a:lnTo>
                  <a:lnTo>
                    <a:pt x="617395" y="753458"/>
                  </a:lnTo>
                  <a:lnTo>
                    <a:pt x="608517" y="747433"/>
                  </a:lnTo>
                  <a:lnTo>
                    <a:pt x="600590" y="741408"/>
                  </a:lnTo>
                  <a:lnTo>
                    <a:pt x="592662" y="735065"/>
                  </a:lnTo>
                  <a:lnTo>
                    <a:pt x="585052" y="729040"/>
                  </a:lnTo>
                  <a:lnTo>
                    <a:pt x="578077" y="722381"/>
                  </a:lnTo>
                  <a:lnTo>
                    <a:pt x="571418" y="715721"/>
                  </a:lnTo>
                  <a:lnTo>
                    <a:pt x="565076" y="708744"/>
                  </a:lnTo>
                  <a:lnTo>
                    <a:pt x="559052" y="701451"/>
                  </a:lnTo>
                  <a:lnTo>
                    <a:pt x="553344" y="694474"/>
                  </a:lnTo>
                  <a:lnTo>
                    <a:pt x="548588" y="686546"/>
                  </a:lnTo>
                  <a:lnTo>
                    <a:pt x="543832" y="678935"/>
                  </a:lnTo>
                  <a:lnTo>
                    <a:pt x="539393" y="671007"/>
                  </a:lnTo>
                  <a:lnTo>
                    <a:pt x="535588" y="662762"/>
                  </a:lnTo>
                  <a:lnTo>
                    <a:pt x="532417" y="654200"/>
                  </a:lnTo>
                  <a:lnTo>
                    <a:pt x="529246" y="645955"/>
                  </a:lnTo>
                  <a:lnTo>
                    <a:pt x="526709" y="636758"/>
                  </a:lnTo>
                  <a:lnTo>
                    <a:pt x="524807" y="627562"/>
                  </a:lnTo>
                  <a:lnTo>
                    <a:pt x="523221" y="618048"/>
                  </a:lnTo>
                  <a:lnTo>
                    <a:pt x="521953" y="608217"/>
                  </a:lnTo>
                  <a:lnTo>
                    <a:pt x="521319" y="598069"/>
                  </a:lnTo>
                  <a:lnTo>
                    <a:pt x="521002" y="587922"/>
                  </a:lnTo>
                  <a:lnTo>
                    <a:pt x="521319" y="577774"/>
                  </a:lnTo>
                  <a:lnTo>
                    <a:pt x="521953" y="567943"/>
                  </a:lnTo>
                  <a:lnTo>
                    <a:pt x="522904" y="558429"/>
                  </a:lnTo>
                  <a:lnTo>
                    <a:pt x="524490" y="548916"/>
                  </a:lnTo>
                  <a:lnTo>
                    <a:pt x="526392" y="539402"/>
                  </a:lnTo>
                  <a:lnTo>
                    <a:pt x="528612" y="530523"/>
                  </a:lnTo>
                  <a:lnTo>
                    <a:pt x="531783" y="521643"/>
                  </a:lnTo>
                  <a:lnTo>
                    <a:pt x="534636" y="512764"/>
                  </a:lnTo>
                  <a:lnTo>
                    <a:pt x="538124" y="504202"/>
                  </a:lnTo>
                  <a:lnTo>
                    <a:pt x="541929" y="495956"/>
                  </a:lnTo>
                  <a:lnTo>
                    <a:pt x="546685" y="487711"/>
                  </a:lnTo>
                  <a:lnTo>
                    <a:pt x="551125" y="479783"/>
                  </a:lnTo>
                  <a:lnTo>
                    <a:pt x="556515" y="472489"/>
                  </a:lnTo>
                  <a:lnTo>
                    <a:pt x="561905" y="464879"/>
                  </a:lnTo>
                  <a:lnTo>
                    <a:pt x="567930" y="457585"/>
                  </a:lnTo>
                  <a:lnTo>
                    <a:pt x="573955" y="450925"/>
                  </a:lnTo>
                  <a:lnTo>
                    <a:pt x="580613" y="444266"/>
                  </a:lnTo>
                  <a:lnTo>
                    <a:pt x="587272" y="437923"/>
                  </a:lnTo>
                  <a:lnTo>
                    <a:pt x="594565" y="431581"/>
                  </a:lnTo>
                  <a:lnTo>
                    <a:pt x="602175" y="425873"/>
                  </a:lnTo>
                  <a:lnTo>
                    <a:pt x="609785" y="420165"/>
                  </a:lnTo>
                  <a:lnTo>
                    <a:pt x="618029" y="415091"/>
                  </a:lnTo>
                  <a:lnTo>
                    <a:pt x="626590" y="410017"/>
                  </a:lnTo>
                  <a:lnTo>
                    <a:pt x="635469" y="405577"/>
                  </a:lnTo>
                  <a:lnTo>
                    <a:pt x="644347" y="400820"/>
                  </a:lnTo>
                  <a:lnTo>
                    <a:pt x="653859" y="397015"/>
                  </a:lnTo>
                  <a:lnTo>
                    <a:pt x="663372" y="393526"/>
                  </a:lnTo>
                  <a:lnTo>
                    <a:pt x="673519" y="389721"/>
                  </a:lnTo>
                  <a:lnTo>
                    <a:pt x="683665" y="386867"/>
                  </a:lnTo>
                  <a:lnTo>
                    <a:pt x="694129" y="384330"/>
                  </a:lnTo>
                  <a:lnTo>
                    <a:pt x="704910" y="381793"/>
                  </a:lnTo>
                  <a:lnTo>
                    <a:pt x="716008" y="379890"/>
                  </a:lnTo>
                  <a:lnTo>
                    <a:pt x="716008" y="249237"/>
                  </a:lnTo>
                  <a:close/>
                  <a:moveTo>
                    <a:pt x="784828" y="0"/>
                  </a:moveTo>
                  <a:lnTo>
                    <a:pt x="808948" y="317"/>
                  </a:lnTo>
                  <a:lnTo>
                    <a:pt x="832750" y="1588"/>
                  </a:lnTo>
                  <a:lnTo>
                    <a:pt x="856551" y="3175"/>
                  </a:lnTo>
                  <a:lnTo>
                    <a:pt x="880036" y="5716"/>
                  </a:lnTo>
                  <a:lnTo>
                    <a:pt x="903203" y="9209"/>
                  </a:lnTo>
                  <a:lnTo>
                    <a:pt x="926370" y="13020"/>
                  </a:lnTo>
                  <a:lnTo>
                    <a:pt x="949538" y="17466"/>
                  </a:lnTo>
                  <a:lnTo>
                    <a:pt x="972387" y="22864"/>
                  </a:lnTo>
                  <a:lnTo>
                    <a:pt x="994920" y="28581"/>
                  </a:lnTo>
                  <a:lnTo>
                    <a:pt x="1017452" y="35249"/>
                  </a:lnTo>
                  <a:lnTo>
                    <a:pt x="1039668" y="42871"/>
                  </a:lnTo>
                  <a:lnTo>
                    <a:pt x="1061565" y="50493"/>
                  </a:lnTo>
                  <a:lnTo>
                    <a:pt x="1083146" y="59067"/>
                  </a:lnTo>
                  <a:lnTo>
                    <a:pt x="1104727" y="68276"/>
                  </a:lnTo>
                  <a:lnTo>
                    <a:pt x="1125990" y="78121"/>
                  </a:lnTo>
                  <a:lnTo>
                    <a:pt x="1146618" y="88283"/>
                  </a:lnTo>
                  <a:lnTo>
                    <a:pt x="1167246" y="99397"/>
                  </a:lnTo>
                  <a:lnTo>
                    <a:pt x="1187240" y="111147"/>
                  </a:lnTo>
                  <a:lnTo>
                    <a:pt x="1207233" y="123215"/>
                  </a:lnTo>
                  <a:lnTo>
                    <a:pt x="1226910" y="136553"/>
                  </a:lnTo>
                  <a:lnTo>
                    <a:pt x="1245634" y="149890"/>
                  </a:lnTo>
                  <a:lnTo>
                    <a:pt x="1264675" y="163863"/>
                  </a:lnTo>
                  <a:lnTo>
                    <a:pt x="1283082" y="178154"/>
                  </a:lnTo>
                  <a:lnTo>
                    <a:pt x="1300854" y="193714"/>
                  </a:lnTo>
                  <a:lnTo>
                    <a:pt x="1318309" y="209275"/>
                  </a:lnTo>
                  <a:lnTo>
                    <a:pt x="1335129" y="225153"/>
                  </a:lnTo>
                  <a:lnTo>
                    <a:pt x="1351949" y="242302"/>
                  </a:lnTo>
                  <a:lnTo>
                    <a:pt x="1368134" y="259450"/>
                  </a:lnTo>
                  <a:lnTo>
                    <a:pt x="1383368" y="277234"/>
                  </a:lnTo>
                  <a:lnTo>
                    <a:pt x="1398918" y="295335"/>
                  </a:lnTo>
                  <a:lnTo>
                    <a:pt x="1413199" y="314389"/>
                  </a:lnTo>
                  <a:lnTo>
                    <a:pt x="1427163" y="333760"/>
                  </a:lnTo>
                  <a:lnTo>
                    <a:pt x="1313549" y="414104"/>
                  </a:lnTo>
                  <a:lnTo>
                    <a:pt x="1301806" y="397908"/>
                  </a:lnTo>
                  <a:lnTo>
                    <a:pt x="1289747" y="382665"/>
                  </a:lnTo>
                  <a:lnTo>
                    <a:pt x="1277370" y="367740"/>
                  </a:lnTo>
                  <a:lnTo>
                    <a:pt x="1264675" y="352814"/>
                  </a:lnTo>
                  <a:lnTo>
                    <a:pt x="1251346" y="338524"/>
                  </a:lnTo>
                  <a:lnTo>
                    <a:pt x="1238017" y="324868"/>
                  </a:lnTo>
                  <a:lnTo>
                    <a:pt x="1223736" y="311531"/>
                  </a:lnTo>
                  <a:lnTo>
                    <a:pt x="1209455" y="298828"/>
                  </a:lnTo>
                  <a:lnTo>
                    <a:pt x="1194539" y="286126"/>
                  </a:lnTo>
                  <a:lnTo>
                    <a:pt x="1179623" y="274058"/>
                  </a:lnTo>
                  <a:lnTo>
                    <a:pt x="1164073" y="262308"/>
                  </a:lnTo>
                  <a:lnTo>
                    <a:pt x="1148522" y="251829"/>
                  </a:lnTo>
                  <a:lnTo>
                    <a:pt x="1132654" y="241031"/>
                  </a:lnTo>
                  <a:lnTo>
                    <a:pt x="1116151" y="230869"/>
                  </a:lnTo>
                  <a:lnTo>
                    <a:pt x="1099649" y="221342"/>
                  </a:lnTo>
                  <a:lnTo>
                    <a:pt x="1082511" y="212133"/>
                  </a:lnTo>
                  <a:lnTo>
                    <a:pt x="1065374" y="203559"/>
                  </a:lnTo>
                  <a:lnTo>
                    <a:pt x="1047919" y="195620"/>
                  </a:lnTo>
                  <a:lnTo>
                    <a:pt x="1030464" y="187998"/>
                  </a:lnTo>
                  <a:lnTo>
                    <a:pt x="1012375" y="180694"/>
                  </a:lnTo>
                  <a:lnTo>
                    <a:pt x="994603" y="174343"/>
                  </a:lnTo>
                  <a:lnTo>
                    <a:pt x="976196" y="168309"/>
                  </a:lnTo>
                  <a:lnTo>
                    <a:pt x="957472" y="162910"/>
                  </a:lnTo>
                  <a:lnTo>
                    <a:pt x="939065" y="157829"/>
                  </a:lnTo>
                  <a:lnTo>
                    <a:pt x="920341" y="153701"/>
                  </a:lnTo>
                  <a:lnTo>
                    <a:pt x="901616" y="150208"/>
                  </a:lnTo>
                  <a:lnTo>
                    <a:pt x="882258" y="146715"/>
                  </a:lnTo>
                  <a:lnTo>
                    <a:pt x="862899" y="144174"/>
                  </a:lnTo>
                  <a:lnTo>
                    <a:pt x="843857" y="141951"/>
                  </a:lnTo>
                  <a:lnTo>
                    <a:pt x="824181" y="140681"/>
                  </a:lnTo>
                  <a:lnTo>
                    <a:pt x="804505" y="139728"/>
                  </a:lnTo>
                  <a:lnTo>
                    <a:pt x="784828" y="139411"/>
                  </a:lnTo>
                  <a:lnTo>
                    <a:pt x="768326" y="139728"/>
                  </a:lnTo>
                  <a:lnTo>
                    <a:pt x="751823" y="140363"/>
                  </a:lnTo>
                  <a:lnTo>
                    <a:pt x="735320" y="141316"/>
                  </a:lnTo>
                  <a:lnTo>
                    <a:pt x="719135" y="142586"/>
                  </a:lnTo>
                  <a:lnTo>
                    <a:pt x="702632" y="144492"/>
                  </a:lnTo>
                  <a:lnTo>
                    <a:pt x="686764" y="146715"/>
                  </a:lnTo>
                  <a:lnTo>
                    <a:pt x="670897" y="149573"/>
                  </a:lnTo>
                  <a:lnTo>
                    <a:pt x="655029" y="152431"/>
                  </a:lnTo>
                  <a:lnTo>
                    <a:pt x="639478" y="155924"/>
                  </a:lnTo>
                  <a:lnTo>
                    <a:pt x="623927" y="160052"/>
                  </a:lnTo>
                  <a:lnTo>
                    <a:pt x="608377" y="163863"/>
                  </a:lnTo>
                  <a:lnTo>
                    <a:pt x="593144" y="168309"/>
                  </a:lnTo>
                  <a:lnTo>
                    <a:pt x="578228" y="173390"/>
                  </a:lnTo>
                  <a:lnTo>
                    <a:pt x="562994" y="178471"/>
                  </a:lnTo>
                  <a:lnTo>
                    <a:pt x="548396" y="184505"/>
                  </a:lnTo>
                  <a:lnTo>
                    <a:pt x="533797" y="190221"/>
                  </a:lnTo>
                  <a:lnTo>
                    <a:pt x="519516" y="196572"/>
                  </a:lnTo>
                  <a:lnTo>
                    <a:pt x="505235" y="203241"/>
                  </a:lnTo>
                  <a:lnTo>
                    <a:pt x="491271" y="210228"/>
                  </a:lnTo>
                  <a:lnTo>
                    <a:pt x="477308" y="217532"/>
                  </a:lnTo>
                  <a:lnTo>
                    <a:pt x="463978" y="225153"/>
                  </a:lnTo>
                  <a:lnTo>
                    <a:pt x="450332" y="233092"/>
                  </a:lnTo>
                  <a:lnTo>
                    <a:pt x="437003" y="241349"/>
                  </a:lnTo>
                  <a:lnTo>
                    <a:pt x="423991" y="249923"/>
                  </a:lnTo>
                  <a:lnTo>
                    <a:pt x="411297" y="258815"/>
                  </a:lnTo>
                  <a:lnTo>
                    <a:pt x="398603" y="268024"/>
                  </a:lnTo>
                  <a:lnTo>
                    <a:pt x="386543" y="277551"/>
                  </a:lnTo>
                  <a:lnTo>
                    <a:pt x="374483" y="287396"/>
                  </a:lnTo>
                  <a:lnTo>
                    <a:pt x="362424" y="296923"/>
                  </a:lnTo>
                  <a:lnTo>
                    <a:pt x="350999" y="307402"/>
                  </a:lnTo>
                  <a:lnTo>
                    <a:pt x="339574" y="317882"/>
                  </a:lnTo>
                  <a:lnTo>
                    <a:pt x="328466" y="328997"/>
                  </a:lnTo>
                  <a:lnTo>
                    <a:pt x="317676" y="340112"/>
                  </a:lnTo>
                  <a:lnTo>
                    <a:pt x="306886" y="351226"/>
                  </a:lnTo>
                  <a:lnTo>
                    <a:pt x="296730" y="362976"/>
                  </a:lnTo>
                  <a:lnTo>
                    <a:pt x="286575" y="374726"/>
                  </a:lnTo>
                  <a:lnTo>
                    <a:pt x="277054" y="386794"/>
                  </a:lnTo>
                  <a:lnTo>
                    <a:pt x="267533" y="399179"/>
                  </a:lnTo>
                  <a:lnTo>
                    <a:pt x="258330" y="411564"/>
                  </a:lnTo>
                  <a:lnTo>
                    <a:pt x="249444" y="424584"/>
                  </a:lnTo>
                  <a:lnTo>
                    <a:pt x="240875" y="437604"/>
                  </a:lnTo>
                  <a:lnTo>
                    <a:pt x="232624" y="450942"/>
                  </a:lnTo>
                  <a:lnTo>
                    <a:pt x="224690" y="464279"/>
                  </a:lnTo>
                  <a:lnTo>
                    <a:pt x="217073" y="477935"/>
                  </a:lnTo>
                  <a:lnTo>
                    <a:pt x="209774" y="491590"/>
                  </a:lnTo>
                  <a:lnTo>
                    <a:pt x="202792" y="505563"/>
                  </a:lnTo>
                  <a:lnTo>
                    <a:pt x="196445" y="520171"/>
                  </a:lnTo>
                  <a:lnTo>
                    <a:pt x="189780" y="534462"/>
                  </a:lnTo>
                  <a:lnTo>
                    <a:pt x="183751" y="548752"/>
                  </a:lnTo>
                  <a:lnTo>
                    <a:pt x="178355" y="563678"/>
                  </a:lnTo>
                  <a:lnTo>
                    <a:pt x="173278" y="578603"/>
                  </a:lnTo>
                  <a:lnTo>
                    <a:pt x="168200" y="593846"/>
                  </a:lnTo>
                  <a:lnTo>
                    <a:pt x="163757" y="608772"/>
                  </a:lnTo>
                  <a:lnTo>
                    <a:pt x="159314" y="624332"/>
                  </a:lnTo>
                  <a:lnTo>
                    <a:pt x="155506" y="639893"/>
                  </a:lnTo>
                  <a:lnTo>
                    <a:pt x="152332" y="655454"/>
                  </a:lnTo>
                  <a:lnTo>
                    <a:pt x="148841" y="671650"/>
                  </a:lnTo>
                  <a:lnTo>
                    <a:pt x="146302" y="687210"/>
                  </a:lnTo>
                  <a:lnTo>
                    <a:pt x="144081" y="703724"/>
                  </a:lnTo>
                  <a:lnTo>
                    <a:pt x="142494" y="719602"/>
                  </a:lnTo>
                  <a:lnTo>
                    <a:pt x="140907" y="735798"/>
                  </a:lnTo>
                  <a:lnTo>
                    <a:pt x="139955" y="752629"/>
                  </a:lnTo>
                  <a:lnTo>
                    <a:pt x="139320" y="769142"/>
                  </a:lnTo>
                  <a:lnTo>
                    <a:pt x="139003" y="785973"/>
                  </a:lnTo>
                  <a:lnTo>
                    <a:pt x="139320" y="800263"/>
                  </a:lnTo>
                  <a:lnTo>
                    <a:pt x="139638" y="814871"/>
                  </a:lnTo>
                  <a:lnTo>
                    <a:pt x="140590" y="829162"/>
                  </a:lnTo>
                  <a:lnTo>
                    <a:pt x="141542" y="844087"/>
                  </a:lnTo>
                  <a:lnTo>
                    <a:pt x="143129" y="858378"/>
                  </a:lnTo>
                  <a:lnTo>
                    <a:pt x="144715" y="872350"/>
                  </a:lnTo>
                  <a:lnTo>
                    <a:pt x="146620" y="886641"/>
                  </a:lnTo>
                  <a:lnTo>
                    <a:pt x="149158" y="900931"/>
                  </a:lnTo>
                  <a:lnTo>
                    <a:pt x="152015" y="914586"/>
                  </a:lnTo>
                  <a:lnTo>
                    <a:pt x="154871" y="928559"/>
                  </a:lnTo>
                  <a:lnTo>
                    <a:pt x="158044" y="942215"/>
                  </a:lnTo>
                  <a:lnTo>
                    <a:pt x="161853" y="955870"/>
                  </a:lnTo>
                  <a:lnTo>
                    <a:pt x="165661" y="969208"/>
                  </a:lnTo>
                  <a:lnTo>
                    <a:pt x="169469" y="983180"/>
                  </a:lnTo>
                  <a:lnTo>
                    <a:pt x="174230" y="996201"/>
                  </a:lnTo>
                  <a:lnTo>
                    <a:pt x="178673" y="1009538"/>
                  </a:lnTo>
                  <a:lnTo>
                    <a:pt x="183433" y="1022558"/>
                  </a:lnTo>
                  <a:lnTo>
                    <a:pt x="188828" y="1035261"/>
                  </a:lnTo>
                  <a:lnTo>
                    <a:pt x="194223" y="1047964"/>
                  </a:lnTo>
                  <a:lnTo>
                    <a:pt x="200253" y="1060666"/>
                  </a:lnTo>
                  <a:lnTo>
                    <a:pt x="205966" y="1073369"/>
                  </a:lnTo>
                  <a:lnTo>
                    <a:pt x="212630" y="1085754"/>
                  </a:lnTo>
                  <a:lnTo>
                    <a:pt x="219295" y="1098139"/>
                  </a:lnTo>
                  <a:lnTo>
                    <a:pt x="225642" y="1110206"/>
                  </a:lnTo>
                  <a:lnTo>
                    <a:pt x="232941" y="1121956"/>
                  </a:lnTo>
                  <a:lnTo>
                    <a:pt x="239923" y="1133706"/>
                  </a:lnTo>
                  <a:lnTo>
                    <a:pt x="247857" y="1145456"/>
                  </a:lnTo>
                  <a:lnTo>
                    <a:pt x="255474" y="1156571"/>
                  </a:lnTo>
                  <a:lnTo>
                    <a:pt x="263408" y="1168003"/>
                  </a:lnTo>
                  <a:lnTo>
                    <a:pt x="271659" y="1179118"/>
                  </a:lnTo>
                  <a:lnTo>
                    <a:pt x="280228" y="1189915"/>
                  </a:lnTo>
                  <a:lnTo>
                    <a:pt x="289114" y="1200395"/>
                  </a:lnTo>
                  <a:lnTo>
                    <a:pt x="297682" y="1210874"/>
                  </a:lnTo>
                  <a:lnTo>
                    <a:pt x="307203" y="1221036"/>
                  </a:lnTo>
                  <a:lnTo>
                    <a:pt x="316407" y="1231198"/>
                  </a:lnTo>
                  <a:lnTo>
                    <a:pt x="326245" y="1241361"/>
                  </a:lnTo>
                  <a:lnTo>
                    <a:pt x="336083" y="1250887"/>
                  </a:lnTo>
                  <a:lnTo>
                    <a:pt x="345604" y="1260414"/>
                  </a:lnTo>
                  <a:lnTo>
                    <a:pt x="356076" y="1269624"/>
                  </a:lnTo>
                  <a:lnTo>
                    <a:pt x="366549" y="1278833"/>
                  </a:lnTo>
                  <a:lnTo>
                    <a:pt x="377022" y="1287725"/>
                  </a:lnTo>
                  <a:lnTo>
                    <a:pt x="388130" y="1296299"/>
                  </a:lnTo>
                  <a:lnTo>
                    <a:pt x="398920" y="1304556"/>
                  </a:lnTo>
                  <a:lnTo>
                    <a:pt x="410345" y="1312813"/>
                  </a:lnTo>
                  <a:lnTo>
                    <a:pt x="421770" y="1320752"/>
                  </a:lnTo>
                  <a:lnTo>
                    <a:pt x="433195" y="1328373"/>
                  </a:lnTo>
                  <a:lnTo>
                    <a:pt x="444937" y="1335995"/>
                  </a:lnTo>
                  <a:lnTo>
                    <a:pt x="456997" y="1343299"/>
                  </a:lnTo>
                  <a:lnTo>
                    <a:pt x="469056" y="1349968"/>
                  </a:lnTo>
                  <a:lnTo>
                    <a:pt x="481116" y="1356636"/>
                  </a:lnTo>
                  <a:lnTo>
                    <a:pt x="493810" y="1362988"/>
                  </a:lnTo>
                  <a:lnTo>
                    <a:pt x="506187" y="1369339"/>
                  </a:lnTo>
                  <a:lnTo>
                    <a:pt x="518882" y="1375373"/>
                  </a:lnTo>
                  <a:lnTo>
                    <a:pt x="532211" y="1380771"/>
                  </a:lnTo>
                  <a:lnTo>
                    <a:pt x="545222" y="1386170"/>
                  </a:lnTo>
                  <a:lnTo>
                    <a:pt x="558551" y="1391569"/>
                  </a:lnTo>
                  <a:lnTo>
                    <a:pt x="571881" y="1396015"/>
                  </a:lnTo>
                  <a:lnTo>
                    <a:pt x="585210" y="1400778"/>
                  </a:lnTo>
                  <a:lnTo>
                    <a:pt x="598856" y="1404906"/>
                  </a:lnTo>
                  <a:lnTo>
                    <a:pt x="613137" y="1408717"/>
                  </a:lnTo>
                  <a:lnTo>
                    <a:pt x="626784" y="1412845"/>
                  </a:lnTo>
                  <a:lnTo>
                    <a:pt x="641065" y="1416021"/>
                  </a:lnTo>
                  <a:lnTo>
                    <a:pt x="655029" y="1418879"/>
                  </a:lnTo>
                  <a:lnTo>
                    <a:pt x="669627" y="1422055"/>
                  </a:lnTo>
                  <a:lnTo>
                    <a:pt x="644873" y="1558925"/>
                  </a:lnTo>
                  <a:lnTo>
                    <a:pt x="627418" y="1555432"/>
                  </a:lnTo>
                  <a:lnTo>
                    <a:pt x="609964" y="1551939"/>
                  </a:lnTo>
                  <a:lnTo>
                    <a:pt x="593144" y="1547493"/>
                  </a:lnTo>
                  <a:lnTo>
                    <a:pt x="576006" y="1543365"/>
                  </a:lnTo>
                  <a:lnTo>
                    <a:pt x="559186" y="1538601"/>
                  </a:lnTo>
                  <a:lnTo>
                    <a:pt x="542684" y="1533202"/>
                  </a:lnTo>
                  <a:lnTo>
                    <a:pt x="526181" y="1527804"/>
                  </a:lnTo>
                  <a:lnTo>
                    <a:pt x="509996" y="1521770"/>
                  </a:lnTo>
                  <a:lnTo>
                    <a:pt x="493493" y="1515736"/>
                  </a:lnTo>
                  <a:lnTo>
                    <a:pt x="477942" y="1509068"/>
                  </a:lnTo>
                  <a:lnTo>
                    <a:pt x="462074" y="1502081"/>
                  </a:lnTo>
                  <a:lnTo>
                    <a:pt x="446524" y="1495095"/>
                  </a:lnTo>
                  <a:lnTo>
                    <a:pt x="431291" y="1487473"/>
                  </a:lnTo>
                  <a:lnTo>
                    <a:pt x="416057" y="1479852"/>
                  </a:lnTo>
                  <a:lnTo>
                    <a:pt x="401141" y="1471595"/>
                  </a:lnTo>
                  <a:lnTo>
                    <a:pt x="386226" y="1463338"/>
                  </a:lnTo>
                  <a:lnTo>
                    <a:pt x="371944" y="1454446"/>
                  </a:lnTo>
                  <a:lnTo>
                    <a:pt x="357346" y="1445555"/>
                  </a:lnTo>
                  <a:lnTo>
                    <a:pt x="343382" y="1436028"/>
                  </a:lnTo>
                  <a:lnTo>
                    <a:pt x="329736" y="1426501"/>
                  </a:lnTo>
                  <a:lnTo>
                    <a:pt x="316089" y="1416339"/>
                  </a:lnTo>
                  <a:lnTo>
                    <a:pt x="302760" y="1406177"/>
                  </a:lnTo>
                  <a:lnTo>
                    <a:pt x="289431" y="1395697"/>
                  </a:lnTo>
                  <a:lnTo>
                    <a:pt x="276419" y="1384900"/>
                  </a:lnTo>
                  <a:lnTo>
                    <a:pt x="263725" y="1373785"/>
                  </a:lnTo>
                  <a:lnTo>
                    <a:pt x="251348" y="1362670"/>
                  </a:lnTo>
                  <a:lnTo>
                    <a:pt x="238971" y="1350920"/>
                  </a:lnTo>
                  <a:lnTo>
                    <a:pt x="227229" y="1339170"/>
                  </a:lnTo>
                  <a:lnTo>
                    <a:pt x="215486" y="1327103"/>
                  </a:lnTo>
                  <a:lnTo>
                    <a:pt x="204062" y="1315036"/>
                  </a:lnTo>
                  <a:lnTo>
                    <a:pt x="192954" y="1302333"/>
                  </a:lnTo>
                  <a:lnTo>
                    <a:pt x="182164" y="1289630"/>
                  </a:lnTo>
                  <a:lnTo>
                    <a:pt x="171374" y="1276928"/>
                  </a:lnTo>
                  <a:lnTo>
                    <a:pt x="161535" y="1263590"/>
                  </a:lnTo>
                  <a:lnTo>
                    <a:pt x="151380" y="1250252"/>
                  </a:lnTo>
                  <a:lnTo>
                    <a:pt x="141542" y="1236597"/>
                  </a:lnTo>
                  <a:lnTo>
                    <a:pt x="132021" y="1222624"/>
                  </a:lnTo>
                  <a:lnTo>
                    <a:pt x="122818" y="1208651"/>
                  </a:lnTo>
                  <a:lnTo>
                    <a:pt x="113932" y="1194361"/>
                  </a:lnTo>
                  <a:lnTo>
                    <a:pt x="105363" y="1180071"/>
                  </a:lnTo>
                  <a:lnTo>
                    <a:pt x="97112" y="1165145"/>
                  </a:lnTo>
                  <a:lnTo>
                    <a:pt x="89178" y="1150219"/>
                  </a:lnTo>
                  <a:lnTo>
                    <a:pt x="81561" y="1135294"/>
                  </a:lnTo>
                  <a:lnTo>
                    <a:pt x="74262" y="1120368"/>
                  </a:lnTo>
                  <a:lnTo>
                    <a:pt x="66962" y="1104808"/>
                  </a:lnTo>
                  <a:lnTo>
                    <a:pt x="60615" y="1089247"/>
                  </a:lnTo>
                  <a:lnTo>
                    <a:pt x="53951" y="1073369"/>
                  </a:lnTo>
                  <a:lnTo>
                    <a:pt x="48238" y="1057491"/>
                  </a:lnTo>
                  <a:lnTo>
                    <a:pt x="42208" y="1041612"/>
                  </a:lnTo>
                  <a:lnTo>
                    <a:pt x="37131" y="1025417"/>
                  </a:lnTo>
                  <a:lnTo>
                    <a:pt x="32053" y="1009221"/>
                  </a:lnTo>
                  <a:lnTo>
                    <a:pt x="27293" y="992390"/>
                  </a:lnTo>
                  <a:lnTo>
                    <a:pt x="23167" y="975876"/>
                  </a:lnTo>
                  <a:lnTo>
                    <a:pt x="19041" y="959363"/>
                  </a:lnTo>
                  <a:lnTo>
                    <a:pt x="15550" y="942532"/>
                  </a:lnTo>
                  <a:lnTo>
                    <a:pt x="12377" y="925701"/>
                  </a:lnTo>
                  <a:lnTo>
                    <a:pt x="9203" y="908235"/>
                  </a:lnTo>
                  <a:lnTo>
                    <a:pt x="6982" y="891087"/>
                  </a:lnTo>
                  <a:lnTo>
                    <a:pt x="4760" y="873621"/>
                  </a:lnTo>
                  <a:lnTo>
                    <a:pt x="3173" y="856472"/>
                  </a:lnTo>
                  <a:lnTo>
                    <a:pt x="1904" y="838689"/>
                  </a:lnTo>
                  <a:lnTo>
                    <a:pt x="952" y="821222"/>
                  </a:lnTo>
                  <a:lnTo>
                    <a:pt x="317" y="803439"/>
                  </a:lnTo>
                  <a:lnTo>
                    <a:pt x="0" y="785973"/>
                  </a:lnTo>
                  <a:lnTo>
                    <a:pt x="317" y="765649"/>
                  </a:lnTo>
                  <a:lnTo>
                    <a:pt x="952" y="745325"/>
                  </a:lnTo>
                  <a:lnTo>
                    <a:pt x="2221" y="725318"/>
                  </a:lnTo>
                  <a:lnTo>
                    <a:pt x="4125" y="705629"/>
                  </a:lnTo>
                  <a:lnTo>
                    <a:pt x="6030" y="685622"/>
                  </a:lnTo>
                  <a:lnTo>
                    <a:pt x="8886" y="666251"/>
                  </a:lnTo>
                  <a:lnTo>
                    <a:pt x="12377" y="646879"/>
                  </a:lnTo>
                  <a:lnTo>
                    <a:pt x="15868" y="627508"/>
                  </a:lnTo>
                  <a:lnTo>
                    <a:pt x="19993" y="608454"/>
                  </a:lnTo>
                  <a:lnTo>
                    <a:pt x="24754" y="589718"/>
                  </a:lnTo>
                  <a:lnTo>
                    <a:pt x="29831" y="570982"/>
                  </a:lnTo>
                  <a:lnTo>
                    <a:pt x="35227" y="552245"/>
                  </a:lnTo>
                  <a:lnTo>
                    <a:pt x="41256" y="534144"/>
                  </a:lnTo>
                  <a:lnTo>
                    <a:pt x="47604" y="515725"/>
                  </a:lnTo>
                  <a:lnTo>
                    <a:pt x="54268" y="497941"/>
                  </a:lnTo>
                  <a:lnTo>
                    <a:pt x="61567" y="480158"/>
                  </a:lnTo>
                  <a:lnTo>
                    <a:pt x="69501" y="462692"/>
                  </a:lnTo>
                  <a:lnTo>
                    <a:pt x="77435" y="445225"/>
                  </a:lnTo>
                  <a:lnTo>
                    <a:pt x="86004" y="428395"/>
                  </a:lnTo>
                  <a:lnTo>
                    <a:pt x="94890" y="411246"/>
                  </a:lnTo>
                  <a:lnTo>
                    <a:pt x="104093" y="395050"/>
                  </a:lnTo>
                  <a:lnTo>
                    <a:pt x="113614" y="378854"/>
                  </a:lnTo>
                  <a:lnTo>
                    <a:pt x="123770" y="362341"/>
                  </a:lnTo>
                  <a:lnTo>
                    <a:pt x="133925" y="346780"/>
                  </a:lnTo>
                  <a:lnTo>
                    <a:pt x="145033" y="330902"/>
                  </a:lnTo>
                  <a:lnTo>
                    <a:pt x="156140" y="315977"/>
                  </a:lnTo>
                  <a:lnTo>
                    <a:pt x="167565" y="301051"/>
                  </a:lnTo>
                  <a:lnTo>
                    <a:pt x="179308" y="286443"/>
                  </a:lnTo>
                  <a:lnTo>
                    <a:pt x="191367" y="271835"/>
                  </a:lnTo>
                  <a:lnTo>
                    <a:pt x="204062" y="257545"/>
                  </a:lnTo>
                  <a:lnTo>
                    <a:pt x="216756" y="243889"/>
                  </a:lnTo>
                  <a:lnTo>
                    <a:pt x="229768" y="230552"/>
                  </a:lnTo>
                  <a:lnTo>
                    <a:pt x="243731" y="217214"/>
                  </a:lnTo>
                  <a:lnTo>
                    <a:pt x="257378" y="204194"/>
                  </a:lnTo>
                  <a:lnTo>
                    <a:pt x="271342" y="191809"/>
                  </a:lnTo>
                  <a:lnTo>
                    <a:pt x="285623" y="179424"/>
                  </a:lnTo>
                  <a:lnTo>
                    <a:pt x="300539" y="167674"/>
                  </a:lnTo>
                  <a:lnTo>
                    <a:pt x="315455" y="156242"/>
                  </a:lnTo>
                  <a:lnTo>
                    <a:pt x="330688" y="145127"/>
                  </a:lnTo>
                  <a:lnTo>
                    <a:pt x="346556" y="134330"/>
                  </a:lnTo>
                  <a:lnTo>
                    <a:pt x="362106" y="124168"/>
                  </a:lnTo>
                  <a:lnTo>
                    <a:pt x="377974" y="114005"/>
                  </a:lnTo>
                  <a:lnTo>
                    <a:pt x="394477" y="104479"/>
                  </a:lnTo>
                  <a:lnTo>
                    <a:pt x="410980" y="94952"/>
                  </a:lnTo>
                  <a:lnTo>
                    <a:pt x="428117" y="86060"/>
                  </a:lnTo>
                  <a:lnTo>
                    <a:pt x="444937" y="77803"/>
                  </a:lnTo>
                  <a:lnTo>
                    <a:pt x="462392" y="69546"/>
                  </a:lnTo>
                  <a:lnTo>
                    <a:pt x="479529" y="61925"/>
                  </a:lnTo>
                  <a:lnTo>
                    <a:pt x="497619" y="54621"/>
                  </a:lnTo>
                  <a:lnTo>
                    <a:pt x="515391" y="47634"/>
                  </a:lnTo>
                  <a:lnTo>
                    <a:pt x="533480" y="41283"/>
                  </a:lnTo>
                  <a:lnTo>
                    <a:pt x="551570" y="35567"/>
                  </a:lnTo>
                  <a:lnTo>
                    <a:pt x="570294" y="29851"/>
                  </a:lnTo>
                  <a:lnTo>
                    <a:pt x="589018" y="24770"/>
                  </a:lnTo>
                  <a:lnTo>
                    <a:pt x="607742" y="20324"/>
                  </a:lnTo>
                  <a:lnTo>
                    <a:pt x="627101" y="15878"/>
                  </a:lnTo>
                  <a:lnTo>
                    <a:pt x="646143" y="12385"/>
                  </a:lnTo>
                  <a:lnTo>
                    <a:pt x="665501" y="9209"/>
                  </a:lnTo>
                  <a:lnTo>
                    <a:pt x="685178" y="6351"/>
                  </a:lnTo>
                  <a:lnTo>
                    <a:pt x="704854" y="4128"/>
                  </a:lnTo>
                  <a:lnTo>
                    <a:pt x="724530" y="2223"/>
                  </a:lnTo>
                  <a:lnTo>
                    <a:pt x="744524" y="952"/>
                  </a:lnTo>
                  <a:lnTo>
                    <a:pt x="764835" y="317"/>
                  </a:lnTo>
                  <a:lnTo>
                    <a:pt x="78482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531813" y="4433888"/>
            <a:ext cx="110807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100" dirty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cs typeface="Times New Roman" panose="02020603050405020304" pitchFamily="18" charset="0"/>
              </a:rPr>
              <a:t>公司介绍</a:t>
            </a:r>
            <a:endParaRPr lang="zh-CN" altLang="zh-CN" kern="100" dirty="0">
              <a:gradFill>
                <a:gsLst>
                  <a:gs pos="0">
                    <a:srgbClr val="EDD5A5"/>
                  </a:gs>
                  <a:gs pos="83000">
                    <a:schemeClr val="accent1">
                      <a:lumMod val="50000"/>
                    </a:schemeClr>
                  </a:gs>
                </a:gsLst>
                <a:lin ang="5400000" scaled="0"/>
              </a:gra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232025" y="1203325"/>
            <a:ext cx="11080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100" dirty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cs typeface="Times New Roman" panose="02020603050405020304" pitchFamily="18" charset="0"/>
              </a:rPr>
              <a:t>项目介绍</a:t>
            </a:r>
            <a:endParaRPr lang="zh-CN" altLang="zh-CN" kern="100" dirty="0">
              <a:gradFill>
                <a:gsLst>
                  <a:gs pos="0">
                    <a:srgbClr val="EDD5A5"/>
                  </a:gs>
                  <a:gs pos="83000">
                    <a:schemeClr val="accent1">
                      <a:lumMod val="50000"/>
                    </a:schemeClr>
                  </a:gs>
                </a:gsLst>
                <a:lin ang="5400000" scaled="0"/>
              </a:gra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922713" y="4433888"/>
            <a:ext cx="110807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100" dirty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cs typeface="Times New Roman" panose="02020603050405020304" pitchFamily="18" charset="0"/>
              </a:rPr>
              <a:t>产品运营</a:t>
            </a:r>
            <a:endParaRPr lang="zh-CN" altLang="zh-CN" kern="100" dirty="0">
              <a:gradFill>
                <a:gsLst>
                  <a:gs pos="0">
                    <a:srgbClr val="EDD5A5"/>
                  </a:gs>
                  <a:gs pos="83000">
                    <a:schemeClr val="accent1">
                      <a:lumMod val="50000"/>
                    </a:schemeClr>
                  </a:gs>
                </a:gsLst>
                <a:lin ang="5400000" scaled="0"/>
              </a:gra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616575" y="1277938"/>
            <a:ext cx="110807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100" dirty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cs typeface="Times New Roman" panose="02020603050405020304" pitchFamily="18" charset="0"/>
              </a:rPr>
              <a:t>发展规划</a:t>
            </a:r>
            <a:endParaRPr lang="zh-CN" altLang="zh-CN" kern="100" dirty="0">
              <a:gradFill>
                <a:gsLst>
                  <a:gs pos="0">
                    <a:srgbClr val="EDD5A5"/>
                  </a:gs>
                  <a:gs pos="83000">
                    <a:schemeClr val="accent1">
                      <a:lumMod val="50000"/>
                    </a:schemeClr>
                  </a:gs>
                </a:gsLst>
                <a:lin ang="5400000" scaled="0"/>
              </a:gra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380288" y="4362450"/>
            <a:ext cx="11080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100" dirty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cs typeface="Times New Roman" panose="02020603050405020304" pitchFamily="18" charset="0"/>
              </a:rPr>
              <a:t>资本融资</a:t>
            </a:r>
            <a:endParaRPr lang="zh-CN" altLang="zh-CN" kern="100" dirty="0">
              <a:gradFill>
                <a:gsLst>
                  <a:gs pos="0">
                    <a:srgbClr val="EDD5A5"/>
                  </a:gs>
                  <a:gs pos="83000">
                    <a:schemeClr val="accent1">
                      <a:lumMod val="50000"/>
                    </a:schemeClr>
                  </a:gs>
                </a:gsLst>
                <a:lin ang="5400000" scaled="0"/>
              </a:gra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1" name="直接连接符 10"/>
          <p:cNvCxnSpPr>
            <a:stCxn id="3" idx="7"/>
          </p:cNvCxnSpPr>
          <p:nvPr/>
        </p:nvCxnSpPr>
        <p:spPr>
          <a:xfrm flipV="1">
            <a:off x="1485900" y="2527300"/>
            <a:ext cx="854075" cy="771525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230563" y="2590800"/>
            <a:ext cx="854075" cy="769938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935538" y="2611438"/>
            <a:ext cx="852487" cy="771525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619875" y="2601913"/>
            <a:ext cx="852488" cy="769937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5" grpId="0"/>
      <p:bldP spid="46" grpId="0"/>
      <p:bldP spid="47" grpId="0"/>
      <p:bldP spid="48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0" y="1660525"/>
            <a:ext cx="3214688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400175" y="1746250"/>
            <a:ext cx="3022600" cy="171767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华文细黑" panose="02010600040101010101" pitchFamily="2" charset="-122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1" t="29398" r="17921" b="13718"/>
          <a:stretch>
            <a:fillRect/>
          </a:stretch>
        </p:blipFill>
        <p:spPr bwMode="auto">
          <a:xfrm>
            <a:off x="411163" y="3001963"/>
            <a:ext cx="273050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9"/>
          <p:cNvSpPr/>
          <p:nvPr/>
        </p:nvSpPr>
        <p:spPr>
          <a:xfrm>
            <a:off x="801688" y="3197225"/>
            <a:ext cx="1908175" cy="1223963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华文细黑" panose="0201060004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3660775" y="3133725"/>
            <a:ext cx="1084263" cy="1411288"/>
            <a:chOff x="915591" y="1453733"/>
            <a:chExt cx="2490788" cy="3242072"/>
          </a:xfrm>
        </p:grpSpPr>
        <p:pic>
          <p:nvPicPr>
            <p:cNvPr id="43028" name="Picture 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5591" y="1453733"/>
              <a:ext cx="2490788" cy="3242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ight Triangle 49"/>
            <p:cNvSpPr/>
            <p:nvPr/>
          </p:nvSpPr>
          <p:spPr bwMode="auto">
            <a:xfrm rot="10800000">
              <a:off x="2126340" y="1763718"/>
              <a:ext cx="1017468" cy="2107893"/>
            </a:xfrm>
            <a:prstGeom prst="rtTriangle">
              <a:avLst/>
            </a:prstGeom>
            <a:solidFill>
              <a:schemeClr val="bg1">
                <a:lumMod val="95000"/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华文细黑" panose="0201060004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9" name="圆角矩形 8"/>
          <p:cNvSpPr/>
          <p:nvPr/>
        </p:nvSpPr>
        <p:spPr bwMode="auto">
          <a:xfrm>
            <a:off x="3776663" y="3270250"/>
            <a:ext cx="855662" cy="1147763"/>
          </a:xfrm>
          <a:prstGeom prst="roundRect">
            <a:avLst>
              <a:gd name="adj" fmla="val 758"/>
            </a:avLst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1" name="Content Placeholder 2"/>
          <p:cNvSpPr txBox="1"/>
          <p:nvPr/>
        </p:nvSpPr>
        <p:spPr>
          <a:xfrm>
            <a:off x="5265738" y="2047875"/>
            <a:ext cx="2979737" cy="53181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8775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</a:rPr>
              <a:t>您的内容打在这里，或者通过复制您的文本后，在此框中选择粘贴，并选择只保留文字。您的内容打在这里，您的内容打在这里，或者通过复制您的文本</a:t>
            </a:r>
            <a:r>
              <a:rPr lang="zh-CN" altLang="en-US" sz="8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</a:rPr>
              <a:t>后</a:t>
            </a:r>
            <a:endParaRPr lang="en-US" altLang="zh-CN" sz="8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5265738" y="2676525"/>
            <a:ext cx="2979737" cy="53181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8775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</a:rPr>
              <a:t>您的内容打在这里，或者通过复制您的文本后，在此框中选择粘贴，并选择只保留文字。您的内容打在这里，您的内容打在这里，或者通过复制您的文本后</a:t>
            </a:r>
            <a:endParaRPr lang="en-US" altLang="zh-CN" sz="8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5265738" y="3290888"/>
            <a:ext cx="2979737" cy="5318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8775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</a:rPr>
              <a:t>您的内容打在这里，或者通过复制您的文本后，在此框中选择粘贴，并选择只保留文字。您的内容打在这里，您的内容打在这里，或者通过复制您的文本后</a:t>
            </a:r>
            <a:endParaRPr lang="en-US" altLang="zh-CN" sz="8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华文细黑" panose="0201060004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5400675" y="4078288"/>
            <a:ext cx="1452563" cy="407987"/>
            <a:chOff x="5010707" y="3713018"/>
            <a:chExt cx="1452439" cy="408710"/>
          </a:xfrm>
        </p:grpSpPr>
        <p:sp>
          <p:nvSpPr>
            <p:cNvPr id="15" name="圆角矩形 14"/>
            <p:cNvSpPr/>
            <p:nvPr/>
          </p:nvSpPr>
          <p:spPr>
            <a:xfrm>
              <a:off x="5010707" y="3713018"/>
              <a:ext cx="1452439" cy="408710"/>
            </a:xfrm>
            <a:prstGeom prst="roundRect">
              <a:avLst>
                <a:gd name="adj" fmla="val 26503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10707" y="3754366"/>
              <a:ext cx="484147" cy="33873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accent2"/>
                  </a:solidFill>
                  <a:latin typeface="FontAwesome" pitchFamily="2" charset="0"/>
                  <a:ea typeface="+mn-ea"/>
                </a:rPr>
                <a:t></a:t>
              </a:r>
              <a:endParaRPr lang="zh-CN" altLang="en-US" sz="1600" dirty="0">
                <a:solidFill>
                  <a:schemeClr val="accent2"/>
                </a:solidFill>
                <a:ea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382150" y="3794123"/>
              <a:ext cx="963531" cy="2464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accent2"/>
                  </a:solidFill>
                  <a:latin typeface="+mn-lt"/>
                  <a:ea typeface="+mn-ea"/>
                </a:rPr>
                <a:t>添加文字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256213" y="1774825"/>
            <a:ext cx="2401887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点击添加标题</a:t>
            </a:r>
          </a:p>
        </p:txBody>
      </p:sp>
      <p:sp>
        <p:nvSpPr>
          <p:cNvPr id="23" name="文本框 48"/>
          <p:cNvSpPr txBox="1">
            <a:spLocks noChangeArrowheads="1"/>
          </p:cNvSpPr>
          <p:nvPr/>
        </p:nvSpPr>
        <p:spPr bwMode="auto">
          <a:xfrm>
            <a:off x="3863975" y="2540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营销广告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24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327650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771775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9" grpId="0" animBg="1"/>
      <p:bldP spid="11" grpId="0"/>
      <p:bldP spid="12" grpId="0"/>
      <p:bldP spid="13" grpId="0"/>
      <p:bldP spid="19" grpId="0"/>
      <p:bldP spid="23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1208088" y="2349500"/>
            <a:ext cx="124936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地点一</a:t>
            </a:r>
          </a:p>
        </p:txBody>
      </p:sp>
      <p:sp>
        <p:nvSpPr>
          <p:cNvPr id="50" name="Rectangle 37"/>
          <p:cNvSpPr/>
          <p:nvPr/>
        </p:nvSpPr>
        <p:spPr>
          <a:xfrm>
            <a:off x="612775" y="2603500"/>
            <a:ext cx="2366963" cy="4832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您的内容打在这里，或者通过复制您的文本后在此框中选择粘贴，并选择只</a:t>
            </a: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保留</a:t>
            </a:r>
            <a:endParaRPr lang="en-US" altLang="zh-CN" sz="9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843338" y="2349500"/>
            <a:ext cx="124936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地点二</a:t>
            </a:r>
          </a:p>
        </p:txBody>
      </p:sp>
      <p:sp>
        <p:nvSpPr>
          <p:cNvPr id="53" name="Rectangle 37"/>
          <p:cNvSpPr/>
          <p:nvPr/>
        </p:nvSpPr>
        <p:spPr>
          <a:xfrm>
            <a:off x="3248025" y="2603500"/>
            <a:ext cx="2366963" cy="4832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您的内容打在这里，或者通过复制您的文本后在此框中选择粘贴，并选择只保留</a:t>
            </a:r>
            <a:endParaRPr lang="en-US" altLang="zh-CN" sz="9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494463" y="2349500"/>
            <a:ext cx="124936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地点三</a:t>
            </a:r>
          </a:p>
        </p:txBody>
      </p:sp>
      <p:sp>
        <p:nvSpPr>
          <p:cNvPr id="56" name="Rectangle 37"/>
          <p:cNvSpPr/>
          <p:nvPr/>
        </p:nvSpPr>
        <p:spPr>
          <a:xfrm>
            <a:off x="5899150" y="2603500"/>
            <a:ext cx="2365375" cy="4832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您的内容打在这里，或者通过复制您的文本后在此框中选择粘贴，并选择只保留</a:t>
            </a:r>
            <a:endParaRPr lang="en-US" altLang="zh-CN" sz="9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334000" y="4121150"/>
            <a:ext cx="124777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地点五</a:t>
            </a:r>
          </a:p>
        </p:txBody>
      </p:sp>
      <p:sp>
        <p:nvSpPr>
          <p:cNvPr id="59" name="Rectangle 37"/>
          <p:cNvSpPr/>
          <p:nvPr/>
        </p:nvSpPr>
        <p:spPr>
          <a:xfrm>
            <a:off x="4737100" y="4373563"/>
            <a:ext cx="2366963" cy="4832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您的内容打在这里，或者通过复制您的文本后在此框中选择粘贴，并选择只保留</a:t>
            </a:r>
            <a:endParaRPr lang="en-US" altLang="zh-CN" sz="9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452688" y="4121150"/>
            <a:ext cx="124777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地点四</a:t>
            </a:r>
          </a:p>
        </p:txBody>
      </p:sp>
      <p:sp>
        <p:nvSpPr>
          <p:cNvPr id="62" name="Rectangle 37"/>
          <p:cNvSpPr/>
          <p:nvPr/>
        </p:nvSpPr>
        <p:spPr>
          <a:xfrm>
            <a:off x="1855788" y="4373563"/>
            <a:ext cx="2366962" cy="4832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您的内容打在这里，或者通过复制您的文本后在此框中选择粘贴，并选择只保留</a:t>
            </a:r>
            <a:endParaRPr lang="en-US" altLang="zh-CN" sz="9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4108450" y="1485900"/>
            <a:ext cx="765175" cy="765175"/>
            <a:chOff x="4108882" y="1486287"/>
            <a:chExt cx="765423" cy="765385"/>
          </a:xfrm>
        </p:grpSpPr>
        <p:sp>
          <p:nvSpPr>
            <p:cNvPr id="36" name="Rectangle 22"/>
            <p:cNvSpPr/>
            <p:nvPr/>
          </p:nvSpPr>
          <p:spPr>
            <a:xfrm>
              <a:off x="4108882" y="1486287"/>
              <a:ext cx="765423" cy="76538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5875">
              <a:noFill/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7" name="Freeform 23"/>
            <p:cNvSpPr>
              <a:spLocks noEditPoints="1"/>
            </p:cNvSpPr>
            <p:nvPr/>
          </p:nvSpPr>
          <p:spPr bwMode="auto">
            <a:xfrm>
              <a:off x="4253392" y="1680015"/>
              <a:ext cx="468464" cy="387456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+mn-ea"/>
                <a:cs typeface="Lao UI" panose="020B0502040204020203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 bwMode="auto">
          <a:xfrm>
            <a:off x="1430338" y="1485900"/>
            <a:ext cx="765175" cy="765175"/>
            <a:chOff x="1430846" y="1486287"/>
            <a:chExt cx="765423" cy="765385"/>
          </a:xfrm>
        </p:grpSpPr>
        <p:sp>
          <p:nvSpPr>
            <p:cNvPr id="39" name="Rectangle 13"/>
            <p:cNvSpPr/>
            <p:nvPr/>
          </p:nvSpPr>
          <p:spPr>
            <a:xfrm>
              <a:off x="1430846" y="1486287"/>
              <a:ext cx="765423" cy="76538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0" name="Freeform 100"/>
            <p:cNvSpPr/>
            <p:nvPr/>
          </p:nvSpPr>
          <p:spPr bwMode="auto">
            <a:xfrm>
              <a:off x="1602352" y="1657784"/>
              <a:ext cx="365243" cy="411276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+mn-ea"/>
                <a:cs typeface="Lao UI" panose="020B0502040204020203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2657475" y="3306763"/>
            <a:ext cx="765175" cy="765175"/>
            <a:chOff x="2657114" y="3306918"/>
            <a:chExt cx="765423" cy="765385"/>
          </a:xfrm>
        </p:grpSpPr>
        <p:sp>
          <p:nvSpPr>
            <p:cNvPr id="42" name="Rectangle 26"/>
            <p:cNvSpPr/>
            <p:nvPr/>
          </p:nvSpPr>
          <p:spPr>
            <a:xfrm>
              <a:off x="2657114" y="3306918"/>
              <a:ext cx="765423" cy="76538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5875">
              <a:noFill/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grpSp>
          <p:nvGrpSpPr>
            <p:cNvPr id="43" name="Group 67"/>
            <p:cNvGrpSpPr/>
            <p:nvPr/>
          </p:nvGrpSpPr>
          <p:grpSpPr>
            <a:xfrm>
              <a:off x="2743063" y="3564765"/>
              <a:ext cx="605458" cy="213916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44" name="Freeform 19"/>
              <p:cNvSpPr/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45" name="Freeform 20"/>
              <p:cNvSpPr/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46" name="Freeform 21"/>
              <p:cNvSpPr/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a typeface="+mn-ea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 bwMode="auto">
          <a:xfrm>
            <a:off x="6721475" y="1485900"/>
            <a:ext cx="765175" cy="765175"/>
            <a:chOff x="6721309" y="1486287"/>
            <a:chExt cx="765423" cy="765385"/>
          </a:xfrm>
        </p:grpSpPr>
        <p:sp>
          <p:nvSpPr>
            <p:cNvPr id="63" name="Rectangle 16"/>
            <p:cNvSpPr/>
            <p:nvPr/>
          </p:nvSpPr>
          <p:spPr>
            <a:xfrm>
              <a:off x="6721309" y="1486287"/>
              <a:ext cx="765423" cy="76538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grpSp>
          <p:nvGrpSpPr>
            <p:cNvPr id="64" name="Group 68"/>
            <p:cNvGrpSpPr/>
            <p:nvPr/>
          </p:nvGrpSpPr>
          <p:grpSpPr>
            <a:xfrm>
              <a:off x="6911180" y="1670021"/>
              <a:ext cx="405503" cy="406194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65" name="AutoShape 7"/>
              <p:cNvSpPr/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66" name="AutoShape 8"/>
              <p:cNvSpPr/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67" name="AutoShape 9"/>
              <p:cNvSpPr/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68" name="AutoShape 10"/>
              <p:cNvSpPr/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69" name="AutoShape 11"/>
              <p:cNvSpPr/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70" name="AutoShape 12"/>
              <p:cNvSpPr/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71" name="AutoShape 13"/>
              <p:cNvSpPr/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72" name="AutoShape 14"/>
              <p:cNvSpPr/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73" name="AutoShape 15"/>
              <p:cNvSpPr/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 bwMode="auto">
          <a:xfrm>
            <a:off x="5565775" y="3306763"/>
            <a:ext cx="765175" cy="765175"/>
            <a:chOff x="5566317" y="3306918"/>
            <a:chExt cx="765423" cy="765385"/>
          </a:xfrm>
        </p:grpSpPr>
        <p:sp>
          <p:nvSpPr>
            <p:cNvPr id="75" name="Rectangle 23"/>
            <p:cNvSpPr/>
            <p:nvPr/>
          </p:nvSpPr>
          <p:spPr>
            <a:xfrm>
              <a:off x="5566317" y="3306918"/>
              <a:ext cx="765423" cy="76538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grpSp>
          <p:nvGrpSpPr>
            <p:cNvPr id="76" name="Group 78"/>
            <p:cNvGrpSpPr/>
            <p:nvPr/>
          </p:nvGrpSpPr>
          <p:grpSpPr>
            <a:xfrm>
              <a:off x="5794464" y="3478816"/>
              <a:ext cx="327796" cy="437560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77" name="AutoShape 115"/>
              <p:cNvSpPr/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78" name="AutoShape 116"/>
              <p:cNvSpPr/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</p:grpSp>
      </p:grpSp>
      <p:sp>
        <p:nvSpPr>
          <p:cNvPr id="48" name="文本框 48"/>
          <p:cNvSpPr txBox="1">
            <a:spLocks noChangeArrowheads="1"/>
          </p:cNvSpPr>
          <p:nvPr/>
        </p:nvSpPr>
        <p:spPr bwMode="auto">
          <a:xfrm>
            <a:off x="3863975" y="2540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营运地点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51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327650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2771775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2" grpId="0"/>
      <p:bldP spid="53" grpId="0"/>
      <p:bldP spid="55" grpId="0"/>
      <p:bldP spid="56" grpId="0"/>
      <p:bldP spid="58" grpId="0"/>
      <p:bldP spid="59" grpId="0"/>
      <p:bldP spid="61" grpId="0"/>
      <p:bldP spid="62" grpId="0"/>
      <p:bldP spid="48" grpId="0"/>
      <p:bldP spid="5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 bwMode="auto">
          <a:xfrm>
            <a:off x="3178175" y="3124200"/>
            <a:ext cx="949325" cy="1155700"/>
            <a:chOff x="3178461" y="3124342"/>
            <a:chExt cx="949325" cy="1155700"/>
          </a:xfrm>
        </p:grpSpPr>
        <p:sp>
          <p:nvSpPr>
            <p:cNvPr id="4" name="Freeform 7"/>
            <p:cNvSpPr/>
            <p:nvPr/>
          </p:nvSpPr>
          <p:spPr bwMode="auto">
            <a:xfrm>
              <a:off x="3178461" y="3124342"/>
              <a:ext cx="949325" cy="1155700"/>
            </a:xfrm>
            <a:custGeom>
              <a:avLst/>
              <a:gdLst>
                <a:gd name="T0" fmla="*/ 389 w 573"/>
                <a:gd name="T1" fmla="*/ 198 h 697"/>
                <a:gd name="T2" fmla="*/ 487 w 573"/>
                <a:gd name="T3" fmla="*/ 194 h 697"/>
                <a:gd name="T4" fmla="*/ 436 w 573"/>
                <a:gd name="T5" fmla="*/ 277 h 697"/>
                <a:gd name="T6" fmla="*/ 573 w 573"/>
                <a:gd name="T7" fmla="*/ 404 h 697"/>
                <a:gd name="T8" fmla="*/ 394 w 573"/>
                <a:gd name="T9" fmla="*/ 697 h 697"/>
                <a:gd name="T10" fmla="*/ 0 w 573"/>
                <a:gd name="T11" fmla="*/ 3 h 697"/>
                <a:gd name="T12" fmla="*/ 344 w 573"/>
                <a:gd name="T13" fmla="*/ 0 h 697"/>
                <a:gd name="T14" fmla="*/ 389 w 573"/>
                <a:gd name="T15" fmla="*/ 198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3" h="697">
                  <a:moveTo>
                    <a:pt x="389" y="198"/>
                  </a:moveTo>
                  <a:cubicBezTo>
                    <a:pt x="487" y="194"/>
                    <a:pt x="487" y="194"/>
                    <a:pt x="487" y="194"/>
                  </a:cubicBezTo>
                  <a:cubicBezTo>
                    <a:pt x="436" y="277"/>
                    <a:pt x="436" y="277"/>
                    <a:pt x="436" y="277"/>
                  </a:cubicBezTo>
                  <a:cubicBezTo>
                    <a:pt x="473" y="328"/>
                    <a:pt x="520" y="371"/>
                    <a:pt x="573" y="404"/>
                  </a:cubicBezTo>
                  <a:cubicBezTo>
                    <a:pt x="394" y="697"/>
                    <a:pt x="394" y="697"/>
                    <a:pt x="394" y="697"/>
                  </a:cubicBezTo>
                  <a:cubicBezTo>
                    <a:pt x="152" y="549"/>
                    <a:pt x="3" y="287"/>
                    <a:pt x="0" y="3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5" y="71"/>
                    <a:pt x="361" y="138"/>
                    <a:pt x="389" y="198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grpSp>
          <p:nvGrpSpPr>
            <p:cNvPr id="8" name="Group 12"/>
            <p:cNvGrpSpPr>
              <a:grpSpLocks noChangeAspect="1"/>
            </p:cNvGrpSpPr>
            <p:nvPr/>
          </p:nvGrpSpPr>
          <p:grpSpPr>
            <a:xfrm>
              <a:off x="3500701" y="3533708"/>
              <a:ext cx="216000" cy="175766"/>
              <a:chOff x="1550139" y="1314466"/>
              <a:chExt cx="509139" cy="414300"/>
            </a:xfrm>
            <a:solidFill>
              <a:schemeClr val="bg1"/>
            </a:solidFill>
          </p:grpSpPr>
          <p:sp>
            <p:nvSpPr>
              <p:cNvPr id="9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10" name="Freeform 6"/>
              <p:cNvSpPr/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11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 bwMode="auto">
          <a:xfrm>
            <a:off x="4954588" y="1951038"/>
            <a:ext cx="950912" cy="1155700"/>
            <a:chOff x="4954873" y="1951179"/>
            <a:chExt cx="950913" cy="1155700"/>
          </a:xfrm>
        </p:grpSpPr>
        <p:sp>
          <p:nvSpPr>
            <p:cNvPr id="7" name="Freeform 10"/>
            <p:cNvSpPr/>
            <p:nvPr/>
          </p:nvSpPr>
          <p:spPr bwMode="auto">
            <a:xfrm>
              <a:off x="4954873" y="1951179"/>
              <a:ext cx="950913" cy="1155700"/>
            </a:xfrm>
            <a:custGeom>
              <a:avLst/>
              <a:gdLst>
                <a:gd name="T0" fmla="*/ 0 w 574"/>
                <a:gd name="T1" fmla="*/ 293 h 697"/>
                <a:gd name="T2" fmla="*/ 178 w 574"/>
                <a:gd name="T3" fmla="*/ 0 h 697"/>
                <a:gd name="T4" fmla="*/ 574 w 574"/>
                <a:gd name="T5" fmla="*/ 692 h 697"/>
                <a:gd name="T6" fmla="*/ 231 w 574"/>
                <a:gd name="T7" fmla="*/ 697 h 697"/>
                <a:gd name="T8" fmla="*/ 190 w 574"/>
                <a:gd name="T9" fmla="*/ 508 h 697"/>
                <a:gd name="T10" fmla="*/ 91 w 574"/>
                <a:gd name="T11" fmla="*/ 511 h 697"/>
                <a:gd name="T12" fmla="*/ 144 w 574"/>
                <a:gd name="T13" fmla="*/ 428 h 697"/>
                <a:gd name="T14" fmla="*/ 0 w 574"/>
                <a:gd name="T15" fmla="*/ 293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4" h="697">
                  <a:moveTo>
                    <a:pt x="0" y="293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421" y="147"/>
                    <a:pt x="571" y="409"/>
                    <a:pt x="574" y="692"/>
                  </a:cubicBezTo>
                  <a:cubicBezTo>
                    <a:pt x="231" y="697"/>
                    <a:pt x="231" y="697"/>
                    <a:pt x="231" y="697"/>
                  </a:cubicBezTo>
                  <a:cubicBezTo>
                    <a:pt x="230" y="630"/>
                    <a:pt x="215" y="566"/>
                    <a:pt x="190" y="508"/>
                  </a:cubicBezTo>
                  <a:cubicBezTo>
                    <a:pt x="91" y="511"/>
                    <a:pt x="91" y="511"/>
                    <a:pt x="91" y="511"/>
                  </a:cubicBezTo>
                  <a:cubicBezTo>
                    <a:pt x="144" y="428"/>
                    <a:pt x="144" y="428"/>
                    <a:pt x="144" y="428"/>
                  </a:cubicBezTo>
                  <a:cubicBezTo>
                    <a:pt x="106" y="374"/>
                    <a:pt x="57" y="328"/>
                    <a:pt x="0" y="29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19" name="Freeform 34"/>
            <p:cNvSpPr>
              <a:spLocks noChangeAspect="1"/>
            </p:cNvSpPr>
            <p:nvPr/>
          </p:nvSpPr>
          <p:spPr bwMode="auto">
            <a:xfrm>
              <a:off x="5346985" y="2525854"/>
              <a:ext cx="215900" cy="190500"/>
            </a:xfrm>
            <a:custGeom>
              <a:avLst/>
              <a:gdLst>
                <a:gd name="T0" fmla="*/ 136 w 136"/>
                <a:gd name="T1" fmla="*/ 48 h 120"/>
                <a:gd name="T2" fmla="*/ 68 w 136"/>
                <a:gd name="T3" fmla="*/ 0 h 120"/>
                <a:gd name="T4" fmla="*/ 0 w 136"/>
                <a:gd name="T5" fmla="*/ 48 h 120"/>
                <a:gd name="T6" fmla="*/ 37 w 136"/>
                <a:gd name="T7" fmla="*/ 91 h 120"/>
                <a:gd name="T8" fmla="*/ 22 w 136"/>
                <a:gd name="T9" fmla="*/ 120 h 120"/>
                <a:gd name="T10" fmla="*/ 73 w 136"/>
                <a:gd name="T11" fmla="*/ 96 h 120"/>
                <a:gd name="T12" fmla="*/ 136 w 136"/>
                <a:gd name="T13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 bwMode="auto">
          <a:xfrm>
            <a:off x="3870325" y="3763963"/>
            <a:ext cx="1322388" cy="776287"/>
            <a:chOff x="3870611" y="3764104"/>
            <a:chExt cx="1322388" cy="776288"/>
          </a:xfrm>
        </p:grpSpPr>
        <p:sp>
          <p:nvSpPr>
            <p:cNvPr id="3" name="Freeform 6"/>
            <p:cNvSpPr/>
            <p:nvPr/>
          </p:nvSpPr>
          <p:spPr bwMode="auto">
            <a:xfrm>
              <a:off x="3870611" y="3764104"/>
              <a:ext cx="1322388" cy="776288"/>
            </a:xfrm>
            <a:custGeom>
              <a:avLst/>
              <a:gdLst>
                <a:gd name="T0" fmla="*/ 359 w 798"/>
                <a:gd name="T1" fmla="*/ 87 h 468"/>
                <a:gd name="T2" fmla="*/ 406 w 798"/>
                <a:gd name="T3" fmla="*/ 0 h 468"/>
                <a:gd name="T4" fmla="*/ 451 w 798"/>
                <a:gd name="T5" fmla="*/ 87 h 468"/>
                <a:gd name="T6" fmla="*/ 634 w 798"/>
                <a:gd name="T7" fmla="*/ 31 h 468"/>
                <a:gd name="T8" fmla="*/ 798 w 798"/>
                <a:gd name="T9" fmla="*/ 333 h 468"/>
                <a:gd name="T10" fmla="*/ 0 w 798"/>
                <a:gd name="T11" fmla="*/ 325 h 468"/>
                <a:gd name="T12" fmla="*/ 169 w 798"/>
                <a:gd name="T13" fmla="*/ 26 h 468"/>
                <a:gd name="T14" fmla="*/ 359 w 798"/>
                <a:gd name="T15" fmla="*/ 87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8" h="468">
                  <a:moveTo>
                    <a:pt x="359" y="87"/>
                  </a:moveTo>
                  <a:cubicBezTo>
                    <a:pt x="406" y="0"/>
                    <a:pt x="406" y="0"/>
                    <a:pt x="406" y="0"/>
                  </a:cubicBezTo>
                  <a:cubicBezTo>
                    <a:pt x="451" y="87"/>
                    <a:pt x="451" y="87"/>
                    <a:pt x="451" y="87"/>
                  </a:cubicBezTo>
                  <a:cubicBezTo>
                    <a:pt x="517" y="80"/>
                    <a:pt x="579" y="61"/>
                    <a:pt x="634" y="31"/>
                  </a:cubicBezTo>
                  <a:cubicBezTo>
                    <a:pt x="798" y="333"/>
                    <a:pt x="798" y="333"/>
                    <a:pt x="798" y="333"/>
                  </a:cubicBezTo>
                  <a:cubicBezTo>
                    <a:pt x="548" y="468"/>
                    <a:pt x="246" y="465"/>
                    <a:pt x="0" y="325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226" y="59"/>
                    <a:pt x="291" y="80"/>
                    <a:pt x="359" y="8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20" name="Freeform 55"/>
            <p:cNvSpPr>
              <a:spLocks noChangeAspect="1" noEditPoints="1"/>
            </p:cNvSpPr>
            <p:nvPr/>
          </p:nvSpPr>
          <p:spPr bwMode="auto">
            <a:xfrm>
              <a:off x="4426236" y="4073666"/>
              <a:ext cx="215900" cy="225425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 bwMode="auto">
          <a:xfrm>
            <a:off x="3179763" y="1944688"/>
            <a:ext cx="955675" cy="1155700"/>
            <a:chOff x="3180048" y="1944829"/>
            <a:chExt cx="955675" cy="1155700"/>
          </a:xfrm>
        </p:grpSpPr>
        <p:sp>
          <p:nvSpPr>
            <p:cNvPr id="5" name="Freeform 8"/>
            <p:cNvSpPr/>
            <p:nvPr/>
          </p:nvSpPr>
          <p:spPr bwMode="auto">
            <a:xfrm>
              <a:off x="3180048" y="1944829"/>
              <a:ext cx="955675" cy="1155700"/>
            </a:xfrm>
            <a:custGeom>
              <a:avLst/>
              <a:gdLst>
                <a:gd name="T0" fmla="*/ 422 w 577"/>
                <a:gd name="T1" fmla="*/ 443 h 697"/>
                <a:gd name="T2" fmla="*/ 477 w 577"/>
                <a:gd name="T3" fmla="*/ 524 h 697"/>
                <a:gd name="T4" fmla="*/ 379 w 577"/>
                <a:gd name="T5" fmla="*/ 524 h 697"/>
                <a:gd name="T6" fmla="*/ 343 w 577"/>
                <a:gd name="T7" fmla="*/ 697 h 697"/>
                <a:gd name="T8" fmla="*/ 0 w 577"/>
                <a:gd name="T9" fmla="*/ 689 h 697"/>
                <a:gd name="T10" fmla="*/ 402 w 577"/>
                <a:gd name="T11" fmla="*/ 0 h 697"/>
                <a:gd name="T12" fmla="*/ 577 w 577"/>
                <a:gd name="T13" fmla="*/ 295 h 697"/>
                <a:gd name="T14" fmla="*/ 422 w 577"/>
                <a:gd name="T15" fmla="*/ 443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7" h="697">
                  <a:moveTo>
                    <a:pt x="422" y="443"/>
                  </a:moveTo>
                  <a:cubicBezTo>
                    <a:pt x="477" y="524"/>
                    <a:pt x="477" y="524"/>
                    <a:pt x="477" y="524"/>
                  </a:cubicBezTo>
                  <a:cubicBezTo>
                    <a:pt x="379" y="524"/>
                    <a:pt x="379" y="524"/>
                    <a:pt x="379" y="524"/>
                  </a:cubicBezTo>
                  <a:cubicBezTo>
                    <a:pt x="357" y="578"/>
                    <a:pt x="344" y="636"/>
                    <a:pt x="343" y="697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6" y="406"/>
                    <a:pt x="158" y="145"/>
                    <a:pt x="402" y="0"/>
                  </a:cubicBezTo>
                  <a:cubicBezTo>
                    <a:pt x="577" y="295"/>
                    <a:pt x="577" y="295"/>
                    <a:pt x="577" y="295"/>
                  </a:cubicBezTo>
                  <a:cubicBezTo>
                    <a:pt x="515" y="332"/>
                    <a:pt x="462" y="383"/>
                    <a:pt x="422" y="44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grpSp>
          <p:nvGrpSpPr>
            <p:cNvPr id="21" name="Group 25"/>
            <p:cNvGrpSpPr>
              <a:grpSpLocks noChangeAspect="1"/>
            </p:cNvGrpSpPr>
            <p:nvPr/>
          </p:nvGrpSpPr>
          <p:grpSpPr>
            <a:xfrm>
              <a:off x="3474889" y="2434485"/>
              <a:ext cx="252000" cy="248000"/>
              <a:chOff x="1587575" y="2265358"/>
              <a:chExt cx="314468" cy="309477"/>
            </a:xfrm>
            <a:solidFill>
              <a:schemeClr val="bg1"/>
            </a:solidFill>
          </p:grpSpPr>
          <p:sp>
            <p:nvSpPr>
              <p:cNvPr id="22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23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 bwMode="auto">
          <a:xfrm>
            <a:off x="4949825" y="3133725"/>
            <a:ext cx="955675" cy="1155700"/>
            <a:chOff x="4950111" y="3133867"/>
            <a:chExt cx="955675" cy="1155700"/>
          </a:xfrm>
        </p:grpSpPr>
        <p:sp>
          <p:nvSpPr>
            <p:cNvPr id="6" name="Freeform 9"/>
            <p:cNvSpPr/>
            <p:nvPr/>
          </p:nvSpPr>
          <p:spPr bwMode="auto">
            <a:xfrm>
              <a:off x="4950111" y="3133867"/>
              <a:ext cx="955675" cy="1155700"/>
            </a:xfrm>
            <a:custGeom>
              <a:avLst/>
              <a:gdLst>
                <a:gd name="T0" fmla="*/ 155 w 577"/>
                <a:gd name="T1" fmla="*/ 253 h 697"/>
                <a:gd name="T2" fmla="*/ 100 w 577"/>
                <a:gd name="T3" fmla="*/ 172 h 697"/>
                <a:gd name="T4" fmla="*/ 198 w 577"/>
                <a:gd name="T5" fmla="*/ 172 h 697"/>
                <a:gd name="T6" fmla="*/ 234 w 577"/>
                <a:gd name="T7" fmla="*/ 0 h 697"/>
                <a:gd name="T8" fmla="*/ 577 w 577"/>
                <a:gd name="T9" fmla="*/ 7 h 697"/>
                <a:gd name="T10" fmla="*/ 175 w 577"/>
                <a:gd name="T11" fmla="*/ 697 h 697"/>
                <a:gd name="T12" fmla="*/ 0 w 577"/>
                <a:gd name="T13" fmla="*/ 401 h 697"/>
                <a:gd name="T14" fmla="*/ 155 w 577"/>
                <a:gd name="T15" fmla="*/ 253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7" h="697">
                  <a:moveTo>
                    <a:pt x="155" y="253"/>
                  </a:moveTo>
                  <a:cubicBezTo>
                    <a:pt x="100" y="172"/>
                    <a:pt x="100" y="172"/>
                    <a:pt x="100" y="172"/>
                  </a:cubicBezTo>
                  <a:cubicBezTo>
                    <a:pt x="198" y="172"/>
                    <a:pt x="198" y="172"/>
                    <a:pt x="198" y="172"/>
                  </a:cubicBezTo>
                  <a:cubicBezTo>
                    <a:pt x="220" y="119"/>
                    <a:pt x="233" y="61"/>
                    <a:pt x="234" y="0"/>
                  </a:cubicBezTo>
                  <a:cubicBezTo>
                    <a:pt x="577" y="7"/>
                    <a:pt x="577" y="7"/>
                    <a:pt x="577" y="7"/>
                  </a:cubicBezTo>
                  <a:cubicBezTo>
                    <a:pt x="571" y="291"/>
                    <a:pt x="419" y="551"/>
                    <a:pt x="175" y="697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62" y="364"/>
                    <a:pt x="115" y="314"/>
                    <a:pt x="155" y="25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grpSp>
          <p:nvGrpSpPr>
            <p:cNvPr id="24" name="Group 28"/>
            <p:cNvGrpSpPr>
              <a:grpSpLocks noChangeAspect="1"/>
            </p:cNvGrpSpPr>
            <p:nvPr/>
          </p:nvGrpSpPr>
          <p:grpSpPr>
            <a:xfrm>
              <a:off x="5409895" y="3555438"/>
              <a:ext cx="180000" cy="225693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25" name="Freeform 80"/>
              <p:cNvSpPr/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26" name="Freeform 81"/>
              <p:cNvSpPr/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27" name="Freeform 82"/>
              <p:cNvSpPr/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28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 bwMode="auto">
          <a:xfrm>
            <a:off x="3884613" y="1693863"/>
            <a:ext cx="1322387" cy="779462"/>
            <a:chOff x="3884898" y="1694004"/>
            <a:chExt cx="1322388" cy="779463"/>
          </a:xfrm>
        </p:grpSpPr>
        <p:sp>
          <p:nvSpPr>
            <p:cNvPr id="2" name="Freeform 5"/>
            <p:cNvSpPr/>
            <p:nvPr/>
          </p:nvSpPr>
          <p:spPr bwMode="auto">
            <a:xfrm>
              <a:off x="3884898" y="1694004"/>
              <a:ext cx="1322388" cy="779463"/>
            </a:xfrm>
            <a:custGeom>
              <a:avLst/>
              <a:gdLst>
                <a:gd name="T0" fmla="*/ 350 w 798"/>
                <a:gd name="T1" fmla="*/ 381 h 470"/>
                <a:gd name="T2" fmla="*/ 398 w 798"/>
                <a:gd name="T3" fmla="*/ 470 h 470"/>
                <a:gd name="T4" fmla="*/ 445 w 798"/>
                <a:gd name="T5" fmla="*/ 381 h 470"/>
                <a:gd name="T6" fmla="*/ 631 w 798"/>
                <a:gd name="T7" fmla="*/ 439 h 470"/>
                <a:gd name="T8" fmla="*/ 798 w 798"/>
                <a:gd name="T9" fmla="*/ 139 h 470"/>
                <a:gd name="T10" fmla="*/ 0 w 798"/>
                <a:gd name="T11" fmla="*/ 137 h 470"/>
                <a:gd name="T12" fmla="*/ 166 w 798"/>
                <a:gd name="T13" fmla="*/ 438 h 470"/>
                <a:gd name="T14" fmla="*/ 350 w 798"/>
                <a:gd name="T15" fmla="*/ 381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8" h="470">
                  <a:moveTo>
                    <a:pt x="350" y="381"/>
                  </a:moveTo>
                  <a:cubicBezTo>
                    <a:pt x="398" y="470"/>
                    <a:pt x="398" y="470"/>
                    <a:pt x="398" y="470"/>
                  </a:cubicBezTo>
                  <a:cubicBezTo>
                    <a:pt x="445" y="381"/>
                    <a:pt x="445" y="381"/>
                    <a:pt x="445" y="381"/>
                  </a:cubicBezTo>
                  <a:cubicBezTo>
                    <a:pt x="512" y="388"/>
                    <a:pt x="575" y="408"/>
                    <a:pt x="631" y="439"/>
                  </a:cubicBezTo>
                  <a:cubicBezTo>
                    <a:pt x="798" y="139"/>
                    <a:pt x="798" y="139"/>
                    <a:pt x="798" y="139"/>
                  </a:cubicBezTo>
                  <a:cubicBezTo>
                    <a:pt x="550" y="1"/>
                    <a:pt x="249" y="0"/>
                    <a:pt x="0" y="137"/>
                  </a:cubicBezTo>
                  <a:cubicBezTo>
                    <a:pt x="166" y="438"/>
                    <a:pt x="166" y="438"/>
                    <a:pt x="166" y="438"/>
                  </a:cubicBezTo>
                  <a:cubicBezTo>
                    <a:pt x="222" y="407"/>
                    <a:pt x="284" y="387"/>
                    <a:pt x="350" y="381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grpSp>
          <p:nvGrpSpPr>
            <p:cNvPr id="29" name="Group 33"/>
            <p:cNvGrpSpPr>
              <a:grpSpLocks noChangeAspect="1"/>
            </p:cNvGrpSpPr>
            <p:nvPr/>
          </p:nvGrpSpPr>
          <p:grpSpPr>
            <a:xfrm>
              <a:off x="4436641" y="1925369"/>
              <a:ext cx="216000" cy="243629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30" name="Freeform 147"/>
              <p:cNvSpPr/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1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2" name="Freeform 149"/>
              <p:cNvSpPr/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3957985" y="2806560"/>
            <a:ext cx="1176214" cy="647252"/>
            <a:chOff x="3957985" y="2806560"/>
            <a:chExt cx="1176214" cy="647252"/>
          </a:xfrm>
          <a:solidFill>
            <a:schemeClr val="bg1">
              <a:alpha val="60000"/>
            </a:schemeClr>
          </a:solidFill>
        </p:grpSpPr>
        <p:grpSp>
          <p:nvGrpSpPr>
            <p:cNvPr id="12" name="Group 16"/>
            <p:cNvGrpSpPr>
              <a:grpSpLocks noChangeAspect="1"/>
            </p:cNvGrpSpPr>
            <p:nvPr/>
          </p:nvGrpSpPr>
          <p:grpSpPr>
            <a:xfrm>
              <a:off x="4396161" y="2806560"/>
              <a:ext cx="360000" cy="305729"/>
              <a:chOff x="2950272" y="1314466"/>
              <a:chExt cx="496661" cy="421788"/>
            </a:xfrm>
            <a:grpFill/>
          </p:grpSpPr>
          <p:sp>
            <p:nvSpPr>
              <p:cNvPr id="13" name="Freeform 12"/>
              <p:cNvSpPr/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14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16" name="Freeform 15"/>
              <p:cNvSpPr/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17" name="Freeform 16"/>
              <p:cNvSpPr/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18" name="Freeform 17"/>
              <p:cNvSpPr/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sp>
          <p:nvSpPr>
            <p:cNvPr id="33" name="Text Box 10"/>
            <p:cNvSpPr txBox="1">
              <a:spLocks noChangeArrowheads="1"/>
            </p:cNvSpPr>
            <p:nvPr/>
          </p:nvSpPr>
          <p:spPr bwMode="auto">
            <a:xfrm>
              <a:off x="3957985" y="3222980"/>
              <a:ext cx="1176214" cy="230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/>
            <a:p>
              <a:pPr algn="ctr" defTabSz="10877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cs typeface="Open Sans" panose="020B0606030504020204" pitchFamily="34" charset="0"/>
                </a:rPr>
                <a:t>点击添加标题</a:t>
              </a:r>
              <a:endParaRPr 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  <a:cs typeface="Open Sans" panose="020B0606030504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 bwMode="auto">
          <a:xfrm>
            <a:off x="6424613" y="2682875"/>
            <a:ext cx="2149475" cy="921956"/>
            <a:chOff x="5984874" y="2257364"/>
            <a:chExt cx="2150631" cy="921776"/>
          </a:xfrm>
        </p:grpSpPr>
        <p:sp>
          <p:nvSpPr>
            <p:cNvPr id="36" name="Text Box 10"/>
            <p:cNvSpPr txBox="1">
              <a:spLocks noChangeArrowheads="1"/>
            </p:cNvSpPr>
            <p:nvPr/>
          </p:nvSpPr>
          <p:spPr bwMode="auto">
            <a:xfrm>
              <a:off x="6026171" y="2257364"/>
              <a:ext cx="2109334" cy="2079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>
              <a:lvl1pPr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Open Sans" panose="020B0606030504020204"/>
                  <a:cs typeface="Open Sans" panose="020B0606030504020204"/>
                </a:rPr>
                <a:t>添加标题</a:t>
              </a:r>
              <a:endParaRPr lang="en-US" sz="10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Open Sans" panose="020B0606030504020204"/>
                <a:cs typeface="Open Sans" panose="020B0606030504020204"/>
              </a:endParaRPr>
            </a:p>
          </p:txBody>
        </p:sp>
        <p:sp>
          <p:nvSpPr>
            <p:cNvPr id="40" name="Rectangle 380"/>
            <p:cNvSpPr/>
            <p:nvPr/>
          </p:nvSpPr>
          <p:spPr>
            <a:xfrm>
              <a:off x="5984874" y="2463699"/>
              <a:ext cx="2150631" cy="7154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华文细黑" panose="02010600040101010101" pitchFamily="2" charset="-122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6424613" y="3924300"/>
            <a:ext cx="2149475" cy="922338"/>
            <a:chOff x="5984874" y="2257364"/>
            <a:chExt cx="2150631" cy="921386"/>
          </a:xfrm>
        </p:grpSpPr>
        <p:sp>
          <p:nvSpPr>
            <p:cNvPr id="43" name="Text Box 10"/>
            <p:cNvSpPr txBox="1">
              <a:spLocks noChangeArrowheads="1"/>
            </p:cNvSpPr>
            <p:nvPr/>
          </p:nvSpPr>
          <p:spPr bwMode="auto">
            <a:xfrm>
              <a:off x="6026171" y="2257364"/>
              <a:ext cx="2109334" cy="2077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>
              <a:lvl1pPr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Open Sans" panose="020B0606030504020204"/>
                  <a:cs typeface="Open Sans" panose="020B0606030504020204"/>
                </a:rPr>
                <a:t>添加标题</a:t>
              </a:r>
              <a:endParaRPr lang="en-US" sz="10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Open Sans" panose="020B0606030504020204"/>
                <a:cs typeface="Open Sans" panose="020B0606030504020204"/>
              </a:endParaRPr>
            </a:p>
          </p:txBody>
        </p:sp>
        <p:sp>
          <p:nvSpPr>
            <p:cNvPr id="44" name="Rectangle 380"/>
            <p:cNvSpPr/>
            <p:nvPr/>
          </p:nvSpPr>
          <p:spPr>
            <a:xfrm>
              <a:off x="5984874" y="2463526"/>
              <a:ext cx="2150631" cy="7152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华文细黑" panose="02010600040101010101" pitchFamily="2" charset="-122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 bwMode="auto">
          <a:xfrm>
            <a:off x="6424613" y="1412875"/>
            <a:ext cx="2149475" cy="920750"/>
            <a:chOff x="5984874" y="2257364"/>
            <a:chExt cx="2150631" cy="921386"/>
          </a:xfrm>
        </p:grpSpPr>
        <p:sp>
          <p:nvSpPr>
            <p:cNvPr id="52" name="Text Box 10"/>
            <p:cNvSpPr txBox="1">
              <a:spLocks noChangeArrowheads="1"/>
            </p:cNvSpPr>
            <p:nvPr/>
          </p:nvSpPr>
          <p:spPr bwMode="auto">
            <a:xfrm>
              <a:off x="6026171" y="2257364"/>
              <a:ext cx="2109334" cy="2081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>
              <a:lvl1pPr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a typeface="Open Sans" panose="020B0606030504020204"/>
                  <a:cs typeface="Open Sans" panose="020B0606030504020204"/>
                </a:rPr>
                <a:t>添加标题</a:t>
              </a:r>
              <a:endParaRPr lang="en-US" sz="800" b="1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Open Sans" panose="020B0606030504020204"/>
                <a:cs typeface="Open Sans" panose="020B0606030504020204"/>
              </a:endParaRPr>
            </a:p>
          </p:txBody>
        </p:sp>
        <p:sp>
          <p:nvSpPr>
            <p:cNvPr id="53" name="Rectangle 380"/>
            <p:cNvSpPr/>
            <p:nvPr/>
          </p:nvSpPr>
          <p:spPr>
            <a:xfrm>
              <a:off x="5984874" y="2463882"/>
              <a:ext cx="2150631" cy="71486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华文细黑" panose="02010600040101010101" pitchFamily="2" charset="-122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 bwMode="auto">
          <a:xfrm>
            <a:off x="588963" y="2732088"/>
            <a:ext cx="2149475" cy="922337"/>
            <a:chOff x="5984874" y="2257364"/>
            <a:chExt cx="2150631" cy="921386"/>
          </a:xfrm>
        </p:grpSpPr>
        <p:sp>
          <p:nvSpPr>
            <p:cNvPr id="55" name="Text Box 10"/>
            <p:cNvSpPr txBox="1">
              <a:spLocks noChangeArrowheads="1"/>
            </p:cNvSpPr>
            <p:nvPr/>
          </p:nvSpPr>
          <p:spPr bwMode="auto">
            <a:xfrm>
              <a:off x="6026171" y="2257364"/>
              <a:ext cx="2109334" cy="2077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>
              <a:lvl1pPr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/>
              <a:r>
                <a:rPr lang="zh-CN" altLang="en-US" sz="1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Open Sans" panose="020B0606030504020204"/>
                  <a:cs typeface="Open Sans" panose="020B0606030504020204"/>
                </a:rPr>
                <a:t>添加标题</a:t>
              </a:r>
              <a:endParaRPr lang="en-US" sz="10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Open Sans" panose="020B0606030504020204"/>
                <a:cs typeface="Open Sans" panose="020B0606030504020204"/>
              </a:endParaRPr>
            </a:p>
          </p:txBody>
        </p:sp>
        <p:sp>
          <p:nvSpPr>
            <p:cNvPr id="56" name="Rectangle 380"/>
            <p:cNvSpPr/>
            <p:nvPr/>
          </p:nvSpPr>
          <p:spPr>
            <a:xfrm>
              <a:off x="5984874" y="2463526"/>
              <a:ext cx="2150631" cy="7152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 bwMode="auto">
          <a:xfrm>
            <a:off x="588963" y="3975100"/>
            <a:ext cx="2149475" cy="920750"/>
            <a:chOff x="5984874" y="2257364"/>
            <a:chExt cx="2150631" cy="921386"/>
          </a:xfrm>
        </p:grpSpPr>
        <p:sp>
          <p:nvSpPr>
            <p:cNvPr id="58" name="Text Box 10"/>
            <p:cNvSpPr txBox="1">
              <a:spLocks noChangeArrowheads="1"/>
            </p:cNvSpPr>
            <p:nvPr/>
          </p:nvSpPr>
          <p:spPr bwMode="auto">
            <a:xfrm>
              <a:off x="6026171" y="2257364"/>
              <a:ext cx="2109334" cy="2081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>
              <a:lvl1pPr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/>
              <a:r>
                <a:rPr lang="zh-CN" altLang="en-US" sz="1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Open Sans" panose="020B0606030504020204"/>
                  <a:cs typeface="Open Sans" panose="020B0606030504020204"/>
                </a:rPr>
                <a:t>添加标题</a:t>
              </a:r>
              <a:endParaRPr lang="en-US" sz="10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Open Sans" panose="020B0606030504020204"/>
                <a:cs typeface="Open Sans" panose="020B0606030504020204"/>
              </a:endParaRPr>
            </a:p>
          </p:txBody>
        </p:sp>
        <p:sp>
          <p:nvSpPr>
            <p:cNvPr id="59" name="Rectangle 380"/>
            <p:cNvSpPr/>
            <p:nvPr/>
          </p:nvSpPr>
          <p:spPr>
            <a:xfrm>
              <a:off x="5984874" y="2463882"/>
              <a:ext cx="2150631" cy="71486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 bwMode="auto">
          <a:xfrm>
            <a:off x="588963" y="1490663"/>
            <a:ext cx="2149475" cy="920750"/>
            <a:chOff x="5984874" y="2257364"/>
            <a:chExt cx="2150631" cy="921386"/>
          </a:xfrm>
        </p:grpSpPr>
        <p:sp>
          <p:nvSpPr>
            <p:cNvPr id="61" name="Text Box 10"/>
            <p:cNvSpPr txBox="1">
              <a:spLocks noChangeArrowheads="1"/>
            </p:cNvSpPr>
            <p:nvPr/>
          </p:nvSpPr>
          <p:spPr bwMode="auto">
            <a:xfrm>
              <a:off x="6026171" y="2257364"/>
              <a:ext cx="2109334" cy="2081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>
              <a:lvl1pPr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defTabSz="108712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/>
              <a:r>
                <a:rPr lang="zh-CN" altLang="en-US" sz="1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Open Sans" panose="020B0606030504020204"/>
                  <a:cs typeface="Open Sans" panose="020B0606030504020204"/>
                </a:rPr>
                <a:t>添加标题</a:t>
              </a:r>
              <a:endParaRPr lang="en-US" sz="10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Open Sans" panose="020B0606030504020204"/>
                <a:cs typeface="Open Sans" panose="020B0606030504020204"/>
              </a:endParaRPr>
            </a:p>
          </p:txBody>
        </p:sp>
        <p:sp>
          <p:nvSpPr>
            <p:cNvPr id="62" name="Rectangle 380"/>
            <p:cNvSpPr/>
            <p:nvPr/>
          </p:nvSpPr>
          <p:spPr>
            <a:xfrm>
              <a:off x="5984874" y="2463882"/>
              <a:ext cx="2150631" cy="71486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71" name="文本框 48"/>
          <p:cNvSpPr txBox="1">
            <a:spLocks noChangeArrowheads="1"/>
          </p:cNvSpPr>
          <p:nvPr/>
        </p:nvSpPr>
        <p:spPr bwMode="auto">
          <a:xfrm>
            <a:off x="3863975" y="2540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营运策略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72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5327650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2771775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9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211638" y="1398588"/>
            <a:ext cx="2032000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kern="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rPr>
              <a:t>发展规划</a:t>
            </a:r>
            <a:endParaRPr lang="zh-CN" altLang="zh-CN" sz="3600" kern="1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995738" y="1419225"/>
            <a:ext cx="0" cy="208915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4"/>
          <p:cNvSpPr txBox="1"/>
          <p:nvPr/>
        </p:nvSpPr>
        <p:spPr>
          <a:xfrm>
            <a:off x="1835150" y="2855913"/>
            <a:ext cx="1985963" cy="31432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华文细黑" panose="02010600040101010101" pitchFamily="2" charset="-122"/>
                <a:ea typeface="华文细黑" panose="02010600040101010101" pitchFamily="2" charset="-122"/>
              </a:rPr>
              <a:t>Development Plan</a:t>
            </a:r>
            <a:endParaRPr lang="zh-CN" altLang="en-US" sz="16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4257675" y="2208213"/>
            <a:ext cx="1504950" cy="931862"/>
            <a:chOff x="3773158" y="1826932"/>
            <a:chExt cx="1504259" cy="931474"/>
          </a:xfrm>
        </p:grpSpPr>
        <p:sp>
          <p:nvSpPr>
            <p:cNvPr id="16" name="TextBox 23"/>
            <p:cNvSpPr txBox="1"/>
            <p:nvPr/>
          </p:nvSpPr>
          <p:spPr>
            <a:xfrm>
              <a:off x="3773158" y="1826932"/>
              <a:ext cx="1504259" cy="253894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添加文字标题一</a:t>
              </a:r>
            </a:p>
          </p:txBody>
        </p:sp>
        <p:sp>
          <p:nvSpPr>
            <p:cNvPr id="17" name="TextBox 24"/>
            <p:cNvSpPr txBox="1"/>
            <p:nvPr/>
          </p:nvSpPr>
          <p:spPr>
            <a:xfrm>
              <a:off x="3773158" y="2153821"/>
              <a:ext cx="1504259" cy="253894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添加文字标题二</a:t>
              </a:r>
            </a:p>
          </p:txBody>
        </p:sp>
        <p:sp>
          <p:nvSpPr>
            <p:cNvPr id="21" name="TextBox 25"/>
            <p:cNvSpPr txBox="1"/>
            <p:nvPr/>
          </p:nvSpPr>
          <p:spPr>
            <a:xfrm>
              <a:off x="3773158" y="2504512"/>
              <a:ext cx="1504259" cy="253894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添加文字标题三</a:t>
              </a:r>
            </a:p>
          </p:txBody>
        </p:sp>
      </p:grpSp>
      <p:grpSp>
        <p:nvGrpSpPr>
          <p:cNvPr id="22" name="组合 21"/>
          <p:cNvGrpSpPr/>
          <p:nvPr/>
        </p:nvGrpSpPr>
        <p:grpSpPr bwMode="auto">
          <a:xfrm>
            <a:off x="6156325" y="2243138"/>
            <a:ext cx="1503363" cy="930275"/>
            <a:chOff x="5895604" y="1860940"/>
            <a:chExt cx="1504259" cy="931474"/>
          </a:xfrm>
        </p:grpSpPr>
        <p:sp>
          <p:nvSpPr>
            <p:cNvPr id="23" name="TextBox 23"/>
            <p:cNvSpPr txBox="1"/>
            <p:nvPr/>
          </p:nvSpPr>
          <p:spPr>
            <a:xfrm>
              <a:off x="5895604" y="1860940"/>
              <a:ext cx="1504259" cy="2543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添加文字标题四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5895604" y="2188386"/>
              <a:ext cx="1504259" cy="2543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添加文字标题五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5895604" y="2538087"/>
              <a:ext cx="1504259" cy="2543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添加文字标题六</a:t>
              </a: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2268538" y="1544638"/>
            <a:ext cx="1044575" cy="1044575"/>
            <a:chOff x="5681572" y="2104851"/>
            <a:chExt cx="1044500" cy="1044500"/>
          </a:xfrm>
        </p:grpSpPr>
        <p:sp>
          <p:nvSpPr>
            <p:cNvPr id="26" name="椭圆 25"/>
            <p:cNvSpPr/>
            <p:nvPr/>
          </p:nvSpPr>
          <p:spPr>
            <a:xfrm>
              <a:off x="5681572" y="2104851"/>
              <a:ext cx="1044500" cy="104450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8" name="KSO_Shape"/>
            <p:cNvSpPr>
              <a:spLocks noChangeAspect="1"/>
            </p:cNvSpPr>
            <p:nvPr/>
          </p:nvSpPr>
          <p:spPr bwMode="auto">
            <a:xfrm>
              <a:off x="5886344" y="2331847"/>
              <a:ext cx="611144" cy="520663"/>
            </a:xfrm>
            <a:custGeom>
              <a:avLst/>
              <a:gdLst>
                <a:gd name="T0" fmla="*/ 751859 w 3897313"/>
                <a:gd name="T1" fmla="*/ 3070865 h 3311525"/>
                <a:gd name="T2" fmla="*/ 255585 w 3897313"/>
                <a:gd name="T3" fmla="*/ 3040088 h 3311525"/>
                <a:gd name="T4" fmla="*/ 743927 w 3897313"/>
                <a:gd name="T5" fmla="*/ 2593335 h 3311525"/>
                <a:gd name="T6" fmla="*/ 1413894 w 3897313"/>
                <a:gd name="T7" fmla="*/ 3077845 h 3311525"/>
                <a:gd name="T8" fmla="*/ 936625 w 3897313"/>
                <a:gd name="T9" fmla="*/ 3015560 h 3311525"/>
                <a:gd name="T10" fmla="*/ 2154553 w 3897313"/>
                <a:gd name="T11" fmla="*/ 3028286 h 3311525"/>
                <a:gd name="T12" fmla="*/ 1664757 w 3897313"/>
                <a:gd name="T13" fmla="*/ 3075622 h 3311525"/>
                <a:gd name="T14" fmla="*/ 1758006 w 3897313"/>
                <a:gd name="T15" fmla="*/ 2237553 h 3311525"/>
                <a:gd name="T16" fmla="*/ 2834647 w 3897313"/>
                <a:gd name="T17" fmla="*/ 3040063 h 3311525"/>
                <a:gd name="T18" fmla="*/ 2339302 w 3897313"/>
                <a:gd name="T19" fmla="*/ 3070861 h 3311525"/>
                <a:gd name="T20" fmla="*/ 2569533 w 3897313"/>
                <a:gd name="T21" fmla="*/ 1738630 h 3311525"/>
                <a:gd name="T22" fmla="*/ 3498851 w 3897313"/>
                <a:gd name="T23" fmla="*/ 3067687 h 3311525"/>
                <a:gd name="T24" fmla="*/ 2999741 w 3897313"/>
                <a:gd name="T25" fmla="*/ 3045465 h 3311525"/>
                <a:gd name="T26" fmla="*/ 3400426 w 3897313"/>
                <a:gd name="T27" fmla="*/ 924221 h 3311525"/>
                <a:gd name="T28" fmla="*/ 684213 w 3897313"/>
                <a:gd name="T29" fmla="*/ 392109 h 3311525"/>
                <a:gd name="T30" fmla="*/ 907734 w 3897313"/>
                <a:gd name="T31" fmla="*/ 594315 h 3311525"/>
                <a:gd name="T32" fmla="*/ 1026479 w 3897313"/>
                <a:gd name="T33" fmla="*/ 723193 h 3311525"/>
                <a:gd name="T34" fmla="*/ 975996 w 3897313"/>
                <a:gd name="T35" fmla="*/ 832073 h 3311525"/>
                <a:gd name="T36" fmla="*/ 863919 w 3897313"/>
                <a:gd name="T37" fmla="*/ 848262 h 3311525"/>
                <a:gd name="T38" fmla="*/ 730251 w 3897313"/>
                <a:gd name="T39" fmla="*/ 739382 h 3311525"/>
                <a:gd name="T40" fmla="*/ 539433 w 3897313"/>
                <a:gd name="T41" fmla="*/ 721606 h 3311525"/>
                <a:gd name="T42" fmla="*/ 414656 w 3897313"/>
                <a:gd name="T43" fmla="*/ 828264 h 3311525"/>
                <a:gd name="T44" fmla="*/ 476886 w 3897313"/>
                <a:gd name="T45" fmla="*/ 961586 h 3311525"/>
                <a:gd name="T46" fmla="*/ 899479 w 3897313"/>
                <a:gd name="T47" fmla="*/ 1159030 h 3311525"/>
                <a:gd name="T48" fmla="*/ 1054101 w 3897313"/>
                <a:gd name="T49" fmla="*/ 1345364 h 3311525"/>
                <a:gd name="T50" fmla="*/ 1035369 w 3897313"/>
                <a:gd name="T51" fmla="*/ 1555187 h 3311525"/>
                <a:gd name="T52" fmla="*/ 868999 w 3897313"/>
                <a:gd name="T53" fmla="*/ 1723110 h 3311525"/>
                <a:gd name="T54" fmla="*/ 679451 w 3897313"/>
                <a:gd name="T55" fmla="*/ 1888811 h 3311525"/>
                <a:gd name="T56" fmla="*/ 528003 w 3897313"/>
                <a:gd name="T57" fmla="*/ 1891033 h 3311525"/>
                <a:gd name="T58" fmla="*/ 367666 w 3897313"/>
                <a:gd name="T59" fmla="*/ 1718349 h 3311525"/>
                <a:gd name="T60" fmla="*/ 191136 w 3897313"/>
                <a:gd name="T61" fmla="*/ 1594867 h 3311525"/>
                <a:gd name="T62" fmla="*/ 180341 w 3897313"/>
                <a:gd name="T63" fmla="*/ 1485987 h 3311525"/>
                <a:gd name="T64" fmla="*/ 300038 w 3897313"/>
                <a:gd name="T65" fmla="*/ 1414247 h 3311525"/>
                <a:gd name="T66" fmla="*/ 369253 w 3897313"/>
                <a:gd name="T67" fmla="*/ 1467258 h 3311525"/>
                <a:gd name="T68" fmla="*/ 645478 w 3897313"/>
                <a:gd name="T69" fmla="*/ 1564393 h 3311525"/>
                <a:gd name="T70" fmla="*/ 785496 w 3897313"/>
                <a:gd name="T71" fmla="*/ 1520905 h 3311525"/>
                <a:gd name="T72" fmla="*/ 793434 w 3897313"/>
                <a:gd name="T73" fmla="*/ 1370123 h 3311525"/>
                <a:gd name="T74" fmla="*/ 334328 w 3897313"/>
                <a:gd name="T75" fmla="*/ 1127604 h 3311525"/>
                <a:gd name="T76" fmla="*/ 199073 w 3897313"/>
                <a:gd name="T77" fmla="*/ 972061 h 3311525"/>
                <a:gd name="T78" fmla="*/ 197803 w 3897313"/>
                <a:gd name="T79" fmla="*/ 758428 h 3311525"/>
                <a:gd name="T80" fmla="*/ 356553 w 3897313"/>
                <a:gd name="T81" fmla="*/ 575903 h 3311525"/>
                <a:gd name="T82" fmla="*/ 525781 w 3897313"/>
                <a:gd name="T83" fmla="*/ 384491 h 3311525"/>
                <a:gd name="T84" fmla="*/ 3649008 w 3897313"/>
                <a:gd name="T85" fmla="*/ 6033 h 3311525"/>
                <a:gd name="T86" fmla="*/ 3716323 w 3897313"/>
                <a:gd name="T87" fmla="*/ 71764 h 3311525"/>
                <a:gd name="T88" fmla="*/ 3884930 w 3897313"/>
                <a:gd name="T89" fmla="*/ 709702 h 3311525"/>
                <a:gd name="T90" fmla="*/ 3809358 w 3897313"/>
                <a:gd name="T91" fmla="*/ 766859 h 3311525"/>
                <a:gd name="T92" fmla="*/ 3717911 w 3897313"/>
                <a:gd name="T93" fmla="*/ 745584 h 3311525"/>
                <a:gd name="T94" fmla="*/ 3455952 w 3897313"/>
                <a:gd name="T95" fmla="*/ 648099 h 3311525"/>
                <a:gd name="T96" fmla="*/ 2896154 w 3897313"/>
                <a:gd name="T97" fmla="*/ 1275241 h 3311525"/>
                <a:gd name="T98" fmla="*/ 2256022 w 3897313"/>
                <a:gd name="T99" fmla="*/ 1779812 h 3311525"/>
                <a:gd name="T100" fmla="*/ 1575246 w 3897313"/>
                <a:gd name="T101" fmla="*/ 2148158 h 3311525"/>
                <a:gd name="T102" fmla="*/ 927493 w 3897313"/>
                <a:gd name="T103" fmla="*/ 2376787 h 3311525"/>
                <a:gd name="T104" fmla="*/ 113356 w 3897313"/>
                <a:gd name="T105" fmla="*/ 2517140 h 3311525"/>
                <a:gd name="T106" fmla="*/ 384206 w 3897313"/>
                <a:gd name="T107" fmla="*/ 2221192 h 3311525"/>
                <a:gd name="T108" fmla="*/ 1118644 w 3897313"/>
                <a:gd name="T109" fmla="*/ 2040830 h 3311525"/>
                <a:gd name="T110" fmla="*/ 2028673 w 3897313"/>
                <a:gd name="T111" fmla="*/ 1609610 h 3311525"/>
                <a:gd name="T112" fmla="*/ 2530999 w 3897313"/>
                <a:gd name="T113" fmla="*/ 1244757 h 3311525"/>
                <a:gd name="T114" fmla="*/ 3068570 w 3897313"/>
                <a:gd name="T115" fmla="*/ 708114 h 3311525"/>
                <a:gd name="T116" fmla="*/ 3069841 w 3897313"/>
                <a:gd name="T117" fmla="*/ 393750 h 3311525"/>
                <a:gd name="T118" fmla="*/ 2984744 w 3897313"/>
                <a:gd name="T119" fmla="*/ 355010 h 3311525"/>
                <a:gd name="T120" fmla="*/ 2960294 w 3897313"/>
                <a:gd name="T121" fmla="*/ 262288 h 3311525"/>
                <a:gd name="T122" fmla="*/ 3015226 w 3897313"/>
                <a:gd name="T123" fmla="*/ 186713 h 3311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97313" h="3311525">
                  <a:moveTo>
                    <a:pt x="0" y="3178175"/>
                  </a:moveTo>
                  <a:lnTo>
                    <a:pt x="3803650" y="3178175"/>
                  </a:lnTo>
                  <a:lnTo>
                    <a:pt x="3803650" y="3311525"/>
                  </a:lnTo>
                  <a:lnTo>
                    <a:pt x="0" y="3311525"/>
                  </a:lnTo>
                  <a:lnTo>
                    <a:pt x="0" y="3178175"/>
                  </a:lnTo>
                  <a:close/>
                  <a:moveTo>
                    <a:pt x="784225" y="2584450"/>
                  </a:moveTo>
                  <a:lnTo>
                    <a:pt x="784225" y="3015656"/>
                  </a:lnTo>
                  <a:lnTo>
                    <a:pt x="783908" y="3022002"/>
                  </a:lnTo>
                  <a:lnTo>
                    <a:pt x="782956" y="3028348"/>
                  </a:lnTo>
                  <a:lnTo>
                    <a:pt x="781369" y="3034059"/>
                  </a:lnTo>
                  <a:lnTo>
                    <a:pt x="779465" y="3040088"/>
                  </a:lnTo>
                  <a:lnTo>
                    <a:pt x="776610" y="3045482"/>
                  </a:lnTo>
                  <a:lnTo>
                    <a:pt x="773437" y="3050558"/>
                  </a:lnTo>
                  <a:lnTo>
                    <a:pt x="769946" y="3055318"/>
                  </a:lnTo>
                  <a:lnTo>
                    <a:pt x="766138" y="3059760"/>
                  </a:lnTo>
                  <a:lnTo>
                    <a:pt x="761696" y="3064202"/>
                  </a:lnTo>
                  <a:lnTo>
                    <a:pt x="756936" y="3067692"/>
                  </a:lnTo>
                  <a:lnTo>
                    <a:pt x="751859" y="3070865"/>
                  </a:lnTo>
                  <a:lnTo>
                    <a:pt x="746465" y="3073086"/>
                  </a:lnTo>
                  <a:lnTo>
                    <a:pt x="740436" y="3075625"/>
                  </a:lnTo>
                  <a:lnTo>
                    <a:pt x="734407" y="3077211"/>
                  </a:lnTo>
                  <a:lnTo>
                    <a:pt x="728696" y="3077846"/>
                  </a:lnTo>
                  <a:lnTo>
                    <a:pt x="722349" y="3078163"/>
                  </a:lnTo>
                  <a:lnTo>
                    <a:pt x="312701" y="3078163"/>
                  </a:lnTo>
                  <a:lnTo>
                    <a:pt x="306355" y="3077846"/>
                  </a:lnTo>
                  <a:lnTo>
                    <a:pt x="300643" y="3077211"/>
                  </a:lnTo>
                  <a:lnTo>
                    <a:pt x="294614" y="3075625"/>
                  </a:lnTo>
                  <a:lnTo>
                    <a:pt x="288585" y="3073086"/>
                  </a:lnTo>
                  <a:lnTo>
                    <a:pt x="283191" y="3070865"/>
                  </a:lnTo>
                  <a:lnTo>
                    <a:pt x="278114" y="3067692"/>
                  </a:lnTo>
                  <a:lnTo>
                    <a:pt x="273354" y="3064202"/>
                  </a:lnTo>
                  <a:lnTo>
                    <a:pt x="268912" y="3059760"/>
                  </a:lnTo>
                  <a:lnTo>
                    <a:pt x="265104" y="3055318"/>
                  </a:lnTo>
                  <a:lnTo>
                    <a:pt x="261614" y="3050558"/>
                  </a:lnTo>
                  <a:lnTo>
                    <a:pt x="258441" y="3045482"/>
                  </a:lnTo>
                  <a:lnTo>
                    <a:pt x="255585" y="3040088"/>
                  </a:lnTo>
                  <a:lnTo>
                    <a:pt x="253681" y="3034059"/>
                  </a:lnTo>
                  <a:lnTo>
                    <a:pt x="252094" y="3028348"/>
                  </a:lnTo>
                  <a:lnTo>
                    <a:pt x="251142" y="3022002"/>
                  </a:lnTo>
                  <a:lnTo>
                    <a:pt x="250825" y="3015656"/>
                  </a:lnTo>
                  <a:lnTo>
                    <a:pt x="250825" y="2675514"/>
                  </a:lnTo>
                  <a:lnTo>
                    <a:pt x="303181" y="2669486"/>
                  </a:lnTo>
                  <a:lnTo>
                    <a:pt x="359980" y="2662505"/>
                  </a:lnTo>
                  <a:lnTo>
                    <a:pt x="390125" y="2658380"/>
                  </a:lnTo>
                  <a:lnTo>
                    <a:pt x="421221" y="2653621"/>
                  </a:lnTo>
                  <a:lnTo>
                    <a:pt x="453587" y="2648861"/>
                  </a:lnTo>
                  <a:lnTo>
                    <a:pt x="486587" y="2643785"/>
                  </a:lnTo>
                  <a:lnTo>
                    <a:pt x="520540" y="2638073"/>
                  </a:lnTo>
                  <a:lnTo>
                    <a:pt x="555444" y="2631727"/>
                  </a:lnTo>
                  <a:lnTo>
                    <a:pt x="591300" y="2625381"/>
                  </a:lnTo>
                  <a:lnTo>
                    <a:pt x="628425" y="2618401"/>
                  </a:lnTo>
                  <a:lnTo>
                    <a:pt x="665868" y="2610469"/>
                  </a:lnTo>
                  <a:lnTo>
                    <a:pt x="704580" y="2602219"/>
                  </a:lnTo>
                  <a:lnTo>
                    <a:pt x="743927" y="2593335"/>
                  </a:lnTo>
                  <a:lnTo>
                    <a:pt x="784225" y="2584450"/>
                  </a:lnTo>
                  <a:close/>
                  <a:moveTo>
                    <a:pt x="1470025" y="2365375"/>
                  </a:moveTo>
                  <a:lnTo>
                    <a:pt x="1470025" y="3015560"/>
                  </a:lnTo>
                  <a:lnTo>
                    <a:pt x="1469708" y="3021916"/>
                  </a:lnTo>
                  <a:lnTo>
                    <a:pt x="1468757" y="3028271"/>
                  </a:lnTo>
                  <a:lnTo>
                    <a:pt x="1467171" y="3033991"/>
                  </a:lnTo>
                  <a:lnTo>
                    <a:pt x="1464951" y="3040029"/>
                  </a:lnTo>
                  <a:lnTo>
                    <a:pt x="1462414" y="3045432"/>
                  </a:lnTo>
                  <a:lnTo>
                    <a:pt x="1459243" y="3050516"/>
                  </a:lnTo>
                  <a:lnTo>
                    <a:pt x="1455755" y="3055283"/>
                  </a:lnTo>
                  <a:lnTo>
                    <a:pt x="1451949" y="3059732"/>
                  </a:lnTo>
                  <a:lnTo>
                    <a:pt x="1447192" y="3064181"/>
                  </a:lnTo>
                  <a:lnTo>
                    <a:pt x="1442435" y="3067676"/>
                  </a:lnTo>
                  <a:lnTo>
                    <a:pt x="1437362" y="3070854"/>
                  </a:lnTo>
                  <a:lnTo>
                    <a:pt x="1431653" y="3073079"/>
                  </a:lnTo>
                  <a:lnTo>
                    <a:pt x="1426262" y="3075621"/>
                  </a:lnTo>
                  <a:lnTo>
                    <a:pt x="1420237" y="3077210"/>
                  </a:lnTo>
                  <a:lnTo>
                    <a:pt x="1413894" y="3077845"/>
                  </a:lnTo>
                  <a:lnTo>
                    <a:pt x="1407869" y="3078163"/>
                  </a:lnTo>
                  <a:lnTo>
                    <a:pt x="998781" y="3078163"/>
                  </a:lnTo>
                  <a:lnTo>
                    <a:pt x="992439" y="3077845"/>
                  </a:lnTo>
                  <a:lnTo>
                    <a:pt x="986096" y="3077210"/>
                  </a:lnTo>
                  <a:lnTo>
                    <a:pt x="980388" y="3075621"/>
                  </a:lnTo>
                  <a:lnTo>
                    <a:pt x="974680" y="3073079"/>
                  </a:lnTo>
                  <a:lnTo>
                    <a:pt x="969289" y="3070854"/>
                  </a:lnTo>
                  <a:lnTo>
                    <a:pt x="964215" y="3067676"/>
                  </a:lnTo>
                  <a:lnTo>
                    <a:pt x="959458" y="3064181"/>
                  </a:lnTo>
                  <a:lnTo>
                    <a:pt x="955018" y="3059732"/>
                  </a:lnTo>
                  <a:lnTo>
                    <a:pt x="950896" y="3055283"/>
                  </a:lnTo>
                  <a:lnTo>
                    <a:pt x="947090" y="3050516"/>
                  </a:lnTo>
                  <a:lnTo>
                    <a:pt x="943919" y="3045432"/>
                  </a:lnTo>
                  <a:lnTo>
                    <a:pt x="941699" y="3040029"/>
                  </a:lnTo>
                  <a:lnTo>
                    <a:pt x="939479" y="3033991"/>
                  </a:lnTo>
                  <a:lnTo>
                    <a:pt x="937894" y="3028271"/>
                  </a:lnTo>
                  <a:lnTo>
                    <a:pt x="936942" y="3021916"/>
                  </a:lnTo>
                  <a:lnTo>
                    <a:pt x="936625" y="3015560"/>
                  </a:lnTo>
                  <a:lnTo>
                    <a:pt x="936625" y="2545241"/>
                  </a:lnTo>
                  <a:lnTo>
                    <a:pt x="994024" y="2529034"/>
                  </a:lnTo>
                  <a:lnTo>
                    <a:pt x="1053326" y="2512191"/>
                  </a:lnTo>
                  <a:lnTo>
                    <a:pt x="1112628" y="2493442"/>
                  </a:lnTo>
                  <a:lnTo>
                    <a:pt x="1173833" y="2474375"/>
                  </a:lnTo>
                  <a:lnTo>
                    <a:pt x="1235672" y="2453401"/>
                  </a:lnTo>
                  <a:lnTo>
                    <a:pt x="1266750" y="2442597"/>
                  </a:lnTo>
                  <a:lnTo>
                    <a:pt x="1298145" y="2431156"/>
                  </a:lnTo>
                  <a:lnTo>
                    <a:pt x="1330174" y="2419716"/>
                  </a:lnTo>
                  <a:lnTo>
                    <a:pt x="1361886" y="2407958"/>
                  </a:lnTo>
                  <a:lnTo>
                    <a:pt x="1394233" y="2395565"/>
                  </a:lnTo>
                  <a:lnTo>
                    <a:pt x="1426579" y="2383171"/>
                  </a:lnTo>
                  <a:lnTo>
                    <a:pt x="1448144" y="2374273"/>
                  </a:lnTo>
                  <a:lnTo>
                    <a:pt x="1470025" y="2365375"/>
                  </a:lnTo>
                  <a:close/>
                  <a:moveTo>
                    <a:pt x="2155826" y="2020888"/>
                  </a:moveTo>
                  <a:lnTo>
                    <a:pt x="2155826" y="3015578"/>
                  </a:lnTo>
                  <a:lnTo>
                    <a:pt x="2155190" y="3021932"/>
                  </a:lnTo>
                  <a:lnTo>
                    <a:pt x="2154553" y="3028286"/>
                  </a:lnTo>
                  <a:lnTo>
                    <a:pt x="2152962" y="3034004"/>
                  </a:lnTo>
                  <a:lnTo>
                    <a:pt x="2151052" y="3040040"/>
                  </a:lnTo>
                  <a:lnTo>
                    <a:pt x="2148188" y="3045441"/>
                  </a:lnTo>
                  <a:lnTo>
                    <a:pt x="2145006" y="3050524"/>
                  </a:lnTo>
                  <a:lnTo>
                    <a:pt x="2141505" y="3055289"/>
                  </a:lnTo>
                  <a:lnTo>
                    <a:pt x="2137367" y="3059737"/>
                  </a:lnTo>
                  <a:lnTo>
                    <a:pt x="2133230" y="3064185"/>
                  </a:lnTo>
                  <a:lnTo>
                    <a:pt x="2128456" y="3067679"/>
                  </a:lnTo>
                  <a:lnTo>
                    <a:pt x="2123364" y="3070856"/>
                  </a:lnTo>
                  <a:lnTo>
                    <a:pt x="2117636" y="3073080"/>
                  </a:lnTo>
                  <a:lnTo>
                    <a:pt x="2111907" y="3075622"/>
                  </a:lnTo>
                  <a:lnTo>
                    <a:pt x="2105860" y="3077210"/>
                  </a:lnTo>
                  <a:lnTo>
                    <a:pt x="2099813" y="3077845"/>
                  </a:lnTo>
                  <a:lnTo>
                    <a:pt x="2093766" y="3078163"/>
                  </a:lnTo>
                  <a:lnTo>
                    <a:pt x="1682898" y="3078163"/>
                  </a:lnTo>
                  <a:lnTo>
                    <a:pt x="1676533" y="3077845"/>
                  </a:lnTo>
                  <a:lnTo>
                    <a:pt x="1670486" y="3077210"/>
                  </a:lnTo>
                  <a:lnTo>
                    <a:pt x="1664757" y="3075622"/>
                  </a:lnTo>
                  <a:lnTo>
                    <a:pt x="1658711" y="3073080"/>
                  </a:lnTo>
                  <a:lnTo>
                    <a:pt x="1653300" y="3070856"/>
                  </a:lnTo>
                  <a:lnTo>
                    <a:pt x="1648208" y="3067679"/>
                  </a:lnTo>
                  <a:lnTo>
                    <a:pt x="1643434" y="3064185"/>
                  </a:lnTo>
                  <a:lnTo>
                    <a:pt x="1638979" y="3059737"/>
                  </a:lnTo>
                  <a:lnTo>
                    <a:pt x="1635160" y="3055289"/>
                  </a:lnTo>
                  <a:lnTo>
                    <a:pt x="1631341" y="3050524"/>
                  </a:lnTo>
                  <a:lnTo>
                    <a:pt x="1628158" y="3045441"/>
                  </a:lnTo>
                  <a:lnTo>
                    <a:pt x="1625612" y="3040040"/>
                  </a:lnTo>
                  <a:lnTo>
                    <a:pt x="1623702" y="3034004"/>
                  </a:lnTo>
                  <a:lnTo>
                    <a:pt x="1622111" y="3028286"/>
                  </a:lnTo>
                  <a:lnTo>
                    <a:pt x="1621156" y="3021932"/>
                  </a:lnTo>
                  <a:lnTo>
                    <a:pt x="1620838" y="3015578"/>
                  </a:lnTo>
                  <a:lnTo>
                    <a:pt x="1620838" y="2301092"/>
                  </a:lnTo>
                  <a:lnTo>
                    <a:pt x="1655210" y="2285842"/>
                  </a:lnTo>
                  <a:lnTo>
                    <a:pt x="1689581" y="2269958"/>
                  </a:lnTo>
                  <a:lnTo>
                    <a:pt x="1723953" y="2253756"/>
                  </a:lnTo>
                  <a:lnTo>
                    <a:pt x="1758006" y="2237553"/>
                  </a:lnTo>
                  <a:lnTo>
                    <a:pt x="1792060" y="2221033"/>
                  </a:lnTo>
                  <a:lnTo>
                    <a:pt x="1825477" y="2203878"/>
                  </a:lnTo>
                  <a:lnTo>
                    <a:pt x="1859530" y="2187041"/>
                  </a:lnTo>
                  <a:lnTo>
                    <a:pt x="1892629" y="2169568"/>
                  </a:lnTo>
                  <a:lnTo>
                    <a:pt x="1926364" y="2151777"/>
                  </a:lnTo>
                  <a:lnTo>
                    <a:pt x="1959462" y="2133668"/>
                  </a:lnTo>
                  <a:lnTo>
                    <a:pt x="1992879" y="2115560"/>
                  </a:lnTo>
                  <a:lnTo>
                    <a:pt x="2025660" y="2097452"/>
                  </a:lnTo>
                  <a:lnTo>
                    <a:pt x="2058440" y="2078390"/>
                  </a:lnTo>
                  <a:lnTo>
                    <a:pt x="2090902" y="2059647"/>
                  </a:lnTo>
                  <a:lnTo>
                    <a:pt x="2123682" y="2040267"/>
                  </a:lnTo>
                  <a:lnTo>
                    <a:pt x="2155826" y="2020888"/>
                  </a:lnTo>
                  <a:close/>
                  <a:moveTo>
                    <a:pt x="2840038" y="1514475"/>
                  </a:moveTo>
                  <a:lnTo>
                    <a:pt x="2840038" y="3015616"/>
                  </a:lnTo>
                  <a:lnTo>
                    <a:pt x="2839404" y="3021966"/>
                  </a:lnTo>
                  <a:lnTo>
                    <a:pt x="2838770" y="3028316"/>
                  </a:lnTo>
                  <a:lnTo>
                    <a:pt x="2837184" y="3034031"/>
                  </a:lnTo>
                  <a:lnTo>
                    <a:pt x="2834647" y="3040063"/>
                  </a:lnTo>
                  <a:lnTo>
                    <a:pt x="2832427" y="3045461"/>
                  </a:lnTo>
                  <a:lnTo>
                    <a:pt x="2829256" y="3050541"/>
                  </a:lnTo>
                  <a:lnTo>
                    <a:pt x="2825768" y="3055303"/>
                  </a:lnTo>
                  <a:lnTo>
                    <a:pt x="2821328" y="3059748"/>
                  </a:lnTo>
                  <a:lnTo>
                    <a:pt x="2817205" y="3064193"/>
                  </a:lnTo>
                  <a:lnTo>
                    <a:pt x="2812449" y="3067686"/>
                  </a:lnTo>
                  <a:lnTo>
                    <a:pt x="2807057" y="3070861"/>
                  </a:lnTo>
                  <a:lnTo>
                    <a:pt x="2801666" y="3073083"/>
                  </a:lnTo>
                  <a:lnTo>
                    <a:pt x="2796275" y="3075623"/>
                  </a:lnTo>
                  <a:lnTo>
                    <a:pt x="2790250" y="3077211"/>
                  </a:lnTo>
                  <a:lnTo>
                    <a:pt x="2783908" y="3077846"/>
                  </a:lnTo>
                  <a:lnTo>
                    <a:pt x="2777565" y="3078163"/>
                  </a:lnTo>
                  <a:lnTo>
                    <a:pt x="2368794" y="3078163"/>
                  </a:lnTo>
                  <a:lnTo>
                    <a:pt x="2362452" y="3077846"/>
                  </a:lnTo>
                  <a:lnTo>
                    <a:pt x="2356109" y="3077211"/>
                  </a:lnTo>
                  <a:lnTo>
                    <a:pt x="2350084" y="3075623"/>
                  </a:lnTo>
                  <a:lnTo>
                    <a:pt x="2344693" y="3073083"/>
                  </a:lnTo>
                  <a:lnTo>
                    <a:pt x="2339302" y="3070861"/>
                  </a:lnTo>
                  <a:lnTo>
                    <a:pt x="2334228" y="3067686"/>
                  </a:lnTo>
                  <a:lnTo>
                    <a:pt x="2329471" y="3064193"/>
                  </a:lnTo>
                  <a:lnTo>
                    <a:pt x="2324714" y="3059748"/>
                  </a:lnTo>
                  <a:lnTo>
                    <a:pt x="2320592" y="3055303"/>
                  </a:lnTo>
                  <a:lnTo>
                    <a:pt x="2317103" y="3050541"/>
                  </a:lnTo>
                  <a:lnTo>
                    <a:pt x="2313932" y="3045461"/>
                  </a:lnTo>
                  <a:lnTo>
                    <a:pt x="2311712" y="3040063"/>
                  </a:lnTo>
                  <a:lnTo>
                    <a:pt x="2309175" y="3034031"/>
                  </a:lnTo>
                  <a:lnTo>
                    <a:pt x="2307590" y="3028316"/>
                  </a:lnTo>
                  <a:lnTo>
                    <a:pt x="2306955" y="3021966"/>
                  </a:lnTo>
                  <a:lnTo>
                    <a:pt x="2306638" y="3015616"/>
                  </a:lnTo>
                  <a:lnTo>
                    <a:pt x="2306638" y="1925320"/>
                  </a:lnTo>
                  <a:lnTo>
                    <a:pt x="2351035" y="1895158"/>
                  </a:lnTo>
                  <a:lnTo>
                    <a:pt x="2395433" y="1864995"/>
                  </a:lnTo>
                  <a:lnTo>
                    <a:pt x="2439513" y="1834198"/>
                  </a:lnTo>
                  <a:lnTo>
                    <a:pt x="2483275" y="1803083"/>
                  </a:lnTo>
                  <a:lnTo>
                    <a:pt x="2526721" y="1771015"/>
                  </a:lnTo>
                  <a:lnTo>
                    <a:pt x="2569533" y="1738630"/>
                  </a:lnTo>
                  <a:lnTo>
                    <a:pt x="2612344" y="1705610"/>
                  </a:lnTo>
                  <a:lnTo>
                    <a:pt x="2654204" y="1671955"/>
                  </a:lnTo>
                  <a:lnTo>
                    <a:pt x="2701139" y="1633855"/>
                  </a:lnTo>
                  <a:lnTo>
                    <a:pt x="2748073" y="1594803"/>
                  </a:lnTo>
                  <a:lnTo>
                    <a:pt x="2794055" y="1554798"/>
                  </a:lnTo>
                  <a:lnTo>
                    <a:pt x="2840038" y="1514475"/>
                  </a:lnTo>
                  <a:close/>
                  <a:moveTo>
                    <a:pt x="3525838" y="762000"/>
                  </a:moveTo>
                  <a:lnTo>
                    <a:pt x="3525838" y="3015624"/>
                  </a:lnTo>
                  <a:lnTo>
                    <a:pt x="3525521" y="3021973"/>
                  </a:lnTo>
                  <a:lnTo>
                    <a:pt x="3524886" y="3028322"/>
                  </a:lnTo>
                  <a:lnTo>
                    <a:pt x="3523298" y="3034037"/>
                  </a:lnTo>
                  <a:lnTo>
                    <a:pt x="3521076" y="3040068"/>
                  </a:lnTo>
                  <a:lnTo>
                    <a:pt x="3518536" y="3045465"/>
                  </a:lnTo>
                  <a:lnTo>
                    <a:pt x="3515361" y="3050544"/>
                  </a:lnTo>
                  <a:lnTo>
                    <a:pt x="3511868" y="3055306"/>
                  </a:lnTo>
                  <a:lnTo>
                    <a:pt x="3507741" y="3059751"/>
                  </a:lnTo>
                  <a:lnTo>
                    <a:pt x="3503613" y="3064195"/>
                  </a:lnTo>
                  <a:lnTo>
                    <a:pt x="3498851" y="3067687"/>
                  </a:lnTo>
                  <a:lnTo>
                    <a:pt x="3493453" y="3070862"/>
                  </a:lnTo>
                  <a:lnTo>
                    <a:pt x="3488056" y="3073084"/>
                  </a:lnTo>
                  <a:lnTo>
                    <a:pt x="3482023" y="3075623"/>
                  </a:lnTo>
                  <a:lnTo>
                    <a:pt x="3476308" y="3077211"/>
                  </a:lnTo>
                  <a:lnTo>
                    <a:pt x="3470276" y="3077846"/>
                  </a:lnTo>
                  <a:lnTo>
                    <a:pt x="3463926" y="3078163"/>
                  </a:lnTo>
                  <a:lnTo>
                    <a:pt x="3054351" y="3078163"/>
                  </a:lnTo>
                  <a:lnTo>
                    <a:pt x="3048001" y="3077846"/>
                  </a:lnTo>
                  <a:lnTo>
                    <a:pt x="3041968" y="3077211"/>
                  </a:lnTo>
                  <a:lnTo>
                    <a:pt x="3035936" y="3075623"/>
                  </a:lnTo>
                  <a:lnTo>
                    <a:pt x="3030221" y="3073084"/>
                  </a:lnTo>
                  <a:lnTo>
                    <a:pt x="3024506" y="3070862"/>
                  </a:lnTo>
                  <a:lnTo>
                    <a:pt x="3019426" y="3067687"/>
                  </a:lnTo>
                  <a:lnTo>
                    <a:pt x="3014663" y="3064195"/>
                  </a:lnTo>
                  <a:lnTo>
                    <a:pt x="3010536" y="3059751"/>
                  </a:lnTo>
                  <a:lnTo>
                    <a:pt x="3006408" y="3055306"/>
                  </a:lnTo>
                  <a:lnTo>
                    <a:pt x="3002916" y="3050544"/>
                  </a:lnTo>
                  <a:lnTo>
                    <a:pt x="2999741" y="3045465"/>
                  </a:lnTo>
                  <a:lnTo>
                    <a:pt x="2997201" y="3040068"/>
                  </a:lnTo>
                  <a:lnTo>
                    <a:pt x="2994978" y="3034037"/>
                  </a:lnTo>
                  <a:lnTo>
                    <a:pt x="2993391" y="3028322"/>
                  </a:lnTo>
                  <a:lnTo>
                    <a:pt x="2992756" y="3021973"/>
                  </a:lnTo>
                  <a:lnTo>
                    <a:pt x="2992438" y="3015624"/>
                  </a:lnTo>
                  <a:lnTo>
                    <a:pt x="2992438" y="1374374"/>
                  </a:lnTo>
                  <a:lnTo>
                    <a:pt x="3028316" y="1338819"/>
                  </a:lnTo>
                  <a:lnTo>
                    <a:pt x="3063558" y="1303264"/>
                  </a:lnTo>
                  <a:lnTo>
                    <a:pt x="3098801" y="1267391"/>
                  </a:lnTo>
                  <a:lnTo>
                    <a:pt x="3133408" y="1230884"/>
                  </a:lnTo>
                  <a:lnTo>
                    <a:pt x="3168333" y="1194059"/>
                  </a:lnTo>
                  <a:lnTo>
                    <a:pt x="3201988" y="1156599"/>
                  </a:lnTo>
                  <a:lnTo>
                    <a:pt x="3235961" y="1119139"/>
                  </a:lnTo>
                  <a:lnTo>
                    <a:pt x="3269616" y="1081044"/>
                  </a:lnTo>
                  <a:lnTo>
                    <a:pt x="3302636" y="1042314"/>
                  </a:lnTo>
                  <a:lnTo>
                    <a:pt x="3335973" y="1003585"/>
                  </a:lnTo>
                  <a:lnTo>
                    <a:pt x="3368041" y="964220"/>
                  </a:lnTo>
                  <a:lnTo>
                    <a:pt x="3400426" y="924221"/>
                  </a:lnTo>
                  <a:lnTo>
                    <a:pt x="3432493" y="884221"/>
                  </a:lnTo>
                  <a:lnTo>
                    <a:pt x="3463926" y="843904"/>
                  </a:lnTo>
                  <a:lnTo>
                    <a:pt x="3495041" y="802952"/>
                  </a:lnTo>
                  <a:lnTo>
                    <a:pt x="3525838" y="762000"/>
                  </a:lnTo>
                  <a:close/>
                  <a:moveTo>
                    <a:pt x="549911" y="373063"/>
                  </a:moveTo>
                  <a:lnTo>
                    <a:pt x="655638" y="373063"/>
                  </a:lnTo>
                  <a:lnTo>
                    <a:pt x="658813" y="373381"/>
                  </a:lnTo>
                  <a:lnTo>
                    <a:pt x="661988" y="373698"/>
                  </a:lnTo>
                  <a:lnTo>
                    <a:pt x="664846" y="374650"/>
                  </a:lnTo>
                  <a:lnTo>
                    <a:pt x="667386" y="375920"/>
                  </a:lnTo>
                  <a:lnTo>
                    <a:pt x="670243" y="376872"/>
                  </a:lnTo>
                  <a:lnTo>
                    <a:pt x="673101" y="378460"/>
                  </a:lnTo>
                  <a:lnTo>
                    <a:pt x="675323" y="380047"/>
                  </a:lnTo>
                  <a:lnTo>
                    <a:pt x="677228" y="382269"/>
                  </a:lnTo>
                  <a:lnTo>
                    <a:pt x="679451" y="384491"/>
                  </a:lnTo>
                  <a:lnTo>
                    <a:pt x="681356" y="386713"/>
                  </a:lnTo>
                  <a:lnTo>
                    <a:pt x="682943" y="389252"/>
                  </a:lnTo>
                  <a:lnTo>
                    <a:pt x="684213" y="392109"/>
                  </a:lnTo>
                  <a:lnTo>
                    <a:pt x="684848" y="394649"/>
                  </a:lnTo>
                  <a:lnTo>
                    <a:pt x="685483" y="397823"/>
                  </a:lnTo>
                  <a:lnTo>
                    <a:pt x="686436" y="400680"/>
                  </a:lnTo>
                  <a:lnTo>
                    <a:pt x="686436" y="403854"/>
                  </a:lnTo>
                  <a:lnTo>
                    <a:pt x="686436" y="515908"/>
                  </a:lnTo>
                  <a:lnTo>
                    <a:pt x="708026" y="518448"/>
                  </a:lnTo>
                  <a:lnTo>
                    <a:pt x="729933" y="522257"/>
                  </a:lnTo>
                  <a:lnTo>
                    <a:pt x="751206" y="526384"/>
                  </a:lnTo>
                  <a:lnTo>
                    <a:pt x="761366" y="528923"/>
                  </a:lnTo>
                  <a:lnTo>
                    <a:pt x="772161" y="531463"/>
                  </a:lnTo>
                  <a:lnTo>
                    <a:pt x="788036" y="536859"/>
                  </a:lnTo>
                  <a:lnTo>
                    <a:pt x="804864" y="542573"/>
                  </a:lnTo>
                  <a:lnTo>
                    <a:pt x="821691" y="548922"/>
                  </a:lnTo>
                  <a:lnTo>
                    <a:pt x="839154" y="556857"/>
                  </a:lnTo>
                  <a:lnTo>
                    <a:pt x="856299" y="565111"/>
                  </a:lnTo>
                  <a:lnTo>
                    <a:pt x="873761" y="574316"/>
                  </a:lnTo>
                  <a:lnTo>
                    <a:pt x="890589" y="584157"/>
                  </a:lnTo>
                  <a:lnTo>
                    <a:pt x="907734" y="594315"/>
                  </a:lnTo>
                  <a:lnTo>
                    <a:pt x="924244" y="605425"/>
                  </a:lnTo>
                  <a:lnTo>
                    <a:pt x="940119" y="617170"/>
                  </a:lnTo>
                  <a:lnTo>
                    <a:pt x="955359" y="629550"/>
                  </a:lnTo>
                  <a:lnTo>
                    <a:pt x="962661" y="635581"/>
                  </a:lnTo>
                  <a:lnTo>
                    <a:pt x="969646" y="641930"/>
                  </a:lnTo>
                  <a:lnTo>
                    <a:pt x="976314" y="648596"/>
                  </a:lnTo>
                  <a:lnTo>
                    <a:pt x="982981" y="655579"/>
                  </a:lnTo>
                  <a:lnTo>
                    <a:pt x="989331" y="662246"/>
                  </a:lnTo>
                  <a:lnTo>
                    <a:pt x="995364" y="668912"/>
                  </a:lnTo>
                  <a:lnTo>
                    <a:pt x="1001079" y="675895"/>
                  </a:lnTo>
                  <a:lnTo>
                    <a:pt x="1006794" y="683196"/>
                  </a:lnTo>
                  <a:lnTo>
                    <a:pt x="1011556" y="690180"/>
                  </a:lnTo>
                  <a:lnTo>
                    <a:pt x="1016001" y="697163"/>
                  </a:lnTo>
                  <a:lnTo>
                    <a:pt x="1019176" y="702242"/>
                  </a:lnTo>
                  <a:lnTo>
                    <a:pt x="1021716" y="707639"/>
                  </a:lnTo>
                  <a:lnTo>
                    <a:pt x="1023621" y="712718"/>
                  </a:lnTo>
                  <a:lnTo>
                    <a:pt x="1025209" y="717797"/>
                  </a:lnTo>
                  <a:lnTo>
                    <a:pt x="1026479" y="723193"/>
                  </a:lnTo>
                  <a:lnTo>
                    <a:pt x="1027114" y="728907"/>
                  </a:lnTo>
                  <a:lnTo>
                    <a:pt x="1028066" y="734621"/>
                  </a:lnTo>
                  <a:lnTo>
                    <a:pt x="1028066" y="740334"/>
                  </a:lnTo>
                  <a:lnTo>
                    <a:pt x="1027749" y="746048"/>
                  </a:lnTo>
                  <a:lnTo>
                    <a:pt x="1026796" y="752079"/>
                  </a:lnTo>
                  <a:lnTo>
                    <a:pt x="1025526" y="758111"/>
                  </a:lnTo>
                  <a:lnTo>
                    <a:pt x="1023939" y="763824"/>
                  </a:lnTo>
                  <a:lnTo>
                    <a:pt x="1022034" y="769856"/>
                  </a:lnTo>
                  <a:lnTo>
                    <a:pt x="1019811" y="775887"/>
                  </a:lnTo>
                  <a:lnTo>
                    <a:pt x="1017271" y="781601"/>
                  </a:lnTo>
                  <a:lnTo>
                    <a:pt x="1014096" y="787632"/>
                  </a:lnTo>
                  <a:lnTo>
                    <a:pt x="1010286" y="794616"/>
                  </a:lnTo>
                  <a:lnTo>
                    <a:pt x="1005524" y="800964"/>
                  </a:lnTo>
                  <a:lnTo>
                    <a:pt x="1000444" y="807630"/>
                  </a:lnTo>
                  <a:lnTo>
                    <a:pt x="994729" y="813979"/>
                  </a:lnTo>
                  <a:lnTo>
                    <a:pt x="989014" y="820328"/>
                  </a:lnTo>
                  <a:lnTo>
                    <a:pt x="982664" y="826359"/>
                  </a:lnTo>
                  <a:lnTo>
                    <a:pt x="975996" y="832073"/>
                  </a:lnTo>
                  <a:lnTo>
                    <a:pt x="969329" y="837152"/>
                  </a:lnTo>
                  <a:lnTo>
                    <a:pt x="961709" y="841913"/>
                  </a:lnTo>
                  <a:lnTo>
                    <a:pt x="954089" y="846675"/>
                  </a:lnTo>
                  <a:lnTo>
                    <a:pt x="946469" y="850167"/>
                  </a:lnTo>
                  <a:lnTo>
                    <a:pt x="938214" y="853976"/>
                  </a:lnTo>
                  <a:lnTo>
                    <a:pt x="930276" y="856198"/>
                  </a:lnTo>
                  <a:lnTo>
                    <a:pt x="922021" y="858102"/>
                  </a:lnTo>
                  <a:lnTo>
                    <a:pt x="913131" y="859690"/>
                  </a:lnTo>
                  <a:lnTo>
                    <a:pt x="904876" y="860007"/>
                  </a:lnTo>
                  <a:lnTo>
                    <a:pt x="899796" y="859690"/>
                  </a:lnTo>
                  <a:lnTo>
                    <a:pt x="894716" y="859372"/>
                  </a:lnTo>
                  <a:lnTo>
                    <a:pt x="889954" y="858420"/>
                  </a:lnTo>
                  <a:lnTo>
                    <a:pt x="885191" y="857785"/>
                  </a:lnTo>
                  <a:lnTo>
                    <a:pt x="880746" y="856198"/>
                  </a:lnTo>
                  <a:lnTo>
                    <a:pt x="876619" y="854611"/>
                  </a:lnTo>
                  <a:lnTo>
                    <a:pt x="872174" y="852706"/>
                  </a:lnTo>
                  <a:lnTo>
                    <a:pt x="867729" y="850801"/>
                  </a:lnTo>
                  <a:lnTo>
                    <a:pt x="863919" y="848262"/>
                  </a:lnTo>
                  <a:lnTo>
                    <a:pt x="860109" y="845405"/>
                  </a:lnTo>
                  <a:lnTo>
                    <a:pt x="856299" y="842548"/>
                  </a:lnTo>
                  <a:lnTo>
                    <a:pt x="852806" y="839374"/>
                  </a:lnTo>
                  <a:lnTo>
                    <a:pt x="849314" y="835565"/>
                  </a:lnTo>
                  <a:lnTo>
                    <a:pt x="846139" y="832073"/>
                  </a:lnTo>
                  <a:lnTo>
                    <a:pt x="843281" y="828264"/>
                  </a:lnTo>
                  <a:lnTo>
                    <a:pt x="840106" y="823820"/>
                  </a:lnTo>
                  <a:lnTo>
                    <a:pt x="834709" y="816519"/>
                  </a:lnTo>
                  <a:lnTo>
                    <a:pt x="831534" y="812392"/>
                  </a:lnTo>
                  <a:lnTo>
                    <a:pt x="825184" y="806361"/>
                  </a:lnTo>
                  <a:lnTo>
                    <a:pt x="819469" y="800647"/>
                  </a:lnTo>
                  <a:lnTo>
                    <a:pt x="807086" y="790172"/>
                  </a:lnTo>
                  <a:lnTo>
                    <a:pt x="793751" y="780014"/>
                  </a:lnTo>
                  <a:lnTo>
                    <a:pt x="779781" y="769856"/>
                  </a:lnTo>
                  <a:lnTo>
                    <a:pt x="765176" y="760015"/>
                  </a:lnTo>
                  <a:lnTo>
                    <a:pt x="750571" y="750810"/>
                  </a:lnTo>
                  <a:lnTo>
                    <a:pt x="736918" y="742874"/>
                  </a:lnTo>
                  <a:lnTo>
                    <a:pt x="730251" y="739382"/>
                  </a:lnTo>
                  <a:lnTo>
                    <a:pt x="723901" y="736208"/>
                  </a:lnTo>
                  <a:lnTo>
                    <a:pt x="717551" y="733668"/>
                  </a:lnTo>
                  <a:lnTo>
                    <a:pt x="711518" y="731446"/>
                  </a:lnTo>
                  <a:lnTo>
                    <a:pt x="698501" y="727320"/>
                  </a:lnTo>
                  <a:lnTo>
                    <a:pt x="685483" y="723828"/>
                  </a:lnTo>
                  <a:lnTo>
                    <a:pt x="672148" y="720653"/>
                  </a:lnTo>
                  <a:lnTo>
                    <a:pt x="658813" y="718114"/>
                  </a:lnTo>
                  <a:lnTo>
                    <a:pt x="645796" y="716209"/>
                  </a:lnTo>
                  <a:lnTo>
                    <a:pt x="632461" y="714622"/>
                  </a:lnTo>
                  <a:lnTo>
                    <a:pt x="619443" y="713670"/>
                  </a:lnTo>
                  <a:lnTo>
                    <a:pt x="606426" y="713352"/>
                  </a:lnTo>
                  <a:lnTo>
                    <a:pt x="597536" y="713352"/>
                  </a:lnTo>
                  <a:lnTo>
                    <a:pt x="588646" y="713670"/>
                  </a:lnTo>
                  <a:lnTo>
                    <a:pt x="579438" y="714622"/>
                  </a:lnTo>
                  <a:lnTo>
                    <a:pt x="569596" y="715892"/>
                  </a:lnTo>
                  <a:lnTo>
                    <a:pt x="559753" y="717479"/>
                  </a:lnTo>
                  <a:lnTo>
                    <a:pt x="549593" y="719066"/>
                  </a:lnTo>
                  <a:lnTo>
                    <a:pt x="539433" y="721606"/>
                  </a:lnTo>
                  <a:lnTo>
                    <a:pt x="528638" y="724463"/>
                  </a:lnTo>
                  <a:lnTo>
                    <a:pt x="518161" y="727954"/>
                  </a:lnTo>
                  <a:lnTo>
                    <a:pt x="507366" y="732081"/>
                  </a:lnTo>
                  <a:lnTo>
                    <a:pt x="496571" y="736843"/>
                  </a:lnTo>
                  <a:lnTo>
                    <a:pt x="486093" y="742239"/>
                  </a:lnTo>
                  <a:lnTo>
                    <a:pt x="474981" y="748588"/>
                  </a:lnTo>
                  <a:lnTo>
                    <a:pt x="464821" y="755254"/>
                  </a:lnTo>
                  <a:lnTo>
                    <a:pt x="454026" y="763190"/>
                  </a:lnTo>
                  <a:lnTo>
                    <a:pt x="443866" y="771760"/>
                  </a:lnTo>
                  <a:lnTo>
                    <a:pt x="440691" y="774935"/>
                  </a:lnTo>
                  <a:lnTo>
                    <a:pt x="437516" y="778109"/>
                  </a:lnTo>
                  <a:lnTo>
                    <a:pt x="434658" y="781283"/>
                  </a:lnTo>
                  <a:lnTo>
                    <a:pt x="432118" y="784775"/>
                  </a:lnTo>
                  <a:lnTo>
                    <a:pt x="427356" y="792711"/>
                  </a:lnTo>
                  <a:lnTo>
                    <a:pt x="422911" y="800647"/>
                  </a:lnTo>
                  <a:lnTo>
                    <a:pt x="419418" y="809535"/>
                  </a:lnTo>
                  <a:lnTo>
                    <a:pt x="416561" y="818741"/>
                  </a:lnTo>
                  <a:lnTo>
                    <a:pt x="414656" y="828264"/>
                  </a:lnTo>
                  <a:lnTo>
                    <a:pt x="413068" y="837787"/>
                  </a:lnTo>
                  <a:lnTo>
                    <a:pt x="412751" y="847627"/>
                  </a:lnTo>
                  <a:lnTo>
                    <a:pt x="412751" y="857785"/>
                  </a:lnTo>
                  <a:lnTo>
                    <a:pt x="413386" y="867625"/>
                  </a:lnTo>
                  <a:lnTo>
                    <a:pt x="414973" y="877466"/>
                  </a:lnTo>
                  <a:lnTo>
                    <a:pt x="417513" y="887306"/>
                  </a:lnTo>
                  <a:lnTo>
                    <a:pt x="420688" y="896829"/>
                  </a:lnTo>
                  <a:lnTo>
                    <a:pt x="424498" y="906035"/>
                  </a:lnTo>
                  <a:lnTo>
                    <a:pt x="429261" y="914606"/>
                  </a:lnTo>
                  <a:lnTo>
                    <a:pt x="434023" y="921272"/>
                  </a:lnTo>
                  <a:lnTo>
                    <a:pt x="438468" y="927620"/>
                  </a:lnTo>
                  <a:lnTo>
                    <a:pt x="443231" y="933652"/>
                  </a:lnTo>
                  <a:lnTo>
                    <a:pt x="448311" y="939048"/>
                  </a:lnTo>
                  <a:lnTo>
                    <a:pt x="453391" y="944127"/>
                  </a:lnTo>
                  <a:lnTo>
                    <a:pt x="458788" y="948571"/>
                  </a:lnTo>
                  <a:lnTo>
                    <a:pt x="464821" y="953333"/>
                  </a:lnTo>
                  <a:lnTo>
                    <a:pt x="470536" y="957142"/>
                  </a:lnTo>
                  <a:lnTo>
                    <a:pt x="476886" y="961586"/>
                  </a:lnTo>
                  <a:lnTo>
                    <a:pt x="483236" y="965078"/>
                  </a:lnTo>
                  <a:lnTo>
                    <a:pt x="497523" y="972696"/>
                  </a:lnTo>
                  <a:lnTo>
                    <a:pt x="512763" y="979997"/>
                  </a:lnTo>
                  <a:lnTo>
                    <a:pt x="529591" y="987933"/>
                  </a:lnTo>
                  <a:lnTo>
                    <a:pt x="538163" y="991742"/>
                  </a:lnTo>
                  <a:lnTo>
                    <a:pt x="592138" y="1015232"/>
                  </a:lnTo>
                  <a:lnTo>
                    <a:pt x="629286" y="1031421"/>
                  </a:lnTo>
                  <a:lnTo>
                    <a:pt x="664211" y="1047610"/>
                  </a:lnTo>
                  <a:lnTo>
                    <a:pt x="686436" y="1056181"/>
                  </a:lnTo>
                  <a:lnTo>
                    <a:pt x="738188" y="1077767"/>
                  </a:lnTo>
                  <a:lnTo>
                    <a:pt x="764858" y="1089829"/>
                  </a:lnTo>
                  <a:lnTo>
                    <a:pt x="792164" y="1101892"/>
                  </a:lnTo>
                  <a:lnTo>
                    <a:pt x="819786" y="1114906"/>
                  </a:lnTo>
                  <a:lnTo>
                    <a:pt x="846456" y="1129191"/>
                  </a:lnTo>
                  <a:lnTo>
                    <a:pt x="860109" y="1136175"/>
                  </a:lnTo>
                  <a:lnTo>
                    <a:pt x="873444" y="1143793"/>
                  </a:lnTo>
                  <a:lnTo>
                    <a:pt x="886461" y="1151094"/>
                  </a:lnTo>
                  <a:lnTo>
                    <a:pt x="899479" y="1159030"/>
                  </a:lnTo>
                  <a:lnTo>
                    <a:pt x="912179" y="1166966"/>
                  </a:lnTo>
                  <a:lnTo>
                    <a:pt x="924244" y="1175536"/>
                  </a:lnTo>
                  <a:lnTo>
                    <a:pt x="935991" y="1183790"/>
                  </a:lnTo>
                  <a:lnTo>
                    <a:pt x="948056" y="1192995"/>
                  </a:lnTo>
                  <a:lnTo>
                    <a:pt x="958851" y="1202201"/>
                  </a:lnTo>
                  <a:lnTo>
                    <a:pt x="969646" y="1211406"/>
                  </a:lnTo>
                  <a:lnTo>
                    <a:pt x="980124" y="1220929"/>
                  </a:lnTo>
                  <a:lnTo>
                    <a:pt x="989966" y="1231405"/>
                  </a:lnTo>
                  <a:lnTo>
                    <a:pt x="999174" y="1241563"/>
                  </a:lnTo>
                  <a:lnTo>
                    <a:pt x="1008381" y="1251721"/>
                  </a:lnTo>
                  <a:lnTo>
                    <a:pt x="1016001" y="1262831"/>
                  </a:lnTo>
                  <a:lnTo>
                    <a:pt x="1023621" y="1273941"/>
                  </a:lnTo>
                  <a:lnTo>
                    <a:pt x="1030606" y="1285369"/>
                  </a:lnTo>
                  <a:lnTo>
                    <a:pt x="1036639" y="1297114"/>
                  </a:lnTo>
                  <a:lnTo>
                    <a:pt x="1042036" y="1309494"/>
                  </a:lnTo>
                  <a:lnTo>
                    <a:pt x="1046799" y="1321873"/>
                  </a:lnTo>
                  <a:lnTo>
                    <a:pt x="1050609" y="1333936"/>
                  </a:lnTo>
                  <a:lnTo>
                    <a:pt x="1054101" y="1345364"/>
                  </a:lnTo>
                  <a:lnTo>
                    <a:pt x="1056641" y="1357109"/>
                  </a:lnTo>
                  <a:lnTo>
                    <a:pt x="1058864" y="1368854"/>
                  </a:lnTo>
                  <a:lnTo>
                    <a:pt x="1060769" y="1380599"/>
                  </a:lnTo>
                  <a:lnTo>
                    <a:pt x="1062356" y="1392661"/>
                  </a:lnTo>
                  <a:lnTo>
                    <a:pt x="1062991" y="1404406"/>
                  </a:lnTo>
                  <a:lnTo>
                    <a:pt x="1063626" y="1416151"/>
                  </a:lnTo>
                  <a:lnTo>
                    <a:pt x="1063626" y="1428214"/>
                  </a:lnTo>
                  <a:lnTo>
                    <a:pt x="1062991" y="1439959"/>
                  </a:lnTo>
                  <a:lnTo>
                    <a:pt x="1062356" y="1451704"/>
                  </a:lnTo>
                  <a:lnTo>
                    <a:pt x="1061086" y="1463449"/>
                  </a:lnTo>
                  <a:lnTo>
                    <a:pt x="1059181" y="1475511"/>
                  </a:lnTo>
                  <a:lnTo>
                    <a:pt x="1057276" y="1487257"/>
                  </a:lnTo>
                  <a:lnTo>
                    <a:pt x="1054419" y="1498684"/>
                  </a:lnTo>
                  <a:lnTo>
                    <a:pt x="1051561" y="1510112"/>
                  </a:lnTo>
                  <a:lnTo>
                    <a:pt x="1048069" y="1521539"/>
                  </a:lnTo>
                  <a:lnTo>
                    <a:pt x="1044259" y="1532967"/>
                  </a:lnTo>
                  <a:lnTo>
                    <a:pt x="1039814" y="1544077"/>
                  </a:lnTo>
                  <a:lnTo>
                    <a:pt x="1035369" y="1555187"/>
                  </a:lnTo>
                  <a:lnTo>
                    <a:pt x="1030289" y="1565980"/>
                  </a:lnTo>
                  <a:lnTo>
                    <a:pt x="1024891" y="1576773"/>
                  </a:lnTo>
                  <a:lnTo>
                    <a:pt x="1018859" y="1587248"/>
                  </a:lnTo>
                  <a:lnTo>
                    <a:pt x="1012509" y="1598041"/>
                  </a:lnTo>
                  <a:lnTo>
                    <a:pt x="1005841" y="1608199"/>
                  </a:lnTo>
                  <a:lnTo>
                    <a:pt x="998856" y="1618039"/>
                  </a:lnTo>
                  <a:lnTo>
                    <a:pt x="991236" y="1627880"/>
                  </a:lnTo>
                  <a:lnTo>
                    <a:pt x="983299" y="1637403"/>
                  </a:lnTo>
                  <a:lnTo>
                    <a:pt x="975044" y="1646926"/>
                  </a:lnTo>
                  <a:lnTo>
                    <a:pt x="966789" y="1656131"/>
                  </a:lnTo>
                  <a:lnTo>
                    <a:pt x="957899" y="1665020"/>
                  </a:lnTo>
                  <a:lnTo>
                    <a:pt x="948374" y="1673908"/>
                  </a:lnTo>
                  <a:lnTo>
                    <a:pt x="936944" y="1682796"/>
                  </a:lnTo>
                  <a:lnTo>
                    <a:pt x="925196" y="1692001"/>
                  </a:lnTo>
                  <a:lnTo>
                    <a:pt x="912179" y="1700572"/>
                  </a:lnTo>
                  <a:lnTo>
                    <a:pt x="898209" y="1708508"/>
                  </a:lnTo>
                  <a:lnTo>
                    <a:pt x="883921" y="1716444"/>
                  </a:lnTo>
                  <a:lnTo>
                    <a:pt x="868999" y="1723110"/>
                  </a:lnTo>
                  <a:lnTo>
                    <a:pt x="853124" y="1729776"/>
                  </a:lnTo>
                  <a:lnTo>
                    <a:pt x="836614" y="1736125"/>
                  </a:lnTo>
                  <a:lnTo>
                    <a:pt x="819786" y="1741521"/>
                  </a:lnTo>
                  <a:lnTo>
                    <a:pt x="802324" y="1746283"/>
                  </a:lnTo>
                  <a:lnTo>
                    <a:pt x="784226" y="1751044"/>
                  </a:lnTo>
                  <a:lnTo>
                    <a:pt x="765811" y="1755171"/>
                  </a:lnTo>
                  <a:lnTo>
                    <a:pt x="746443" y="1758663"/>
                  </a:lnTo>
                  <a:lnTo>
                    <a:pt x="727076" y="1761202"/>
                  </a:lnTo>
                  <a:lnTo>
                    <a:pt x="707073" y="1763742"/>
                  </a:lnTo>
                  <a:lnTo>
                    <a:pt x="686436" y="1765329"/>
                  </a:lnTo>
                  <a:lnTo>
                    <a:pt x="686436" y="1869447"/>
                  </a:lnTo>
                  <a:lnTo>
                    <a:pt x="686436" y="1872621"/>
                  </a:lnTo>
                  <a:lnTo>
                    <a:pt x="685483" y="1875161"/>
                  </a:lnTo>
                  <a:lnTo>
                    <a:pt x="684848" y="1878335"/>
                  </a:lnTo>
                  <a:lnTo>
                    <a:pt x="684213" y="1881192"/>
                  </a:lnTo>
                  <a:lnTo>
                    <a:pt x="682943" y="1884049"/>
                  </a:lnTo>
                  <a:lnTo>
                    <a:pt x="681356" y="1886271"/>
                  </a:lnTo>
                  <a:lnTo>
                    <a:pt x="679451" y="1888811"/>
                  </a:lnTo>
                  <a:lnTo>
                    <a:pt x="677228" y="1891033"/>
                  </a:lnTo>
                  <a:lnTo>
                    <a:pt x="675323" y="1892937"/>
                  </a:lnTo>
                  <a:lnTo>
                    <a:pt x="673101" y="1894524"/>
                  </a:lnTo>
                  <a:lnTo>
                    <a:pt x="670243" y="1896112"/>
                  </a:lnTo>
                  <a:lnTo>
                    <a:pt x="667386" y="1897381"/>
                  </a:lnTo>
                  <a:lnTo>
                    <a:pt x="664846" y="1898651"/>
                  </a:lnTo>
                  <a:lnTo>
                    <a:pt x="661988" y="1899286"/>
                  </a:lnTo>
                  <a:lnTo>
                    <a:pt x="658813" y="1899921"/>
                  </a:lnTo>
                  <a:lnTo>
                    <a:pt x="655638" y="1900238"/>
                  </a:lnTo>
                  <a:lnTo>
                    <a:pt x="549911" y="1900238"/>
                  </a:lnTo>
                  <a:lnTo>
                    <a:pt x="546736" y="1899921"/>
                  </a:lnTo>
                  <a:lnTo>
                    <a:pt x="543561" y="1899286"/>
                  </a:lnTo>
                  <a:lnTo>
                    <a:pt x="540386" y="1898651"/>
                  </a:lnTo>
                  <a:lnTo>
                    <a:pt x="537846" y="1897381"/>
                  </a:lnTo>
                  <a:lnTo>
                    <a:pt x="534988" y="1896112"/>
                  </a:lnTo>
                  <a:lnTo>
                    <a:pt x="532766" y="1894524"/>
                  </a:lnTo>
                  <a:lnTo>
                    <a:pt x="530226" y="1892937"/>
                  </a:lnTo>
                  <a:lnTo>
                    <a:pt x="528003" y="1891033"/>
                  </a:lnTo>
                  <a:lnTo>
                    <a:pt x="525781" y="1888811"/>
                  </a:lnTo>
                  <a:lnTo>
                    <a:pt x="524193" y="1886271"/>
                  </a:lnTo>
                  <a:lnTo>
                    <a:pt x="522606" y="1884049"/>
                  </a:lnTo>
                  <a:lnTo>
                    <a:pt x="521653" y="1881192"/>
                  </a:lnTo>
                  <a:lnTo>
                    <a:pt x="520383" y="1878335"/>
                  </a:lnTo>
                  <a:lnTo>
                    <a:pt x="519748" y="1875161"/>
                  </a:lnTo>
                  <a:lnTo>
                    <a:pt x="519113" y="1872621"/>
                  </a:lnTo>
                  <a:lnTo>
                    <a:pt x="518796" y="1869447"/>
                  </a:lnTo>
                  <a:lnTo>
                    <a:pt x="518796" y="1757710"/>
                  </a:lnTo>
                  <a:lnTo>
                    <a:pt x="493078" y="1753584"/>
                  </a:lnTo>
                  <a:lnTo>
                    <a:pt x="467678" y="1748187"/>
                  </a:lnTo>
                  <a:lnTo>
                    <a:pt x="441961" y="1742156"/>
                  </a:lnTo>
                  <a:lnTo>
                    <a:pt x="429261" y="1738982"/>
                  </a:lnTo>
                  <a:lnTo>
                    <a:pt x="416561" y="1734855"/>
                  </a:lnTo>
                  <a:lnTo>
                    <a:pt x="404178" y="1731363"/>
                  </a:lnTo>
                  <a:lnTo>
                    <a:pt x="391796" y="1726919"/>
                  </a:lnTo>
                  <a:lnTo>
                    <a:pt x="379731" y="1722793"/>
                  </a:lnTo>
                  <a:lnTo>
                    <a:pt x="367666" y="1718349"/>
                  </a:lnTo>
                  <a:lnTo>
                    <a:pt x="355601" y="1713270"/>
                  </a:lnTo>
                  <a:lnTo>
                    <a:pt x="344171" y="1708508"/>
                  </a:lnTo>
                  <a:lnTo>
                    <a:pt x="332106" y="1703112"/>
                  </a:lnTo>
                  <a:lnTo>
                    <a:pt x="321311" y="1697398"/>
                  </a:lnTo>
                  <a:lnTo>
                    <a:pt x="309881" y="1692001"/>
                  </a:lnTo>
                  <a:lnTo>
                    <a:pt x="299086" y="1685970"/>
                  </a:lnTo>
                  <a:lnTo>
                    <a:pt x="288608" y="1679622"/>
                  </a:lnTo>
                  <a:lnTo>
                    <a:pt x="277813" y="1673273"/>
                  </a:lnTo>
                  <a:lnTo>
                    <a:pt x="267971" y="1666607"/>
                  </a:lnTo>
                  <a:lnTo>
                    <a:pt x="258128" y="1659623"/>
                  </a:lnTo>
                  <a:lnTo>
                    <a:pt x="248286" y="1652322"/>
                  </a:lnTo>
                  <a:lnTo>
                    <a:pt x="239078" y="1645021"/>
                  </a:lnTo>
                  <a:lnTo>
                    <a:pt x="230188" y="1637085"/>
                  </a:lnTo>
                  <a:lnTo>
                    <a:pt x="221933" y="1629150"/>
                  </a:lnTo>
                  <a:lnTo>
                    <a:pt x="213678" y="1620896"/>
                  </a:lnTo>
                  <a:lnTo>
                    <a:pt x="205741" y="1612643"/>
                  </a:lnTo>
                  <a:lnTo>
                    <a:pt x="198121" y="1604072"/>
                  </a:lnTo>
                  <a:lnTo>
                    <a:pt x="191136" y="1594867"/>
                  </a:lnTo>
                  <a:lnTo>
                    <a:pt x="184468" y="1585979"/>
                  </a:lnTo>
                  <a:lnTo>
                    <a:pt x="178436" y="1575821"/>
                  </a:lnTo>
                  <a:lnTo>
                    <a:pt x="175261" y="1571377"/>
                  </a:lnTo>
                  <a:lnTo>
                    <a:pt x="173038" y="1565980"/>
                  </a:lnTo>
                  <a:lnTo>
                    <a:pt x="170816" y="1560901"/>
                  </a:lnTo>
                  <a:lnTo>
                    <a:pt x="169228" y="1555505"/>
                  </a:lnTo>
                  <a:lnTo>
                    <a:pt x="168276" y="1550426"/>
                  </a:lnTo>
                  <a:lnTo>
                    <a:pt x="167323" y="1544395"/>
                  </a:lnTo>
                  <a:lnTo>
                    <a:pt x="167006" y="1538998"/>
                  </a:lnTo>
                  <a:lnTo>
                    <a:pt x="166688" y="1533284"/>
                  </a:lnTo>
                  <a:lnTo>
                    <a:pt x="167006" y="1527571"/>
                  </a:lnTo>
                  <a:lnTo>
                    <a:pt x="167641" y="1521539"/>
                  </a:lnTo>
                  <a:lnTo>
                    <a:pt x="168911" y="1515508"/>
                  </a:lnTo>
                  <a:lnTo>
                    <a:pt x="170498" y="1509794"/>
                  </a:lnTo>
                  <a:lnTo>
                    <a:pt x="172403" y="1503763"/>
                  </a:lnTo>
                  <a:lnTo>
                    <a:pt x="174943" y="1497732"/>
                  </a:lnTo>
                  <a:lnTo>
                    <a:pt x="177483" y="1492018"/>
                  </a:lnTo>
                  <a:lnTo>
                    <a:pt x="180341" y="1485987"/>
                  </a:lnTo>
                  <a:lnTo>
                    <a:pt x="184786" y="1479321"/>
                  </a:lnTo>
                  <a:lnTo>
                    <a:pt x="189231" y="1472655"/>
                  </a:lnTo>
                  <a:lnTo>
                    <a:pt x="194311" y="1465988"/>
                  </a:lnTo>
                  <a:lnTo>
                    <a:pt x="199708" y="1459640"/>
                  </a:lnTo>
                  <a:lnTo>
                    <a:pt x="205741" y="1453291"/>
                  </a:lnTo>
                  <a:lnTo>
                    <a:pt x="212091" y="1447260"/>
                  </a:lnTo>
                  <a:lnTo>
                    <a:pt x="218758" y="1441546"/>
                  </a:lnTo>
                  <a:lnTo>
                    <a:pt x="225743" y="1436467"/>
                  </a:lnTo>
                  <a:lnTo>
                    <a:pt x="232728" y="1431071"/>
                  </a:lnTo>
                  <a:lnTo>
                    <a:pt x="240348" y="1426944"/>
                  </a:lnTo>
                  <a:lnTo>
                    <a:pt x="248286" y="1422817"/>
                  </a:lnTo>
                  <a:lnTo>
                    <a:pt x="256541" y="1419643"/>
                  </a:lnTo>
                  <a:lnTo>
                    <a:pt x="264796" y="1417104"/>
                  </a:lnTo>
                  <a:lnTo>
                    <a:pt x="273051" y="1415199"/>
                  </a:lnTo>
                  <a:lnTo>
                    <a:pt x="281306" y="1413929"/>
                  </a:lnTo>
                  <a:lnTo>
                    <a:pt x="290196" y="1413612"/>
                  </a:lnTo>
                  <a:lnTo>
                    <a:pt x="294641" y="1413612"/>
                  </a:lnTo>
                  <a:lnTo>
                    <a:pt x="300038" y="1414247"/>
                  </a:lnTo>
                  <a:lnTo>
                    <a:pt x="304483" y="1414564"/>
                  </a:lnTo>
                  <a:lnTo>
                    <a:pt x="309246" y="1415834"/>
                  </a:lnTo>
                  <a:lnTo>
                    <a:pt x="313691" y="1417104"/>
                  </a:lnTo>
                  <a:lnTo>
                    <a:pt x="318136" y="1419008"/>
                  </a:lnTo>
                  <a:lnTo>
                    <a:pt x="322263" y="1420595"/>
                  </a:lnTo>
                  <a:lnTo>
                    <a:pt x="326708" y="1422817"/>
                  </a:lnTo>
                  <a:lnTo>
                    <a:pt x="330518" y="1425357"/>
                  </a:lnTo>
                  <a:lnTo>
                    <a:pt x="334646" y="1428214"/>
                  </a:lnTo>
                  <a:lnTo>
                    <a:pt x="338138" y="1430753"/>
                  </a:lnTo>
                  <a:lnTo>
                    <a:pt x="341631" y="1434245"/>
                  </a:lnTo>
                  <a:lnTo>
                    <a:pt x="345123" y="1437419"/>
                  </a:lnTo>
                  <a:lnTo>
                    <a:pt x="348298" y="1441546"/>
                  </a:lnTo>
                  <a:lnTo>
                    <a:pt x="351473" y="1445355"/>
                  </a:lnTo>
                  <a:lnTo>
                    <a:pt x="354331" y="1449799"/>
                  </a:lnTo>
                  <a:lnTo>
                    <a:pt x="359411" y="1457100"/>
                  </a:lnTo>
                  <a:lnTo>
                    <a:pt x="360998" y="1459322"/>
                  </a:lnTo>
                  <a:lnTo>
                    <a:pt x="363538" y="1461227"/>
                  </a:lnTo>
                  <a:lnTo>
                    <a:pt x="369253" y="1467258"/>
                  </a:lnTo>
                  <a:lnTo>
                    <a:pt x="375286" y="1472972"/>
                  </a:lnTo>
                  <a:lnTo>
                    <a:pt x="386716" y="1482178"/>
                  </a:lnTo>
                  <a:lnTo>
                    <a:pt x="399733" y="1491701"/>
                  </a:lnTo>
                  <a:lnTo>
                    <a:pt x="413068" y="1500589"/>
                  </a:lnTo>
                  <a:lnTo>
                    <a:pt x="427356" y="1509794"/>
                  </a:lnTo>
                  <a:lnTo>
                    <a:pt x="441643" y="1517730"/>
                  </a:lnTo>
                  <a:lnTo>
                    <a:pt x="455296" y="1524714"/>
                  </a:lnTo>
                  <a:lnTo>
                    <a:pt x="468631" y="1531062"/>
                  </a:lnTo>
                  <a:lnTo>
                    <a:pt x="481331" y="1535824"/>
                  </a:lnTo>
                  <a:lnTo>
                    <a:pt x="501333" y="1542173"/>
                  </a:lnTo>
                  <a:lnTo>
                    <a:pt x="522288" y="1547886"/>
                  </a:lnTo>
                  <a:lnTo>
                    <a:pt x="543243" y="1552648"/>
                  </a:lnTo>
                  <a:lnTo>
                    <a:pt x="564198" y="1557092"/>
                  </a:lnTo>
                  <a:lnTo>
                    <a:pt x="585153" y="1560266"/>
                  </a:lnTo>
                  <a:lnTo>
                    <a:pt x="605473" y="1562488"/>
                  </a:lnTo>
                  <a:lnTo>
                    <a:pt x="625793" y="1564076"/>
                  </a:lnTo>
                  <a:lnTo>
                    <a:pt x="635636" y="1564393"/>
                  </a:lnTo>
                  <a:lnTo>
                    <a:pt x="645478" y="1564393"/>
                  </a:lnTo>
                  <a:lnTo>
                    <a:pt x="655638" y="1564076"/>
                  </a:lnTo>
                  <a:lnTo>
                    <a:pt x="665798" y="1563758"/>
                  </a:lnTo>
                  <a:lnTo>
                    <a:pt x="676276" y="1562806"/>
                  </a:lnTo>
                  <a:lnTo>
                    <a:pt x="685483" y="1562171"/>
                  </a:lnTo>
                  <a:lnTo>
                    <a:pt x="695008" y="1560584"/>
                  </a:lnTo>
                  <a:lnTo>
                    <a:pt x="704533" y="1558997"/>
                  </a:lnTo>
                  <a:lnTo>
                    <a:pt x="713106" y="1557092"/>
                  </a:lnTo>
                  <a:lnTo>
                    <a:pt x="721996" y="1555187"/>
                  </a:lnTo>
                  <a:lnTo>
                    <a:pt x="729933" y="1552331"/>
                  </a:lnTo>
                  <a:lnTo>
                    <a:pt x="737553" y="1549474"/>
                  </a:lnTo>
                  <a:lnTo>
                    <a:pt x="745491" y="1546299"/>
                  </a:lnTo>
                  <a:lnTo>
                    <a:pt x="752793" y="1543125"/>
                  </a:lnTo>
                  <a:lnTo>
                    <a:pt x="759778" y="1539633"/>
                  </a:lnTo>
                  <a:lnTo>
                    <a:pt x="766128" y="1535824"/>
                  </a:lnTo>
                  <a:lnTo>
                    <a:pt x="772478" y="1531380"/>
                  </a:lnTo>
                  <a:lnTo>
                    <a:pt x="778193" y="1526936"/>
                  </a:lnTo>
                  <a:lnTo>
                    <a:pt x="782003" y="1523761"/>
                  </a:lnTo>
                  <a:lnTo>
                    <a:pt x="785496" y="1520905"/>
                  </a:lnTo>
                  <a:lnTo>
                    <a:pt x="791846" y="1513604"/>
                  </a:lnTo>
                  <a:lnTo>
                    <a:pt x="797244" y="1506303"/>
                  </a:lnTo>
                  <a:lnTo>
                    <a:pt x="802324" y="1497732"/>
                  </a:lnTo>
                  <a:lnTo>
                    <a:pt x="806769" y="1489161"/>
                  </a:lnTo>
                  <a:lnTo>
                    <a:pt x="810261" y="1480273"/>
                  </a:lnTo>
                  <a:lnTo>
                    <a:pt x="813119" y="1471067"/>
                  </a:lnTo>
                  <a:lnTo>
                    <a:pt x="815024" y="1461227"/>
                  </a:lnTo>
                  <a:lnTo>
                    <a:pt x="816294" y="1451704"/>
                  </a:lnTo>
                  <a:lnTo>
                    <a:pt x="816929" y="1441863"/>
                  </a:lnTo>
                  <a:lnTo>
                    <a:pt x="816611" y="1432023"/>
                  </a:lnTo>
                  <a:lnTo>
                    <a:pt x="815659" y="1422183"/>
                  </a:lnTo>
                  <a:lnTo>
                    <a:pt x="813754" y="1412660"/>
                  </a:lnTo>
                  <a:lnTo>
                    <a:pt x="811214" y="1403137"/>
                  </a:lnTo>
                  <a:lnTo>
                    <a:pt x="807404" y="1393614"/>
                  </a:lnTo>
                  <a:lnTo>
                    <a:pt x="803276" y="1385043"/>
                  </a:lnTo>
                  <a:lnTo>
                    <a:pt x="800419" y="1379964"/>
                  </a:lnTo>
                  <a:lnTo>
                    <a:pt x="796926" y="1374885"/>
                  </a:lnTo>
                  <a:lnTo>
                    <a:pt x="793434" y="1370123"/>
                  </a:lnTo>
                  <a:lnTo>
                    <a:pt x="788989" y="1365044"/>
                  </a:lnTo>
                  <a:lnTo>
                    <a:pt x="784544" y="1359966"/>
                  </a:lnTo>
                  <a:lnTo>
                    <a:pt x="779463" y="1355204"/>
                  </a:lnTo>
                  <a:lnTo>
                    <a:pt x="774383" y="1350443"/>
                  </a:lnTo>
                  <a:lnTo>
                    <a:pt x="768986" y="1345364"/>
                  </a:lnTo>
                  <a:lnTo>
                    <a:pt x="762953" y="1340602"/>
                  </a:lnTo>
                  <a:lnTo>
                    <a:pt x="756603" y="1336158"/>
                  </a:lnTo>
                  <a:lnTo>
                    <a:pt x="750253" y="1331396"/>
                  </a:lnTo>
                  <a:lnTo>
                    <a:pt x="743586" y="1326952"/>
                  </a:lnTo>
                  <a:lnTo>
                    <a:pt x="736601" y="1322826"/>
                  </a:lnTo>
                  <a:lnTo>
                    <a:pt x="729298" y="1318382"/>
                  </a:lnTo>
                  <a:lnTo>
                    <a:pt x="721996" y="1314572"/>
                  </a:lnTo>
                  <a:lnTo>
                    <a:pt x="714058" y="1311081"/>
                  </a:lnTo>
                  <a:lnTo>
                    <a:pt x="667068" y="1288543"/>
                  </a:lnTo>
                  <a:lnTo>
                    <a:pt x="480696" y="1199344"/>
                  </a:lnTo>
                  <a:lnTo>
                    <a:pt x="389891" y="1155538"/>
                  </a:lnTo>
                  <a:lnTo>
                    <a:pt x="356236" y="1139031"/>
                  </a:lnTo>
                  <a:lnTo>
                    <a:pt x="334328" y="1127604"/>
                  </a:lnTo>
                  <a:lnTo>
                    <a:pt x="324486" y="1122525"/>
                  </a:lnTo>
                  <a:lnTo>
                    <a:pt x="314961" y="1116494"/>
                  </a:lnTo>
                  <a:lnTo>
                    <a:pt x="305436" y="1110145"/>
                  </a:lnTo>
                  <a:lnTo>
                    <a:pt x="296228" y="1103479"/>
                  </a:lnTo>
                  <a:lnTo>
                    <a:pt x="287338" y="1096495"/>
                  </a:lnTo>
                  <a:lnTo>
                    <a:pt x="278766" y="1088877"/>
                  </a:lnTo>
                  <a:lnTo>
                    <a:pt x="270193" y="1080941"/>
                  </a:lnTo>
                  <a:lnTo>
                    <a:pt x="262573" y="1072688"/>
                  </a:lnTo>
                  <a:lnTo>
                    <a:pt x="254636" y="1064117"/>
                  </a:lnTo>
                  <a:lnTo>
                    <a:pt x="247016" y="1054911"/>
                  </a:lnTo>
                  <a:lnTo>
                    <a:pt x="240031" y="1046023"/>
                  </a:lnTo>
                  <a:lnTo>
                    <a:pt x="232728" y="1036500"/>
                  </a:lnTo>
                  <a:lnTo>
                    <a:pt x="226061" y="1026660"/>
                  </a:lnTo>
                  <a:lnTo>
                    <a:pt x="220346" y="1016185"/>
                  </a:lnTo>
                  <a:lnTo>
                    <a:pt x="214313" y="1005709"/>
                  </a:lnTo>
                  <a:lnTo>
                    <a:pt x="208916" y="994916"/>
                  </a:lnTo>
                  <a:lnTo>
                    <a:pt x="203518" y="983489"/>
                  </a:lnTo>
                  <a:lnTo>
                    <a:pt x="199073" y="972061"/>
                  </a:lnTo>
                  <a:lnTo>
                    <a:pt x="194628" y="960634"/>
                  </a:lnTo>
                  <a:lnTo>
                    <a:pt x="191136" y="948889"/>
                  </a:lnTo>
                  <a:lnTo>
                    <a:pt x="187643" y="937461"/>
                  </a:lnTo>
                  <a:lnTo>
                    <a:pt x="185103" y="925716"/>
                  </a:lnTo>
                  <a:lnTo>
                    <a:pt x="182881" y="913336"/>
                  </a:lnTo>
                  <a:lnTo>
                    <a:pt x="181293" y="901591"/>
                  </a:lnTo>
                  <a:lnTo>
                    <a:pt x="179706" y="889846"/>
                  </a:lnTo>
                  <a:lnTo>
                    <a:pt x="179071" y="877466"/>
                  </a:lnTo>
                  <a:lnTo>
                    <a:pt x="178753" y="865721"/>
                  </a:lnTo>
                  <a:lnTo>
                    <a:pt x="178753" y="853341"/>
                  </a:lnTo>
                  <a:lnTo>
                    <a:pt x="179706" y="841278"/>
                  </a:lnTo>
                  <a:lnTo>
                    <a:pt x="180658" y="829533"/>
                  </a:lnTo>
                  <a:lnTo>
                    <a:pt x="182246" y="817471"/>
                  </a:lnTo>
                  <a:lnTo>
                    <a:pt x="184468" y="805408"/>
                  </a:lnTo>
                  <a:lnTo>
                    <a:pt x="187008" y="793346"/>
                  </a:lnTo>
                  <a:lnTo>
                    <a:pt x="190183" y="781601"/>
                  </a:lnTo>
                  <a:lnTo>
                    <a:pt x="193676" y="770173"/>
                  </a:lnTo>
                  <a:lnTo>
                    <a:pt x="197803" y="758428"/>
                  </a:lnTo>
                  <a:lnTo>
                    <a:pt x="202248" y="747000"/>
                  </a:lnTo>
                  <a:lnTo>
                    <a:pt x="206693" y="735890"/>
                  </a:lnTo>
                  <a:lnTo>
                    <a:pt x="212091" y="724463"/>
                  </a:lnTo>
                  <a:lnTo>
                    <a:pt x="217806" y="713352"/>
                  </a:lnTo>
                  <a:lnTo>
                    <a:pt x="224156" y="702877"/>
                  </a:lnTo>
                  <a:lnTo>
                    <a:pt x="230823" y="692084"/>
                  </a:lnTo>
                  <a:lnTo>
                    <a:pt x="238126" y="681609"/>
                  </a:lnTo>
                  <a:lnTo>
                    <a:pt x="245428" y="671134"/>
                  </a:lnTo>
                  <a:lnTo>
                    <a:pt x="253366" y="661293"/>
                  </a:lnTo>
                  <a:lnTo>
                    <a:pt x="261621" y="651453"/>
                  </a:lnTo>
                  <a:lnTo>
                    <a:pt x="270193" y="641930"/>
                  </a:lnTo>
                  <a:lnTo>
                    <a:pt x="279718" y="632724"/>
                  </a:lnTo>
                  <a:lnTo>
                    <a:pt x="291148" y="621931"/>
                  </a:lnTo>
                  <a:lnTo>
                    <a:pt x="303531" y="612091"/>
                  </a:lnTo>
                  <a:lnTo>
                    <a:pt x="316231" y="602250"/>
                  </a:lnTo>
                  <a:lnTo>
                    <a:pt x="329248" y="592727"/>
                  </a:lnTo>
                  <a:lnTo>
                    <a:pt x="342583" y="584157"/>
                  </a:lnTo>
                  <a:lnTo>
                    <a:pt x="356553" y="575903"/>
                  </a:lnTo>
                  <a:lnTo>
                    <a:pt x="371158" y="567968"/>
                  </a:lnTo>
                  <a:lnTo>
                    <a:pt x="386398" y="560349"/>
                  </a:lnTo>
                  <a:lnTo>
                    <a:pt x="401638" y="553683"/>
                  </a:lnTo>
                  <a:lnTo>
                    <a:pt x="417513" y="547017"/>
                  </a:lnTo>
                  <a:lnTo>
                    <a:pt x="433071" y="540986"/>
                  </a:lnTo>
                  <a:lnTo>
                    <a:pt x="449898" y="535907"/>
                  </a:lnTo>
                  <a:lnTo>
                    <a:pt x="466726" y="530828"/>
                  </a:lnTo>
                  <a:lnTo>
                    <a:pt x="483553" y="526384"/>
                  </a:lnTo>
                  <a:lnTo>
                    <a:pt x="501016" y="522892"/>
                  </a:lnTo>
                  <a:lnTo>
                    <a:pt x="518796" y="519718"/>
                  </a:lnTo>
                  <a:lnTo>
                    <a:pt x="518796" y="403854"/>
                  </a:lnTo>
                  <a:lnTo>
                    <a:pt x="519113" y="400680"/>
                  </a:lnTo>
                  <a:lnTo>
                    <a:pt x="519748" y="397823"/>
                  </a:lnTo>
                  <a:lnTo>
                    <a:pt x="520383" y="394649"/>
                  </a:lnTo>
                  <a:lnTo>
                    <a:pt x="521653" y="392109"/>
                  </a:lnTo>
                  <a:lnTo>
                    <a:pt x="522606" y="389252"/>
                  </a:lnTo>
                  <a:lnTo>
                    <a:pt x="524193" y="386713"/>
                  </a:lnTo>
                  <a:lnTo>
                    <a:pt x="525781" y="384491"/>
                  </a:lnTo>
                  <a:lnTo>
                    <a:pt x="528003" y="382269"/>
                  </a:lnTo>
                  <a:lnTo>
                    <a:pt x="530226" y="380047"/>
                  </a:lnTo>
                  <a:lnTo>
                    <a:pt x="532766" y="378460"/>
                  </a:lnTo>
                  <a:lnTo>
                    <a:pt x="534988" y="376872"/>
                  </a:lnTo>
                  <a:lnTo>
                    <a:pt x="537846" y="375920"/>
                  </a:lnTo>
                  <a:lnTo>
                    <a:pt x="540386" y="374650"/>
                  </a:lnTo>
                  <a:lnTo>
                    <a:pt x="543561" y="373698"/>
                  </a:lnTo>
                  <a:lnTo>
                    <a:pt x="546736" y="373381"/>
                  </a:lnTo>
                  <a:lnTo>
                    <a:pt x="549911" y="373063"/>
                  </a:lnTo>
                  <a:close/>
                  <a:moveTo>
                    <a:pt x="3606459" y="0"/>
                  </a:moveTo>
                  <a:lnTo>
                    <a:pt x="3612175" y="0"/>
                  </a:lnTo>
                  <a:lnTo>
                    <a:pt x="3617573" y="0"/>
                  </a:lnTo>
                  <a:lnTo>
                    <a:pt x="3622653" y="317"/>
                  </a:lnTo>
                  <a:lnTo>
                    <a:pt x="3628369" y="1270"/>
                  </a:lnTo>
                  <a:lnTo>
                    <a:pt x="3633449" y="1905"/>
                  </a:lnTo>
                  <a:lnTo>
                    <a:pt x="3638847" y="3175"/>
                  </a:lnTo>
                  <a:lnTo>
                    <a:pt x="3643927" y="4445"/>
                  </a:lnTo>
                  <a:lnTo>
                    <a:pt x="3649008" y="6033"/>
                  </a:lnTo>
                  <a:lnTo>
                    <a:pt x="3653771" y="7938"/>
                  </a:lnTo>
                  <a:lnTo>
                    <a:pt x="3658851" y="10161"/>
                  </a:lnTo>
                  <a:lnTo>
                    <a:pt x="3663614" y="12384"/>
                  </a:lnTo>
                  <a:lnTo>
                    <a:pt x="3668059" y="14924"/>
                  </a:lnTo>
                  <a:lnTo>
                    <a:pt x="3672822" y="17782"/>
                  </a:lnTo>
                  <a:lnTo>
                    <a:pt x="3677268" y="20640"/>
                  </a:lnTo>
                  <a:lnTo>
                    <a:pt x="3681395" y="24133"/>
                  </a:lnTo>
                  <a:lnTo>
                    <a:pt x="3685523" y="27308"/>
                  </a:lnTo>
                  <a:lnTo>
                    <a:pt x="3689334" y="30801"/>
                  </a:lnTo>
                  <a:lnTo>
                    <a:pt x="3693461" y="34612"/>
                  </a:lnTo>
                  <a:lnTo>
                    <a:pt x="3696954" y="38740"/>
                  </a:lnTo>
                  <a:lnTo>
                    <a:pt x="3700130" y="43185"/>
                  </a:lnTo>
                  <a:lnTo>
                    <a:pt x="3703622" y="47313"/>
                  </a:lnTo>
                  <a:lnTo>
                    <a:pt x="3706480" y="51759"/>
                  </a:lnTo>
                  <a:lnTo>
                    <a:pt x="3709020" y="56522"/>
                  </a:lnTo>
                  <a:lnTo>
                    <a:pt x="3711878" y="61603"/>
                  </a:lnTo>
                  <a:lnTo>
                    <a:pt x="3714101" y="66683"/>
                  </a:lnTo>
                  <a:lnTo>
                    <a:pt x="3716323" y="71764"/>
                  </a:lnTo>
                  <a:lnTo>
                    <a:pt x="3718228" y="77480"/>
                  </a:lnTo>
                  <a:lnTo>
                    <a:pt x="3892233" y="625236"/>
                  </a:lnTo>
                  <a:lnTo>
                    <a:pt x="3893820" y="630952"/>
                  </a:lnTo>
                  <a:lnTo>
                    <a:pt x="3894773" y="636350"/>
                  </a:lnTo>
                  <a:lnTo>
                    <a:pt x="3896043" y="642066"/>
                  </a:lnTo>
                  <a:lnTo>
                    <a:pt x="3896361" y="647464"/>
                  </a:lnTo>
                  <a:lnTo>
                    <a:pt x="3897313" y="652862"/>
                  </a:lnTo>
                  <a:lnTo>
                    <a:pt x="3897313" y="658261"/>
                  </a:lnTo>
                  <a:lnTo>
                    <a:pt x="3897313" y="663659"/>
                  </a:lnTo>
                  <a:lnTo>
                    <a:pt x="3896996" y="669057"/>
                  </a:lnTo>
                  <a:lnTo>
                    <a:pt x="3896043" y="674138"/>
                  </a:lnTo>
                  <a:lnTo>
                    <a:pt x="3895408" y="679853"/>
                  </a:lnTo>
                  <a:lnTo>
                    <a:pt x="3894138" y="684934"/>
                  </a:lnTo>
                  <a:lnTo>
                    <a:pt x="3892868" y="690015"/>
                  </a:lnTo>
                  <a:lnTo>
                    <a:pt x="3890963" y="695095"/>
                  </a:lnTo>
                  <a:lnTo>
                    <a:pt x="3889375" y="699858"/>
                  </a:lnTo>
                  <a:lnTo>
                    <a:pt x="3886835" y="704939"/>
                  </a:lnTo>
                  <a:lnTo>
                    <a:pt x="3884930" y="709702"/>
                  </a:lnTo>
                  <a:lnTo>
                    <a:pt x="3882389" y="714465"/>
                  </a:lnTo>
                  <a:lnTo>
                    <a:pt x="3879532" y="718911"/>
                  </a:lnTo>
                  <a:lnTo>
                    <a:pt x="3876356" y="723356"/>
                  </a:lnTo>
                  <a:lnTo>
                    <a:pt x="3873181" y="727484"/>
                  </a:lnTo>
                  <a:lnTo>
                    <a:pt x="3870006" y="731930"/>
                  </a:lnTo>
                  <a:lnTo>
                    <a:pt x="3866513" y="735423"/>
                  </a:lnTo>
                  <a:lnTo>
                    <a:pt x="3862385" y="739233"/>
                  </a:lnTo>
                  <a:lnTo>
                    <a:pt x="3858575" y="743044"/>
                  </a:lnTo>
                  <a:lnTo>
                    <a:pt x="3854130" y="746537"/>
                  </a:lnTo>
                  <a:lnTo>
                    <a:pt x="3850002" y="749712"/>
                  </a:lnTo>
                  <a:lnTo>
                    <a:pt x="3845239" y="752888"/>
                  </a:lnTo>
                  <a:lnTo>
                    <a:pt x="3840476" y="755428"/>
                  </a:lnTo>
                  <a:lnTo>
                    <a:pt x="3835713" y="757968"/>
                  </a:lnTo>
                  <a:lnTo>
                    <a:pt x="3830633" y="760191"/>
                  </a:lnTo>
                  <a:lnTo>
                    <a:pt x="3825552" y="762414"/>
                  </a:lnTo>
                  <a:lnTo>
                    <a:pt x="3819837" y="764319"/>
                  </a:lnTo>
                  <a:lnTo>
                    <a:pt x="3814439" y="765907"/>
                  </a:lnTo>
                  <a:lnTo>
                    <a:pt x="3809358" y="766859"/>
                  </a:lnTo>
                  <a:lnTo>
                    <a:pt x="3803643" y="768129"/>
                  </a:lnTo>
                  <a:lnTo>
                    <a:pt x="3798245" y="769082"/>
                  </a:lnTo>
                  <a:lnTo>
                    <a:pt x="3792847" y="769400"/>
                  </a:lnTo>
                  <a:lnTo>
                    <a:pt x="3787132" y="769400"/>
                  </a:lnTo>
                  <a:lnTo>
                    <a:pt x="3781734" y="769400"/>
                  </a:lnTo>
                  <a:lnTo>
                    <a:pt x="3776653" y="769082"/>
                  </a:lnTo>
                  <a:lnTo>
                    <a:pt x="3770938" y="768447"/>
                  </a:lnTo>
                  <a:lnTo>
                    <a:pt x="3765857" y="767494"/>
                  </a:lnTo>
                  <a:lnTo>
                    <a:pt x="3760777" y="766224"/>
                  </a:lnTo>
                  <a:lnTo>
                    <a:pt x="3755379" y="764954"/>
                  </a:lnTo>
                  <a:lnTo>
                    <a:pt x="3750616" y="763366"/>
                  </a:lnTo>
                  <a:lnTo>
                    <a:pt x="3745536" y="761461"/>
                  </a:lnTo>
                  <a:lnTo>
                    <a:pt x="3740773" y="759556"/>
                  </a:lnTo>
                  <a:lnTo>
                    <a:pt x="3736010" y="757016"/>
                  </a:lnTo>
                  <a:lnTo>
                    <a:pt x="3731247" y="754475"/>
                  </a:lnTo>
                  <a:lnTo>
                    <a:pt x="3726484" y="751617"/>
                  </a:lnTo>
                  <a:lnTo>
                    <a:pt x="3722039" y="748760"/>
                  </a:lnTo>
                  <a:lnTo>
                    <a:pt x="3717911" y="745584"/>
                  </a:lnTo>
                  <a:lnTo>
                    <a:pt x="3713783" y="742091"/>
                  </a:lnTo>
                  <a:lnTo>
                    <a:pt x="3709973" y="738598"/>
                  </a:lnTo>
                  <a:lnTo>
                    <a:pt x="3705845" y="734788"/>
                  </a:lnTo>
                  <a:lnTo>
                    <a:pt x="3702352" y="730660"/>
                  </a:lnTo>
                  <a:lnTo>
                    <a:pt x="3699177" y="726214"/>
                  </a:lnTo>
                  <a:lnTo>
                    <a:pt x="3696002" y="722086"/>
                  </a:lnTo>
                  <a:lnTo>
                    <a:pt x="3692826" y="717641"/>
                  </a:lnTo>
                  <a:lnTo>
                    <a:pt x="3690286" y="712878"/>
                  </a:lnTo>
                  <a:lnTo>
                    <a:pt x="3687428" y="707797"/>
                  </a:lnTo>
                  <a:lnTo>
                    <a:pt x="3684888" y="703034"/>
                  </a:lnTo>
                  <a:lnTo>
                    <a:pt x="3682983" y="697636"/>
                  </a:lnTo>
                  <a:lnTo>
                    <a:pt x="3681078" y="692555"/>
                  </a:lnTo>
                  <a:lnTo>
                    <a:pt x="3602332" y="443604"/>
                  </a:lnTo>
                  <a:lnTo>
                    <a:pt x="3573437" y="485836"/>
                  </a:lnTo>
                  <a:lnTo>
                    <a:pt x="3544224" y="527117"/>
                  </a:lnTo>
                  <a:lnTo>
                    <a:pt x="3515012" y="568079"/>
                  </a:lnTo>
                  <a:lnTo>
                    <a:pt x="3485482" y="608407"/>
                  </a:lnTo>
                  <a:lnTo>
                    <a:pt x="3455952" y="648099"/>
                  </a:lnTo>
                  <a:lnTo>
                    <a:pt x="3425787" y="687792"/>
                  </a:lnTo>
                  <a:lnTo>
                    <a:pt x="3395940" y="726214"/>
                  </a:lnTo>
                  <a:lnTo>
                    <a:pt x="3365775" y="764637"/>
                  </a:lnTo>
                  <a:lnTo>
                    <a:pt x="3335610" y="802424"/>
                  </a:lnTo>
                  <a:lnTo>
                    <a:pt x="3304810" y="839576"/>
                  </a:lnTo>
                  <a:lnTo>
                    <a:pt x="3274327" y="875776"/>
                  </a:lnTo>
                  <a:lnTo>
                    <a:pt x="3243527" y="912293"/>
                  </a:lnTo>
                  <a:lnTo>
                    <a:pt x="3212410" y="947540"/>
                  </a:lnTo>
                  <a:lnTo>
                    <a:pt x="3181292" y="982786"/>
                  </a:lnTo>
                  <a:lnTo>
                    <a:pt x="3150175" y="1017081"/>
                  </a:lnTo>
                  <a:lnTo>
                    <a:pt x="3119057" y="1051058"/>
                  </a:lnTo>
                  <a:lnTo>
                    <a:pt x="3087304" y="1084717"/>
                  </a:lnTo>
                  <a:lnTo>
                    <a:pt x="3055869" y="1117741"/>
                  </a:lnTo>
                  <a:lnTo>
                    <a:pt x="3023799" y="1150130"/>
                  </a:lnTo>
                  <a:lnTo>
                    <a:pt x="2992364" y="1181884"/>
                  </a:lnTo>
                  <a:lnTo>
                    <a:pt x="2960294" y="1213638"/>
                  </a:lnTo>
                  <a:lnTo>
                    <a:pt x="2928541" y="1244439"/>
                  </a:lnTo>
                  <a:lnTo>
                    <a:pt x="2896154" y="1275241"/>
                  </a:lnTo>
                  <a:lnTo>
                    <a:pt x="2864084" y="1305090"/>
                  </a:lnTo>
                  <a:lnTo>
                    <a:pt x="2831696" y="1334303"/>
                  </a:lnTo>
                  <a:lnTo>
                    <a:pt x="2799626" y="1363517"/>
                  </a:lnTo>
                  <a:lnTo>
                    <a:pt x="2767238" y="1391778"/>
                  </a:lnTo>
                  <a:lnTo>
                    <a:pt x="2734851" y="1420039"/>
                  </a:lnTo>
                  <a:lnTo>
                    <a:pt x="2702145" y="1447665"/>
                  </a:lnTo>
                  <a:lnTo>
                    <a:pt x="2669758" y="1474656"/>
                  </a:lnTo>
                  <a:lnTo>
                    <a:pt x="2637053" y="1501647"/>
                  </a:lnTo>
                  <a:lnTo>
                    <a:pt x="2604665" y="1527685"/>
                  </a:lnTo>
                  <a:lnTo>
                    <a:pt x="2565609" y="1558169"/>
                  </a:lnTo>
                  <a:lnTo>
                    <a:pt x="2526871" y="1588018"/>
                  </a:lnTo>
                  <a:lnTo>
                    <a:pt x="2488451" y="1617231"/>
                  </a:lnTo>
                  <a:lnTo>
                    <a:pt x="2449712" y="1645492"/>
                  </a:lnTo>
                  <a:lnTo>
                    <a:pt x="2410974" y="1673753"/>
                  </a:lnTo>
                  <a:lnTo>
                    <a:pt x="2372236" y="1701379"/>
                  </a:lnTo>
                  <a:lnTo>
                    <a:pt x="2333180" y="1727735"/>
                  </a:lnTo>
                  <a:lnTo>
                    <a:pt x="2294760" y="1754091"/>
                  </a:lnTo>
                  <a:lnTo>
                    <a:pt x="2256022" y="1779812"/>
                  </a:lnTo>
                  <a:lnTo>
                    <a:pt x="2217283" y="1804580"/>
                  </a:lnTo>
                  <a:lnTo>
                    <a:pt x="2178545" y="1829031"/>
                  </a:lnTo>
                  <a:lnTo>
                    <a:pt x="2140442" y="1853164"/>
                  </a:lnTo>
                  <a:lnTo>
                    <a:pt x="2101704" y="1876344"/>
                  </a:lnTo>
                  <a:lnTo>
                    <a:pt x="2063601" y="1899207"/>
                  </a:lnTo>
                  <a:lnTo>
                    <a:pt x="2025180" y="1921435"/>
                  </a:lnTo>
                  <a:lnTo>
                    <a:pt x="1987077" y="1943027"/>
                  </a:lnTo>
                  <a:lnTo>
                    <a:pt x="1948656" y="1964303"/>
                  </a:lnTo>
                  <a:lnTo>
                    <a:pt x="1910871" y="1984943"/>
                  </a:lnTo>
                  <a:lnTo>
                    <a:pt x="1873085" y="2004948"/>
                  </a:lnTo>
                  <a:lnTo>
                    <a:pt x="1834982" y="2024635"/>
                  </a:lnTo>
                  <a:lnTo>
                    <a:pt x="1797197" y="2043688"/>
                  </a:lnTo>
                  <a:lnTo>
                    <a:pt x="1759729" y="2062105"/>
                  </a:lnTo>
                  <a:lnTo>
                    <a:pt x="1722578" y="2080522"/>
                  </a:lnTo>
                  <a:lnTo>
                    <a:pt x="1685745" y="2097987"/>
                  </a:lnTo>
                  <a:lnTo>
                    <a:pt x="1648594" y="2115134"/>
                  </a:lnTo>
                  <a:lnTo>
                    <a:pt x="1611444" y="2131964"/>
                  </a:lnTo>
                  <a:lnTo>
                    <a:pt x="1575246" y="2148158"/>
                  </a:lnTo>
                  <a:lnTo>
                    <a:pt x="1538413" y="2164035"/>
                  </a:lnTo>
                  <a:lnTo>
                    <a:pt x="1502533" y="2179277"/>
                  </a:lnTo>
                  <a:lnTo>
                    <a:pt x="1466335" y="2193884"/>
                  </a:lnTo>
                  <a:lnTo>
                    <a:pt x="1430772" y="2208491"/>
                  </a:lnTo>
                  <a:lnTo>
                    <a:pt x="1395209" y="2222463"/>
                  </a:lnTo>
                  <a:lnTo>
                    <a:pt x="1359646" y="2236117"/>
                  </a:lnTo>
                  <a:lnTo>
                    <a:pt x="1324718" y="2249136"/>
                  </a:lnTo>
                  <a:lnTo>
                    <a:pt x="1290108" y="2261837"/>
                  </a:lnTo>
                  <a:lnTo>
                    <a:pt x="1255815" y="2274539"/>
                  </a:lnTo>
                  <a:lnTo>
                    <a:pt x="1221205" y="2286288"/>
                  </a:lnTo>
                  <a:lnTo>
                    <a:pt x="1187547" y="2297720"/>
                  </a:lnTo>
                  <a:lnTo>
                    <a:pt x="1153889" y="2308833"/>
                  </a:lnTo>
                  <a:lnTo>
                    <a:pt x="1120231" y="2319947"/>
                  </a:lnTo>
                  <a:lnTo>
                    <a:pt x="1087526" y="2330109"/>
                  </a:lnTo>
                  <a:lnTo>
                    <a:pt x="1054821" y="2339952"/>
                  </a:lnTo>
                  <a:lnTo>
                    <a:pt x="1022433" y="2349796"/>
                  </a:lnTo>
                  <a:lnTo>
                    <a:pt x="990681" y="2359322"/>
                  </a:lnTo>
                  <a:lnTo>
                    <a:pt x="927493" y="2376787"/>
                  </a:lnTo>
                  <a:lnTo>
                    <a:pt x="865893" y="2393299"/>
                  </a:lnTo>
                  <a:lnTo>
                    <a:pt x="805881" y="2408223"/>
                  </a:lnTo>
                  <a:lnTo>
                    <a:pt x="747773" y="2422195"/>
                  </a:lnTo>
                  <a:lnTo>
                    <a:pt x="691254" y="2434579"/>
                  </a:lnTo>
                  <a:lnTo>
                    <a:pt x="636322" y="2446011"/>
                  </a:lnTo>
                  <a:lnTo>
                    <a:pt x="583295" y="2456490"/>
                  </a:lnTo>
                  <a:lnTo>
                    <a:pt x="531856" y="2465698"/>
                  </a:lnTo>
                  <a:lnTo>
                    <a:pt x="482639" y="2474272"/>
                  </a:lnTo>
                  <a:lnTo>
                    <a:pt x="435645" y="2481893"/>
                  </a:lnTo>
                  <a:lnTo>
                    <a:pt x="390239" y="2488561"/>
                  </a:lnTo>
                  <a:lnTo>
                    <a:pt x="347691" y="2494277"/>
                  </a:lnTo>
                  <a:lnTo>
                    <a:pt x="306730" y="2499357"/>
                  </a:lnTo>
                  <a:lnTo>
                    <a:pt x="268309" y="2503803"/>
                  </a:lnTo>
                  <a:lnTo>
                    <a:pt x="232429" y="2507613"/>
                  </a:lnTo>
                  <a:lnTo>
                    <a:pt x="199088" y="2510789"/>
                  </a:lnTo>
                  <a:lnTo>
                    <a:pt x="167653" y="2513647"/>
                  </a:lnTo>
                  <a:lnTo>
                    <a:pt x="139393" y="2515552"/>
                  </a:lnTo>
                  <a:lnTo>
                    <a:pt x="113356" y="2517140"/>
                  </a:lnTo>
                  <a:lnTo>
                    <a:pt x="90494" y="2518410"/>
                  </a:lnTo>
                  <a:lnTo>
                    <a:pt x="52709" y="2519998"/>
                  </a:lnTo>
                  <a:lnTo>
                    <a:pt x="26672" y="2520633"/>
                  </a:lnTo>
                  <a:lnTo>
                    <a:pt x="12701" y="2520950"/>
                  </a:lnTo>
                  <a:lnTo>
                    <a:pt x="11113" y="2520950"/>
                  </a:lnTo>
                  <a:lnTo>
                    <a:pt x="12383" y="2255487"/>
                  </a:lnTo>
                  <a:lnTo>
                    <a:pt x="12701" y="2255487"/>
                  </a:lnTo>
                  <a:lnTo>
                    <a:pt x="31752" y="2255169"/>
                  </a:lnTo>
                  <a:lnTo>
                    <a:pt x="51121" y="2254217"/>
                  </a:lnTo>
                  <a:lnTo>
                    <a:pt x="77158" y="2253264"/>
                  </a:lnTo>
                  <a:lnTo>
                    <a:pt x="108911" y="2251676"/>
                  </a:lnTo>
                  <a:lnTo>
                    <a:pt x="147014" y="2248818"/>
                  </a:lnTo>
                  <a:lnTo>
                    <a:pt x="190198" y="2245008"/>
                  </a:lnTo>
                  <a:lnTo>
                    <a:pt x="239732" y="2240245"/>
                  </a:lnTo>
                  <a:lnTo>
                    <a:pt x="293711" y="2233576"/>
                  </a:lnTo>
                  <a:lnTo>
                    <a:pt x="322924" y="2229766"/>
                  </a:lnTo>
                  <a:lnTo>
                    <a:pt x="353089" y="2225638"/>
                  </a:lnTo>
                  <a:lnTo>
                    <a:pt x="384206" y="2221192"/>
                  </a:lnTo>
                  <a:lnTo>
                    <a:pt x="417229" y="2216112"/>
                  </a:lnTo>
                  <a:lnTo>
                    <a:pt x="450569" y="2210714"/>
                  </a:lnTo>
                  <a:lnTo>
                    <a:pt x="485814" y="2204680"/>
                  </a:lnTo>
                  <a:lnTo>
                    <a:pt x="521060" y="2198012"/>
                  </a:lnTo>
                  <a:lnTo>
                    <a:pt x="558210" y="2190709"/>
                  </a:lnTo>
                  <a:lnTo>
                    <a:pt x="596313" y="2183405"/>
                  </a:lnTo>
                  <a:lnTo>
                    <a:pt x="635052" y="2175149"/>
                  </a:lnTo>
                  <a:lnTo>
                    <a:pt x="675060" y="2166258"/>
                  </a:lnTo>
                  <a:lnTo>
                    <a:pt x="715703" y="2157049"/>
                  </a:lnTo>
                  <a:lnTo>
                    <a:pt x="757617" y="2146570"/>
                  </a:lnTo>
                  <a:lnTo>
                    <a:pt x="799530" y="2136092"/>
                  </a:lnTo>
                  <a:lnTo>
                    <a:pt x="843031" y="2124660"/>
                  </a:lnTo>
                  <a:lnTo>
                    <a:pt x="887167" y="2112276"/>
                  </a:lnTo>
                  <a:lnTo>
                    <a:pt x="932256" y="2099575"/>
                  </a:lnTo>
                  <a:lnTo>
                    <a:pt x="977980" y="2086238"/>
                  </a:lnTo>
                  <a:lnTo>
                    <a:pt x="1024021" y="2071631"/>
                  </a:lnTo>
                  <a:lnTo>
                    <a:pt x="1071015" y="2056707"/>
                  </a:lnTo>
                  <a:lnTo>
                    <a:pt x="1118644" y="2040830"/>
                  </a:lnTo>
                  <a:lnTo>
                    <a:pt x="1167225" y="2024000"/>
                  </a:lnTo>
                  <a:lnTo>
                    <a:pt x="1216124" y="2006535"/>
                  </a:lnTo>
                  <a:lnTo>
                    <a:pt x="1265658" y="1988118"/>
                  </a:lnTo>
                  <a:lnTo>
                    <a:pt x="1315510" y="1968748"/>
                  </a:lnTo>
                  <a:lnTo>
                    <a:pt x="1365996" y="1948108"/>
                  </a:lnTo>
                  <a:lnTo>
                    <a:pt x="1417118" y="1927150"/>
                  </a:lnTo>
                  <a:lnTo>
                    <a:pt x="1468557" y="1904923"/>
                  </a:lnTo>
                  <a:lnTo>
                    <a:pt x="1520314" y="1882060"/>
                  </a:lnTo>
                  <a:lnTo>
                    <a:pt x="1572706" y="1857927"/>
                  </a:lnTo>
                  <a:lnTo>
                    <a:pt x="1625098" y="1832523"/>
                  </a:lnTo>
                  <a:lnTo>
                    <a:pt x="1678124" y="1806485"/>
                  </a:lnTo>
                  <a:lnTo>
                    <a:pt x="1731786" y="1779494"/>
                  </a:lnTo>
                  <a:lnTo>
                    <a:pt x="1785131" y="1750916"/>
                  </a:lnTo>
                  <a:lnTo>
                    <a:pt x="1839110" y="1721702"/>
                  </a:lnTo>
                  <a:lnTo>
                    <a:pt x="1893089" y="1690901"/>
                  </a:lnTo>
                  <a:lnTo>
                    <a:pt x="1947069" y="1659464"/>
                  </a:lnTo>
                  <a:lnTo>
                    <a:pt x="2001683" y="1626758"/>
                  </a:lnTo>
                  <a:lnTo>
                    <a:pt x="2028673" y="1609610"/>
                  </a:lnTo>
                  <a:lnTo>
                    <a:pt x="2055980" y="1592781"/>
                  </a:lnTo>
                  <a:lnTo>
                    <a:pt x="2083605" y="1575316"/>
                  </a:lnTo>
                  <a:lnTo>
                    <a:pt x="2110912" y="1557534"/>
                  </a:lnTo>
                  <a:lnTo>
                    <a:pt x="2137902" y="1539434"/>
                  </a:lnTo>
                  <a:lnTo>
                    <a:pt x="2165209" y="1521017"/>
                  </a:lnTo>
                  <a:lnTo>
                    <a:pt x="2192834" y="1502282"/>
                  </a:lnTo>
                  <a:lnTo>
                    <a:pt x="2220141" y="1483547"/>
                  </a:lnTo>
                  <a:lnTo>
                    <a:pt x="2247766" y="1464177"/>
                  </a:lnTo>
                  <a:lnTo>
                    <a:pt x="2274756" y="1444490"/>
                  </a:lnTo>
                  <a:lnTo>
                    <a:pt x="2302380" y="1424802"/>
                  </a:lnTo>
                  <a:lnTo>
                    <a:pt x="2329688" y="1404162"/>
                  </a:lnTo>
                  <a:lnTo>
                    <a:pt x="2356995" y="1383522"/>
                  </a:lnTo>
                  <a:lnTo>
                    <a:pt x="2384620" y="1362882"/>
                  </a:lnTo>
                  <a:lnTo>
                    <a:pt x="2411927" y="1341289"/>
                  </a:lnTo>
                  <a:lnTo>
                    <a:pt x="2438916" y="1320014"/>
                  </a:lnTo>
                  <a:lnTo>
                    <a:pt x="2469716" y="1295246"/>
                  </a:lnTo>
                  <a:lnTo>
                    <a:pt x="2500517" y="1270478"/>
                  </a:lnTo>
                  <a:lnTo>
                    <a:pt x="2530999" y="1244757"/>
                  </a:lnTo>
                  <a:lnTo>
                    <a:pt x="2561164" y="1219036"/>
                  </a:lnTo>
                  <a:lnTo>
                    <a:pt x="2591646" y="1192680"/>
                  </a:lnTo>
                  <a:lnTo>
                    <a:pt x="2622129" y="1166007"/>
                  </a:lnTo>
                  <a:lnTo>
                    <a:pt x="2652294" y="1138699"/>
                  </a:lnTo>
                  <a:lnTo>
                    <a:pt x="2682776" y="1111073"/>
                  </a:lnTo>
                  <a:lnTo>
                    <a:pt x="2713259" y="1083129"/>
                  </a:lnTo>
                  <a:lnTo>
                    <a:pt x="2743106" y="1054233"/>
                  </a:lnTo>
                  <a:lnTo>
                    <a:pt x="2772954" y="1025337"/>
                  </a:lnTo>
                  <a:lnTo>
                    <a:pt x="2803119" y="995806"/>
                  </a:lnTo>
                  <a:lnTo>
                    <a:pt x="2832966" y="965957"/>
                  </a:lnTo>
                  <a:lnTo>
                    <a:pt x="2862496" y="935155"/>
                  </a:lnTo>
                  <a:lnTo>
                    <a:pt x="2892661" y="904354"/>
                  </a:lnTo>
                  <a:lnTo>
                    <a:pt x="2922191" y="872600"/>
                  </a:lnTo>
                  <a:lnTo>
                    <a:pt x="2951721" y="840846"/>
                  </a:lnTo>
                  <a:lnTo>
                    <a:pt x="2980933" y="808457"/>
                  </a:lnTo>
                  <a:lnTo>
                    <a:pt x="3010146" y="775750"/>
                  </a:lnTo>
                  <a:lnTo>
                    <a:pt x="3039358" y="742091"/>
                  </a:lnTo>
                  <a:lnTo>
                    <a:pt x="3068570" y="708114"/>
                  </a:lnTo>
                  <a:lnTo>
                    <a:pt x="3097465" y="673820"/>
                  </a:lnTo>
                  <a:lnTo>
                    <a:pt x="3126043" y="639208"/>
                  </a:lnTo>
                  <a:lnTo>
                    <a:pt x="3154620" y="603644"/>
                  </a:lnTo>
                  <a:lnTo>
                    <a:pt x="3182880" y="567762"/>
                  </a:lnTo>
                  <a:lnTo>
                    <a:pt x="3211457" y="530927"/>
                  </a:lnTo>
                  <a:lnTo>
                    <a:pt x="3239717" y="494092"/>
                  </a:lnTo>
                  <a:lnTo>
                    <a:pt x="3267659" y="456623"/>
                  </a:lnTo>
                  <a:lnTo>
                    <a:pt x="3295284" y="418518"/>
                  </a:lnTo>
                  <a:lnTo>
                    <a:pt x="3322909" y="380096"/>
                  </a:lnTo>
                  <a:lnTo>
                    <a:pt x="3350533" y="341038"/>
                  </a:lnTo>
                  <a:lnTo>
                    <a:pt x="3377841" y="301028"/>
                  </a:lnTo>
                  <a:lnTo>
                    <a:pt x="3102546" y="388669"/>
                  </a:lnTo>
                  <a:lnTo>
                    <a:pt x="3097465" y="390257"/>
                  </a:lnTo>
                  <a:lnTo>
                    <a:pt x="3091750" y="391527"/>
                  </a:lnTo>
                  <a:lnTo>
                    <a:pt x="3086352" y="392480"/>
                  </a:lnTo>
                  <a:lnTo>
                    <a:pt x="3080636" y="393115"/>
                  </a:lnTo>
                  <a:lnTo>
                    <a:pt x="3075238" y="393750"/>
                  </a:lnTo>
                  <a:lnTo>
                    <a:pt x="3069841" y="393750"/>
                  </a:lnTo>
                  <a:lnTo>
                    <a:pt x="3064125" y="393750"/>
                  </a:lnTo>
                  <a:lnTo>
                    <a:pt x="3059045" y="393432"/>
                  </a:lnTo>
                  <a:lnTo>
                    <a:pt x="3053647" y="392480"/>
                  </a:lnTo>
                  <a:lnTo>
                    <a:pt x="3048249" y="391844"/>
                  </a:lnTo>
                  <a:lnTo>
                    <a:pt x="3043168" y="390574"/>
                  </a:lnTo>
                  <a:lnTo>
                    <a:pt x="3038088" y="389304"/>
                  </a:lnTo>
                  <a:lnTo>
                    <a:pt x="3033008" y="387399"/>
                  </a:lnTo>
                  <a:lnTo>
                    <a:pt x="3027927" y="385811"/>
                  </a:lnTo>
                  <a:lnTo>
                    <a:pt x="3023164" y="383588"/>
                  </a:lnTo>
                  <a:lnTo>
                    <a:pt x="3018401" y="381048"/>
                  </a:lnTo>
                  <a:lnTo>
                    <a:pt x="3013638" y="378825"/>
                  </a:lnTo>
                  <a:lnTo>
                    <a:pt x="3008876" y="375967"/>
                  </a:lnTo>
                  <a:lnTo>
                    <a:pt x="3004748" y="372792"/>
                  </a:lnTo>
                  <a:lnTo>
                    <a:pt x="3000302" y="369616"/>
                  </a:lnTo>
                  <a:lnTo>
                    <a:pt x="2996492" y="366441"/>
                  </a:lnTo>
                  <a:lnTo>
                    <a:pt x="2992364" y="362948"/>
                  </a:lnTo>
                  <a:lnTo>
                    <a:pt x="2988554" y="359138"/>
                  </a:lnTo>
                  <a:lnTo>
                    <a:pt x="2984744" y="355010"/>
                  </a:lnTo>
                  <a:lnTo>
                    <a:pt x="2981886" y="350882"/>
                  </a:lnTo>
                  <a:lnTo>
                    <a:pt x="2978711" y="346436"/>
                  </a:lnTo>
                  <a:lnTo>
                    <a:pt x="2975535" y="341673"/>
                  </a:lnTo>
                  <a:lnTo>
                    <a:pt x="2972678" y="336910"/>
                  </a:lnTo>
                  <a:lnTo>
                    <a:pt x="2969820" y="332147"/>
                  </a:lnTo>
                  <a:lnTo>
                    <a:pt x="2967597" y="327066"/>
                  </a:lnTo>
                  <a:lnTo>
                    <a:pt x="2965692" y="321985"/>
                  </a:lnTo>
                  <a:lnTo>
                    <a:pt x="2963469" y="316587"/>
                  </a:lnTo>
                  <a:lnTo>
                    <a:pt x="2961882" y="310872"/>
                  </a:lnTo>
                  <a:lnTo>
                    <a:pt x="2960929" y="305791"/>
                  </a:lnTo>
                  <a:lnTo>
                    <a:pt x="2959977" y="300393"/>
                  </a:lnTo>
                  <a:lnTo>
                    <a:pt x="2959341" y="294677"/>
                  </a:lnTo>
                  <a:lnTo>
                    <a:pt x="2958706" y="289279"/>
                  </a:lnTo>
                  <a:lnTo>
                    <a:pt x="2958389" y="283563"/>
                  </a:lnTo>
                  <a:lnTo>
                    <a:pt x="2958389" y="278165"/>
                  </a:lnTo>
                  <a:lnTo>
                    <a:pt x="2958706" y="273084"/>
                  </a:lnTo>
                  <a:lnTo>
                    <a:pt x="2959659" y="267369"/>
                  </a:lnTo>
                  <a:lnTo>
                    <a:pt x="2960294" y="262288"/>
                  </a:lnTo>
                  <a:lnTo>
                    <a:pt x="2961564" y="257207"/>
                  </a:lnTo>
                  <a:lnTo>
                    <a:pt x="2963152" y="251809"/>
                  </a:lnTo>
                  <a:lnTo>
                    <a:pt x="2964739" y="247046"/>
                  </a:lnTo>
                  <a:lnTo>
                    <a:pt x="2966327" y="241965"/>
                  </a:lnTo>
                  <a:lnTo>
                    <a:pt x="2968867" y="237202"/>
                  </a:lnTo>
                  <a:lnTo>
                    <a:pt x="2971090" y="232439"/>
                  </a:lnTo>
                  <a:lnTo>
                    <a:pt x="2973313" y="227676"/>
                  </a:lnTo>
                  <a:lnTo>
                    <a:pt x="2976170" y="222913"/>
                  </a:lnTo>
                  <a:lnTo>
                    <a:pt x="2979346" y="218467"/>
                  </a:lnTo>
                  <a:lnTo>
                    <a:pt x="2982521" y="214339"/>
                  </a:lnTo>
                  <a:lnTo>
                    <a:pt x="2986014" y="210211"/>
                  </a:lnTo>
                  <a:lnTo>
                    <a:pt x="2989506" y="206401"/>
                  </a:lnTo>
                  <a:lnTo>
                    <a:pt x="2993317" y="202273"/>
                  </a:lnTo>
                  <a:lnTo>
                    <a:pt x="2997127" y="198780"/>
                  </a:lnTo>
                  <a:lnTo>
                    <a:pt x="3001572" y="195605"/>
                  </a:lnTo>
                  <a:lnTo>
                    <a:pt x="3005700" y="192429"/>
                  </a:lnTo>
                  <a:lnTo>
                    <a:pt x="3010463" y="189254"/>
                  </a:lnTo>
                  <a:lnTo>
                    <a:pt x="3015226" y="186713"/>
                  </a:lnTo>
                  <a:lnTo>
                    <a:pt x="3019989" y="183856"/>
                  </a:lnTo>
                  <a:lnTo>
                    <a:pt x="3025069" y="181633"/>
                  </a:lnTo>
                  <a:lnTo>
                    <a:pt x="3030150" y="179410"/>
                  </a:lnTo>
                  <a:lnTo>
                    <a:pt x="3035865" y="177505"/>
                  </a:lnTo>
                  <a:lnTo>
                    <a:pt x="3579470" y="5081"/>
                  </a:lnTo>
                  <a:lnTo>
                    <a:pt x="3584868" y="3493"/>
                  </a:lnTo>
                  <a:lnTo>
                    <a:pt x="3590266" y="2540"/>
                  </a:lnTo>
                  <a:lnTo>
                    <a:pt x="3595981" y="1270"/>
                  </a:lnTo>
                  <a:lnTo>
                    <a:pt x="3601061" y="317"/>
                  </a:lnTo>
                  <a:lnTo>
                    <a:pt x="36064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83"/>
          <p:cNvGraphicFramePr/>
          <p:nvPr/>
        </p:nvGraphicFramePr>
        <p:xfrm>
          <a:off x="260350" y="1381125"/>
          <a:ext cx="4410075" cy="230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3" name="Group 14"/>
          <p:cNvGrpSpPr/>
          <p:nvPr/>
        </p:nvGrpSpPr>
        <p:grpSpPr bwMode="auto">
          <a:xfrm>
            <a:off x="371475" y="3738563"/>
            <a:ext cx="4727575" cy="1331912"/>
            <a:chOff x="4500561" y="3113586"/>
            <a:chExt cx="4726465" cy="1331083"/>
          </a:xfrm>
        </p:grpSpPr>
        <p:sp>
          <p:nvSpPr>
            <p:cNvPr id="4" name="Rectangle 34"/>
            <p:cNvSpPr/>
            <p:nvPr/>
          </p:nvSpPr>
          <p:spPr>
            <a:xfrm>
              <a:off x="4500561" y="3429301"/>
              <a:ext cx="4726465" cy="101536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后，在此框中选择粘贴，并选择只保留文字</a:t>
              </a:r>
              <a:endParaRPr lang="en-US" altLang="zh-CN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endParaRPr>
            </a:p>
          </p:txBody>
        </p:sp>
        <p:sp>
          <p:nvSpPr>
            <p:cNvPr id="5" name="Rectangle 35"/>
            <p:cNvSpPr/>
            <p:nvPr/>
          </p:nvSpPr>
          <p:spPr>
            <a:xfrm>
              <a:off x="4500561" y="3113586"/>
              <a:ext cx="1569669" cy="36965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Open Sans" panose="020B0606030504020204"/>
                  <a:cs typeface="Open Sans" panose="020B0606030504020204"/>
                </a:rPr>
                <a:t>市场开拓计划</a:t>
              </a: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Open Sans" panose="020B0606030504020204"/>
                <a:cs typeface="Open Sans" panose="020B0606030504020204"/>
              </a:endParaRPr>
            </a:p>
          </p:txBody>
        </p:sp>
      </p:grp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6249988" y="1754188"/>
            <a:ext cx="2616200" cy="619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>
            <a:lvl1pPr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10871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10871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10871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10871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1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Open Sans" panose="020B0606030504020204"/>
                <a:cs typeface="Open Sans" panose="020B0606030504020204"/>
              </a:rPr>
              <a:t>添加您的标题</a:t>
            </a:r>
            <a:endParaRPr lang="en-US" altLang="zh-CN" sz="110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Open Sans" panose="020B0606030504020204"/>
              <a:cs typeface="Open Sans" panose="020B0606030504020204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8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40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6249988" y="2568575"/>
            <a:ext cx="2616200" cy="617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>
            <a:lvl1pPr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10871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10871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10871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10871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1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Open Sans" panose="020B0606030504020204"/>
                <a:cs typeface="Open Sans" panose="020B0606030504020204"/>
              </a:rPr>
              <a:t>添加您的标题</a:t>
            </a:r>
            <a:endParaRPr lang="en-US" altLang="zh-CN" sz="110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Open Sans" panose="020B0606030504020204"/>
              <a:cs typeface="Open Sans" panose="020B0606030504020204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8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40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6249988" y="3338513"/>
            <a:ext cx="2616200" cy="619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>
            <a:lvl1pPr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10871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10871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10871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10871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1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Open Sans" panose="020B0606030504020204"/>
                <a:cs typeface="Open Sans" panose="020B0606030504020204"/>
              </a:rPr>
              <a:t>添加您的标题</a:t>
            </a:r>
            <a:endParaRPr lang="en-US" altLang="zh-CN" sz="110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Open Sans" panose="020B0606030504020204"/>
              <a:cs typeface="Open Sans" panose="020B0606030504020204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8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40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6249988" y="4138613"/>
            <a:ext cx="2616200" cy="617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>
            <a:lvl1pPr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10871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10871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10871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10871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1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Open Sans" panose="020B0606030504020204"/>
                <a:cs typeface="Open Sans" panose="020B0606030504020204"/>
              </a:rPr>
              <a:t>添加您的标题</a:t>
            </a:r>
            <a:endParaRPr lang="en-US" altLang="zh-CN" sz="110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Open Sans" panose="020B0606030504020204"/>
              <a:cs typeface="Open Sans" panose="020B0606030504020204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8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40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5718175" y="1792288"/>
            <a:ext cx="415925" cy="414337"/>
            <a:chOff x="5718687" y="1792143"/>
            <a:chExt cx="414636" cy="414636"/>
          </a:xfrm>
        </p:grpSpPr>
        <p:sp>
          <p:nvSpPr>
            <p:cNvPr id="9" name="Oval 53"/>
            <p:cNvSpPr>
              <a:spLocks noChangeAspect="1"/>
            </p:cNvSpPr>
            <p:nvPr/>
          </p:nvSpPr>
          <p:spPr>
            <a:xfrm>
              <a:off x="5718687" y="1792143"/>
              <a:ext cx="414636" cy="41463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26" name="MH_Other_3"/>
            <p:cNvSpPr/>
            <p:nvPr>
              <p:custDataLst>
                <p:tags r:id="rId4"/>
              </p:custDataLst>
            </p:nvPr>
          </p:nvSpPr>
          <p:spPr>
            <a:xfrm>
              <a:off x="5818390" y="1898582"/>
              <a:ext cx="215231" cy="201758"/>
            </a:xfrm>
            <a:custGeom>
              <a:avLst/>
              <a:gdLst/>
              <a:ahLst/>
              <a:cxnLst/>
              <a:rect l="l" t="t" r="r" b="b"/>
              <a:pathLst>
                <a:path w="969654" h="903534">
                  <a:moveTo>
                    <a:pt x="813088" y="487443"/>
                  </a:moveTo>
                  <a:cubicBezTo>
                    <a:pt x="793206" y="487443"/>
                    <a:pt x="777088" y="503561"/>
                    <a:pt x="777088" y="523443"/>
                  </a:cubicBezTo>
                  <a:cubicBezTo>
                    <a:pt x="777088" y="543325"/>
                    <a:pt x="793206" y="559443"/>
                    <a:pt x="813088" y="559443"/>
                  </a:cubicBezTo>
                  <a:cubicBezTo>
                    <a:pt x="832970" y="559443"/>
                    <a:pt x="849088" y="543325"/>
                    <a:pt x="849088" y="523443"/>
                  </a:cubicBezTo>
                  <a:cubicBezTo>
                    <a:pt x="849088" y="503561"/>
                    <a:pt x="832970" y="487443"/>
                    <a:pt x="813088" y="487443"/>
                  </a:cubicBezTo>
                  <a:close/>
                  <a:moveTo>
                    <a:pt x="606961" y="487443"/>
                  </a:moveTo>
                  <a:cubicBezTo>
                    <a:pt x="587079" y="487443"/>
                    <a:pt x="570961" y="503561"/>
                    <a:pt x="570961" y="523443"/>
                  </a:cubicBezTo>
                  <a:cubicBezTo>
                    <a:pt x="570961" y="543325"/>
                    <a:pt x="587079" y="559443"/>
                    <a:pt x="606961" y="559443"/>
                  </a:cubicBezTo>
                  <a:cubicBezTo>
                    <a:pt x="626843" y="559443"/>
                    <a:pt x="642961" y="543325"/>
                    <a:pt x="642961" y="523443"/>
                  </a:cubicBezTo>
                  <a:cubicBezTo>
                    <a:pt x="642961" y="503561"/>
                    <a:pt x="626843" y="487443"/>
                    <a:pt x="606961" y="487443"/>
                  </a:cubicBezTo>
                  <a:close/>
                  <a:moveTo>
                    <a:pt x="691345" y="336511"/>
                  </a:moveTo>
                  <a:cubicBezTo>
                    <a:pt x="769490" y="335080"/>
                    <a:pt x="847112" y="364668"/>
                    <a:pt x="901758" y="422110"/>
                  </a:cubicBezTo>
                  <a:cubicBezTo>
                    <a:pt x="999759" y="525126"/>
                    <a:pt x="990612" y="681640"/>
                    <a:pt x="881173" y="774306"/>
                  </a:cubicBezTo>
                  <a:lnTo>
                    <a:pt x="905846" y="903534"/>
                  </a:lnTo>
                  <a:lnTo>
                    <a:pt x="792422" y="824563"/>
                  </a:lnTo>
                  <a:cubicBezTo>
                    <a:pt x="666952" y="867914"/>
                    <a:pt x="525982" y="820668"/>
                    <a:pt x="459770" y="713074"/>
                  </a:cubicBezTo>
                  <a:cubicBezTo>
                    <a:pt x="386891" y="594648"/>
                    <a:pt x="429055" y="444146"/>
                    <a:pt x="554971" y="373268"/>
                  </a:cubicBezTo>
                  <a:cubicBezTo>
                    <a:pt x="597384" y="349394"/>
                    <a:pt x="644458" y="337369"/>
                    <a:pt x="691345" y="336511"/>
                  </a:cubicBezTo>
                  <a:close/>
                  <a:moveTo>
                    <a:pt x="547874" y="187267"/>
                  </a:moveTo>
                  <a:cubicBezTo>
                    <a:pt x="518051" y="187267"/>
                    <a:pt x="493874" y="211444"/>
                    <a:pt x="493874" y="241267"/>
                  </a:cubicBezTo>
                  <a:cubicBezTo>
                    <a:pt x="493874" y="271090"/>
                    <a:pt x="518051" y="295267"/>
                    <a:pt x="547874" y="295267"/>
                  </a:cubicBezTo>
                  <a:cubicBezTo>
                    <a:pt x="577697" y="295267"/>
                    <a:pt x="601874" y="271090"/>
                    <a:pt x="601874" y="241267"/>
                  </a:cubicBezTo>
                  <a:cubicBezTo>
                    <a:pt x="601874" y="211444"/>
                    <a:pt x="577697" y="187267"/>
                    <a:pt x="547874" y="187267"/>
                  </a:cubicBezTo>
                  <a:close/>
                  <a:moveTo>
                    <a:pt x="294449" y="187267"/>
                  </a:moveTo>
                  <a:cubicBezTo>
                    <a:pt x="264626" y="187267"/>
                    <a:pt x="240449" y="211444"/>
                    <a:pt x="240449" y="241267"/>
                  </a:cubicBezTo>
                  <a:cubicBezTo>
                    <a:pt x="240449" y="271090"/>
                    <a:pt x="264626" y="295267"/>
                    <a:pt x="294449" y="295267"/>
                  </a:cubicBezTo>
                  <a:cubicBezTo>
                    <a:pt x="324272" y="295267"/>
                    <a:pt x="348449" y="271090"/>
                    <a:pt x="348449" y="241267"/>
                  </a:cubicBezTo>
                  <a:cubicBezTo>
                    <a:pt x="348449" y="211444"/>
                    <a:pt x="324272" y="187267"/>
                    <a:pt x="294449" y="187267"/>
                  </a:cubicBezTo>
                  <a:close/>
                  <a:moveTo>
                    <a:pt x="408549" y="168"/>
                  </a:moveTo>
                  <a:cubicBezTo>
                    <a:pt x="456533" y="-1113"/>
                    <a:pt x="505397" y="4870"/>
                    <a:pt x="553141" y="18800"/>
                  </a:cubicBezTo>
                  <a:cubicBezTo>
                    <a:pt x="730896" y="70663"/>
                    <a:pt x="843952" y="217556"/>
                    <a:pt x="840274" y="375462"/>
                  </a:cubicBezTo>
                  <a:cubicBezTo>
                    <a:pt x="754752" y="310337"/>
                    <a:pt x="632797" y="302687"/>
                    <a:pt x="535419" y="357502"/>
                  </a:cubicBezTo>
                  <a:cubicBezTo>
                    <a:pt x="409503" y="428380"/>
                    <a:pt x="367339" y="578882"/>
                    <a:pt x="440218" y="697308"/>
                  </a:cubicBezTo>
                  <a:cubicBezTo>
                    <a:pt x="450352" y="713775"/>
                    <a:pt x="462237" y="728829"/>
                    <a:pt x="478397" y="739559"/>
                  </a:cubicBezTo>
                  <a:cubicBezTo>
                    <a:pt x="442192" y="745523"/>
                    <a:pt x="404623" y="745773"/>
                    <a:pt x="366675" y="741395"/>
                  </a:cubicBezTo>
                  <a:lnTo>
                    <a:pt x="245711" y="837584"/>
                  </a:lnTo>
                  <a:lnTo>
                    <a:pt x="214226" y="696474"/>
                  </a:lnTo>
                  <a:cubicBezTo>
                    <a:pt x="11680" y="595442"/>
                    <a:pt x="-59861" y="368389"/>
                    <a:pt x="54436" y="189343"/>
                  </a:cubicBezTo>
                  <a:cubicBezTo>
                    <a:pt x="128564" y="73222"/>
                    <a:pt x="264598" y="4010"/>
                    <a:pt x="408549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5718175" y="4127500"/>
            <a:ext cx="415925" cy="414338"/>
            <a:chOff x="5718687" y="4127858"/>
            <a:chExt cx="414636" cy="414636"/>
          </a:xfrm>
        </p:grpSpPr>
        <p:sp>
          <p:nvSpPr>
            <p:cNvPr id="13" name="Oval 57"/>
            <p:cNvSpPr>
              <a:spLocks noChangeAspect="1"/>
            </p:cNvSpPr>
            <p:nvPr/>
          </p:nvSpPr>
          <p:spPr>
            <a:xfrm>
              <a:off x="5718687" y="4127858"/>
              <a:ext cx="414636" cy="41463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5875">
              <a:noFill/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7" name="MH_Other_5"/>
            <p:cNvSpPr/>
            <p:nvPr>
              <p:custDataLst>
                <p:tags r:id="rId3"/>
              </p:custDataLst>
            </p:nvPr>
          </p:nvSpPr>
          <p:spPr bwMode="auto">
            <a:xfrm>
              <a:off x="5818390" y="4274013"/>
              <a:ext cx="212066" cy="147744"/>
            </a:xfrm>
            <a:custGeom>
              <a:avLst/>
              <a:gdLst>
                <a:gd name="T0" fmla="*/ 2147483646 w 6190"/>
                <a:gd name="T1" fmla="*/ 2147483646 h 4291"/>
                <a:gd name="T2" fmla="*/ 2147483646 w 6190"/>
                <a:gd name="T3" fmla="*/ 2147483646 h 4291"/>
                <a:gd name="T4" fmla="*/ 2147483646 w 6190"/>
                <a:gd name="T5" fmla="*/ 2147483646 h 4291"/>
                <a:gd name="T6" fmla="*/ 2147483646 w 6190"/>
                <a:gd name="T7" fmla="*/ 2147483646 h 4291"/>
                <a:gd name="T8" fmla="*/ 2147483646 w 6190"/>
                <a:gd name="T9" fmla="*/ 2147483646 h 4291"/>
                <a:gd name="T10" fmla="*/ 2147483646 w 6190"/>
                <a:gd name="T11" fmla="*/ 2147483646 h 4291"/>
                <a:gd name="T12" fmla="*/ 2147483646 w 6190"/>
                <a:gd name="T13" fmla="*/ 2147483646 h 4291"/>
                <a:gd name="T14" fmla="*/ 2147483646 w 6190"/>
                <a:gd name="T15" fmla="*/ 2147483646 h 4291"/>
                <a:gd name="T16" fmla="*/ 2147483646 w 6190"/>
                <a:gd name="T17" fmla="*/ 2147483646 h 4291"/>
                <a:gd name="T18" fmla="*/ 2147483646 w 6190"/>
                <a:gd name="T19" fmla="*/ 2147483646 h 4291"/>
                <a:gd name="T20" fmla="*/ 2147483646 w 6190"/>
                <a:gd name="T21" fmla="*/ 2147483646 h 4291"/>
                <a:gd name="T22" fmla="*/ 2147483646 w 6190"/>
                <a:gd name="T23" fmla="*/ 2147483646 h 4291"/>
                <a:gd name="T24" fmla="*/ 2147483646 w 6190"/>
                <a:gd name="T25" fmla="*/ 2147483646 h 4291"/>
                <a:gd name="T26" fmla="*/ 2147483646 w 6190"/>
                <a:gd name="T27" fmla="*/ 2147483646 h 4291"/>
                <a:gd name="T28" fmla="*/ 2147483646 w 6190"/>
                <a:gd name="T29" fmla="*/ 2147483646 h 4291"/>
                <a:gd name="T30" fmla="*/ 2147483646 w 6190"/>
                <a:gd name="T31" fmla="*/ 2147483646 h 4291"/>
                <a:gd name="T32" fmla="*/ 2147483646 w 6190"/>
                <a:gd name="T33" fmla="*/ 2147483646 h 4291"/>
                <a:gd name="T34" fmla="*/ 2147483646 w 6190"/>
                <a:gd name="T35" fmla="*/ 2147483646 h 4291"/>
                <a:gd name="T36" fmla="*/ 2147483646 w 6190"/>
                <a:gd name="T37" fmla="*/ 2147483646 h 4291"/>
                <a:gd name="T38" fmla="*/ 2147483646 w 6190"/>
                <a:gd name="T39" fmla="*/ 2147483646 h 4291"/>
                <a:gd name="T40" fmla="*/ 2147483646 w 6190"/>
                <a:gd name="T41" fmla="*/ 2147483646 h 4291"/>
                <a:gd name="T42" fmla="*/ 2147483646 w 6190"/>
                <a:gd name="T43" fmla="*/ 2147483646 h 4291"/>
                <a:gd name="T44" fmla="*/ 2147483646 w 6190"/>
                <a:gd name="T45" fmla="*/ 2147483646 h 4291"/>
                <a:gd name="T46" fmla="*/ 2147483646 w 6190"/>
                <a:gd name="T47" fmla="*/ 2147483646 h 4291"/>
                <a:gd name="T48" fmla="*/ 2147483646 w 6190"/>
                <a:gd name="T49" fmla="*/ 2147483646 h 4291"/>
                <a:gd name="T50" fmla="*/ 0 w 6190"/>
                <a:gd name="T51" fmla="*/ 2147483646 h 4291"/>
                <a:gd name="T52" fmla="*/ 0 w 6190"/>
                <a:gd name="T53" fmla="*/ 2147483646 h 4291"/>
                <a:gd name="T54" fmla="*/ 2147483646 w 6190"/>
                <a:gd name="T55" fmla="*/ 2147483646 h 4291"/>
                <a:gd name="T56" fmla="*/ 2147483646 w 6190"/>
                <a:gd name="T57" fmla="*/ 2147483646 h 4291"/>
                <a:gd name="T58" fmla="*/ 2147483646 w 6190"/>
                <a:gd name="T59" fmla="*/ 0 h 4291"/>
                <a:gd name="T60" fmla="*/ 2147483646 w 6190"/>
                <a:gd name="T61" fmla="*/ 2147483646 h 4291"/>
                <a:gd name="T62" fmla="*/ 2147483646 w 6190"/>
                <a:gd name="T63" fmla="*/ 2147483646 h 4291"/>
                <a:gd name="T64" fmla="*/ 2147483646 w 6190"/>
                <a:gd name="T65" fmla="*/ 2147483646 h 4291"/>
                <a:gd name="T66" fmla="*/ 2147483646 w 6190"/>
                <a:gd name="T67" fmla="*/ 2147483646 h 4291"/>
                <a:gd name="T68" fmla="*/ 2147483646 w 6190"/>
                <a:gd name="T69" fmla="*/ 2147483646 h 4291"/>
                <a:gd name="T70" fmla="*/ 2147483646 w 6190"/>
                <a:gd name="T71" fmla="*/ 2147483646 h 4291"/>
                <a:gd name="T72" fmla="*/ 2147483646 w 6190"/>
                <a:gd name="T73" fmla="*/ 2147483646 h 4291"/>
                <a:gd name="T74" fmla="*/ 2147483646 w 6190"/>
                <a:gd name="T75" fmla="*/ 2147483646 h 4291"/>
                <a:gd name="T76" fmla="*/ 2147483646 w 6190"/>
                <a:gd name="T77" fmla="*/ 2147483646 h 4291"/>
                <a:gd name="T78" fmla="*/ 2147483646 w 6190"/>
                <a:gd name="T79" fmla="*/ 2147483646 h 4291"/>
                <a:gd name="T80" fmla="*/ 2147483646 w 6190"/>
                <a:gd name="T81" fmla="*/ 2147483646 h 4291"/>
                <a:gd name="T82" fmla="*/ 2147483646 w 6190"/>
                <a:gd name="T83" fmla="*/ 2147483646 h 4291"/>
                <a:gd name="T84" fmla="*/ 2147483646 w 6190"/>
                <a:gd name="T85" fmla="*/ 2147483646 h 4291"/>
                <a:gd name="T86" fmla="*/ 2147483646 w 6190"/>
                <a:gd name="T87" fmla="*/ 2147483646 h 4291"/>
                <a:gd name="T88" fmla="*/ 2147483646 w 6190"/>
                <a:gd name="T89" fmla="*/ 2147483646 h 4291"/>
                <a:gd name="T90" fmla="*/ 2147483646 w 6190"/>
                <a:gd name="T91" fmla="*/ 2147483646 h 429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6190" h="4291">
                  <a:moveTo>
                    <a:pt x="179" y="508"/>
                  </a:moveTo>
                  <a:lnTo>
                    <a:pt x="4027" y="508"/>
                  </a:lnTo>
                  <a:lnTo>
                    <a:pt x="4206" y="508"/>
                  </a:lnTo>
                  <a:lnTo>
                    <a:pt x="4206" y="688"/>
                  </a:lnTo>
                  <a:lnTo>
                    <a:pt x="4206" y="3418"/>
                  </a:lnTo>
                  <a:lnTo>
                    <a:pt x="4206" y="3598"/>
                  </a:lnTo>
                  <a:lnTo>
                    <a:pt x="4027" y="3598"/>
                  </a:lnTo>
                  <a:lnTo>
                    <a:pt x="2568" y="3598"/>
                  </a:lnTo>
                  <a:lnTo>
                    <a:pt x="2568" y="3721"/>
                  </a:lnTo>
                  <a:lnTo>
                    <a:pt x="2634" y="3731"/>
                  </a:lnTo>
                  <a:lnTo>
                    <a:pt x="2698" y="3740"/>
                  </a:lnTo>
                  <a:lnTo>
                    <a:pt x="2764" y="3752"/>
                  </a:lnTo>
                  <a:lnTo>
                    <a:pt x="2829" y="3765"/>
                  </a:lnTo>
                  <a:lnTo>
                    <a:pt x="2895" y="3779"/>
                  </a:lnTo>
                  <a:lnTo>
                    <a:pt x="2961" y="3794"/>
                  </a:lnTo>
                  <a:lnTo>
                    <a:pt x="3026" y="3811"/>
                  </a:lnTo>
                  <a:lnTo>
                    <a:pt x="3092" y="3829"/>
                  </a:lnTo>
                  <a:lnTo>
                    <a:pt x="3157" y="3848"/>
                  </a:lnTo>
                  <a:lnTo>
                    <a:pt x="3223" y="3868"/>
                  </a:lnTo>
                  <a:lnTo>
                    <a:pt x="3288" y="3891"/>
                  </a:lnTo>
                  <a:lnTo>
                    <a:pt x="3354" y="3914"/>
                  </a:lnTo>
                  <a:lnTo>
                    <a:pt x="3419" y="3938"/>
                  </a:lnTo>
                  <a:lnTo>
                    <a:pt x="3485" y="3965"/>
                  </a:lnTo>
                  <a:lnTo>
                    <a:pt x="3550" y="3993"/>
                  </a:lnTo>
                  <a:lnTo>
                    <a:pt x="3616" y="4021"/>
                  </a:lnTo>
                  <a:lnTo>
                    <a:pt x="3616" y="4291"/>
                  </a:lnTo>
                  <a:lnTo>
                    <a:pt x="632" y="4291"/>
                  </a:lnTo>
                  <a:lnTo>
                    <a:pt x="632" y="4021"/>
                  </a:lnTo>
                  <a:lnTo>
                    <a:pt x="696" y="3995"/>
                  </a:lnTo>
                  <a:lnTo>
                    <a:pt x="758" y="3970"/>
                  </a:lnTo>
                  <a:lnTo>
                    <a:pt x="822" y="3946"/>
                  </a:lnTo>
                  <a:lnTo>
                    <a:pt x="885" y="3924"/>
                  </a:lnTo>
                  <a:lnTo>
                    <a:pt x="949" y="3901"/>
                  </a:lnTo>
                  <a:lnTo>
                    <a:pt x="1013" y="3881"/>
                  </a:lnTo>
                  <a:lnTo>
                    <a:pt x="1075" y="3861"/>
                  </a:lnTo>
                  <a:lnTo>
                    <a:pt x="1139" y="3843"/>
                  </a:lnTo>
                  <a:lnTo>
                    <a:pt x="1203" y="3825"/>
                  </a:lnTo>
                  <a:lnTo>
                    <a:pt x="1266" y="3809"/>
                  </a:lnTo>
                  <a:lnTo>
                    <a:pt x="1330" y="3793"/>
                  </a:lnTo>
                  <a:lnTo>
                    <a:pt x="1394" y="3779"/>
                  </a:lnTo>
                  <a:lnTo>
                    <a:pt x="1456" y="3765"/>
                  </a:lnTo>
                  <a:lnTo>
                    <a:pt x="1520" y="3753"/>
                  </a:lnTo>
                  <a:lnTo>
                    <a:pt x="1584" y="3743"/>
                  </a:lnTo>
                  <a:lnTo>
                    <a:pt x="1647" y="3733"/>
                  </a:lnTo>
                  <a:lnTo>
                    <a:pt x="1647" y="3598"/>
                  </a:lnTo>
                  <a:lnTo>
                    <a:pt x="179" y="3598"/>
                  </a:lnTo>
                  <a:lnTo>
                    <a:pt x="0" y="3598"/>
                  </a:lnTo>
                  <a:lnTo>
                    <a:pt x="0" y="3418"/>
                  </a:lnTo>
                  <a:lnTo>
                    <a:pt x="0" y="688"/>
                  </a:lnTo>
                  <a:lnTo>
                    <a:pt x="0" y="508"/>
                  </a:lnTo>
                  <a:lnTo>
                    <a:pt x="179" y="508"/>
                  </a:lnTo>
                  <a:close/>
                  <a:moveTo>
                    <a:pt x="4438" y="4291"/>
                  </a:moveTo>
                  <a:lnTo>
                    <a:pt x="6190" y="4291"/>
                  </a:lnTo>
                  <a:lnTo>
                    <a:pt x="6190" y="0"/>
                  </a:lnTo>
                  <a:lnTo>
                    <a:pt x="4438" y="0"/>
                  </a:lnTo>
                  <a:lnTo>
                    <a:pt x="4438" y="4291"/>
                  </a:lnTo>
                  <a:close/>
                  <a:moveTo>
                    <a:pt x="4659" y="374"/>
                  </a:moveTo>
                  <a:lnTo>
                    <a:pt x="6000" y="374"/>
                  </a:lnTo>
                  <a:lnTo>
                    <a:pt x="6000" y="791"/>
                  </a:lnTo>
                  <a:lnTo>
                    <a:pt x="4659" y="791"/>
                  </a:lnTo>
                  <a:lnTo>
                    <a:pt x="4659" y="374"/>
                  </a:lnTo>
                  <a:close/>
                  <a:moveTo>
                    <a:pt x="4659" y="1025"/>
                  </a:moveTo>
                  <a:lnTo>
                    <a:pt x="6000" y="1025"/>
                  </a:lnTo>
                  <a:lnTo>
                    <a:pt x="6000" y="1444"/>
                  </a:lnTo>
                  <a:lnTo>
                    <a:pt x="4659" y="1444"/>
                  </a:lnTo>
                  <a:lnTo>
                    <a:pt x="4659" y="1025"/>
                  </a:lnTo>
                  <a:close/>
                  <a:moveTo>
                    <a:pt x="4652" y="1798"/>
                  </a:moveTo>
                  <a:lnTo>
                    <a:pt x="5102" y="1798"/>
                  </a:lnTo>
                  <a:lnTo>
                    <a:pt x="5102" y="2121"/>
                  </a:lnTo>
                  <a:lnTo>
                    <a:pt x="4652" y="2121"/>
                  </a:lnTo>
                  <a:lnTo>
                    <a:pt x="4652" y="1798"/>
                  </a:lnTo>
                  <a:close/>
                  <a:moveTo>
                    <a:pt x="4652" y="2317"/>
                  </a:moveTo>
                  <a:lnTo>
                    <a:pt x="5102" y="2317"/>
                  </a:lnTo>
                  <a:lnTo>
                    <a:pt x="5102" y="2640"/>
                  </a:lnTo>
                  <a:lnTo>
                    <a:pt x="4652" y="2640"/>
                  </a:lnTo>
                  <a:lnTo>
                    <a:pt x="4652" y="2317"/>
                  </a:lnTo>
                  <a:close/>
                  <a:moveTo>
                    <a:pt x="3847" y="868"/>
                  </a:moveTo>
                  <a:lnTo>
                    <a:pt x="359" y="868"/>
                  </a:lnTo>
                  <a:lnTo>
                    <a:pt x="359" y="3238"/>
                  </a:lnTo>
                  <a:lnTo>
                    <a:pt x="3847" y="3238"/>
                  </a:lnTo>
                  <a:lnTo>
                    <a:pt x="3847" y="8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5718175" y="2574925"/>
            <a:ext cx="415925" cy="414338"/>
            <a:chOff x="5718687" y="2574718"/>
            <a:chExt cx="414636" cy="414636"/>
          </a:xfrm>
        </p:grpSpPr>
        <p:sp>
          <p:nvSpPr>
            <p:cNvPr id="10" name="Oval 54"/>
            <p:cNvSpPr>
              <a:spLocks noChangeAspect="1"/>
            </p:cNvSpPr>
            <p:nvPr/>
          </p:nvSpPr>
          <p:spPr>
            <a:xfrm>
              <a:off x="5718687" y="2574718"/>
              <a:ext cx="414636" cy="41463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5875">
              <a:noFill/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8" name="MH_Other_12"/>
            <p:cNvSpPr/>
            <p:nvPr>
              <p:custDataLst>
                <p:tags r:id="rId2"/>
              </p:custDataLst>
            </p:nvPr>
          </p:nvSpPr>
          <p:spPr>
            <a:xfrm>
              <a:off x="5818390" y="2716108"/>
              <a:ext cx="208901" cy="165219"/>
            </a:xfrm>
            <a:custGeom>
              <a:avLst/>
              <a:gdLst/>
              <a:ahLst/>
              <a:cxnLst/>
              <a:rect l="l" t="t" r="r" b="b"/>
              <a:pathLst>
                <a:path w="936104" h="739561">
                  <a:moveTo>
                    <a:pt x="282640" y="667561"/>
                  </a:moveTo>
                  <a:lnTo>
                    <a:pt x="653465" y="667561"/>
                  </a:lnTo>
                  <a:lnTo>
                    <a:pt x="684077" y="739561"/>
                  </a:lnTo>
                  <a:lnTo>
                    <a:pt x="252028" y="739561"/>
                  </a:lnTo>
                  <a:close/>
                  <a:moveTo>
                    <a:pt x="54052" y="52175"/>
                  </a:moveTo>
                  <a:lnTo>
                    <a:pt x="54052" y="520175"/>
                  </a:lnTo>
                  <a:lnTo>
                    <a:pt x="882052" y="520175"/>
                  </a:lnTo>
                  <a:lnTo>
                    <a:pt x="882052" y="52175"/>
                  </a:lnTo>
                  <a:close/>
                  <a:moveTo>
                    <a:pt x="0" y="0"/>
                  </a:moveTo>
                  <a:lnTo>
                    <a:pt x="936104" y="0"/>
                  </a:lnTo>
                  <a:lnTo>
                    <a:pt x="936104" y="648000"/>
                  </a:lnTo>
                  <a:lnTo>
                    <a:pt x="0" y="648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24300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 bwMode="auto">
          <a:xfrm>
            <a:off x="5718175" y="3328988"/>
            <a:ext cx="415925" cy="414337"/>
            <a:chOff x="5718687" y="3328533"/>
            <a:chExt cx="414636" cy="414636"/>
          </a:xfrm>
        </p:grpSpPr>
        <p:sp>
          <p:nvSpPr>
            <p:cNvPr id="11" name="Oval 57"/>
            <p:cNvSpPr>
              <a:spLocks noChangeAspect="1"/>
            </p:cNvSpPr>
            <p:nvPr/>
          </p:nvSpPr>
          <p:spPr>
            <a:xfrm>
              <a:off x="5718687" y="3328533"/>
              <a:ext cx="414636" cy="41463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29" name="MH_Other_15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5834216" y="3446093"/>
              <a:ext cx="193075" cy="190637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</p:grpSp>
      <p:sp>
        <p:nvSpPr>
          <p:cNvPr id="30" name="文本框 48"/>
          <p:cNvSpPr txBox="1">
            <a:spLocks noChangeArrowheads="1"/>
          </p:cNvSpPr>
          <p:nvPr/>
        </p:nvSpPr>
        <p:spPr bwMode="auto">
          <a:xfrm>
            <a:off x="3533775" y="254000"/>
            <a:ext cx="2076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市场开拓计划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31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616575" y="485775"/>
            <a:ext cx="1042988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484438" y="485775"/>
            <a:ext cx="1042987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5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7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0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2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5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7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6" grpId="0"/>
      <p:bldP spid="7" grpId="0"/>
      <p:bldP spid="8" grpId="0"/>
      <p:bldP spid="12" grpId="0"/>
      <p:bldP spid="30" grpId="0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1476" y="1127781"/>
            <a:ext cx="4560882" cy="3770329"/>
            <a:chOff x="241476" y="1127781"/>
            <a:chExt cx="4560882" cy="3770329"/>
          </a:xfrm>
          <a:solidFill>
            <a:schemeClr val="accent1">
              <a:alpha val="60000"/>
            </a:schemeClr>
          </a:solidFill>
        </p:grpSpPr>
        <p:sp>
          <p:nvSpPr>
            <p:cNvPr id="391" name="内蒙古"/>
            <p:cNvSpPr/>
            <p:nvPr/>
          </p:nvSpPr>
          <p:spPr bwMode="auto">
            <a:xfrm>
              <a:off x="2157046" y="1170350"/>
              <a:ext cx="1998275" cy="1705162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392" name="甘肃"/>
            <p:cNvSpPr/>
            <p:nvPr/>
          </p:nvSpPr>
          <p:spPr bwMode="auto">
            <a:xfrm>
              <a:off x="1772716" y="2323341"/>
              <a:ext cx="1277047" cy="1081233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393" name="宁夏"/>
            <p:cNvSpPr/>
            <p:nvPr/>
          </p:nvSpPr>
          <p:spPr bwMode="auto">
            <a:xfrm>
              <a:off x="2680027" y="2699157"/>
              <a:ext cx="257842" cy="425682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394" name="新疆"/>
            <p:cNvSpPr/>
            <p:nvPr/>
          </p:nvSpPr>
          <p:spPr bwMode="auto">
            <a:xfrm>
              <a:off x="241476" y="1579005"/>
              <a:ext cx="1825569" cy="1380427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395" name="青海"/>
            <p:cNvSpPr/>
            <p:nvPr/>
          </p:nvSpPr>
          <p:spPr bwMode="auto">
            <a:xfrm>
              <a:off x="1426089" y="2662670"/>
              <a:ext cx="1135964" cy="814878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396" name="四川"/>
            <p:cNvSpPr/>
            <p:nvPr/>
          </p:nvSpPr>
          <p:spPr bwMode="auto">
            <a:xfrm>
              <a:off x="2077991" y="3234300"/>
              <a:ext cx="982718" cy="862311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5875">
              <a:solidFill>
                <a:schemeClr val="bg1">
                  <a:lumMod val="95000"/>
                  <a:alpha val="40000"/>
                </a:schemeClr>
              </a:solidFill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97" name="西藏"/>
            <p:cNvSpPr/>
            <p:nvPr/>
          </p:nvSpPr>
          <p:spPr bwMode="auto">
            <a:xfrm>
              <a:off x="445804" y="2884025"/>
              <a:ext cx="1758676" cy="1070287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398" name="云南"/>
            <p:cNvSpPr/>
            <p:nvPr/>
          </p:nvSpPr>
          <p:spPr bwMode="auto">
            <a:xfrm>
              <a:off x="2047585" y="3774309"/>
              <a:ext cx="795418" cy="829472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399" name="贵州"/>
            <p:cNvSpPr/>
            <p:nvPr/>
          </p:nvSpPr>
          <p:spPr bwMode="auto">
            <a:xfrm>
              <a:off x="2618000" y="3763363"/>
              <a:ext cx="537576" cy="465818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00" name="广西"/>
            <p:cNvSpPr/>
            <p:nvPr/>
          </p:nvSpPr>
          <p:spPr bwMode="auto">
            <a:xfrm>
              <a:off x="2705569" y="4049178"/>
              <a:ext cx="702984" cy="535143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01" name="重庆"/>
            <p:cNvSpPr/>
            <p:nvPr/>
          </p:nvSpPr>
          <p:spPr bwMode="auto">
            <a:xfrm>
              <a:off x="2802867" y="3460520"/>
              <a:ext cx="397709" cy="40379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02" name="陕西"/>
            <p:cNvSpPr/>
            <p:nvPr/>
          </p:nvSpPr>
          <p:spPr bwMode="auto">
            <a:xfrm>
              <a:off x="2802867" y="2677265"/>
              <a:ext cx="453655" cy="808797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03" name="山西"/>
            <p:cNvSpPr/>
            <p:nvPr/>
          </p:nvSpPr>
          <p:spPr bwMode="auto">
            <a:xfrm>
              <a:off x="3195711" y="2525236"/>
              <a:ext cx="301626" cy="664064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04" name="湖南"/>
            <p:cNvSpPr/>
            <p:nvPr/>
          </p:nvSpPr>
          <p:spPr bwMode="auto">
            <a:xfrm>
              <a:off x="3116656" y="3657550"/>
              <a:ext cx="481629" cy="559468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05" name="湖北"/>
            <p:cNvSpPr/>
            <p:nvPr/>
          </p:nvSpPr>
          <p:spPr bwMode="auto">
            <a:xfrm>
              <a:off x="3060709" y="3335248"/>
              <a:ext cx="683524" cy="428115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06" name="广东"/>
            <p:cNvSpPr/>
            <p:nvPr/>
          </p:nvSpPr>
          <p:spPr bwMode="auto">
            <a:xfrm>
              <a:off x="3211522" y="4122152"/>
              <a:ext cx="711497" cy="563117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07" name="江西"/>
            <p:cNvSpPr/>
            <p:nvPr/>
          </p:nvSpPr>
          <p:spPr bwMode="auto">
            <a:xfrm>
              <a:off x="3548419" y="3634442"/>
              <a:ext cx="425682" cy="580144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08" name="福建"/>
            <p:cNvSpPr/>
            <p:nvPr/>
          </p:nvSpPr>
          <p:spPr bwMode="auto">
            <a:xfrm>
              <a:off x="3769774" y="3788904"/>
              <a:ext cx="394060" cy="481629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09" name="浙江"/>
            <p:cNvSpPr/>
            <p:nvPr/>
          </p:nvSpPr>
          <p:spPr bwMode="auto">
            <a:xfrm>
              <a:off x="3946128" y="3483629"/>
              <a:ext cx="338113" cy="391628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10" name="安徽"/>
            <p:cNvSpPr/>
            <p:nvPr/>
          </p:nvSpPr>
          <p:spPr bwMode="auto">
            <a:xfrm>
              <a:off x="3615312" y="3144299"/>
              <a:ext cx="428115" cy="524198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11" name="天津"/>
            <p:cNvSpPr/>
            <p:nvPr/>
          </p:nvSpPr>
          <p:spPr bwMode="auto">
            <a:xfrm>
              <a:off x="3699232" y="2539830"/>
              <a:ext cx="111894" cy="161759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12" name="北京"/>
            <p:cNvSpPr/>
            <p:nvPr/>
          </p:nvSpPr>
          <p:spPr bwMode="auto">
            <a:xfrm>
              <a:off x="3587339" y="2466856"/>
              <a:ext cx="148381" cy="159326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13" name="辽宁"/>
            <p:cNvSpPr/>
            <p:nvPr/>
          </p:nvSpPr>
          <p:spPr bwMode="auto">
            <a:xfrm>
              <a:off x="3839100" y="2150635"/>
              <a:ext cx="526629" cy="501089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14" name="吉林"/>
            <p:cNvSpPr/>
            <p:nvPr/>
          </p:nvSpPr>
          <p:spPr bwMode="auto">
            <a:xfrm>
              <a:off x="3957074" y="1847792"/>
              <a:ext cx="750418" cy="50960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15" name="黑龙江"/>
            <p:cNvSpPr/>
            <p:nvPr/>
          </p:nvSpPr>
          <p:spPr bwMode="auto">
            <a:xfrm>
              <a:off x="3797748" y="1127781"/>
              <a:ext cx="1004610" cy="91339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16" name="山东"/>
            <p:cNvSpPr/>
            <p:nvPr/>
          </p:nvSpPr>
          <p:spPr bwMode="auto">
            <a:xfrm>
              <a:off x="3598285" y="2766050"/>
              <a:ext cx="608118" cy="381898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17" name="上海"/>
            <p:cNvSpPr/>
            <p:nvPr/>
          </p:nvSpPr>
          <p:spPr bwMode="auto">
            <a:xfrm>
              <a:off x="4166267" y="3399708"/>
              <a:ext cx="96083" cy="83921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18" name="江苏"/>
            <p:cNvSpPr/>
            <p:nvPr/>
          </p:nvSpPr>
          <p:spPr bwMode="auto">
            <a:xfrm>
              <a:off x="3721125" y="3077406"/>
              <a:ext cx="530279" cy="408655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19" name="河北"/>
            <p:cNvSpPr/>
            <p:nvPr/>
          </p:nvSpPr>
          <p:spPr bwMode="auto">
            <a:xfrm>
              <a:off x="3445040" y="2295367"/>
              <a:ext cx="492575" cy="702984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20" name="河南"/>
            <p:cNvSpPr/>
            <p:nvPr/>
          </p:nvSpPr>
          <p:spPr bwMode="auto">
            <a:xfrm>
              <a:off x="3220036" y="2970378"/>
              <a:ext cx="518116" cy="513251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21" name="台湾"/>
            <p:cNvSpPr/>
            <p:nvPr/>
          </p:nvSpPr>
          <p:spPr bwMode="auto">
            <a:xfrm>
              <a:off x="4194240" y="4066205"/>
              <a:ext cx="148381" cy="358790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22" name="海南"/>
            <p:cNvSpPr/>
            <p:nvPr/>
          </p:nvSpPr>
          <p:spPr bwMode="auto">
            <a:xfrm>
              <a:off x="3103277" y="4702297"/>
              <a:ext cx="223787" cy="195813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</p:grpSp>
      <p:cxnSp>
        <p:nvCxnSpPr>
          <p:cNvPr id="49" name="Straight Connector 363"/>
          <p:cNvCxnSpPr/>
          <p:nvPr/>
        </p:nvCxnSpPr>
        <p:spPr>
          <a:xfrm rot="5400000">
            <a:off x="3579813" y="3124200"/>
            <a:ext cx="3643312" cy="1588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70"/>
          <p:cNvCxnSpPr/>
          <p:nvPr/>
        </p:nvCxnSpPr>
        <p:spPr>
          <a:xfrm rot="10800000">
            <a:off x="6038850" y="2386013"/>
            <a:ext cx="2571750" cy="1587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371"/>
          <p:cNvCxnSpPr/>
          <p:nvPr/>
        </p:nvCxnSpPr>
        <p:spPr>
          <a:xfrm rot="10800000">
            <a:off x="6038850" y="3671888"/>
            <a:ext cx="2571750" cy="1587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 bwMode="auto">
          <a:xfrm>
            <a:off x="7146925" y="1317625"/>
            <a:ext cx="1685925" cy="836613"/>
            <a:chOff x="7147541" y="1318217"/>
            <a:chExt cx="1685490" cy="836197"/>
          </a:xfrm>
        </p:grpSpPr>
        <p:sp>
          <p:nvSpPr>
            <p:cNvPr id="52" name="Rectangle 364"/>
            <p:cNvSpPr/>
            <p:nvPr/>
          </p:nvSpPr>
          <p:spPr>
            <a:xfrm>
              <a:off x="7147541" y="1318217"/>
              <a:ext cx="1685490" cy="3078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Open Sans" panose="020B0606030504020204" pitchFamily="34" charset="0"/>
                  <a:cs typeface="Open Sans" panose="020B0606030504020204" pitchFamily="34" charset="0"/>
                </a:rPr>
                <a:t>G</a:t>
              </a:r>
              <a:r>
                <a:rPr lang="en-US" altLang="zh-CN" sz="1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Open Sans" panose="020B0606030504020204" pitchFamily="34" charset="0"/>
                  <a:cs typeface="Open Sans" panose="020B0606030504020204" pitchFamily="34" charset="0"/>
                </a:rPr>
                <a:t>uang Dong</a:t>
              </a:r>
              <a:endParaRPr 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3" name="Rectangle 373"/>
            <p:cNvSpPr/>
            <p:nvPr/>
          </p:nvSpPr>
          <p:spPr>
            <a:xfrm>
              <a:off x="7174522" y="1618106"/>
              <a:ext cx="1656922" cy="5363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id-ID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60" name="广东"/>
          <p:cNvSpPr/>
          <p:nvPr/>
        </p:nvSpPr>
        <p:spPr bwMode="auto">
          <a:xfrm>
            <a:off x="5995988" y="1411288"/>
            <a:ext cx="903287" cy="714375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 w="12700">
            <a:noFill/>
          </a:ln>
          <a:effectLst>
            <a:outerShdw blurRad="63500" dist="127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+mn-ea"/>
            </a:endParaRPr>
          </a:p>
        </p:txBody>
      </p:sp>
      <p:sp>
        <p:nvSpPr>
          <p:cNvPr id="61" name="四川"/>
          <p:cNvSpPr/>
          <p:nvPr/>
        </p:nvSpPr>
        <p:spPr bwMode="auto">
          <a:xfrm>
            <a:off x="6070600" y="2655888"/>
            <a:ext cx="982663" cy="862012"/>
          </a:xfrm>
          <a:custGeom>
            <a:avLst/>
            <a:gdLst>
              <a:gd name="T0" fmla="*/ 2147483646 w 702"/>
              <a:gd name="T1" fmla="*/ 2147483646 h 616"/>
              <a:gd name="T2" fmla="*/ 2147483646 w 702"/>
              <a:gd name="T3" fmla="*/ 2147483646 h 616"/>
              <a:gd name="T4" fmla="*/ 2147483646 w 702"/>
              <a:gd name="T5" fmla="*/ 2147483646 h 616"/>
              <a:gd name="T6" fmla="*/ 2147483646 w 702"/>
              <a:gd name="T7" fmla="*/ 2147483646 h 616"/>
              <a:gd name="T8" fmla="*/ 2147483646 w 702"/>
              <a:gd name="T9" fmla="*/ 2147483646 h 616"/>
              <a:gd name="T10" fmla="*/ 2147483646 w 702"/>
              <a:gd name="T11" fmla="*/ 2147483646 h 616"/>
              <a:gd name="T12" fmla="*/ 2147483646 w 702"/>
              <a:gd name="T13" fmla="*/ 2147483646 h 616"/>
              <a:gd name="T14" fmla="*/ 2147483646 w 702"/>
              <a:gd name="T15" fmla="*/ 2147483646 h 616"/>
              <a:gd name="T16" fmla="*/ 2147483646 w 702"/>
              <a:gd name="T17" fmla="*/ 2147483646 h 616"/>
              <a:gd name="T18" fmla="*/ 2147483646 w 702"/>
              <a:gd name="T19" fmla="*/ 2147483646 h 616"/>
              <a:gd name="T20" fmla="*/ 2147483646 w 702"/>
              <a:gd name="T21" fmla="*/ 2147483646 h 616"/>
              <a:gd name="T22" fmla="*/ 2147483646 w 702"/>
              <a:gd name="T23" fmla="*/ 2147483646 h 616"/>
              <a:gd name="T24" fmla="*/ 2147483646 w 702"/>
              <a:gd name="T25" fmla="*/ 2147483646 h 616"/>
              <a:gd name="T26" fmla="*/ 2147483646 w 702"/>
              <a:gd name="T27" fmla="*/ 2147483646 h 616"/>
              <a:gd name="T28" fmla="*/ 2147483646 w 702"/>
              <a:gd name="T29" fmla="*/ 2147483646 h 616"/>
              <a:gd name="T30" fmla="*/ 2147483646 w 702"/>
              <a:gd name="T31" fmla="*/ 2147483646 h 616"/>
              <a:gd name="T32" fmla="*/ 2147483646 w 702"/>
              <a:gd name="T33" fmla="*/ 2147483646 h 616"/>
              <a:gd name="T34" fmla="*/ 2147483646 w 702"/>
              <a:gd name="T35" fmla="*/ 2147483646 h 616"/>
              <a:gd name="T36" fmla="*/ 2147483646 w 702"/>
              <a:gd name="T37" fmla="*/ 2147483646 h 616"/>
              <a:gd name="T38" fmla="*/ 2147483646 w 702"/>
              <a:gd name="T39" fmla="*/ 2147483646 h 616"/>
              <a:gd name="T40" fmla="*/ 2147483646 w 702"/>
              <a:gd name="T41" fmla="*/ 2147483646 h 616"/>
              <a:gd name="T42" fmla="*/ 2147483646 w 702"/>
              <a:gd name="T43" fmla="*/ 2147483646 h 616"/>
              <a:gd name="T44" fmla="*/ 2147483646 w 702"/>
              <a:gd name="T45" fmla="*/ 2147483646 h 616"/>
              <a:gd name="T46" fmla="*/ 2147483646 w 702"/>
              <a:gd name="T47" fmla="*/ 2147483646 h 616"/>
              <a:gd name="T48" fmla="*/ 2147483646 w 702"/>
              <a:gd name="T49" fmla="*/ 2147483646 h 616"/>
              <a:gd name="T50" fmla="*/ 2147483646 w 702"/>
              <a:gd name="T51" fmla="*/ 2147483646 h 616"/>
              <a:gd name="T52" fmla="*/ 2147483646 w 702"/>
              <a:gd name="T53" fmla="*/ 2147483646 h 616"/>
              <a:gd name="T54" fmla="*/ 2147483646 w 702"/>
              <a:gd name="T55" fmla="*/ 2147483646 h 616"/>
              <a:gd name="T56" fmla="*/ 2147483646 w 702"/>
              <a:gd name="T57" fmla="*/ 2147483646 h 616"/>
              <a:gd name="T58" fmla="*/ 2147483646 w 702"/>
              <a:gd name="T59" fmla="*/ 2147483646 h 616"/>
              <a:gd name="T60" fmla="*/ 2147483646 w 702"/>
              <a:gd name="T61" fmla="*/ 2147483646 h 616"/>
              <a:gd name="T62" fmla="*/ 2147483646 w 702"/>
              <a:gd name="T63" fmla="*/ 2147483646 h 616"/>
              <a:gd name="T64" fmla="*/ 2147483646 w 702"/>
              <a:gd name="T65" fmla="*/ 2147483646 h 616"/>
              <a:gd name="T66" fmla="*/ 2147483646 w 702"/>
              <a:gd name="T67" fmla="*/ 2147483646 h 616"/>
              <a:gd name="T68" fmla="*/ 2147483646 w 702"/>
              <a:gd name="T69" fmla="*/ 2147483646 h 616"/>
              <a:gd name="T70" fmla="*/ 2147483646 w 702"/>
              <a:gd name="T71" fmla="*/ 2147483646 h 616"/>
              <a:gd name="T72" fmla="*/ 2147483646 w 702"/>
              <a:gd name="T73" fmla="*/ 2147483646 h 616"/>
              <a:gd name="T74" fmla="*/ 2147483646 w 702"/>
              <a:gd name="T75" fmla="*/ 2147483646 h 616"/>
              <a:gd name="T76" fmla="*/ 2147483646 w 702"/>
              <a:gd name="T77" fmla="*/ 2147483646 h 616"/>
              <a:gd name="T78" fmla="*/ 2147483646 w 702"/>
              <a:gd name="T79" fmla="*/ 2147483646 h 616"/>
              <a:gd name="T80" fmla="*/ 2147483646 w 702"/>
              <a:gd name="T81" fmla="*/ 2147483646 h 616"/>
              <a:gd name="T82" fmla="*/ 2147483646 w 702"/>
              <a:gd name="T83" fmla="*/ 2147483646 h 616"/>
              <a:gd name="T84" fmla="*/ 2147483646 w 702"/>
              <a:gd name="T85" fmla="*/ 2147483646 h 616"/>
              <a:gd name="T86" fmla="*/ 2147483646 w 702"/>
              <a:gd name="T87" fmla="*/ 2147483646 h 616"/>
              <a:gd name="T88" fmla="*/ 2147483646 w 702"/>
              <a:gd name="T89" fmla="*/ 2147483646 h 616"/>
              <a:gd name="T90" fmla="*/ 2147483646 w 702"/>
              <a:gd name="T91" fmla="*/ 2147483646 h 616"/>
              <a:gd name="T92" fmla="*/ 2147483646 w 702"/>
              <a:gd name="T93" fmla="*/ 2147483646 h 616"/>
              <a:gd name="T94" fmla="*/ 2147483646 w 702"/>
              <a:gd name="T95" fmla="*/ 2147483646 h 616"/>
              <a:gd name="T96" fmla="*/ 2147483646 w 702"/>
              <a:gd name="T97" fmla="*/ 2147483646 h 616"/>
              <a:gd name="T98" fmla="*/ 2147483646 w 702"/>
              <a:gd name="T99" fmla="*/ 0 h 616"/>
              <a:gd name="T100" fmla="*/ 2147483646 w 702"/>
              <a:gd name="T101" fmla="*/ 2147483646 h 616"/>
              <a:gd name="T102" fmla="*/ 2147483646 w 702"/>
              <a:gd name="T103" fmla="*/ 2147483646 h 616"/>
              <a:gd name="T104" fmla="*/ 2147483646 w 702"/>
              <a:gd name="T105" fmla="*/ 2147483646 h 616"/>
              <a:gd name="T106" fmla="*/ 2147483646 w 702"/>
              <a:gd name="T107" fmla="*/ 2147483646 h 616"/>
              <a:gd name="T108" fmla="*/ 2147483646 w 702"/>
              <a:gd name="T109" fmla="*/ 2147483646 h 616"/>
              <a:gd name="T110" fmla="*/ 2147483646 w 702"/>
              <a:gd name="T111" fmla="*/ 2147483646 h 616"/>
              <a:gd name="T112" fmla="*/ 2147483646 w 702"/>
              <a:gd name="T113" fmla="*/ 2147483646 h 616"/>
              <a:gd name="T114" fmla="*/ 2147483646 w 702"/>
              <a:gd name="T115" fmla="*/ 2147483646 h 616"/>
              <a:gd name="T116" fmla="*/ 2147483646 w 702"/>
              <a:gd name="T117" fmla="*/ 2147483646 h 616"/>
              <a:gd name="T118" fmla="*/ 2147483646 w 702"/>
              <a:gd name="T119" fmla="*/ 2147483646 h 6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 w="15875">
            <a:noFill/>
          </a:ln>
          <a:effectLst>
            <a:outerShdw blurRad="635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62" name="浙江"/>
          <p:cNvSpPr/>
          <p:nvPr/>
        </p:nvSpPr>
        <p:spPr bwMode="auto">
          <a:xfrm>
            <a:off x="6091238" y="3851275"/>
            <a:ext cx="855662" cy="992188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 w="12700">
            <a:noFill/>
          </a:ln>
          <a:effectLst>
            <a:outerShdw blurRad="63500" dist="127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+mn-ea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7185025" y="2697163"/>
            <a:ext cx="1685925" cy="836612"/>
            <a:chOff x="7185134" y="2697685"/>
            <a:chExt cx="1685490" cy="836197"/>
          </a:xfrm>
        </p:grpSpPr>
        <p:sp>
          <p:nvSpPr>
            <p:cNvPr id="63" name="Rectangle 364"/>
            <p:cNvSpPr/>
            <p:nvPr/>
          </p:nvSpPr>
          <p:spPr>
            <a:xfrm>
              <a:off x="7185134" y="2697685"/>
              <a:ext cx="1685490" cy="3078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Open Sans" panose="020B0606030504020204" pitchFamily="34" charset="0"/>
                  <a:cs typeface="Open Sans" panose="020B0606030504020204" pitchFamily="34" charset="0"/>
                </a:rPr>
                <a:t>S</a:t>
              </a:r>
              <a:r>
                <a:rPr lang="en-US" altLang="zh-CN" sz="1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Open Sans" panose="020B0606030504020204" pitchFamily="34" charset="0"/>
                  <a:cs typeface="Open Sans" panose="020B0606030504020204" pitchFamily="34" charset="0"/>
                </a:rPr>
                <a:t>i Chuan</a:t>
              </a:r>
              <a:endParaRPr 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4" name="Rectangle 373"/>
            <p:cNvSpPr/>
            <p:nvPr/>
          </p:nvSpPr>
          <p:spPr>
            <a:xfrm>
              <a:off x="7212115" y="2997573"/>
              <a:ext cx="1656922" cy="53630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7185025" y="3881438"/>
            <a:ext cx="1685925" cy="836612"/>
            <a:chOff x="7185134" y="3881809"/>
            <a:chExt cx="1685490" cy="836197"/>
          </a:xfrm>
        </p:grpSpPr>
        <p:sp>
          <p:nvSpPr>
            <p:cNvPr id="65" name="Rectangle 364"/>
            <p:cNvSpPr/>
            <p:nvPr/>
          </p:nvSpPr>
          <p:spPr>
            <a:xfrm>
              <a:off x="7185134" y="3881809"/>
              <a:ext cx="1685490" cy="3078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Open Sans" panose="020B0606030504020204" pitchFamily="34" charset="0"/>
                  <a:cs typeface="Open Sans" panose="020B0606030504020204" pitchFamily="34" charset="0"/>
                </a:rPr>
                <a:t>Z</a:t>
              </a:r>
              <a:r>
                <a:rPr lang="en-US" altLang="zh-CN" sz="1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Open Sans" panose="020B0606030504020204" pitchFamily="34" charset="0"/>
                  <a:cs typeface="Open Sans" panose="020B0606030504020204" pitchFamily="34" charset="0"/>
                </a:rPr>
                <a:t>he Jiang</a:t>
              </a:r>
              <a:endParaRPr 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6" name="Rectangle 373"/>
            <p:cNvSpPr/>
            <p:nvPr/>
          </p:nvSpPr>
          <p:spPr>
            <a:xfrm>
              <a:off x="7212115" y="4181697"/>
              <a:ext cx="1656922" cy="53630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54" name="文本框 48"/>
          <p:cNvSpPr txBox="1">
            <a:spLocks noChangeArrowheads="1"/>
          </p:cNvSpPr>
          <p:nvPr/>
        </p:nvSpPr>
        <p:spPr bwMode="auto">
          <a:xfrm>
            <a:off x="3533775" y="254000"/>
            <a:ext cx="2076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五年发展计划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55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5616575" y="485775"/>
            <a:ext cx="1042988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2484438" y="485775"/>
            <a:ext cx="1042987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6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8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5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7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6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3" name="Straight Connector 13"/>
          <p:cNvCxnSpPr/>
          <p:nvPr/>
        </p:nvCxnSpPr>
        <p:spPr>
          <a:xfrm rot="5400000">
            <a:off x="1071562" y="2928938"/>
            <a:ext cx="2716213" cy="1588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"/>
          <p:cNvCxnSpPr/>
          <p:nvPr/>
        </p:nvCxnSpPr>
        <p:spPr>
          <a:xfrm rot="5400000">
            <a:off x="3286125" y="2928938"/>
            <a:ext cx="2716213" cy="1587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5"/>
          <p:cNvCxnSpPr/>
          <p:nvPr/>
        </p:nvCxnSpPr>
        <p:spPr>
          <a:xfrm rot="5400000">
            <a:off x="5500687" y="2928938"/>
            <a:ext cx="2716213" cy="1588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KSO_Shape"/>
          <p:cNvSpPr/>
          <p:nvPr/>
        </p:nvSpPr>
        <p:spPr bwMode="auto">
          <a:xfrm>
            <a:off x="409575" y="1352550"/>
            <a:ext cx="1455738" cy="1474788"/>
          </a:xfrm>
          <a:custGeom>
            <a:avLst/>
            <a:gdLst>
              <a:gd name="T0" fmla="*/ 2147483646 w 284"/>
              <a:gd name="T1" fmla="*/ 2147483646 h 288"/>
              <a:gd name="T2" fmla="*/ 2147483646 w 284"/>
              <a:gd name="T3" fmla="*/ 2147483646 h 288"/>
              <a:gd name="T4" fmla="*/ 2147483646 w 284"/>
              <a:gd name="T5" fmla="*/ 2147483646 h 288"/>
              <a:gd name="T6" fmla="*/ 2147483646 w 284"/>
              <a:gd name="T7" fmla="*/ 2147483646 h 288"/>
              <a:gd name="T8" fmla="*/ 2147483646 w 284"/>
              <a:gd name="T9" fmla="*/ 2147483646 h 288"/>
              <a:gd name="T10" fmla="*/ 2147483646 w 284"/>
              <a:gd name="T11" fmla="*/ 2147483646 h 288"/>
              <a:gd name="T12" fmla="*/ 2147483646 w 284"/>
              <a:gd name="T13" fmla="*/ 2147483646 h 288"/>
              <a:gd name="T14" fmla="*/ 2147483646 w 284"/>
              <a:gd name="T15" fmla="*/ 2147483646 h 288"/>
              <a:gd name="T16" fmla="*/ 2147483646 w 284"/>
              <a:gd name="T17" fmla="*/ 2147483646 h 288"/>
              <a:gd name="T18" fmla="*/ 2147483646 w 284"/>
              <a:gd name="T19" fmla="*/ 2147483646 h 288"/>
              <a:gd name="T20" fmla="*/ 2147483646 w 284"/>
              <a:gd name="T21" fmla="*/ 2147483646 h 288"/>
              <a:gd name="T22" fmla="*/ 2147483646 w 284"/>
              <a:gd name="T23" fmla="*/ 2147483646 h 288"/>
              <a:gd name="T24" fmla="*/ 2147483646 w 284"/>
              <a:gd name="T25" fmla="*/ 2147483646 h 288"/>
              <a:gd name="T26" fmla="*/ 2147483646 w 284"/>
              <a:gd name="T27" fmla="*/ 2147483646 h 288"/>
              <a:gd name="T28" fmla="*/ 2147483646 w 284"/>
              <a:gd name="T29" fmla="*/ 2147483646 h 288"/>
              <a:gd name="T30" fmla="*/ 2147483646 w 284"/>
              <a:gd name="T31" fmla="*/ 2147483646 h 288"/>
              <a:gd name="T32" fmla="*/ 2147483646 w 284"/>
              <a:gd name="T33" fmla="*/ 2147483646 h 288"/>
              <a:gd name="T34" fmla="*/ 2147483646 w 284"/>
              <a:gd name="T35" fmla="*/ 2147483646 h 288"/>
              <a:gd name="T36" fmla="*/ 2147483646 w 284"/>
              <a:gd name="T37" fmla="*/ 2147483646 h 288"/>
              <a:gd name="T38" fmla="*/ 2147483646 w 284"/>
              <a:gd name="T39" fmla="*/ 2147483646 h 288"/>
              <a:gd name="T40" fmla="*/ 2147483646 w 284"/>
              <a:gd name="T41" fmla="*/ 2147483646 h 288"/>
              <a:gd name="T42" fmla="*/ 2147483646 w 284"/>
              <a:gd name="T43" fmla="*/ 2147483646 h 288"/>
              <a:gd name="T44" fmla="*/ 2147483646 w 284"/>
              <a:gd name="T45" fmla="*/ 2147483646 h 288"/>
              <a:gd name="T46" fmla="*/ 2147483646 w 284"/>
              <a:gd name="T47" fmla="*/ 2147483646 h 288"/>
              <a:gd name="T48" fmla="*/ 2147483646 w 284"/>
              <a:gd name="T49" fmla="*/ 2147483646 h 288"/>
              <a:gd name="T50" fmla="*/ 2147483646 w 284"/>
              <a:gd name="T51" fmla="*/ 2147483646 h 288"/>
              <a:gd name="T52" fmla="*/ 2147483646 w 284"/>
              <a:gd name="T53" fmla="*/ 2147483646 h 288"/>
              <a:gd name="T54" fmla="*/ 2147483646 w 284"/>
              <a:gd name="T55" fmla="*/ 2147483646 h 288"/>
              <a:gd name="T56" fmla="*/ 2147483646 w 284"/>
              <a:gd name="T57" fmla="*/ 2147483646 h 288"/>
              <a:gd name="T58" fmla="*/ 2147483646 w 284"/>
              <a:gd name="T59" fmla="*/ 2147483646 h 288"/>
              <a:gd name="T60" fmla="*/ 2147483646 w 284"/>
              <a:gd name="T61" fmla="*/ 2147483646 h 288"/>
              <a:gd name="T62" fmla="*/ 2147483646 w 284"/>
              <a:gd name="T63" fmla="*/ 2147483646 h 288"/>
              <a:gd name="T64" fmla="*/ 2147483646 w 284"/>
              <a:gd name="T65" fmla="*/ 2147483646 h 288"/>
              <a:gd name="T66" fmla="*/ 2147483646 w 284"/>
              <a:gd name="T67" fmla="*/ 2147483646 h 288"/>
              <a:gd name="T68" fmla="*/ 2147483646 w 284"/>
              <a:gd name="T69" fmla="*/ 2147483646 h 288"/>
              <a:gd name="T70" fmla="*/ 2147483646 w 284"/>
              <a:gd name="T71" fmla="*/ 2147483646 h 288"/>
              <a:gd name="T72" fmla="*/ 2147483646 w 284"/>
              <a:gd name="T73" fmla="*/ 2147483646 h 288"/>
              <a:gd name="T74" fmla="*/ 2147483646 w 284"/>
              <a:gd name="T75" fmla="*/ 2147483646 h 288"/>
              <a:gd name="T76" fmla="*/ 2147483646 w 284"/>
              <a:gd name="T77" fmla="*/ 2147483646 h 288"/>
              <a:gd name="T78" fmla="*/ 2147483646 w 284"/>
              <a:gd name="T79" fmla="*/ 2147483646 h 288"/>
              <a:gd name="T80" fmla="*/ 2147483646 w 284"/>
              <a:gd name="T81" fmla="*/ 2147483646 h 288"/>
              <a:gd name="T82" fmla="*/ 2147483646 w 284"/>
              <a:gd name="T83" fmla="*/ 2147483646 h 288"/>
              <a:gd name="T84" fmla="*/ 2147483646 w 284"/>
              <a:gd name="T85" fmla="*/ 2147483646 h 288"/>
              <a:gd name="T86" fmla="*/ 2147483646 w 284"/>
              <a:gd name="T87" fmla="*/ 2147483646 h 288"/>
              <a:gd name="T88" fmla="*/ 2147483646 w 284"/>
              <a:gd name="T89" fmla="*/ 2147483646 h 288"/>
              <a:gd name="T90" fmla="*/ 2147483646 w 284"/>
              <a:gd name="T91" fmla="*/ 2147483646 h 288"/>
              <a:gd name="T92" fmla="*/ 2147483646 w 284"/>
              <a:gd name="T93" fmla="*/ 2147483646 h 288"/>
              <a:gd name="T94" fmla="*/ 2147483646 w 284"/>
              <a:gd name="T95" fmla="*/ 2147483646 h 288"/>
              <a:gd name="T96" fmla="*/ 2147483646 w 284"/>
              <a:gd name="T97" fmla="*/ 2147483646 h 288"/>
              <a:gd name="T98" fmla="*/ 2147483646 w 284"/>
              <a:gd name="T99" fmla="*/ 2147483646 h 288"/>
              <a:gd name="T100" fmla="*/ 2147483646 w 284"/>
              <a:gd name="T101" fmla="*/ 2147483646 h 288"/>
              <a:gd name="T102" fmla="*/ 2147483646 w 284"/>
              <a:gd name="T103" fmla="*/ 2147483646 h 2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68" y="260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4" y="210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+mn-ea"/>
            </a:endParaRPr>
          </a:p>
        </p:txBody>
      </p:sp>
      <p:sp>
        <p:nvSpPr>
          <p:cNvPr id="147" name="KSO_Shape"/>
          <p:cNvSpPr/>
          <p:nvPr/>
        </p:nvSpPr>
        <p:spPr bwMode="auto">
          <a:xfrm>
            <a:off x="2684463" y="1603375"/>
            <a:ext cx="1584325" cy="1223963"/>
          </a:xfrm>
          <a:custGeom>
            <a:avLst/>
            <a:gdLst>
              <a:gd name="T0" fmla="*/ 2147483646 w 378"/>
              <a:gd name="T1" fmla="*/ 2147483646 h 292"/>
              <a:gd name="T2" fmla="*/ 2147483646 w 378"/>
              <a:gd name="T3" fmla="*/ 2147483646 h 292"/>
              <a:gd name="T4" fmla="*/ 2147483646 w 378"/>
              <a:gd name="T5" fmla="*/ 2147483646 h 292"/>
              <a:gd name="T6" fmla="*/ 2147483646 w 378"/>
              <a:gd name="T7" fmla="*/ 2147483646 h 292"/>
              <a:gd name="T8" fmla="*/ 2147483646 w 378"/>
              <a:gd name="T9" fmla="*/ 2147483646 h 292"/>
              <a:gd name="T10" fmla="*/ 2147483646 w 378"/>
              <a:gd name="T11" fmla="*/ 0 h 292"/>
              <a:gd name="T12" fmla="*/ 2147483646 w 378"/>
              <a:gd name="T13" fmla="*/ 2147483646 h 292"/>
              <a:gd name="T14" fmla="*/ 2147483646 w 378"/>
              <a:gd name="T15" fmla="*/ 2147483646 h 292"/>
              <a:gd name="T16" fmla="*/ 2147483646 w 378"/>
              <a:gd name="T17" fmla="*/ 2147483646 h 292"/>
              <a:gd name="T18" fmla="*/ 2147483646 w 378"/>
              <a:gd name="T19" fmla="*/ 2147483646 h 292"/>
              <a:gd name="T20" fmla="*/ 2147483646 w 378"/>
              <a:gd name="T21" fmla="*/ 2147483646 h 292"/>
              <a:gd name="T22" fmla="*/ 2147483646 w 378"/>
              <a:gd name="T23" fmla="*/ 2147483646 h 292"/>
              <a:gd name="T24" fmla="*/ 2147483646 w 378"/>
              <a:gd name="T25" fmla="*/ 2147483646 h 292"/>
              <a:gd name="T26" fmla="*/ 2147483646 w 378"/>
              <a:gd name="T27" fmla="*/ 2147483646 h 292"/>
              <a:gd name="T28" fmla="*/ 2147483646 w 378"/>
              <a:gd name="T29" fmla="*/ 2147483646 h 292"/>
              <a:gd name="T30" fmla="*/ 2147483646 w 378"/>
              <a:gd name="T31" fmla="*/ 2147483646 h 292"/>
              <a:gd name="T32" fmla="*/ 2147483646 w 378"/>
              <a:gd name="T33" fmla="*/ 2147483646 h 292"/>
              <a:gd name="T34" fmla="*/ 2147483646 w 378"/>
              <a:gd name="T35" fmla="*/ 2147483646 h 292"/>
              <a:gd name="T36" fmla="*/ 2147483646 w 378"/>
              <a:gd name="T37" fmla="*/ 2147483646 h 292"/>
              <a:gd name="T38" fmla="*/ 2147483646 w 378"/>
              <a:gd name="T39" fmla="*/ 2147483646 h 292"/>
              <a:gd name="T40" fmla="*/ 2147483646 w 378"/>
              <a:gd name="T41" fmla="*/ 2147483646 h 292"/>
              <a:gd name="T42" fmla="*/ 2147483646 w 378"/>
              <a:gd name="T43" fmla="*/ 2147483646 h 292"/>
              <a:gd name="T44" fmla="*/ 2147483646 w 378"/>
              <a:gd name="T45" fmla="*/ 2147483646 h 292"/>
              <a:gd name="T46" fmla="*/ 2147483646 w 378"/>
              <a:gd name="T47" fmla="*/ 2147483646 h 292"/>
              <a:gd name="T48" fmla="*/ 2147483646 w 378"/>
              <a:gd name="T49" fmla="*/ 2147483646 h 292"/>
              <a:gd name="T50" fmla="*/ 2147483646 w 378"/>
              <a:gd name="T51" fmla="*/ 2147483646 h 292"/>
              <a:gd name="T52" fmla="*/ 2147483646 w 378"/>
              <a:gd name="T53" fmla="*/ 2147483646 h 292"/>
              <a:gd name="T54" fmla="*/ 2147483646 w 378"/>
              <a:gd name="T55" fmla="*/ 2147483646 h 292"/>
              <a:gd name="T56" fmla="*/ 2147483646 w 378"/>
              <a:gd name="T57" fmla="*/ 2147483646 h 292"/>
              <a:gd name="T58" fmla="*/ 2147483646 w 378"/>
              <a:gd name="T59" fmla="*/ 2147483646 h 292"/>
              <a:gd name="T60" fmla="*/ 2147483646 w 378"/>
              <a:gd name="T61" fmla="*/ 2147483646 h 292"/>
              <a:gd name="T62" fmla="*/ 2147483646 w 378"/>
              <a:gd name="T63" fmla="*/ 2147483646 h 292"/>
              <a:gd name="T64" fmla="*/ 2147483646 w 378"/>
              <a:gd name="T65" fmla="*/ 2147483646 h 292"/>
              <a:gd name="T66" fmla="*/ 2147483646 w 378"/>
              <a:gd name="T67" fmla="*/ 2147483646 h 292"/>
              <a:gd name="T68" fmla="*/ 2147483646 w 378"/>
              <a:gd name="T69" fmla="*/ 2147483646 h 292"/>
              <a:gd name="T70" fmla="*/ 2147483646 w 378"/>
              <a:gd name="T71" fmla="*/ 2147483646 h 292"/>
              <a:gd name="T72" fmla="*/ 2147483646 w 378"/>
              <a:gd name="T73" fmla="*/ 2147483646 h 292"/>
              <a:gd name="T74" fmla="*/ 2147483646 w 378"/>
              <a:gd name="T75" fmla="*/ 2147483646 h 292"/>
              <a:gd name="T76" fmla="*/ 2147483646 w 378"/>
              <a:gd name="T77" fmla="*/ 2147483646 h 292"/>
              <a:gd name="T78" fmla="*/ 2147483646 w 378"/>
              <a:gd name="T79" fmla="*/ 2147483646 h 292"/>
              <a:gd name="T80" fmla="*/ 2147483646 w 378"/>
              <a:gd name="T81" fmla="*/ 2147483646 h 292"/>
              <a:gd name="T82" fmla="*/ 2147483646 w 378"/>
              <a:gd name="T83" fmla="*/ 2147483646 h 292"/>
              <a:gd name="T84" fmla="*/ 2147483646 w 378"/>
              <a:gd name="T85" fmla="*/ 2147483646 h 292"/>
              <a:gd name="T86" fmla="*/ 2147483646 w 378"/>
              <a:gd name="T87" fmla="*/ 2147483646 h 292"/>
              <a:gd name="T88" fmla="*/ 2147483646 w 378"/>
              <a:gd name="T89" fmla="*/ 2147483646 h 292"/>
              <a:gd name="T90" fmla="*/ 2147483646 w 378"/>
              <a:gd name="T91" fmla="*/ 2147483646 h 292"/>
              <a:gd name="T92" fmla="*/ 2147483646 w 378"/>
              <a:gd name="T93" fmla="*/ 2147483646 h 292"/>
              <a:gd name="T94" fmla="*/ 2147483646 w 378"/>
              <a:gd name="T95" fmla="*/ 2147483646 h 292"/>
              <a:gd name="T96" fmla="*/ 2147483646 w 378"/>
              <a:gd name="T97" fmla="*/ 2147483646 h 292"/>
              <a:gd name="T98" fmla="*/ 2147483646 w 378"/>
              <a:gd name="T99" fmla="*/ 2147483646 h 292"/>
              <a:gd name="T100" fmla="*/ 2147483646 w 378"/>
              <a:gd name="T101" fmla="*/ 2147483646 h 2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+mn-ea"/>
            </a:endParaRPr>
          </a:p>
        </p:txBody>
      </p:sp>
      <p:sp>
        <p:nvSpPr>
          <p:cNvPr id="148" name="KSO_Shape"/>
          <p:cNvSpPr/>
          <p:nvPr/>
        </p:nvSpPr>
        <p:spPr bwMode="auto">
          <a:xfrm>
            <a:off x="4953000" y="1660525"/>
            <a:ext cx="1666875" cy="1044575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+mn-ea"/>
            </a:endParaRPr>
          </a:p>
        </p:txBody>
      </p:sp>
      <p:sp>
        <p:nvSpPr>
          <p:cNvPr id="149" name="KSO_Shape"/>
          <p:cNvSpPr/>
          <p:nvPr/>
        </p:nvSpPr>
        <p:spPr bwMode="auto">
          <a:xfrm>
            <a:off x="7286625" y="1430338"/>
            <a:ext cx="1209675" cy="1397000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+mn-ea"/>
            </a:endParaRPr>
          </a:p>
        </p:txBody>
      </p:sp>
      <p:grpSp>
        <p:nvGrpSpPr>
          <p:cNvPr id="150" name="组合 149"/>
          <p:cNvGrpSpPr/>
          <p:nvPr/>
        </p:nvGrpSpPr>
        <p:grpSpPr>
          <a:xfrm>
            <a:off x="180101" y="3047840"/>
            <a:ext cx="1447393" cy="269551"/>
            <a:chOff x="928662" y="3910468"/>
            <a:chExt cx="2028878" cy="377842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grpSpPr>
        <p:grpSp>
          <p:nvGrpSpPr>
            <p:cNvPr id="151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1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52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1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5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1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5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1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5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1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56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0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57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0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58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264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0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59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66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23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60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6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16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319" name="Rectangle 146"/>
          <p:cNvSpPr/>
          <p:nvPr/>
        </p:nvSpPr>
        <p:spPr>
          <a:xfrm>
            <a:off x="1739900" y="3033713"/>
            <a:ext cx="523875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90%</a:t>
            </a:r>
          </a:p>
        </p:txBody>
      </p:sp>
      <p:grpSp>
        <p:nvGrpSpPr>
          <p:cNvPr id="320" name="组合 319"/>
          <p:cNvGrpSpPr/>
          <p:nvPr/>
        </p:nvGrpSpPr>
        <p:grpSpPr>
          <a:xfrm>
            <a:off x="2532597" y="3057582"/>
            <a:ext cx="1447393" cy="269551"/>
            <a:chOff x="928662" y="3910468"/>
            <a:chExt cx="2028878" cy="377842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grpSpPr>
        <p:grpSp>
          <p:nvGrpSpPr>
            <p:cNvPr id="321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5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22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4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2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4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2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4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2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4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26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4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27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3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28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3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29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3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30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3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351" name="Rectangle 146"/>
          <p:cNvSpPr/>
          <p:nvPr/>
        </p:nvSpPr>
        <p:spPr>
          <a:xfrm>
            <a:off x="4016375" y="3043238"/>
            <a:ext cx="620713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100%</a:t>
            </a:r>
          </a:p>
        </p:txBody>
      </p:sp>
      <p:grpSp>
        <p:nvGrpSpPr>
          <p:cNvPr id="352" name="组合 351"/>
          <p:cNvGrpSpPr/>
          <p:nvPr/>
        </p:nvGrpSpPr>
        <p:grpSpPr>
          <a:xfrm>
            <a:off x="4747143" y="3061694"/>
            <a:ext cx="1447393" cy="269551"/>
            <a:chOff x="4747143" y="3061694"/>
            <a:chExt cx="1447393" cy="269551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grpSpPr>
        <p:grpSp>
          <p:nvGrpSpPr>
            <p:cNvPr id="353" name="Group 299"/>
            <p:cNvGrpSpPr/>
            <p:nvPr/>
          </p:nvGrpSpPr>
          <p:grpSpPr>
            <a:xfrm>
              <a:off x="474714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8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54" name="Group 299"/>
            <p:cNvGrpSpPr/>
            <p:nvPr/>
          </p:nvGrpSpPr>
          <p:grpSpPr>
            <a:xfrm>
              <a:off x="4896189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55" name="Group 299"/>
            <p:cNvGrpSpPr/>
            <p:nvPr/>
          </p:nvGrpSpPr>
          <p:grpSpPr>
            <a:xfrm>
              <a:off x="5045235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56" name="Group 299"/>
            <p:cNvGrpSpPr/>
            <p:nvPr/>
          </p:nvGrpSpPr>
          <p:grpSpPr>
            <a:xfrm>
              <a:off x="5194282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7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57" name="Group 299"/>
            <p:cNvGrpSpPr/>
            <p:nvPr/>
          </p:nvGrpSpPr>
          <p:grpSpPr>
            <a:xfrm>
              <a:off x="5343328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7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58" name="Group 299"/>
            <p:cNvGrpSpPr/>
            <p:nvPr/>
          </p:nvGrpSpPr>
          <p:grpSpPr>
            <a:xfrm>
              <a:off x="5492374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7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59" name="Group 299"/>
            <p:cNvGrpSpPr/>
            <p:nvPr/>
          </p:nvGrpSpPr>
          <p:grpSpPr>
            <a:xfrm>
              <a:off x="564142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7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60" name="Group 299"/>
            <p:cNvGrpSpPr/>
            <p:nvPr/>
          </p:nvGrpSpPr>
          <p:grpSpPr>
            <a:xfrm>
              <a:off x="5790466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6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61" name="Group 299"/>
            <p:cNvGrpSpPr/>
            <p:nvPr/>
          </p:nvGrpSpPr>
          <p:grpSpPr>
            <a:xfrm>
              <a:off x="593951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6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62" name="Group 299"/>
            <p:cNvGrpSpPr/>
            <p:nvPr/>
          </p:nvGrpSpPr>
          <p:grpSpPr>
            <a:xfrm>
              <a:off x="608856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6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383" name="Rectangle 146"/>
          <p:cNvSpPr/>
          <p:nvPr/>
        </p:nvSpPr>
        <p:spPr>
          <a:xfrm>
            <a:off x="6280150" y="3048000"/>
            <a:ext cx="522288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70%</a:t>
            </a:r>
          </a:p>
        </p:txBody>
      </p:sp>
      <p:grpSp>
        <p:nvGrpSpPr>
          <p:cNvPr id="384" name="组合 383"/>
          <p:cNvGrpSpPr/>
          <p:nvPr/>
        </p:nvGrpSpPr>
        <p:grpSpPr>
          <a:xfrm>
            <a:off x="7015090" y="3075548"/>
            <a:ext cx="1447393" cy="269551"/>
            <a:chOff x="7015090" y="3075548"/>
            <a:chExt cx="1447393" cy="269551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grpSpPr>
        <p:grpSp>
          <p:nvGrpSpPr>
            <p:cNvPr id="385" name="Group 299"/>
            <p:cNvGrpSpPr/>
            <p:nvPr/>
          </p:nvGrpSpPr>
          <p:grpSpPr>
            <a:xfrm>
              <a:off x="701509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1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41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86" name="Group 299"/>
            <p:cNvGrpSpPr/>
            <p:nvPr/>
          </p:nvGrpSpPr>
          <p:grpSpPr>
            <a:xfrm>
              <a:off x="7164136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1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41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87" name="Group 299"/>
            <p:cNvGrpSpPr/>
            <p:nvPr/>
          </p:nvGrpSpPr>
          <p:grpSpPr>
            <a:xfrm>
              <a:off x="7313182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41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88" name="Group 299"/>
            <p:cNvGrpSpPr/>
            <p:nvPr/>
          </p:nvGrpSpPr>
          <p:grpSpPr>
            <a:xfrm>
              <a:off x="7462229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40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89" name="Group 299"/>
            <p:cNvGrpSpPr/>
            <p:nvPr/>
          </p:nvGrpSpPr>
          <p:grpSpPr>
            <a:xfrm>
              <a:off x="7611275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40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90" name="Group 299"/>
            <p:cNvGrpSpPr/>
            <p:nvPr/>
          </p:nvGrpSpPr>
          <p:grpSpPr>
            <a:xfrm>
              <a:off x="7760321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40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91" name="Group 299"/>
            <p:cNvGrpSpPr/>
            <p:nvPr/>
          </p:nvGrpSpPr>
          <p:grpSpPr>
            <a:xfrm>
              <a:off x="790936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40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92" name="Group 299"/>
            <p:cNvGrpSpPr/>
            <p:nvPr/>
          </p:nvGrpSpPr>
          <p:grpSpPr>
            <a:xfrm>
              <a:off x="8058413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40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93" name="Group 299"/>
            <p:cNvGrpSpPr/>
            <p:nvPr/>
          </p:nvGrpSpPr>
          <p:grpSpPr>
            <a:xfrm>
              <a:off x="820746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94" name="Group 299"/>
            <p:cNvGrpSpPr/>
            <p:nvPr/>
          </p:nvGrpSpPr>
          <p:grpSpPr>
            <a:xfrm>
              <a:off x="835650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  <p:sp>
            <p:nvSpPr>
              <p:cNvPr id="39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415" name="Rectangle 146"/>
          <p:cNvSpPr/>
          <p:nvPr/>
        </p:nvSpPr>
        <p:spPr>
          <a:xfrm>
            <a:off x="8547100" y="3062288"/>
            <a:ext cx="523875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90%</a:t>
            </a:r>
          </a:p>
        </p:txBody>
      </p:sp>
      <p:sp>
        <p:nvSpPr>
          <p:cNvPr id="416" name="Rectangle 364"/>
          <p:cNvSpPr/>
          <p:nvPr/>
        </p:nvSpPr>
        <p:spPr>
          <a:xfrm>
            <a:off x="288925" y="3611563"/>
            <a:ext cx="168592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Chong Qing</a:t>
            </a:r>
          </a:p>
        </p:txBody>
      </p:sp>
      <p:sp>
        <p:nvSpPr>
          <p:cNvPr id="417" name="Rectangle 373"/>
          <p:cNvSpPr/>
          <p:nvPr/>
        </p:nvSpPr>
        <p:spPr>
          <a:xfrm>
            <a:off x="212725" y="3911600"/>
            <a:ext cx="2114550" cy="7159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您的内容打在这里，或者通过复制您的文本后，在此框中选择粘贴并选择只保留</a:t>
            </a: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文字，您的内容</a:t>
            </a:r>
            <a:endParaRPr lang="id-ID" altLang="zh-CN" sz="9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18" name="Rectangle 364"/>
          <p:cNvSpPr/>
          <p:nvPr/>
        </p:nvSpPr>
        <p:spPr>
          <a:xfrm>
            <a:off x="2609850" y="3567113"/>
            <a:ext cx="168592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J</a:t>
            </a:r>
            <a:r>
              <a:rPr lang="en-US" altLang="zh-CN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iang Su</a:t>
            </a:r>
            <a:endParaRPr lang="en-US" sz="1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19" name="Rectangle 373"/>
          <p:cNvSpPr/>
          <p:nvPr/>
        </p:nvSpPr>
        <p:spPr>
          <a:xfrm>
            <a:off x="2532063" y="3868738"/>
            <a:ext cx="2114550" cy="7159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20" name="Rectangle 364"/>
          <p:cNvSpPr/>
          <p:nvPr/>
        </p:nvSpPr>
        <p:spPr>
          <a:xfrm>
            <a:off x="4735513" y="3557588"/>
            <a:ext cx="168592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Shang Dong</a:t>
            </a:r>
          </a:p>
        </p:txBody>
      </p:sp>
      <p:sp>
        <p:nvSpPr>
          <p:cNvPr id="421" name="Rectangle 373"/>
          <p:cNvSpPr/>
          <p:nvPr/>
        </p:nvSpPr>
        <p:spPr>
          <a:xfrm>
            <a:off x="4657725" y="3859213"/>
            <a:ext cx="2114550" cy="7143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22" name="Rectangle 364"/>
          <p:cNvSpPr/>
          <p:nvPr/>
        </p:nvSpPr>
        <p:spPr>
          <a:xfrm>
            <a:off x="6927850" y="3554413"/>
            <a:ext cx="168592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Z</a:t>
            </a:r>
            <a:r>
              <a:rPr lang="en-US" altLang="zh-CN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he Jiang</a:t>
            </a:r>
            <a:endParaRPr lang="en-US" sz="1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23" name="Rectangle 373"/>
          <p:cNvSpPr/>
          <p:nvPr/>
        </p:nvSpPr>
        <p:spPr>
          <a:xfrm>
            <a:off x="6850063" y="3856038"/>
            <a:ext cx="2114550" cy="7159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68" name="文本框 48"/>
          <p:cNvSpPr txBox="1">
            <a:spLocks noChangeArrowheads="1"/>
          </p:cNvSpPr>
          <p:nvPr/>
        </p:nvSpPr>
        <p:spPr bwMode="auto">
          <a:xfrm>
            <a:off x="3533775" y="254000"/>
            <a:ext cx="2076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网络营销布局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169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170" name="直接连接符 169"/>
          <p:cNvCxnSpPr/>
          <p:nvPr/>
        </p:nvCxnSpPr>
        <p:spPr>
          <a:xfrm>
            <a:off x="5616575" y="485775"/>
            <a:ext cx="1042988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直接连接符 170"/>
          <p:cNvCxnSpPr/>
          <p:nvPr/>
        </p:nvCxnSpPr>
        <p:spPr>
          <a:xfrm>
            <a:off x="2484438" y="485775"/>
            <a:ext cx="1042987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" grpId="0"/>
      <p:bldP spid="351" grpId="0"/>
      <p:bldP spid="383" grpId="0"/>
      <p:bldP spid="415" grpId="0"/>
      <p:bldP spid="416" grpId="0"/>
      <p:bldP spid="417" grpId="0"/>
      <p:bldP spid="418" grpId="0"/>
      <p:bldP spid="419" grpId="0"/>
      <p:bldP spid="420" grpId="0"/>
      <p:bldP spid="421" grpId="0"/>
      <p:bldP spid="422" grpId="0"/>
      <p:bldP spid="423" grpId="0"/>
      <p:bldP spid="168" grpId="0"/>
      <p:bldP spid="16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711325"/>
            <a:ext cx="4300538" cy="28638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4832350" y="2906713"/>
            <a:ext cx="4056063" cy="1616075"/>
            <a:chOff x="974314" y="1232293"/>
            <a:chExt cx="7188447" cy="2864939"/>
          </a:xfrm>
        </p:grpSpPr>
        <p:sp>
          <p:nvSpPr>
            <p:cNvPr id="4" name="Freeform 5"/>
            <p:cNvSpPr/>
            <p:nvPr/>
          </p:nvSpPr>
          <p:spPr bwMode="auto">
            <a:xfrm>
              <a:off x="2077199" y="2540933"/>
              <a:ext cx="624593" cy="1539413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2701792" y="2540933"/>
              <a:ext cx="621780" cy="1539413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lumMod val="50000"/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3014089" y="1778264"/>
              <a:ext cx="621779" cy="2302083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3635868" y="1778264"/>
              <a:ext cx="624593" cy="2302083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lumMod val="50000"/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8" name="Freeform 5"/>
            <p:cNvSpPr/>
            <p:nvPr/>
          </p:nvSpPr>
          <p:spPr bwMode="auto">
            <a:xfrm>
              <a:off x="1143123" y="3247319"/>
              <a:ext cx="621780" cy="833027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1764903" y="3247319"/>
              <a:ext cx="624593" cy="833027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lumMod val="50000"/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10" name="Freeform 5"/>
            <p:cNvSpPr/>
            <p:nvPr/>
          </p:nvSpPr>
          <p:spPr bwMode="auto">
            <a:xfrm>
              <a:off x="3948165" y="2833619"/>
              <a:ext cx="624593" cy="1246728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4572758" y="2833619"/>
              <a:ext cx="621779" cy="1246728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lumMod val="50000"/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12" name="Freeform 5"/>
            <p:cNvSpPr/>
            <p:nvPr/>
          </p:nvSpPr>
          <p:spPr bwMode="auto">
            <a:xfrm>
              <a:off x="4885054" y="2217292"/>
              <a:ext cx="621780" cy="1863055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5506834" y="2217292"/>
              <a:ext cx="624593" cy="1863055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lumMod val="50000"/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14" name="Freeform 5"/>
            <p:cNvSpPr/>
            <p:nvPr/>
          </p:nvSpPr>
          <p:spPr bwMode="auto">
            <a:xfrm>
              <a:off x="5819130" y="3438690"/>
              <a:ext cx="624593" cy="641656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15" name="Freeform 6"/>
            <p:cNvSpPr/>
            <p:nvPr/>
          </p:nvSpPr>
          <p:spPr bwMode="auto">
            <a:xfrm>
              <a:off x="6443723" y="3438690"/>
              <a:ext cx="621780" cy="641656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lumMod val="50000"/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16" name="Freeform 5"/>
            <p:cNvSpPr/>
            <p:nvPr/>
          </p:nvSpPr>
          <p:spPr bwMode="auto">
            <a:xfrm>
              <a:off x="6753206" y="3247319"/>
              <a:ext cx="624593" cy="833027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7377799" y="3247319"/>
              <a:ext cx="624593" cy="833027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lumMod val="50000"/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18" name="Oval 88"/>
            <p:cNvSpPr/>
            <p:nvPr/>
          </p:nvSpPr>
          <p:spPr>
            <a:xfrm>
              <a:off x="1545452" y="2701348"/>
              <a:ext cx="438903" cy="439028"/>
            </a:xfrm>
            <a:prstGeom prst="ellipse">
              <a:avLst/>
            </a:pr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lumMod val="50000"/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050" dirty="0">
                  <a:solidFill>
                    <a:schemeClr val="bg1"/>
                  </a:solidFill>
                  <a:latin typeface="FontAwesome" pitchFamily="2" charset="0"/>
                </a:rPr>
                <a:t>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9" name="Oval 89"/>
            <p:cNvSpPr/>
            <p:nvPr/>
          </p:nvSpPr>
          <p:spPr>
            <a:xfrm>
              <a:off x="2482340" y="1992149"/>
              <a:ext cx="438903" cy="439028"/>
            </a:xfrm>
            <a:prstGeom prst="ellipse">
              <a:avLst/>
            </a:pr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lumMod val="50000"/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050" dirty="0">
                  <a:solidFill>
                    <a:schemeClr val="bg1"/>
                  </a:solidFill>
                  <a:latin typeface="FontAwesome" pitchFamily="2" charset="0"/>
                </a:rPr>
                <a:t>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20" name="Oval 90"/>
            <p:cNvSpPr/>
            <p:nvPr/>
          </p:nvSpPr>
          <p:spPr>
            <a:xfrm>
              <a:off x="3416416" y="1232293"/>
              <a:ext cx="438903" cy="439028"/>
            </a:xfrm>
            <a:prstGeom prst="ellipse">
              <a:avLst/>
            </a:pr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lumMod val="50000"/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050" dirty="0">
                  <a:solidFill>
                    <a:schemeClr val="bg1"/>
                  </a:solidFill>
                  <a:latin typeface="FontAwesome" pitchFamily="2" charset="0"/>
                </a:rPr>
                <a:t></a:t>
              </a:r>
            </a:p>
          </p:txBody>
        </p:sp>
        <p:sp>
          <p:nvSpPr>
            <p:cNvPr id="21" name="Oval 91"/>
            <p:cNvSpPr/>
            <p:nvPr/>
          </p:nvSpPr>
          <p:spPr>
            <a:xfrm>
              <a:off x="4353307" y="2287648"/>
              <a:ext cx="438903" cy="439028"/>
            </a:xfrm>
            <a:prstGeom prst="ellipse">
              <a:avLst/>
            </a:pr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lumMod val="50000"/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050" dirty="0">
                  <a:solidFill>
                    <a:schemeClr val="bg1"/>
                  </a:solidFill>
                  <a:latin typeface="FontAwesome" pitchFamily="2" charset="0"/>
                </a:rPr>
                <a:t></a:t>
              </a:r>
            </a:p>
          </p:txBody>
        </p:sp>
        <p:sp>
          <p:nvSpPr>
            <p:cNvPr id="22" name="Oval 92"/>
            <p:cNvSpPr/>
            <p:nvPr/>
          </p:nvSpPr>
          <p:spPr>
            <a:xfrm>
              <a:off x="5287383" y="1671321"/>
              <a:ext cx="438903" cy="439028"/>
            </a:xfrm>
            <a:prstGeom prst="ellipse">
              <a:avLst/>
            </a:pr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lumMod val="50000"/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050" dirty="0">
                  <a:solidFill>
                    <a:schemeClr val="bg1"/>
                  </a:solidFill>
                  <a:latin typeface="FontAwesome" pitchFamily="2" charset="0"/>
                </a:rPr>
                <a:t></a:t>
              </a:r>
              <a:endParaRPr lang="en-US" sz="105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3" name="Oval 93"/>
            <p:cNvSpPr/>
            <p:nvPr/>
          </p:nvSpPr>
          <p:spPr>
            <a:xfrm>
              <a:off x="6229898" y="2892719"/>
              <a:ext cx="438903" cy="439028"/>
            </a:xfrm>
            <a:prstGeom prst="ellipse">
              <a:avLst/>
            </a:pr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lumMod val="50000"/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050" dirty="0">
                  <a:solidFill>
                    <a:schemeClr val="bg1"/>
                  </a:solidFill>
                  <a:latin typeface="FontAwesome" pitchFamily="2" charset="0"/>
                </a:rPr>
                <a:t>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24" name="Oval 94"/>
            <p:cNvSpPr/>
            <p:nvPr/>
          </p:nvSpPr>
          <p:spPr>
            <a:xfrm>
              <a:off x="7158347" y="2701348"/>
              <a:ext cx="438903" cy="439028"/>
            </a:xfrm>
            <a:prstGeom prst="ellipse">
              <a:avLst/>
            </a:pr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lumMod val="50000"/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050" dirty="0">
                  <a:solidFill>
                    <a:schemeClr val="bg1"/>
                  </a:solidFill>
                  <a:latin typeface="FontAwesome" pitchFamily="2" charset="0"/>
                </a:rPr>
                <a:t>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25" name="Rectangle 95"/>
            <p:cNvSpPr/>
            <p:nvPr/>
          </p:nvSpPr>
          <p:spPr>
            <a:xfrm>
              <a:off x="974314" y="4069089"/>
              <a:ext cx="7188447" cy="281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0" y="1711325"/>
            <a:ext cx="4300538" cy="286385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31" name="组合 30"/>
          <p:cNvGrpSpPr/>
          <p:nvPr/>
        </p:nvGrpSpPr>
        <p:grpSpPr bwMode="auto">
          <a:xfrm>
            <a:off x="323850" y="2259013"/>
            <a:ext cx="3333750" cy="1935162"/>
            <a:chOff x="316864" y="2679851"/>
            <a:chExt cx="3333794" cy="1935944"/>
          </a:xfrm>
        </p:grpSpPr>
        <p:sp>
          <p:nvSpPr>
            <p:cNvPr id="27" name="Content Placeholder 2"/>
            <p:cNvSpPr txBox="1"/>
            <p:nvPr/>
          </p:nvSpPr>
          <p:spPr>
            <a:xfrm>
              <a:off x="326389" y="3000656"/>
              <a:ext cx="3324269" cy="1615139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</a:t>
              </a:r>
              <a:r>
                <a:rPr lang="zh-CN" altLang="en-US" sz="1000" dirty="0" smtClean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后</a:t>
              </a:r>
              <a:endParaRPr lang="id-ID" altLang="zh-CN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16864" y="2679851"/>
              <a:ext cx="2870238" cy="3382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rPr>
                <a:t>短期盈利计划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692650" y="1606550"/>
            <a:ext cx="23066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短期盈利计划</a:t>
            </a:r>
          </a:p>
        </p:txBody>
      </p:sp>
      <p:sp>
        <p:nvSpPr>
          <p:cNvPr id="30" name="Content Placeholder 2"/>
          <p:cNvSpPr txBox="1"/>
          <p:nvPr/>
        </p:nvSpPr>
        <p:spPr>
          <a:xfrm>
            <a:off x="4692650" y="1982788"/>
            <a:ext cx="4103688" cy="6794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8775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您的内容打在这里，或者通过复制您的文本后，在此框中选择粘贴，并选择只保留文字；您的内容打在这里，或者通过复制您的文本后，在此框中选择粘贴，并选择只保留</a:t>
            </a: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文字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36" name="文本框 48"/>
          <p:cNvSpPr txBox="1">
            <a:spLocks noChangeArrowheads="1"/>
          </p:cNvSpPr>
          <p:nvPr/>
        </p:nvSpPr>
        <p:spPr bwMode="auto">
          <a:xfrm>
            <a:off x="3533775" y="254000"/>
            <a:ext cx="2076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短期盈利计划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37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5616575" y="485775"/>
            <a:ext cx="1042988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2484438" y="485775"/>
            <a:ext cx="1042987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9" grpId="0"/>
      <p:bldP spid="30" grpId="0"/>
      <p:bldP spid="36" grpId="0"/>
      <p:bldP spid="3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211638" y="1398588"/>
            <a:ext cx="2032000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kern="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rPr>
              <a:t>资本融资</a:t>
            </a:r>
            <a:endParaRPr lang="zh-CN" altLang="zh-CN" sz="3600" kern="1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995738" y="1419225"/>
            <a:ext cx="0" cy="208915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4"/>
          <p:cNvSpPr txBox="1"/>
          <p:nvPr/>
        </p:nvSpPr>
        <p:spPr>
          <a:xfrm>
            <a:off x="1835150" y="2855913"/>
            <a:ext cx="1895475" cy="31432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华文细黑" panose="02010600040101010101" pitchFamily="2" charset="-122"/>
                <a:ea typeface="华文细黑" panose="02010600040101010101" pitchFamily="2" charset="-122"/>
              </a:rPr>
              <a:t>Capital Financing</a:t>
            </a:r>
            <a:endParaRPr lang="zh-CN" altLang="en-US" sz="16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4257675" y="2208213"/>
            <a:ext cx="1504950" cy="931862"/>
            <a:chOff x="3773158" y="1826932"/>
            <a:chExt cx="1504259" cy="931474"/>
          </a:xfrm>
        </p:grpSpPr>
        <p:sp>
          <p:nvSpPr>
            <p:cNvPr id="16" name="TextBox 23"/>
            <p:cNvSpPr txBox="1"/>
            <p:nvPr/>
          </p:nvSpPr>
          <p:spPr>
            <a:xfrm>
              <a:off x="3773158" y="1826932"/>
              <a:ext cx="1504259" cy="253894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添加文字标题一</a:t>
              </a:r>
            </a:p>
          </p:txBody>
        </p:sp>
        <p:sp>
          <p:nvSpPr>
            <p:cNvPr id="17" name="TextBox 24"/>
            <p:cNvSpPr txBox="1"/>
            <p:nvPr/>
          </p:nvSpPr>
          <p:spPr>
            <a:xfrm>
              <a:off x="3773158" y="2153821"/>
              <a:ext cx="1504259" cy="253894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添加文字标题二</a:t>
              </a:r>
            </a:p>
          </p:txBody>
        </p:sp>
        <p:sp>
          <p:nvSpPr>
            <p:cNvPr id="21" name="TextBox 25"/>
            <p:cNvSpPr txBox="1"/>
            <p:nvPr/>
          </p:nvSpPr>
          <p:spPr>
            <a:xfrm>
              <a:off x="3773158" y="2504512"/>
              <a:ext cx="1504259" cy="253894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添加文字标题三</a:t>
              </a:r>
            </a:p>
          </p:txBody>
        </p:sp>
      </p:grpSp>
      <p:grpSp>
        <p:nvGrpSpPr>
          <p:cNvPr id="22" name="组合 21"/>
          <p:cNvGrpSpPr/>
          <p:nvPr/>
        </p:nvGrpSpPr>
        <p:grpSpPr bwMode="auto">
          <a:xfrm>
            <a:off x="6156325" y="2243138"/>
            <a:ext cx="1503363" cy="930275"/>
            <a:chOff x="5895604" y="1860940"/>
            <a:chExt cx="1504259" cy="931474"/>
          </a:xfrm>
        </p:grpSpPr>
        <p:sp>
          <p:nvSpPr>
            <p:cNvPr id="23" name="TextBox 23"/>
            <p:cNvSpPr txBox="1"/>
            <p:nvPr/>
          </p:nvSpPr>
          <p:spPr>
            <a:xfrm>
              <a:off x="5895604" y="1860940"/>
              <a:ext cx="1504259" cy="2543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添加文字标题四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5895604" y="2188386"/>
              <a:ext cx="1504259" cy="2543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添加文字标题五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5895604" y="2538087"/>
              <a:ext cx="1504259" cy="2543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</a:rPr>
                <a:t>添加文字标题六</a:t>
              </a: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2236788" y="1611313"/>
            <a:ext cx="1042987" cy="1044575"/>
            <a:chOff x="7377124" y="2104851"/>
            <a:chExt cx="1044500" cy="1044500"/>
          </a:xfrm>
        </p:grpSpPr>
        <p:sp>
          <p:nvSpPr>
            <p:cNvPr id="30" name="椭圆 29"/>
            <p:cNvSpPr/>
            <p:nvPr/>
          </p:nvSpPr>
          <p:spPr>
            <a:xfrm>
              <a:off x="7377124" y="2104851"/>
              <a:ext cx="1044500" cy="104450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1" name="KSO_Shape"/>
            <p:cNvSpPr>
              <a:spLocks noChangeAspect="1"/>
            </p:cNvSpPr>
            <p:nvPr/>
          </p:nvSpPr>
          <p:spPr bwMode="auto">
            <a:xfrm>
              <a:off x="7647390" y="2252477"/>
              <a:ext cx="503967" cy="687339"/>
            </a:xfrm>
            <a:custGeom>
              <a:avLst/>
              <a:gdLst>
                <a:gd name="T0" fmla="*/ 821150 w 1122363"/>
                <a:gd name="T1" fmla="*/ 1319439 h 1531938"/>
                <a:gd name="T2" fmla="*/ 818610 w 1122363"/>
                <a:gd name="T3" fmla="*/ 1374324 h 1531938"/>
                <a:gd name="T4" fmla="*/ 763001 w 1122363"/>
                <a:gd name="T5" fmla="*/ 1407818 h 1531938"/>
                <a:gd name="T6" fmla="*/ 617712 w 1122363"/>
                <a:gd name="T7" fmla="*/ 1069756 h 1531938"/>
                <a:gd name="T8" fmla="*/ 595045 w 1122363"/>
                <a:gd name="T9" fmla="*/ 1020228 h 1531938"/>
                <a:gd name="T10" fmla="*/ 616862 w 1122363"/>
                <a:gd name="T11" fmla="*/ 985788 h 1531938"/>
                <a:gd name="T12" fmla="*/ 638822 w 1122363"/>
                <a:gd name="T13" fmla="*/ 861065 h 1531938"/>
                <a:gd name="T14" fmla="*/ 533011 w 1122363"/>
                <a:gd name="T15" fmla="*/ 900272 h 1531938"/>
                <a:gd name="T16" fmla="*/ 472344 w 1122363"/>
                <a:gd name="T17" fmla="*/ 959225 h 1531938"/>
                <a:gd name="T18" fmla="*/ 447514 w 1122363"/>
                <a:gd name="T19" fmla="*/ 1068950 h 1531938"/>
                <a:gd name="T20" fmla="*/ 483631 w 1122363"/>
                <a:gd name="T21" fmla="*/ 1155544 h 1531938"/>
                <a:gd name="T22" fmla="*/ 563202 w 1122363"/>
                <a:gd name="T23" fmla="*/ 1213369 h 1531938"/>
                <a:gd name="T24" fmla="*/ 641644 w 1122363"/>
                <a:gd name="T25" fmla="*/ 1407149 h 1531938"/>
                <a:gd name="T26" fmla="*/ 522288 w 1122363"/>
                <a:gd name="T27" fmla="*/ 1360326 h 1531938"/>
                <a:gd name="T28" fmla="*/ 562920 w 1122363"/>
                <a:gd name="T29" fmla="*/ 1503052 h 1531938"/>
                <a:gd name="T30" fmla="*/ 767489 w 1122363"/>
                <a:gd name="T31" fmla="*/ 1526182 h 1531938"/>
                <a:gd name="T32" fmla="*/ 873019 w 1122363"/>
                <a:gd name="T33" fmla="*/ 1493462 h 1531938"/>
                <a:gd name="T34" fmla="*/ 940739 w 1122363"/>
                <a:gd name="T35" fmla="*/ 1437049 h 1531938"/>
                <a:gd name="T36" fmla="*/ 975445 w 1122363"/>
                <a:gd name="T37" fmla="*/ 1352710 h 1531938"/>
                <a:gd name="T38" fmla="*/ 957387 w 1122363"/>
                <a:gd name="T39" fmla="*/ 1244960 h 1531938"/>
                <a:gd name="T40" fmla="*/ 862579 w 1122363"/>
                <a:gd name="T41" fmla="*/ 1159211 h 1531938"/>
                <a:gd name="T42" fmla="*/ 777366 w 1122363"/>
                <a:gd name="T43" fmla="*/ 984893 h 1531938"/>
                <a:gd name="T44" fmla="*/ 941021 w 1122363"/>
                <a:gd name="T45" fmla="*/ 1068103 h 1531938"/>
                <a:gd name="T46" fmla="*/ 812918 w 1122363"/>
                <a:gd name="T47" fmla="*/ 868963 h 1531938"/>
                <a:gd name="T48" fmla="*/ 768618 w 1122363"/>
                <a:gd name="T49" fmla="*/ 464758 h 1531938"/>
                <a:gd name="T50" fmla="*/ 956258 w 1122363"/>
                <a:gd name="T51" fmla="*/ 515531 h 1531938"/>
                <a:gd name="T52" fmla="*/ 1106652 w 1122363"/>
                <a:gd name="T53" fmla="*/ 632589 h 1531938"/>
                <a:gd name="T54" fmla="*/ 1227702 w 1122363"/>
                <a:gd name="T55" fmla="*/ 820164 h 1531938"/>
                <a:gd name="T56" fmla="*/ 1327023 w 1122363"/>
                <a:gd name="T57" fmla="*/ 1081925 h 1531938"/>
                <a:gd name="T58" fmla="*/ 1396717 w 1122363"/>
                <a:gd name="T59" fmla="*/ 1393892 h 1531938"/>
                <a:gd name="T60" fmla="*/ 1355239 w 1122363"/>
                <a:gd name="T61" fmla="*/ 1597827 h 1531938"/>
                <a:gd name="T62" fmla="*/ 1228829 w 1122363"/>
                <a:gd name="T63" fmla="*/ 1750144 h 1531938"/>
                <a:gd name="T64" fmla="*/ 1040908 w 1122363"/>
                <a:gd name="T65" fmla="*/ 1850561 h 1531938"/>
                <a:gd name="T66" fmla="*/ 813764 w 1122363"/>
                <a:gd name="T67" fmla="*/ 1899358 h 1531938"/>
                <a:gd name="T68" fmla="*/ 571385 w 1122363"/>
                <a:gd name="T69" fmla="*/ 1896538 h 1531938"/>
                <a:gd name="T70" fmla="*/ 341985 w 1122363"/>
                <a:gd name="T71" fmla="*/ 1837867 h 1531938"/>
                <a:gd name="T72" fmla="*/ 152933 w 1122363"/>
                <a:gd name="T73" fmla="*/ 1725604 h 1531938"/>
                <a:gd name="T74" fmla="*/ 31320 w 1122363"/>
                <a:gd name="T75" fmla="*/ 1563133 h 1531938"/>
                <a:gd name="T76" fmla="*/ 3668 w 1122363"/>
                <a:gd name="T77" fmla="*/ 1352710 h 1531938"/>
                <a:gd name="T78" fmla="*/ 126691 w 1122363"/>
                <a:gd name="T79" fmla="*/ 958096 h 1531938"/>
                <a:gd name="T80" fmla="*/ 230811 w 1122363"/>
                <a:gd name="T81" fmla="*/ 743160 h 1531938"/>
                <a:gd name="T82" fmla="*/ 362301 w 1122363"/>
                <a:gd name="T83" fmla="*/ 582099 h 1531938"/>
                <a:gd name="T84" fmla="*/ 534421 w 1122363"/>
                <a:gd name="T85" fmla="*/ 485632 h 1531938"/>
                <a:gd name="T86" fmla="*/ 596426 w 1122363"/>
                <a:gd name="T87" fmla="*/ 1978 h 1531938"/>
                <a:gd name="T88" fmla="*/ 686940 w 1122363"/>
                <a:gd name="T89" fmla="*/ 37299 h 1531938"/>
                <a:gd name="T90" fmla="*/ 778299 w 1122363"/>
                <a:gd name="T91" fmla="*/ 32213 h 1531938"/>
                <a:gd name="T92" fmla="*/ 882912 w 1122363"/>
                <a:gd name="T93" fmla="*/ 282 h 1531938"/>
                <a:gd name="T94" fmla="*/ 944383 w 1122363"/>
                <a:gd name="T95" fmla="*/ 34192 h 1531938"/>
                <a:gd name="T96" fmla="*/ 991755 w 1122363"/>
                <a:gd name="T97" fmla="*/ 157394 h 1531938"/>
                <a:gd name="T98" fmla="*/ 1048714 w 1122363"/>
                <a:gd name="T99" fmla="*/ 165023 h 1531938"/>
                <a:gd name="T100" fmla="*/ 1092702 w 1122363"/>
                <a:gd name="T101" fmla="*/ 159655 h 1531938"/>
                <a:gd name="T102" fmla="*/ 1063377 w 1122363"/>
                <a:gd name="T103" fmla="*/ 261663 h 1531938"/>
                <a:gd name="T104" fmla="*/ 978784 w 1122363"/>
                <a:gd name="T105" fmla="*/ 348130 h 1531938"/>
                <a:gd name="T106" fmla="*/ 836387 w 1122363"/>
                <a:gd name="T107" fmla="*/ 422166 h 1531938"/>
                <a:gd name="T108" fmla="*/ 657614 w 1122363"/>
                <a:gd name="T109" fmla="*/ 404646 h 1531938"/>
                <a:gd name="T110" fmla="*/ 554694 w 1122363"/>
                <a:gd name="T111" fmla="*/ 419340 h 1531938"/>
                <a:gd name="T112" fmla="*/ 313322 w 1122363"/>
                <a:gd name="T113" fmla="*/ 219560 h 1531938"/>
                <a:gd name="T114" fmla="*/ 410321 w 1122363"/>
                <a:gd name="T115" fmla="*/ 170392 h 1531938"/>
                <a:gd name="T116" fmla="*/ 485327 w 1122363"/>
                <a:gd name="T117" fmla="*/ 159089 h 1531938"/>
                <a:gd name="T118" fmla="*/ 519164 w 1122363"/>
                <a:gd name="T119" fmla="*/ 54537 h 1531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122363" h="1531938">
                  <a:moveTo>
                    <a:pt x="600075" y="1019175"/>
                  </a:moveTo>
                  <a:lnTo>
                    <a:pt x="608240" y="1022344"/>
                  </a:lnTo>
                  <a:lnTo>
                    <a:pt x="615950" y="1025965"/>
                  </a:lnTo>
                  <a:lnTo>
                    <a:pt x="622981" y="1029134"/>
                  </a:lnTo>
                  <a:lnTo>
                    <a:pt x="629331" y="1032303"/>
                  </a:lnTo>
                  <a:lnTo>
                    <a:pt x="635227" y="1035925"/>
                  </a:lnTo>
                  <a:lnTo>
                    <a:pt x="640443" y="1039093"/>
                  </a:lnTo>
                  <a:lnTo>
                    <a:pt x="644979" y="1042488"/>
                  </a:lnTo>
                  <a:lnTo>
                    <a:pt x="649061" y="1045884"/>
                  </a:lnTo>
                  <a:lnTo>
                    <a:pt x="652236" y="1049505"/>
                  </a:lnTo>
                  <a:lnTo>
                    <a:pt x="655411" y="1053127"/>
                  </a:lnTo>
                  <a:lnTo>
                    <a:pt x="657906" y="1056974"/>
                  </a:lnTo>
                  <a:lnTo>
                    <a:pt x="659720" y="1061049"/>
                  </a:lnTo>
                  <a:lnTo>
                    <a:pt x="661534" y="1065576"/>
                  </a:lnTo>
                  <a:lnTo>
                    <a:pt x="662668" y="1070329"/>
                  </a:lnTo>
                  <a:lnTo>
                    <a:pt x="663348" y="1074856"/>
                  </a:lnTo>
                  <a:lnTo>
                    <a:pt x="663575" y="1080062"/>
                  </a:lnTo>
                  <a:lnTo>
                    <a:pt x="663575" y="1083230"/>
                  </a:lnTo>
                  <a:lnTo>
                    <a:pt x="663348" y="1086626"/>
                  </a:lnTo>
                  <a:lnTo>
                    <a:pt x="662895" y="1089568"/>
                  </a:lnTo>
                  <a:lnTo>
                    <a:pt x="662441" y="1092510"/>
                  </a:lnTo>
                  <a:lnTo>
                    <a:pt x="661761" y="1095227"/>
                  </a:lnTo>
                  <a:lnTo>
                    <a:pt x="660854" y="1097716"/>
                  </a:lnTo>
                  <a:lnTo>
                    <a:pt x="659947" y="1100432"/>
                  </a:lnTo>
                  <a:lnTo>
                    <a:pt x="659040" y="1102922"/>
                  </a:lnTo>
                  <a:lnTo>
                    <a:pt x="657679" y="1105186"/>
                  </a:lnTo>
                  <a:lnTo>
                    <a:pt x="656545" y="1107449"/>
                  </a:lnTo>
                  <a:lnTo>
                    <a:pt x="654957" y="1109486"/>
                  </a:lnTo>
                  <a:lnTo>
                    <a:pt x="653143" y="1111523"/>
                  </a:lnTo>
                  <a:lnTo>
                    <a:pt x="651556" y="1113334"/>
                  </a:lnTo>
                  <a:lnTo>
                    <a:pt x="649515" y="1115145"/>
                  </a:lnTo>
                  <a:lnTo>
                    <a:pt x="647473" y="1116729"/>
                  </a:lnTo>
                  <a:lnTo>
                    <a:pt x="645206" y="1118087"/>
                  </a:lnTo>
                  <a:lnTo>
                    <a:pt x="640670" y="1120803"/>
                  </a:lnTo>
                  <a:lnTo>
                    <a:pt x="635681" y="1123520"/>
                  </a:lnTo>
                  <a:lnTo>
                    <a:pt x="630238" y="1126009"/>
                  </a:lnTo>
                  <a:lnTo>
                    <a:pt x="625022" y="1128046"/>
                  </a:lnTo>
                  <a:lnTo>
                    <a:pt x="619125" y="1130310"/>
                  </a:lnTo>
                  <a:lnTo>
                    <a:pt x="613002" y="1132121"/>
                  </a:lnTo>
                  <a:lnTo>
                    <a:pt x="606652" y="1133705"/>
                  </a:lnTo>
                  <a:lnTo>
                    <a:pt x="600075" y="1135063"/>
                  </a:lnTo>
                  <a:lnTo>
                    <a:pt x="600075" y="1019175"/>
                  </a:lnTo>
                  <a:close/>
                  <a:moveTo>
                    <a:pt x="538162" y="779462"/>
                  </a:moveTo>
                  <a:lnTo>
                    <a:pt x="538162" y="877887"/>
                  </a:lnTo>
                  <a:lnTo>
                    <a:pt x="529967" y="875827"/>
                  </a:lnTo>
                  <a:lnTo>
                    <a:pt x="522227" y="873538"/>
                  </a:lnTo>
                  <a:lnTo>
                    <a:pt x="515398" y="870791"/>
                  </a:lnTo>
                  <a:lnTo>
                    <a:pt x="509024" y="868273"/>
                  </a:lnTo>
                  <a:lnTo>
                    <a:pt x="503333" y="865298"/>
                  </a:lnTo>
                  <a:lnTo>
                    <a:pt x="500829" y="863467"/>
                  </a:lnTo>
                  <a:lnTo>
                    <a:pt x="498553" y="861864"/>
                  </a:lnTo>
                  <a:lnTo>
                    <a:pt x="496276" y="860262"/>
                  </a:lnTo>
                  <a:lnTo>
                    <a:pt x="494227" y="858431"/>
                  </a:lnTo>
                  <a:lnTo>
                    <a:pt x="492406" y="856600"/>
                  </a:lnTo>
                  <a:lnTo>
                    <a:pt x="490813" y="854540"/>
                  </a:lnTo>
                  <a:lnTo>
                    <a:pt x="487626" y="850877"/>
                  </a:lnTo>
                  <a:lnTo>
                    <a:pt x="485122" y="846986"/>
                  </a:lnTo>
                  <a:lnTo>
                    <a:pt x="482618" y="843324"/>
                  </a:lnTo>
                  <a:lnTo>
                    <a:pt x="481024" y="839662"/>
                  </a:lnTo>
                  <a:lnTo>
                    <a:pt x="479658" y="835999"/>
                  </a:lnTo>
                  <a:lnTo>
                    <a:pt x="478520" y="832337"/>
                  </a:lnTo>
                  <a:lnTo>
                    <a:pt x="478065" y="828903"/>
                  </a:lnTo>
                  <a:lnTo>
                    <a:pt x="477837" y="825241"/>
                  </a:lnTo>
                  <a:lnTo>
                    <a:pt x="477837" y="822952"/>
                  </a:lnTo>
                  <a:lnTo>
                    <a:pt x="478065" y="820434"/>
                  </a:lnTo>
                  <a:lnTo>
                    <a:pt x="478520" y="817916"/>
                  </a:lnTo>
                  <a:lnTo>
                    <a:pt x="478975" y="815627"/>
                  </a:lnTo>
                  <a:lnTo>
                    <a:pt x="479431" y="813339"/>
                  </a:lnTo>
                  <a:lnTo>
                    <a:pt x="480341" y="810821"/>
                  </a:lnTo>
                  <a:lnTo>
                    <a:pt x="481252" y="808761"/>
                  </a:lnTo>
                  <a:lnTo>
                    <a:pt x="482162" y="806701"/>
                  </a:lnTo>
                  <a:lnTo>
                    <a:pt x="483528" y="804869"/>
                  </a:lnTo>
                  <a:lnTo>
                    <a:pt x="484894" y="802809"/>
                  </a:lnTo>
                  <a:lnTo>
                    <a:pt x="486260" y="800978"/>
                  </a:lnTo>
                  <a:lnTo>
                    <a:pt x="487853" y="799147"/>
                  </a:lnTo>
                  <a:lnTo>
                    <a:pt x="489447" y="797545"/>
                  </a:lnTo>
                  <a:lnTo>
                    <a:pt x="491496" y="795714"/>
                  </a:lnTo>
                  <a:lnTo>
                    <a:pt x="495593" y="792738"/>
                  </a:lnTo>
                  <a:lnTo>
                    <a:pt x="500146" y="789991"/>
                  </a:lnTo>
                  <a:lnTo>
                    <a:pt x="504699" y="787244"/>
                  </a:lnTo>
                  <a:lnTo>
                    <a:pt x="509935" y="785184"/>
                  </a:lnTo>
                  <a:lnTo>
                    <a:pt x="515170" y="783582"/>
                  </a:lnTo>
                  <a:lnTo>
                    <a:pt x="520634" y="781980"/>
                  </a:lnTo>
                  <a:lnTo>
                    <a:pt x="526097" y="780835"/>
                  </a:lnTo>
                  <a:lnTo>
                    <a:pt x="532016" y="779920"/>
                  </a:lnTo>
                  <a:lnTo>
                    <a:pt x="538162" y="779462"/>
                  </a:lnTo>
                  <a:close/>
                  <a:moveTo>
                    <a:pt x="538626" y="654332"/>
                  </a:moveTo>
                  <a:lnTo>
                    <a:pt x="538626" y="688810"/>
                  </a:lnTo>
                  <a:lnTo>
                    <a:pt x="530011" y="689945"/>
                  </a:lnTo>
                  <a:lnTo>
                    <a:pt x="521624" y="691079"/>
                  </a:lnTo>
                  <a:lnTo>
                    <a:pt x="513236" y="692440"/>
                  </a:lnTo>
                  <a:lnTo>
                    <a:pt x="505302" y="694028"/>
                  </a:lnTo>
                  <a:lnTo>
                    <a:pt x="497594" y="695842"/>
                  </a:lnTo>
                  <a:lnTo>
                    <a:pt x="490113" y="697657"/>
                  </a:lnTo>
                  <a:lnTo>
                    <a:pt x="482859" y="699471"/>
                  </a:lnTo>
                  <a:lnTo>
                    <a:pt x="475831" y="701740"/>
                  </a:lnTo>
                  <a:lnTo>
                    <a:pt x="469257" y="704008"/>
                  </a:lnTo>
                  <a:lnTo>
                    <a:pt x="462683" y="706276"/>
                  </a:lnTo>
                  <a:lnTo>
                    <a:pt x="456336" y="708998"/>
                  </a:lnTo>
                  <a:lnTo>
                    <a:pt x="450215" y="711720"/>
                  </a:lnTo>
                  <a:lnTo>
                    <a:pt x="444321" y="714442"/>
                  </a:lnTo>
                  <a:lnTo>
                    <a:pt x="438654" y="717618"/>
                  </a:lnTo>
                  <a:lnTo>
                    <a:pt x="433440" y="720567"/>
                  </a:lnTo>
                  <a:lnTo>
                    <a:pt x="428226" y="723969"/>
                  </a:lnTo>
                  <a:lnTo>
                    <a:pt x="423238" y="727372"/>
                  </a:lnTo>
                  <a:lnTo>
                    <a:pt x="418478" y="731001"/>
                  </a:lnTo>
                  <a:lnTo>
                    <a:pt x="413944" y="734403"/>
                  </a:lnTo>
                  <a:lnTo>
                    <a:pt x="409410" y="738033"/>
                  </a:lnTo>
                  <a:lnTo>
                    <a:pt x="405556" y="741435"/>
                  </a:lnTo>
                  <a:lnTo>
                    <a:pt x="401476" y="744837"/>
                  </a:lnTo>
                  <a:lnTo>
                    <a:pt x="397849" y="748694"/>
                  </a:lnTo>
                  <a:lnTo>
                    <a:pt x="394221" y="752323"/>
                  </a:lnTo>
                  <a:lnTo>
                    <a:pt x="391048" y="755952"/>
                  </a:lnTo>
                  <a:lnTo>
                    <a:pt x="387874" y="760035"/>
                  </a:lnTo>
                  <a:lnTo>
                    <a:pt x="384927" y="763664"/>
                  </a:lnTo>
                  <a:lnTo>
                    <a:pt x="382207" y="767520"/>
                  </a:lnTo>
                  <a:lnTo>
                    <a:pt x="379486" y="771377"/>
                  </a:lnTo>
                  <a:lnTo>
                    <a:pt x="377219" y="775460"/>
                  </a:lnTo>
                  <a:lnTo>
                    <a:pt x="375179" y="779316"/>
                  </a:lnTo>
                  <a:lnTo>
                    <a:pt x="373366" y="783399"/>
                  </a:lnTo>
                  <a:lnTo>
                    <a:pt x="369738" y="791338"/>
                  </a:lnTo>
                  <a:lnTo>
                    <a:pt x="367018" y="799277"/>
                  </a:lnTo>
                  <a:lnTo>
                    <a:pt x="364298" y="806989"/>
                  </a:lnTo>
                  <a:lnTo>
                    <a:pt x="362258" y="814701"/>
                  </a:lnTo>
                  <a:lnTo>
                    <a:pt x="360671" y="822187"/>
                  </a:lnTo>
                  <a:lnTo>
                    <a:pt x="359537" y="829672"/>
                  </a:lnTo>
                  <a:lnTo>
                    <a:pt x="358857" y="836931"/>
                  </a:lnTo>
                  <a:lnTo>
                    <a:pt x="358630" y="844189"/>
                  </a:lnTo>
                  <a:lnTo>
                    <a:pt x="358857" y="851901"/>
                  </a:lnTo>
                  <a:lnTo>
                    <a:pt x="359537" y="859614"/>
                  </a:lnTo>
                  <a:lnTo>
                    <a:pt x="360444" y="867326"/>
                  </a:lnTo>
                  <a:lnTo>
                    <a:pt x="362031" y="874811"/>
                  </a:lnTo>
                  <a:lnTo>
                    <a:pt x="363844" y="882297"/>
                  </a:lnTo>
                  <a:lnTo>
                    <a:pt x="366111" y="889782"/>
                  </a:lnTo>
                  <a:lnTo>
                    <a:pt x="368832" y="897267"/>
                  </a:lnTo>
                  <a:lnTo>
                    <a:pt x="371779" y="904526"/>
                  </a:lnTo>
                  <a:lnTo>
                    <a:pt x="373592" y="907928"/>
                  </a:lnTo>
                  <a:lnTo>
                    <a:pt x="375633" y="911558"/>
                  </a:lnTo>
                  <a:lnTo>
                    <a:pt x="377673" y="915187"/>
                  </a:lnTo>
                  <a:lnTo>
                    <a:pt x="379940" y="918816"/>
                  </a:lnTo>
                  <a:lnTo>
                    <a:pt x="382660" y="922219"/>
                  </a:lnTo>
                  <a:lnTo>
                    <a:pt x="385380" y="925848"/>
                  </a:lnTo>
                  <a:lnTo>
                    <a:pt x="388554" y="929250"/>
                  </a:lnTo>
                  <a:lnTo>
                    <a:pt x="391501" y="932880"/>
                  </a:lnTo>
                  <a:lnTo>
                    <a:pt x="395128" y="936282"/>
                  </a:lnTo>
                  <a:lnTo>
                    <a:pt x="398529" y="939685"/>
                  </a:lnTo>
                  <a:lnTo>
                    <a:pt x="402609" y="943087"/>
                  </a:lnTo>
                  <a:lnTo>
                    <a:pt x="406463" y="946489"/>
                  </a:lnTo>
                  <a:lnTo>
                    <a:pt x="410770" y="949892"/>
                  </a:lnTo>
                  <a:lnTo>
                    <a:pt x="415077" y="953294"/>
                  </a:lnTo>
                  <a:lnTo>
                    <a:pt x="424372" y="959646"/>
                  </a:lnTo>
                  <a:lnTo>
                    <a:pt x="429586" y="963048"/>
                  </a:lnTo>
                  <a:lnTo>
                    <a:pt x="434800" y="966224"/>
                  </a:lnTo>
                  <a:lnTo>
                    <a:pt x="440467" y="969626"/>
                  </a:lnTo>
                  <a:lnTo>
                    <a:pt x="446361" y="972575"/>
                  </a:lnTo>
                  <a:lnTo>
                    <a:pt x="452482" y="975751"/>
                  </a:lnTo>
                  <a:lnTo>
                    <a:pt x="459056" y="978473"/>
                  </a:lnTo>
                  <a:lnTo>
                    <a:pt x="465630" y="981421"/>
                  </a:lnTo>
                  <a:lnTo>
                    <a:pt x="472658" y="984370"/>
                  </a:lnTo>
                  <a:lnTo>
                    <a:pt x="479912" y="987092"/>
                  </a:lnTo>
                  <a:lnTo>
                    <a:pt x="487619" y="989814"/>
                  </a:lnTo>
                  <a:lnTo>
                    <a:pt x="495327" y="992309"/>
                  </a:lnTo>
                  <a:lnTo>
                    <a:pt x="503488" y="994804"/>
                  </a:lnTo>
                  <a:lnTo>
                    <a:pt x="520490" y="1000021"/>
                  </a:lnTo>
                  <a:lnTo>
                    <a:pt x="538626" y="1004785"/>
                  </a:lnTo>
                  <a:lnTo>
                    <a:pt x="538626" y="1135439"/>
                  </a:lnTo>
                  <a:lnTo>
                    <a:pt x="530918" y="1134305"/>
                  </a:lnTo>
                  <a:lnTo>
                    <a:pt x="523210" y="1133171"/>
                  </a:lnTo>
                  <a:lnTo>
                    <a:pt x="515503" y="1131583"/>
                  </a:lnTo>
                  <a:lnTo>
                    <a:pt x="507795" y="1129768"/>
                  </a:lnTo>
                  <a:lnTo>
                    <a:pt x="500088" y="1127727"/>
                  </a:lnTo>
                  <a:lnTo>
                    <a:pt x="492607" y="1125685"/>
                  </a:lnTo>
                  <a:lnTo>
                    <a:pt x="485126" y="1123417"/>
                  </a:lnTo>
                  <a:lnTo>
                    <a:pt x="477645" y="1120695"/>
                  </a:lnTo>
                  <a:lnTo>
                    <a:pt x="470164" y="1117973"/>
                  </a:lnTo>
                  <a:lnTo>
                    <a:pt x="462683" y="1115024"/>
                  </a:lnTo>
                  <a:lnTo>
                    <a:pt x="455429" y="1111849"/>
                  </a:lnTo>
                  <a:lnTo>
                    <a:pt x="448175" y="1108673"/>
                  </a:lnTo>
                  <a:lnTo>
                    <a:pt x="440920" y="1105044"/>
                  </a:lnTo>
                  <a:lnTo>
                    <a:pt x="433893" y="1101641"/>
                  </a:lnTo>
                  <a:lnTo>
                    <a:pt x="426639" y="1097785"/>
                  </a:lnTo>
                  <a:lnTo>
                    <a:pt x="419611" y="1093929"/>
                  </a:lnTo>
                  <a:lnTo>
                    <a:pt x="405783" y="1085310"/>
                  </a:lnTo>
                  <a:lnTo>
                    <a:pt x="392181" y="1076690"/>
                  </a:lnTo>
                  <a:lnTo>
                    <a:pt x="379033" y="1067617"/>
                  </a:lnTo>
                  <a:lnTo>
                    <a:pt x="366338" y="1058317"/>
                  </a:lnTo>
                  <a:lnTo>
                    <a:pt x="366338" y="1169917"/>
                  </a:lnTo>
                  <a:lnTo>
                    <a:pt x="376313" y="1175588"/>
                  </a:lnTo>
                  <a:lnTo>
                    <a:pt x="386287" y="1181032"/>
                  </a:lnTo>
                  <a:lnTo>
                    <a:pt x="396715" y="1186249"/>
                  </a:lnTo>
                  <a:lnTo>
                    <a:pt x="407370" y="1191466"/>
                  </a:lnTo>
                  <a:lnTo>
                    <a:pt x="418251" y="1196003"/>
                  </a:lnTo>
                  <a:lnTo>
                    <a:pt x="429359" y="1200539"/>
                  </a:lnTo>
                  <a:lnTo>
                    <a:pt x="440694" y="1204849"/>
                  </a:lnTo>
                  <a:lnTo>
                    <a:pt x="452255" y="1208705"/>
                  </a:lnTo>
                  <a:lnTo>
                    <a:pt x="464043" y="1212561"/>
                  </a:lnTo>
                  <a:lnTo>
                    <a:pt x="475151" y="1215964"/>
                  </a:lnTo>
                  <a:lnTo>
                    <a:pt x="486486" y="1218686"/>
                  </a:lnTo>
                  <a:lnTo>
                    <a:pt x="497367" y="1221634"/>
                  </a:lnTo>
                  <a:lnTo>
                    <a:pt x="508022" y="1223903"/>
                  </a:lnTo>
                  <a:lnTo>
                    <a:pt x="518450" y="1225944"/>
                  </a:lnTo>
                  <a:lnTo>
                    <a:pt x="528878" y="1227759"/>
                  </a:lnTo>
                  <a:lnTo>
                    <a:pt x="538626" y="1229120"/>
                  </a:lnTo>
                  <a:lnTo>
                    <a:pt x="538626" y="1297396"/>
                  </a:lnTo>
                  <a:lnTo>
                    <a:pt x="600740" y="1297396"/>
                  </a:lnTo>
                  <a:lnTo>
                    <a:pt x="600740" y="1229120"/>
                  </a:lnTo>
                  <a:lnTo>
                    <a:pt x="608674" y="1228213"/>
                  </a:lnTo>
                  <a:lnTo>
                    <a:pt x="616608" y="1227305"/>
                  </a:lnTo>
                  <a:lnTo>
                    <a:pt x="624089" y="1225944"/>
                  </a:lnTo>
                  <a:lnTo>
                    <a:pt x="631570" y="1224810"/>
                  </a:lnTo>
                  <a:lnTo>
                    <a:pt x="638824" y="1223449"/>
                  </a:lnTo>
                  <a:lnTo>
                    <a:pt x="645852" y="1221861"/>
                  </a:lnTo>
                  <a:lnTo>
                    <a:pt x="652880" y="1220273"/>
                  </a:lnTo>
                  <a:lnTo>
                    <a:pt x="659454" y="1218232"/>
                  </a:lnTo>
                  <a:lnTo>
                    <a:pt x="666028" y="1216191"/>
                  </a:lnTo>
                  <a:lnTo>
                    <a:pt x="672375" y="1214149"/>
                  </a:lnTo>
                  <a:lnTo>
                    <a:pt x="678723" y="1211881"/>
                  </a:lnTo>
                  <a:lnTo>
                    <a:pt x="684617" y="1209386"/>
                  </a:lnTo>
                  <a:lnTo>
                    <a:pt x="690284" y="1206890"/>
                  </a:lnTo>
                  <a:lnTo>
                    <a:pt x="695951" y="1203942"/>
                  </a:lnTo>
                  <a:lnTo>
                    <a:pt x="701392" y="1200993"/>
                  </a:lnTo>
                  <a:lnTo>
                    <a:pt x="706833" y="1198044"/>
                  </a:lnTo>
                  <a:lnTo>
                    <a:pt x="711593" y="1194868"/>
                  </a:lnTo>
                  <a:lnTo>
                    <a:pt x="716581" y="1191693"/>
                  </a:lnTo>
                  <a:lnTo>
                    <a:pt x="721341" y="1188290"/>
                  </a:lnTo>
                  <a:lnTo>
                    <a:pt x="725875" y="1184888"/>
                  </a:lnTo>
                  <a:lnTo>
                    <a:pt x="730182" y="1181486"/>
                  </a:lnTo>
                  <a:lnTo>
                    <a:pt x="734263" y="1178083"/>
                  </a:lnTo>
                  <a:lnTo>
                    <a:pt x="738343" y="1174227"/>
                  </a:lnTo>
                  <a:lnTo>
                    <a:pt x="742197" y="1170825"/>
                  </a:lnTo>
                  <a:lnTo>
                    <a:pt x="745824" y="1166968"/>
                  </a:lnTo>
                  <a:lnTo>
                    <a:pt x="749225" y="1163339"/>
                  </a:lnTo>
                  <a:lnTo>
                    <a:pt x="752625" y="1159256"/>
                  </a:lnTo>
                  <a:lnTo>
                    <a:pt x="755799" y="1155627"/>
                  </a:lnTo>
                  <a:lnTo>
                    <a:pt x="758746" y="1151544"/>
                  </a:lnTo>
                  <a:lnTo>
                    <a:pt x="761466" y="1147461"/>
                  </a:lnTo>
                  <a:lnTo>
                    <a:pt x="763960" y="1143378"/>
                  </a:lnTo>
                  <a:lnTo>
                    <a:pt x="766453" y="1139295"/>
                  </a:lnTo>
                  <a:lnTo>
                    <a:pt x="770760" y="1130676"/>
                  </a:lnTo>
                  <a:lnTo>
                    <a:pt x="774614" y="1122056"/>
                  </a:lnTo>
                  <a:lnTo>
                    <a:pt x="777561" y="1113436"/>
                  </a:lnTo>
                  <a:lnTo>
                    <a:pt x="778921" y="1109354"/>
                  </a:lnTo>
                  <a:lnTo>
                    <a:pt x="780055" y="1105044"/>
                  </a:lnTo>
                  <a:lnTo>
                    <a:pt x="781415" y="1100507"/>
                  </a:lnTo>
                  <a:lnTo>
                    <a:pt x="782322" y="1096424"/>
                  </a:lnTo>
                  <a:lnTo>
                    <a:pt x="783002" y="1092114"/>
                  </a:lnTo>
                  <a:lnTo>
                    <a:pt x="783682" y="1087805"/>
                  </a:lnTo>
                  <a:lnTo>
                    <a:pt x="784135" y="1083495"/>
                  </a:lnTo>
                  <a:lnTo>
                    <a:pt x="784589" y="1079185"/>
                  </a:lnTo>
                  <a:lnTo>
                    <a:pt x="784816" y="1074875"/>
                  </a:lnTo>
                  <a:lnTo>
                    <a:pt x="784816" y="1070339"/>
                  </a:lnTo>
                  <a:lnTo>
                    <a:pt x="784589" y="1061719"/>
                  </a:lnTo>
                  <a:lnTo>
                    <a:pt x="784135" y="1053326"/>
                  </a:lnTo>
                  <a:lnTo>
                    <a:pt x="783229" y="1045161"/>
                  </a:lnTo>
                  <a:lnTo>
                    <a:pt x="781869" y="1037222"/>
                  </a:lnTo>
                  <a:lnTo>
                    <a:pt x="779828" y="1029509"/>
                  </a:lnTo>
                  <a:lnTo>
                    <a:pt x="777788" y="1022251"/>
                  </a:lnTo>
                  <a:lnTo>
                    <a:pt x="775294" y="1014992"/>
                  </a:lnTo>
                  <a:lnTo>
                    <a:pt x="772347" y="1007960"/>
                  </a:lnTo>
                  <a:lnTo>
                    <a:pt x="769174" y="1001156"/>
                  </a:lnTo>
                  <a:lnTo>
                    <a:pt x="765320" y="994577"/>
                  </a:lnTo>
                  <a:lnTo>
                    <a:pt x="761466" y="988226"/>
                  </a:lnTo>
                  <a:lnTo>
                    <a:pt x="756705" y="982329"/>
                  </a:lnTo>
                  <a:lnTo>
                    <a:pt x="752172" y="976431"/>
                  </a:lnTo>
                  <a:lnTo>
                    <a:pt x="746731" y="970987"/>
                  </a:lnTo>
                  <a:lnTo>
                    <a:pt x="741064" y="965543"/>
                  </a:lnTo>
                  <a:lnTo>
                    <a:pt x="734943" y="960553"/>
                  </a:lnTo>
                  <a:lnTo>
                    <a:pt x="728822" y="955563"/>
                  </a:lnTo>
                  <a:lnTo>
                    <a:pt x="722248" y="950572"/>
                  </a:lnTo>
                  <a:lnTo>
                    <a:pt x="715220" y="946036"/>
                  </a:lnTo>
                  <a:lnTo>
                    <a:pt x="708193" y="941272"/>
                  </a:lnTo>
                  <a:lnTo>
                    <a:pt x="700712" y="936509"/>
                  </a:lnTo>
                  <a:lnTo>
                    <a:pt x="693004" y="932199"/>
                  </a:lnTo>
                  <a:lnTo>
                    <a:pt x="685070" y="927889"/>
                  </a:lnTo>
                  <a:lnTo>
                    <a:pt x="676456" y="923806"/>
                  </a:lnTo>
                  <a:lnTo>
                    <a:pt x="668068" y="919497"/>
                  </a:lnTo>
                  <a:lnTo>
                    <a:pt x="659227" y="915641"/>
                  </a:lnTo>
                  <a:lnTo>
                    <a:pt x="650159" y="911558"/>
                  </a:lnTo>
                  <a:lnTo>
                    <a:pt x="641091" y="907475"/>
                  </a:lnTo>
                  <a:lnTo>
                    <a:pt x="631117" y="903845"/>
                  </a:lnTo>
                  <a:lnTo>
                    <a:pt x="621369" y="899989"/>
                  </a:lnTo>
                  <a:lnTo>
                    <a:pt x="611394" y="896587"/>
                  </a:lnTo>
                  <a:lnTo>
                    <a:pt x="600740" y="892958"/>
                  </a:lnTo>
                  <a:lnTo>
                    <a:pt x="600740" y="785894"/>
                  </a:lnTo>
                  <a:lnTo>
                    <a:pt x="612755" y="788616"/>
                  </a:lnTo>
                  <a:lnTo>
                    <a:pt x="624543" y="792018"/>
                  </a:lnTo>
                  <a:lnTo>
                    <a:pt x="636331" y="795421"/>
                  </a:lnTo>
                  <a:lnTo>
                    <a:pt x="647892" y="799504"/>
                  </a:lnTo>
                  <a:lnTo>
                    <a:pt x="659227" y="803813"/>
                  </a:lnTo>
                  <a:lnTo>
                    <a:pt x="670562" y="808577"/>
                  </a:lnTo>
                  <a:lnTo>
                    <a:pt x="681443" y="813794"/>
                  </a:lnTo>
                  <a:lnTo>
                    <a:pt x="692324" y="819465"/>
                  </a:lnTo>
                  <a:lnTo>
                    <a:pt x="702752" y="824909"/>
                  </a:lnTo>
                  <a:lnTo>
                    <a:pt x="712727" y="830806"/>
                  </a:lnTo>
                  <a:lnTo>
                    <a:pt x="722475" y="836477"/>
                  </a:lnTo>
                  <a:lnTo>
                    <a:pt x="731542" y="842148"/>
                  </a:lnTo>
                  <a:lnTo>
                    <a:pt x="740157" y="847592"/>
                  </a:lnTo>
                  <a:lnTo>
                    <a:pt x="748318" y="853262"/>
                  </a:lnTo>
                  <a:lnTo>
                    <a:pt x="756025" y="858933"/>
                  </a:lnTo>
                  <a:lnTo>
                    <a:pt x="763280" y="864604"/>
                  </a:lnTo>
                  <a:lnTo>
                    <a:pt x="763280" y="748240"/>
                  </a:lnTo>
                  <a:lnTo>
                    <a:pt x="752625" y="741889"/>
                  </a:lnTo>
                  <a:lnTo>
                    <a:pt x="741744" y="735764"/>
                  </a:lnTo>
                  <a:lnTo>
                    <a:pt x="731316" y="730547"/>
                  </a:lnTo>
                  <a:lnTo>
                    <a:pt x="720888" y="725103"/>
                  </a:lnTo>
                  <a:lnTo>
                    <a:pt x="710913" y="720340"/>
                  </a:lnTo>
                  <a:lnTo>
                    <a:pt x="701165" y="716030"/>
                  </a:lnTo>
                  <a:lnTo>
                    <a:pt x="691644" y="711720"/>
                  </a:lnTo>
                  <a:lnTo>
                    <a:pt x="682123" y="708318"/>
                  </a:lnTo>
                  <a:lnTo>
                    <a:pt x="672602" y="704689"/>
                  </a:lnTo>
                  <a:lnTo>
                    <a:pt x="663081" y="701740"/>
                  </a:lnTo>
                  <a:lnTo>
                    <a:pt x="653106" y="698791"/>
                  </a:lnTo>
                  <a:lnTo>
                    <a:pt x="643132" y="696296"/>
                  </a:lnTo>
                  <a:lnTo>
                    <a:pt x="632930" y="694254"/>
                  </a:lnTo>
                  <a:lnTo>
                    <a:pt x="622276" y="691986"/>
                  </a:lnTo>
                  <a:lnTo>
                    <a:pt x="611848" y="690171"/>
                  </a:lnTo>
                  <a:lnTo>
                    <a:pt x="600740" y="688810"/>
                  </a:lnTo>
                  <a:lnTo>
                    <a:pt x="600740" y="654332"/>
                  </a:lnTo>
                  <a:lnTo>
                    <a:pt x="538626" y="654332"/>
                  </a:lnTo>
                  <a:close/>
                  <a:moveTo>
                    <a:pt x="549280" y="371475"/>
                  </a:moveTo>
                  <a:lnTo>
                    <a:pt x="564015" y="371475"/>
                  </a:lnTo>
                  <a:lnTo>
                    <a:pt x="577844" y="371475"/>
                  </a:lnTo>
                  <a:lnTo>
                    <a:pt x="591219" y="371929"/>
                  </a:lnTo>
                  <a:lnTo>
                    <a:pt x="604594" y="372609"/>
                  </a:lnTo>
                  <a:lnTo>
                    <a:pt x="617515" y="373743"/>
                  </a:lnTo>
                  <a:lnTo>
                    <a:pt x="630210" y="375104"/>
                  </a:lnTo>
                  <a:lnTo>
                    <a:pt x="642905" y="376692"/>
                  </a:lnTo>
                  <a:lnTo>
                    <a:pt x="655373" y="378507"/>
                  </a:lnTo>
                  <a:lnTo>
                    <a:pt x="667388" y="380775"/>
                  </a:lnTo>
                  <a:lnTo>
                    <a:pt x="679403" y="383497"/>
                  </a:lnTo>
                  <a:lnTo>
                    <a:pt x="691191" y="386219"/>
                  </a:lnTo>
                  <a:lnTo>
                    <a:pt x="702752" y="389168"/>
                  </a:lnTo>
                  <a:lnTo>
                    <a:pt x="714314" y="392797"/>
                  </a:lnTo>
                  <a:lnTo>
                    <a:pt x="725422" y="396426"/>
                  </a:lnTo>
                  <a:lnTo>
                    <a:pt x="736530" y="400509"/>
                  </a:lnTo>
                  <a:lnTo>
                    <a:pt x="747184" y="405046"/>
                  </a:lnTo>
                  <a:lnTo>
                    <a:pt x="757839" y="409582"/>
                  </a:lnTo>
                  <a:lnTo>
                    <a:pt x="768267" y="414573"/>
                  </a:lnTo>
                  <a:lnTo>
                    <a:pt x="778468" y="420017"/>
                  </a:lnTo>
                  <a:lnTo>
                    <a:pt x="788669" y="425461"/>
                  </a:lnTo>
                  <a:lnTo>
                    <a:pt x="798644" y="431358"/>
                  </a:lnTo>
                  <a:lnTo>
                    <a:pt x="808392" y="437709"/>
                  </a:lnTo>
                  <a:lnTo>
                    <a:pt x="818140" y="444288"/>
                  </a:lnTo>
                  <a:lnTo>
                    <a:pt x="827434" y="451092"/>
                  </a:lnTo>
                  <a:lnTo>
                    <a:pt x="836729" y="458351"/>
                  </a:lnTo>
                  <a:lnTo>
                    <a:pt x="845796" y="466063"/>
                  </a:lnTo>
                  <a:lnTo>
                    <a:pt x="854864" y="473775"/>
                  </a:lnTo>
                  <a:lnTo>
                    <a:pt x="863705" y="481941"/>
                  </a:lnTo>
                  <a:lnTo>
                    <a:pt x="872319" y="490561"/>
                  </a:lnTo>
                  <a:lnTo>
                    <a:pt x="880934" y="499407"/>
                  </a:lnTo>
                  <a:lnTo>
                    <a:pt x="889095" y="508707"/>
                  </a:lnTo>
                  <a:lnTo>
                    <a:pt x="897483" y="518234"/>
                  </a:lnTo>
                  <a:lnTo>
                    <a:pt x="905417" y="527988"/>
                  </a:lnTo>
                  <a:lnTo>
                    <a:pt x="913351" y="538422"/>
                  </a:lnTo>
                  <a:lnTo>
                    <a:pt x="921512" y="548856"/>
                  </a:lnTo>
                  <a:lnTo>
                    <a:pt x="929220" y="559744"/>
                  </a:lnTo>
                  <a:lnTo>
                    <a:pt x="936701" y="571086"/>
                  </a:lnTo>
                  <a:lnTo>
                    <a:pt x="944182" y="582654"/>
                  </a:lnTo>
                  <a:lnTo>
                    <a:pt x="951436" y="594449"/>
                  </a:lnTo>
                  <a:lnTo>
                    <a:pt x="958690" y="606925"/>
                  </a:lnTo>
                  <a:lnTo>
                    <a:pt x="965944" y="619627"/>
                  </a:lnTo>
                  <a:lnTo>
                    <a:pt x="972745" y="632330"/>
                  </a:lnTo>
                  <a:lnTo>
                    <a:pt x="979546" y="645713"/>
                  </a:lnTo>
                  <a:lnTo>
                    <a:pt x="986347" y="659549"/>
                  </a:lnTo>
                  <a:lnTo>
                    <a:pt x="993148" y="673613"/>
                  </a:lnTo>
                  <a:lnTo>
                    <a:pt x="999722" y="687903"/>
                  </a:lnTo>
                  <a:lnTo>
                    <a:pt x="1006069" y="702647"/>
                  </a:lnTo>
                  <a:lnTo>
                    <a:pt x="1012643" y="717845"/>
                  </a:lnTo>
                  <a:lnTo>
                    <a:pt x="1018991" y="733269"/>
                  </a:lnTo>
                  <a:lnTo>
                    <a:pt x="1025111" y="748920"/>
                  </a:lnTo>
                  <a:lnTo>
                    <a:pt x="1031005" y="765252"/>
                  </a:lnTo>
                  <a:lnTo>
                    <a:pt x="1037126" y="781584"/>
                  </a:lnTo>
                  <a:lnTo>
                    <a:pt x="1043247" y="798823"/>
                  </a:lnTo>
                  <a:lnTo>
                    <a:pt x="1049141" y="816062"/>
                  </a:lnTo>
                  <a:lnTo>
                    <a:pt x="1054808" y="833528"/>
                  </a:lnTo>
                  <a:lnTo>
                    <a:pt x="1060476" y="851674"/>
                  </a:lnTo>
                  <a:lnTo>
                    <a:pt x="1066143" y="870048"/>
                  </a:lnTo>
                  <a:lnTo>
                    <a:pt x="1071810" y="888875"/>
                  </a:lnTo>
                  <a:lnTo>
                    <a:pt x="1077478" y="907928"/>
                  </a:lnTo>
                  <a:lnTo>
                    <a:pt x="1082692" y="927436"/>
                  </a:lnTo>
                  <a:lnTo>
                    <a:pt x="1088132" y="947624"/>
                  </a:lnTo>
                  <a:lnTo>
                    <a:pt x="1093573" y="967812"/>
                  </a:lnTo>
                  <a:lnTo>
                    <a:pt x="1098787" y="988453"/>
                  </a:lnTo>
                  <a:lnTo>
                    <a:pt x="1109215" y="1030870"/>
                  </a:lnTo>
                  <a:lnTo>
                    <a:pt x="1112615" y="1046522"/>
                  </a:lnTo>
                  <a:lnTo>
                    <a:pt x="1115789" y="1061946"/>
                  </a:lnTo>
                  <a:lnTo>
                    <a:pt x="1118056" y="1076917"/>
                  </a:lnTo>
                  <a:lnTo>
                    <a:pt x="1119870" y="1091888"/>
                  </a:lnTo>
                  <a:lnTo>
                    <a:pt x="1121456" y="1106405"/>
                  </a:lnTo>
                  <a:lnTo>
                    <a:pt x="1122136" y="1120922"/>
                  </a:lnTo>
                  <a:lnTo>
                    <a:pt x="1122363" y="1134985"/>
                  </a:lnTo>
                  <a:lnTo>
                    <a:pt x="1122136" y="1148822"/>
                  </a:lnTo>
                  <a:lnTo>
                    <a:pt x="1121456" y="1162659"/>
                  </a:lnTo>
                  <a:lnTo>
                    <a:pt x="1120096" y="1176042"/>
                  </a:lnTo>
                  <a:lnTo>
                    <a:pt x="1118509" y="1188971"/>
                  </a:lnTo>
                  <a:lnTo>
                    <a:pt x="1116469" y="1201900"/>
                  </a:lnTo>
                  <a:lnTo>
                    <a:pt x="1113749" y="1214603"/>
                  </a:lnTo>
                  <a:lnTo>
                    <a:pt x="1110575" y="1227078"/>
                  </a:lnTo>
                  <a:lnTo>
                    <a:pt x="1107175" y="1239100"/>
                  </a:lnTo>
                  <a:lnTo>
                    <a:pt x="1103321" y="1250896"/>
                  </a:lnTo>
                  <a:lnTo>
                    <a:pt x="1098787" y="1262464"/>
                  </a:lnTo>
                  <a:lnTo>
                    <a:pt x="1094026" y="1274032"/>
                  </a:lnTo>
                  <a:lnTo>
                    <a:pt x="1088812" y="1284920"/>
                  </a:lnTo>
                  <a:lnTo>
                    <a:pt x="1083145" y="1296035"/>
                  </a:lnTo>
                  <a:lnTo>
                    <a:pt x="1077251" y="1306469"/>
                  </a:lnTo>
                  <a:lnTo>
                    <a:pt x="1070904" y="1317130"/>
                  </a:lnTo>
                  <a:lnTo>
                    <a:pt x="1064103" y="1327110"/>
                  </a:lnTo>
                  <a:lnTo>
                    <a:pt x="1056849" y="1336864"/>
                  </a:lnTo>
                  <a:lnTo>
                    <a:pt x="1049368" y="1346845"/>
                  </a:lnTo>
                  <a:lnTo>
                    <a:pt x="1041660" y="1356145"/>
                  </a:lnTo>
                  <a:lnTo>
                    <a:pt x="1033499" y="1365218"/>
                  </a:lnTo>
                  <a:lnTo>
                    <a:pt x="1024658" y="1374064"/>
                  </a:lnTo>
                  <a:lnTo>
                    <a:pt x="1015817" y="1382911"/>
                  </a:lnTo>
                  <a:lnTo>
                    <a:pt x="1006749" y="1391303"/>
                  </a:lnTo>
                  <a:lnTo>
                    <a:pt x="997228" y="1399469"/>
                  </a:lnTo>
                  <a:lnTo>
                    <a:pt x="987253" y="1407408"/>
                  </a:lnTo>
                  <a:lnTo>
                    <a:pt x="977279" y="1415121"/>
                  </a:lnTo>
                  <a:lnTo>
                    <a:pt x="967078" y="1422606"/>
                  </a:lnTo>
                  <a:lnTo>
                    <a:pt x="956196" y="1429638"/>
                  </a:lnTo>
                  <a:lnTo>
                    <a:pt x="945315" y="1436669"/>
                  </a:lnTo>
                  <a:lnTo>
                    <a:pt x="934207" y="1443474"/>
                  </a:lnTo>
                  <a:lnTo>
                    <a:pt x="922872" y="1449826"/>
                  </a:lnTo>
                  <a:lnTo>
                    <a:pt x="911084" y="1455950"/>
                  </a:lnTo>
                  <a:lnTo>
                    <a:pt x="899296" y="1461848"/>
                  </a:lnTo>
                  <a:lnTo>
                    <a:pt x="887055" y="1467745"/>
                  </a:lnTo>
                  <a:lnTo>
                    <a:pt x="874586" y="1473189"/>
                  </a:lnTo>
                  <a:lnTo>
                    <a:pt x="862118" y="1478179"/>
                  </a:lnTo>
                  <a:lnTo>
                    <a:pt x="849197" y="1483396"/>
                  </a:lnTo>
                  <a:lnTo>
                    <a:pt x="836275" y="1488160"/>
                  </a:lnTo>
                  <a:lnTo>
                    <a:pt x="823127" y="1492470"/>
                  </a:lnTo>
                  <a:lnTo>
                    <a:pt x="809752" y="1496779"/>
                  </a:lnTo>
                  <a:lnTo>
                    <a:pt x="796377" y="1500862"/>
                  </a:lnTo>
                  <a:lnTo>
                    <a:pt x="782549" y="1504492"/>
                  </a:lnTo>
                  <a:lnTo>
                    <a:pt x="768720" y="1508348"/>
                  </a:lnTo>
                  <a:lnTo>
                    <a:pt x="754892" y="1511523"/>
                  </a:lnTo>
                  <a:lnTo>
                    <a:pt x="740610" y="1514472"/>
                  </a:lnTo>
                  <a:lnTo>
                    <a:pt x="726555" y="1517194"/>
                  </a:lnTo>
                  <a:lnTo>
                    <a:pt x="712047" y="1519689"/>
                  </a:lnTo>
                  <a:lnTo>
                    <a:pt x="697538" y="1521958"/>
                  </a:lnTo>
                  <a:lnTo>
                    <a:pt x="683030" y="1524226"/>
                  </a:lnTo>
                  <a:lnTo>
                    <a:pt x="668521" y="1526040"/>
                  </a:lnTo>
                  <a:lnTo>
                    <a:pt x="653786" y="1527401"/>
                  </a:lnTo>
                  <a:lnTo>
                    <a:pt x="638824" y="1528762"/>
                  </a:lnTo>
                  <a:lnTo>
                    <a:pt x="624089" y="1529897"/>
                  </a:lnTo>
                  <a:lnTo>
                    <a:pt x="609128" y="1530804"/>
                  </a:lnTo>
                  <a:lnTo>
                    <a:pt x="594166" y="1531484"/>
                  </a:lnTo>
                  <a:lnTo>
                    <a:pt x="579204" y="1531938"/>
                  </a:lnTo>
                  <a:lnTo>
                    <a:pt x="564015" y="1531938"/>
                  </a:lnTo>
                  <a:lnTo>
                    <a:pt x="549054" y="1531938"/>
                  </a:lnTo>
                  <a:lnTo>
                    <a:pt x="533865" y="1531484"/>
                  </a:lnTo>
                  <a:lnTo>
                    <a:pt x="518903" y="1530804"/>
                  </a:lnTo>
                  <a:lnTo>
                    <a:pt x="503941" y="1529670"/>
                  </a:lnTo>
                  <a:lnTo>
                    <a:pt x="488980" y="1528309"/>
                  </a:lnTo>
                  <a:lnTo>
                    <a:pt x="474018" y="1526948"/>
                  </a:lnTo>
                  <a:lnTo>
                    <a:pt x="459056" y="1525133"/>
                  </a:lnTo>
                  <a:lnTo>
                    <a:pt x="444321" y="1523319"/>
                  </a:lnTo>
                  <a:lnTo>
                    <a:pt x="429359" y="1520823"/>
                  </a:lnTo>
                  <a:lnTo>
                    <a:pt x="414851" y="1518328"/>
                  </a:lnTo>
                  <a:lnTo>
                    <a:pt x="400115" y="1515606"/>
                  </a:lnTo>
                  <a:lnTo>
                    <a:pt x="385607" y="1512204"/>
                  </a:lnTo>
                  <a:lnTo>
                    <a:pt x="371325" y="1509028"/>
                  </a:lnTo>
                  <a:lnTo>
                    <a:pt x="357044" y="1505172"/>
                  </a:lnTo>
                  <a:lnTo>
                    <a:pt x="342989" y="1501543"/>
                  </a:lnTo>
                  <a:lnTo>
                    <a:pt x="329160" y="1497233"/>
                  </a:lnTo>
                  <a:lnTo>
                    <a:pt x="315332" y="1492696"/>
                  </a:lnTo>
                  <a:lnTo>
                    <a:pt x="301730" y="1488160"/>
                  </a:lnTo>
                  <a:lnTo>
                    <a:pt x="288129" y="1483170"/>
                  </a:lnTo>
                  <a:lnTo>
                    <a:pt x="274754" y="1477952"/>
                  </a:lnTo>
                  <a:lnTo>
                    <a:pt x="261832" y="1472735"/>
                  </a:lnTo>
                  <a:lnTo>
                    <a:pt x="248910" y="1466838"/>
                  </a:lnTo>
                  <a:lnTo>
                    <a:pt x="235988" y="1460940"/>
                  </a:lnTo>
                  <a:lnTo>
                    <a:pt x="223520" y="1454816"/>
                  </a:lnTo>
                  <a:lnTo>
                    <a:pt x="211505" y="1448238"/>
                  </a:lnTo>
                  <a:lnTo>
                    <a:pt x="199264" y="1441660"/>
                  </a:lnTo>
                  <a:lnTo>
                    <a:pt x="187703" y="1434855"/>
                  </a:lnTo>
                  <a:lnTo>
                    <a:pt x="176141" y="1427596"/>
                  </a:lnTo>
                  <a:lnTo>
                    <a:pt x="164806" y="1420111"/>
                  </a:lnTo>
                  <a:lnTo>
                    <a:pt x="153925" y="1412399"/>
                  </a:lnTo>
                  <a:lnTo>
                    <a:pt x="143497" y="1404233"/>
                  </a:lnTo>
                  <a:lnTo>
                    <a:pt x="132843" y="1396067"/>
                  </a:lnTo>
                  <a:lnTo>
                    <a:pt x="122868" y="1387674"/>
                  </a:lnTo>
                  <a:lnTo>
                    <a:pt x="113120" y="1379055"/>
                  </a:lnTo>
                  <a:lnTo>
                    <a:pt x="103826" y="1370208"/>
                  </a:lnTo>
                  <a:lnTo>
                    <a:pt x="94758" y="1361135"/>
                  </a:lnTo>
                  <a:lnTo>
                    <a:pt x="86144" y="1351608"/>
                  </a:lnTo>
                  <a:lnTo>
                    <a:pt x="77756" y="1342081"/>
                  </a:lnTo>
                  <a:lnTo>
                    <a:pt x="69822" y="1332328"/>
                  </a:lnTo>
                  <a:lnTo>
                    <a:pt x="62341" y="1322120"/>
                  </a:lnTo>
                  <a:lnTo>
                    <a:pt x="55086" y="1311913"/>
                  </a:lnTo>
                  <a:lnTo>
                    <a:pt x="48286" y="1301479"/>
                  </a:lnTo>
                  <a:lnTo>
                    <a:pt x="41711" y="1290591"/>
                  </a:lnTo>
                  <a:lnTo>
                    <a:pt x="35817" y="1279703"/>
                  </a:lnTo>
                  <a:lnTo>
                    <a:pt x="30150" y="1268361"/>
                  </a:lnTo>
                  <a:lnTo>
                    <a:pt x="25163" y="1257020"/>
                  </a:lnTo>
                  <a:lnTo>
                    <a:pt x="20402" y="1245225"/>
                  </a:lnTo>
                  <a:lnTo>
                    <a:pt x="16095" y="1233203"/>
                  </a:lnTo>
                  <a:lnTo>
                    <a:pt x="12468" y="1221181"/>
                  </a:lnTo>
                  <a:lnTo>
                    <a:pt x="9068" y="1208932"/>
                  </a:lnTo>
                  <a:lnTo>
                    <a:pt x="6347" y="1196229"/>
                  </a:lnTo>
                  <a:lnTo>
                    <a:pt x="4080" y="1183527"/>
                  </a:lnTo>
                  <a:lnTo>
                    <a:pt x="2493" y="1170371"/>
                  </a:lnTo>
                  <a:lnTo>
                    <a:pt x="907" y="1157215"/>
                  </a:lnTo>
                  <a:lnTo>
                    <a:pt x="226" y="1143605"/>
                  </a:lnTo>
                  <a:lnTo>
                    <a:pt x="0" y="1129995"/>
                  </a:lnTo>
                  <a:lnTo>
                    <a:pt x="453" y="1116158"/>
                  </a:lnTo>
                  <a:lnTo>
                    <a:pt x="1133" y="1102095"/>
                  </a:lnTo>
                  <a:lnTo>
                    <a:pt x="2947" y="1087805"/>
                  </a:lnTo>
                  <a:lnTo>
                    <a:pt x="4760" y="1073288"/>
                  </a:lnTo>
                  <a:lnTo>
                    <a:pt x="7481" y="1058544"/>
                  </a:lnTo>
                  <a:lnTo>
                    <a:pt x="10654" y="1043573"/>
                  </a:lnTo>
                  <a:lnTo>
                    <a:pt x="14508" y="1028375"/>
                  </a:lnTo>
                  <a:lnTo>
                    <a:pt x="19042" y="1012951"/>
                  </a:lnTo>
                  <a:lnTo>
                    <a:pt x="29697" y="978473"/>
                  </a:lnTo>
                  <a:lnTo>
                    <a:pt x="40578" y="944448"/>
                  </a:lnTo>
                  <a:lnTo>
                    <a:pt x="51233" y="911104"/>
                  </a:lnTo>
                  <a:lnTo>
                    <a:pt x="62114" y="878667"/>
                  </a:lnTo>
                  <a:lnTo>
                    <a:pt x="73222" y="846684"/>
                  </a:lnTo>
                  <a:lnTo>
                    <a:pt x="84557" y="815608"/>
                  </a:lnTo>
                  <a:lnTo>
                    <a:pt x="95891" y="785213"/>
                  </a:lnTo>
                  <a:lnTo>
                    <a:pt x="101785" y="770469"/>
                  </a:lnTo>
                  <a:lnTo>
                    <a:pt x="107679" y="755725"/>
                  </a:lnTo>
                  <a:lnTo>
                    <a:pt x="113574" y="741435"/>
                  </a:lnTo>
                  <a:lnTo>
                    <a:pt x="119468" y="727145"/>
                  </a:lnTo>
                  <a:lnTo>
                    <a:pt x="125588" y="713081"/>
                  </a:lnTo>
                  <a:lnTo>
                    <a:pt x="131936" y="699245"/>
                  </a:lnTo>
                  <a:lnTo>
                    <a:pt x="138283" y="685635"/>
                  </a:lnTo>
                  <a:lnTo>
                    <a:pt x="144631" y="672479"/>
                  </a:lnTo>
                  <a:lnTo>
                    <a:pt x="151205" y="659322"/>
                  </a:lnTo>
                  <a:lnTo>
                    <a:pt x="157552" y="646393"/>
                  </a:lnTo>
                  <a:lnTo>
                    <a:pt x="164353" y="633691"/>
                  </a:lnTo>
                  <a:lnTo>
                    <a:pt x="171381" y="621669"/>
                  </a:lnTo>
                  <a:lnTo>
                    <a:pt x="178181" y="609420"/>
                  </a:lnTo>
                  <a:lnTo>
                    <a:pt x="185436" y="597625"/>
                  </a:lnTo>
                  <a:lnTo>
                    <a:pt x="192463" y="585830"/>
                  </a:lnTo>
                  <a:lnTo>
                    <a:pt x="199944" y="574488"/>
                  </a:lnTo>
                  <a:lnTo>
                    <a:pt x="207425" y="563600"/>
                  </a:lnTo>
                  <a:lnTo>
                    <a:pt x="215133" y="552712"/>
                  </a:lnTo>
                  <a:lnTo>
                    <a:pt x="222840" y="542051"/>
                  </a:lnTo>
                  <a:lnTo>
                    <a:pt x="230774" y="531844"/>
                  </a:lnTo>
                  <a:lnTo>
                    <a:pt x="238935" y="521863"/>
                  </a:lnTo>
                  <a:lnTo>
                    <a:pt x="247324" y="512110"/>
                  </a:lnTo>
                  <a:lnTo>
                    <a:pt x="255711" y="502810"/>
                  </a:lnTo>
                  <a:lnTo>
                    <a:pt x="264326" y="493736"/>
                  </a:lnTo>
                  <a:lnTo>
                    <a:pt x="272940" y="484663"/>
                  </a:lnTo>
                  <a:lnTo>
                    <a:pt x="282008" y="476271"/>
                  </a:lnTo>
                  <a:lnTo>
                    <a:pt x="291076" y="468105"/>
                  </a:lnTo>
                  <a:lnTo>
                    <a:pt x="300597" y="460166"/>
                  </a:lnTo>
                  <a:lnTo>
                    <a:pt x="310118" y="452453"/>
                  </a:lnTo>
                  <a:lnTo>
                    <a:pt x="319639" y="445195"/>
                  </a:lnTo>
                  <a:lnTo>
                    <a:pt x="329840" y="438163"/>
                  </a:lnTo>
                  <a:lnTo>
                    <a:pt x="339815" y="431585"/>
                  </a:lnTo>
                  <a:lnTo>
                    <a:pt x="350243" y="425234"/>
                  </a:lnTo>
                  <a:lnTo>
                    <a:pt x="360897" y="419336"/>
                  </a:lnTo>
                  <a:lnTo>
                    <a:pt x="371552" y="413665"/>
                  </a:lnTo>
                  <a:lnTo>
                    <a:pt x="382660" y="408222"/>
                  </a:lnTo>
                  <a:lnTo>
                    <a:pt x="393995" y="403231"/>
                  </a:lnTo>
                  <a:lnTo>
                    <a:pt x="405556" y="398695"/>
                  </a:lnTo>
                  <a:lnTo>
                    <a:pt x="417344" y="394385"/>
                  </a:lnTo>
                  <a:lnTo>
                    <a:pt x="429359" y="390529"/>
                  </a:lnTo>
                  <a:lnTo>
                    <a:pt x="441601" y="386899"/>
                  </a:lnTo>
                  <a:lnTo>
                    <a:pt x="454069" y="383724"/>
                  </a:lnTo>
                  <a:lnTo>
                    <a:pt x="466764" y="380775"/>
                  </a:lnTo>
                  <a:lnTo>
                    <a:pt x="479912" y="378280"/>
                  </a:lnTo>
                  <a:lnTo>
                    <a:pt x="493287" y="376238"/>
                  </a:lnTo>
                  <a:lnTo>
                    <a:pt x="506888" y="374424"/>
                  </a:lnTo>
                  <a:lnTo>
                    <a:pt x="520717" y="373063"/>
                  </a:lnTo>
                  <a:lnTo>
                    <a:pt x="534772" y="372156"/>
                  </a:lnTo>
                  <a:lnTo>
                    <a:pt x="549280" y="371475"/>
                  </a:lnTo>
                  <a:close/>
                  <a:moveTo>
                    <a:pt x="455387" y="0"/>
                  </a:moveTo>
                  <a:lnTo>
                    <a:pt x="463542" y="227"/>
                  </a:lnTo>
                  <a:lnTo>
                    <a:pt x="471471" y="682"/>
                  </a:lnTo>
                  <a:lnTo>
                    <a:pt x="479174" y="1591"/>
                  </a:lnTo>
                  <a:lnTo>
                    <a:pt x="486423" y="2500"/>
                  </a:lnTo>
                  <a:lnTo>
                    <a:pt x="493446" y="3863"/>
                  </a:lnTo>
                  <a:lnTo>
                    <a:pt x="500242" y="5681"/>
                  </a:lnTo>
                  <a:lnTo>
                    <a:pt x="506812" y="7499"/>
                  </a:lnTo>
                  <a:lnTo>
                    <a:pt x="512702" y="9317"/>
                  </a:lnTo>
                  <a:lnTo>
                    <a:pt x="518592" y="11362"/>
                  </a:lnTo>
                  <a:lnTo>
                    <a:pt x="524256" y="13861"/>
                  </a:lnTo>
                  <a:lnTo>
                    <a:pt x="529466" y="16361"/>
                  </a:lnTo>
                  <a:lnTo>
                    <a:pt x="534450" y="18861"/>
                  </a:lnTo>
                  <a:lnTo>
                    <a:pt x="539207" y="21587"/>
                  </a:lnTo>
                  <a:lnTo>
                    <a:pt x="543738" y="24314"/>
                  </a:lnTo>
                  <a:lnTo>
                    <a:pt x="547816" y="27268"/>
                  </a:lnTo>
                  <a:lnTo>
                    <a:pt x="551894" y="29995"/>
                  </a:lnTo>
                  <a:lnTo>
                    <a:pt x="555292" y="32722"/>
                  </a:lnTo>
                  <a:lnTo>
                    <a:pt x="558916" y="35676"/>
                  </a:lnTo>
                  <a:lnTo>
                    <a:pt x="564807" y="40903"/>
                  </a:lnTo>
                  <a:lnTo>
                    <a:pt x="569790" y="45902"/>
                  </a:lnTo>
                  <a:lnTo>
                    <a:pt x="574095" y="50674"/>
                  </a:lnTo>
                  <a:lnTo>
                    <a:pt x="577040" y="54310"/>
                  </a:lnTo>
                  <a:lnTo>
                    <a:pt x="579079" y="57491"/>
                  </a:lnTo>
                  <a:lnTo>
                    <a:pt x="581118" y="59990"/>
                  </a:lnTo>
                  <a:lnTo>
                    <a:pt x="590406" y="51810"/>
                  </a:lnTo>
                  <a:lnTo>
                    <a:pt x="599467" y="44311"/>
                  </a:lnTo>
                  <a:lnTo>
                    <a:pt x="608076" y="37494"/>
                  </a:lnTo>
                  <a:lnTo>
                    <a:pt x="616685" y="31359"/>
                  </a:lnTo>
                  <a:lnTo>
                    <a:pt x="625293" y="25905"/>
                  </a:lnTo>
                  <a:lnTo>
                    <a:pt x="633449" y="21360"/>
                  </a:lnTo>
                  <a:lnTo>
                    <a:pt x="641151" y="17043"/>
                  </a:lnTo>
                  <a:lnTo>
                    <a:pt x="648854" y="13407"/>
                  </a:lnTo>
                  <a:lnTo>
                    <a:pt x="656103" y="10226"/>
                  </a:lnTo>
                  <a:lnTo>
                    <a:pt x="663126" y="7499"/>
                  </a:lnTo>
                  <a:lnTo>
                    <a:pt x="669922" y="5454"/>
                  </a:lnTo>
                  <a:lnTo>
                    <a:pt x="676492" y="3409"/>
                  </a:lnTo>
                  <a:lnTo>
                    <a:pt x="682608" y="2272"/>
                  </a:lnTo>
                  <a:lnTo>
                    <a:pt x="688498" y="1136"/>
                  </a:lnTo>
                  <a:lnTo>
                    <a:pt x="694162" y="454"/>
                  </a:lnTo>
                  <a:lnTo>
                    <a:pt x="699599" y="227"/>
                  </a:lnTo>
                  <a:lnTo>
                    <a:pt x="704583" y="0"/>
                  </a:lnTo>
                  <a:lnTo>
                    <a:pt x="709340" y="227"/>
                  </a:lnTo>
                  <a:lnTo>
                    <a:pt x="713871" y="454"/>
                  </a:lnTo>
                  <a:lnTo>
                    <a:pt x="717949" y="909"/>
                  </a:lnTo>
                  <a:lnTo>
                    <a:pt x="721800" y="1591"/>
                  </a:lnTo>
                  <a:lnTo>
                    <a:pt x="725198" y="2272"/>
                  </a:lnTo>
                  <a:lnTo>
                    <a:pt x="728596" y="3181"/>
                  </a:lnTo>
                  <a:lnTo>
                    <a:pt x="731315" y="3863"/>
                  </a:lnTo>
                  <a:lnTo>
                    <a:pt x="736299" y="5908"/>
                  </a:lnTo>
                  <a:lnTo>
                    <a:pt x="739697" y="7499"/>
                  </a:lnTo>
                  <a:lnTo>
                    <a:pt x="742415" y="8862"/>
                  </a:lnTo>
                  <a:lnTo>
                    <a:pt x="746720" y="13180"/>
                  </a:lnTo>
                  <a:lnTo>
                    <a:pt x="751024" y="17497"/>
                  </a:lnTo>
                  <a:lnTo>
                    <a:pt x="754875" y="22269"/>
                  </a:lnTo>
                  <a:lnTo>
                    <a:pt x="758726" y="27496"/>
                  </a:lnTo>
                  <a:lnTo>
                    <a:pt x="762124" y="32495"/>
                  </a:lnTo>
                  <a:lnTo>
                    <a:pt x="765523" y="37949"/>
                  </a:lnTo>
                  <a:lnTo>
                    <a:pt x="768694" y="43629"/>
                  </a:lnTo>
                  <a:lnTo>
                    <a:pt x="771639" y="49310"/>
                  </a:lnTo>
                  <a:lnTo>
                    <a:pt x="774584" y="54764"/>
                  </a:lnTo>
                  <a:lnTo>
                    <a:pt x="777076" y="60672"/>
                  </a:lnTo>
                  <a:lnTo>
                    <a:pt x="779342" y="66808"/>
                  </a:lnTo>
                  <a:lnTo>
                    <a:pt x="781834" y="72716"/>
                  </a:lnTo>
                  <a:lnTo>
                    <a:pt x="785911" y="84305"/>
                  </a:lnTo>
                  <a:lnTo>
                    <a:pt x="789536" y="95894"/>
                  </a:lnTo>
                  <a:lnTo>
                    <a:pt x="792481" y="106801"/>
                  </a:lnTo>
                  <a:lnTo>
                    <a:pt x="794973" y="117254"/>
                  </a:lnTo>
                  <a:lnTo>
                    <a:pt x="796785" y="126571"/>
                  </a:lnTo>
                  <a:lnTo>
                    <a:pt x="798371" y="134524"/>
                  </a:lnTo>
                  <a:lnTo>
                    <a:pt x="800183" y="146568"/>
                  </a:lnTo>
                  <a:lnTo>
                    <a:pt x="800636" y="150658"/>
                  </a:lnTo>
                  <a:lnTo>
                    <a:pt x="805847" y="149294"/>
                  </a:lnTo>
                  <a:lnTo>
                    <a:pt x="810831" y="147931"/>
                  </a:lnTo>
                  <a:lnTo>
                    <a:pt x="815362" y="146340"/>
                  </a:lnTo>
                  <a:lnTo>
                    <a:pt x="820119" y="144522"/>
                  </a:lnTo>
                  <a:lnTo>
                    <a:pt x="824197" y="142705"/>
                  </a:lnTo>
                  <a:lnTo>
                    <a:pt x="828275" y="140887"/>
                  </a:lnTo>
                  <a:lnTo>
                    <a:pt x="832352" y="139069"/>
                  </a:lnTo>
                  <a:lnTo>
                    <a:pt x="835750" y="136796"/>
                  </a:lnTo>
                  <a:lnTo>
                    <a:pt x="839375" y="134751"/>
                  </a:lnTo>
                  <a:lnTo>
                    <a:pt x="842547" y="132706"/>
                  </a:lnTo>
                  <a:lnTo>
                    <a:pt x="848663" y="128389"/>
                  </a:lnTo>
                  <a:lnTo>
                    <a:pt x="853647" y="124071"/>
                  </a:lnTo>
                  <a:lnTo>
                    <a:pt x="858405" y="119754"/>
                  </a:lnTo>
                  <a:lnTo>
                    <a:pt x="862482" y="115663"/>
                  </a:lnTo>
                  <a:lnTo>
                    <a:pt x="865654" y="111800"/>
                  </a:lnTo>
                  <a:lnTo>
                    <a:pt x="868372" y="108392"/>
                  </a:lnTo>
                  <a:lnTo>
                    <a:pt x="870638" y="105211"/>
                  </a:lnTo>
                  <a:lnTo>
                    <a:pt x="873130" y="100439"/>
                  </a:lnTo>
                  <a:lnTo>
                    <a:pt x="874036" y="98848"/>
                  </a:lnTo>
                  <a:lnTo>
                    <a:pt x="875395" y="106347"/>
                  </a:lnTo>
                  <a:lnTo>
                    <a:pt x="876755" y="113846"/>
                  </a:lnTo>
                  <a:lnTo>
                    <a:pt x="877434" y="121117"/>
                  </a:lnTo>
                  <a:lnTo>
                    <a:pt x="877887" y="128389"/>
                  </a:lnTo>
                  <a:lnTo>
                    <a:pt x="877887" y="135433"/>
                  </a:lnTo>
                  <a:lnTo>
                    <a:pt x="877434" y="142250"/>
                  </a:lnTo>
                  <a:lnTo>
                    <a:pt x="876755" y="149067"/>
                  </a:lnTo>
                  <a:lnTo>
                    <a:pt x="875622" y="155884"/>
                  </a:lnTo>
                  <a:lnTo>
                    <a:pt x="874263" y="162474"/>
                  </a:lnTo>
                  <a:lnTo>
                    <a:pt x="872903" y="168837"/>
                  </a:lnTo>
                  <a:lnTo>
                    <a:pt x="870864" y="175199"/>
                  </a:lnTo>
                  <a:lnTo>
                    <a:pt x="868599" y="181335"/>
                  </a:lnTo>
                  <a:lnTo>
                    <a:pt x="866334" y="187243"/>
                  </a:lnTo>
                  <a:lnTo>
                    <a:pt x="863615" y="193378"/>
                  </a:lnTo>
                  <a:lnTo>
                    <a:pt x="860670" y="199287"/>
                  </a:lnTo>
                  <a:lnTo>
                    <a:pt x="857725" y="204967"/>
                  </a:lnTo>
                  <a:lnTo>
                    <a:pt x="854327" y="210421"/>
                  </a:lnTo>
                  <a:lnTo>
                    <a:pt x="850702" y="215875"/>
                  </a:lnTo>
                  <a:lnTo>
                    <a:pt x="847078" y="221328"/>
                  </a:lnTo>
                  <a:lnTo>
                    <a:pt x="843000" y="226328"/>
                  </a:lnTo>
                  <a:lnTo>
                    <a:pt x="838922" y="231554"/>
                  </a:lnTo>
                  <a:lnTo>
                    <a:pt x="834844" y="236553"/>
                  </a:lnTo>
                  <a:lnTo>
                    <a:pt x="830313" y="241325"/>
                  </a:lnTo>
                  <a:lnTo>
                    <a:pt x="826009" y="246097"/>
                  </a:lnTo>
                  <a:lnTo>
                    <a:pt x="821252" y="250869"/>
                  </a:lnTo>
                  <a:lnTo>
                    <a:pt x="816494" y="255187"/>
                  </a:lnTo>
                  <a:lnTo>
                    <a:pt x="811737" y="259731"/>
                  </a:lnTo>
                  <a:lnTo>
                    <a:pt x="806753" y="264049"/>
                  </a:lnTo>
                  <a:lnTo>
                    <a:pt x="796785" y="272229"/>
                  </a:lnTo>
                  <a:lnTo>
                    <a:pt x="786364" y="279955"/>
                  </a:lnTo>
                  <a:lnTo>
                    <a:pt x="776170" y="287227"/>
                  </a:lnTo>
                  <a:lnTo>
                    <a:pt x="765749" y="294044"/>
                  </a:lnTo>
                  <a:lnTo>
                    <a:pt x="755328" y="300180"/>
                  </a:lnTo>
                  <a:lnTo>
                    <a:pt x="745360" y="305860"/>
                  </a:lnTo>
                  <a:lnTo>
                    <a:pt x="735619" y="311314"/>
                  </a:lnTo>
                  <a:lnTo>
                    <a:pt x="725878" y="316313"/>
                  </a:lnTo>
                  <a:lnTo>
                    <a:pt x="717043" y="320631"/>
                  </a:lnTo>
                  <a:lnTo>
                    <a:pt x="708661" y="324721"/>
                  </a:lnTo>
                  <a:lnTo>
                    <a:pt x="700732" y="327902"/>
                  </a:lnTo>
                  <a:lnTo>
                    <a:pt x="693709" y="331084"/>
                  </a:lnTo>
                  <a:lnTo>
                    <a:pt x="681929" y="335628"/>
                  </a:lnTo>
                  <a:lnTo>
                    <a:pt x="674453" y="338583"/>
                  </a:lnTo>
                  <a:lnTo>
                    <a:pt x="671961" y="339492"/>
                  </a:lnTo>
                  <a:lnTo>
                    <a:pt x="658142" y="336083"/>
                  </a:lnTo>
                  <a:lnTo>
                    <a:pt x="644776" y="333583"/>
                  </a:lnTo>
                  <a:lnTo>
                    <a:pt x="632089" y="331311"/>
                  </a:lnTo>
                  <a:lnTo>
                    <a:pt x="619630" y="329266"/>
                  </a:lnTo>
                  <a:lnTo>
                    <a:pt x="607623" y="327675"/>
                  </a:lnTo>
                  <a:lnTo>
                    <a:pt x="596069" y="326539"/>
                  </a:lnTo>
                  <a:lnTo>
                    <a:pt x="584969" y="325630"/>
                  </a:lnTo>
                  <a:lnTo>
                    <a:pt x="574548" y="324948"/>
                  </a:lnTo>
                  <a:lnTo>
                    <a:pt x="564127" y="324494"/>
                  </a:lnTo>
                  <a:lnTo>
                    <a:pt x="554612" y="324494"/>
                  </a:lnTo>
                  <a:lnTo>
                    <a:pt x="545324" y="324494"/>
                  </a:lnTo>
                  <a:lnTo>
                    <a:pt x="536715" y="324948"/>
                  </a:lnTo>
                  <a:lnTo>
                    <a:pt x="528333" y="325403"/>
                  </a:lnTo>
                  <a:lnTo>
                    <a:pt x="520178" y="326085"/>
                  </a:lnTo>
                  <a:lnTo>
                    <a:pt x="512702" y="326766"/>
                  </a:lnTo>
                  <a:lnTo>
                    <a:pt x="505679" y="327675"/>
                  </a:lnTo>
                  <a:lnTo>
                    <a:pt x="499109" y="328811"/>
                  </a:lnTo>
                  <a:lnTo>
                    <a:pt x="492993" y="329948"/>
                  </a:lnTo>
                  <a:lnTo>
                    <a:pt x="487329" y="331311"/>
                  </a:lnTo>
                  <a:lnTo>
                    <a:pt x="481892" y="332447"/>
                  </a:lnTo>
                  <a:lnTo>
                    <a:pt x="472604" y="334947"/>
                  </a:lnTo>
                  <a:lnTo>
                    <a:pt x="465128" y="337219"/>
                  </a:lnTo>
                  <a:lnTo>
                    <a:pt x="459012" y="339719"/>
                  </a:lnTo>
                  <a:lnTo>
                    <a:pt x="454934" y="341309"/>
                  </a:lnTo>
                  <a:lnTo>
                    <a:pt x="451536" y="342900"/>
                  </a:lnTo>
                  <a:lnTo>
                    <a:pt x="445646" y="337219"/>
                  </a:lnTo>
                  <a:lnTo>
                    <a:pt x="439529" y="331311"/>
                  </a:lnTo>
                  <a:lnTo>
                    <a:pt x="425710" y="318813"/>
                  </a:lnTo>
                  <a:lnTo>
                    <a:pt x="410532" y="305860"/>
                  </a:lnTo>
                  <a:lnTo>
                    <a:pt x="394221" y="292454"/>
                  </a:lnTo>
                  <a:lnTo>
                    <a:pt x="377456" y="279274"/>
                  </a:lnTo>
                  <a:lnTo>
                    <a:pt x="360239" y="266094"/>
                  </a:lnTo>
                  <a:lnTo>
                    <a:pt x="343249" y="252914"/>
                  </a:lnTo>
                  <a:lnTo>
                    <a:pt x="326258" y="240416"/>
                  </a:lnTo>
                  <a:lnTo>
                    <a:pt x="295222" y="217693"/>
                  </a:lnTo>
                  <a:lnTo>
                    <a:pt x="269849" y="199514"/>
                  </a:lnTo>
                  <a:lnTo>
                    <a:pt x="252405" y="187243"/>
                  </a:lnTo>
                  <a:lnTo>
                    <a:pt x="246062" y="183153"/>
                  </a:lnTo>
                  <a:lnTo>
                    <a:pt x="251726" y="176563"/>
                  </a:lnTo>
                  <a:lnTo>
                    <a:pt x="257616" y="170655"/>
                  </a:lnTo>
                  <a:lnTo>
                    <a:pt x="263506" y="165428"/>
                  </a:lnTo>
                  <a:lnTo>
                    <a:pt x="269623" y="160656"/>
                  </a:lnTo>
                  <a:lnTo>
                    <a:pt x="275286" y="156339"/>
                  </a:lnTo>
                  <a:lnTo>
                    <a:pt x="281629" y="152476"/>
                  </a:lnTo>
                  <a:lnTo>
                    <a:pt x="287746" y="149294"/>
                  </a:lnTo>
                  <a:lnTo>
                    <a:pt x="293863" y="146568"/>
                  </a:lnTo>
                  <a:lnTo>
                    <a:pt x="299979" y="144068"/>
                  </a:lnTo>
                  <a:lnTo>
                    <a:pt x="306096" y="142023"/>
                  </a:lnTo>
                  <a:lnTo>
                    <a:pt x="311986" y="140432"/>
                  </a:lnTo>
                  <a:lnTo>
                    <a:pt x="317876" y="139069"/>
                  </a:lnTo>
                  <a:lnTo>
                    <a:pt x="323766" y="138160"/>
                  </a:lnTo>
                  <a:lnTo>
                    <a:pt x="329656" y="137024"/>
                  </a:lnTo>
                  <a:lnTo>
                    <a:pt x="335093" y="136569"/>
                  </a:lnTo>
                  <a:lnTo>
                    <a:pt x="340530" y="136342"/>
                  </a:lnTo>
                  <a:lnTo>
                    <a:pt x="345967" y="136342"/>
                  </a:lnTo>
                  <a:lnTo>
                    <a:pt x="350951" y="136569"/>
                  </a:lnTo>
                  <a:lnTo>
                    <a:pt x="355708" y="136796"/>
                  </a:lnTo>
                  <a:lnTo>
                    <a:pt x="360466" y="137251"/>
                  </a:lnTo>
                  <a:lnTo>
                    <a:pt x="368848" y="138614"/>
                  </a:lnTo>
                  <a:lnTo>
                    <a:pt x="376097" y="139978"/>
                  </a:lnTo>
                  <a:lnTo>
                    <a:pt x="382214" y="141341"/>
                  </a:lnTo>
                  <a:lnTo>
                    <a:pt x="386518" y="142705"/>
                  </a:lnTo>
                  <a:lnTo>
                    <a:pt x="390369" y="143841"/>
                  </a:lnTo>
                  <a:lnTo>
                    <a:pt x="389916" y="135888"/>
                  </a:lnTo>
                  <a:lnTo>
                    <a:pt x="389916" y="127934"/>
                  </a:lnTo>
                  <a:lnTo>
                    <a:pt x="390369" y="120208"/>
                  </a:lnTo>
                  <a:lnTo>
                    <a:pt x="391049" y="112482"/>
                  </a:lnTo>
                  <a:lnTo>
                    <a:pt x="392182" y="105211"/>
                  </a:lnTo>
                  <a:lnTo>
                    <a:pt x="393767" y="98166"/>
                  </a:lnTo>
                  <a:lnTo>
                    <a:pt x="395580" y="91122"/>
                  </a:lnTo>
                  <a:lnTo>
                    <a:pt x="397619" y="84305"/>
                  </a:lnTo>
                  <a:lnTo>
                    <a:pt x="399884" y="77942"/>
                  </a:lnTo>
                  <a:lnTo>
                    <a:pt x="402376" y="71807"/>
                  </a:lnTo>
                  <a:lnTo>
                    <a:pt x="405095" y="65671"/>
                  </a:lnTo>
                  <a:lnTo>
                    <a:pt x="407813" y="59763"/>
                  </a:lnTo>
                  <a:lnTo>
                    <a:pt x="410985" y="54310"/>
                  </a:lnTo>
                  <a:lnTo>
                    <a:pt x="413930" y="49083"/>
                  </a:lnTo>
                  <a:lnTo>
                    <a:pt x="417101" y="43857"/>
                  </a:lnTo>
                  <a:lnTo>
                    <a:pt x="420273" y="39085"/>
                  </a:lnTo>
                  <a:lnTo>
                    <a:pt x="423444" y="34540"/>
                  </a:lnTo>
                  <a:lnTo>
                    <a:pt x="426616" y="30222"/>
                  </a:lnTo>
                  <a:lnTo>
                    <a:pt x="432959" y="22496"/>
                  </a:lnTo>
                  <a:lnTo>
                    <a:pt x="438849" y="15679"/>
                  </a:lnTo>
                  <a:lnTo>
                    <a:pt x="444060" y="10226"/>
                  </a:lnTo>
                  <a:lnTo>
                    <a:pt x="448817" y="5908"/>
                  </a:lnTo>
                  <a:lnTo>
                    <a:pt x="452215" y="2500"/>
                  </a:lnTo>
                  <a:lnTo>
                    <a:pt x="45538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1571625" y="1428750"/>
            <a:ext cx="77470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预算一</a:t>
            </a:r>
          </a:p>
        </p:txBody>
      </p:sp>
      <p:sp>
        <p:nvSpPr>
          <p:cNvPr id="31" name="Rectangle 37"/>
          <p:cNvSpPr/>
          <p:nvPr/>
        </p:nvSpPr>
        <p:spPr>
          <a:xfrm>
            <a:off x="1571625" y="1668463"/>
            <a:ext cx="2781300" cy="48320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您的内容打在这里，或者通过复制您的文本后在此框中选择粘贴，并选择只保留您的内容打在</a:t>
            </a: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这里</a:t>
            </a:r>
            <a:endParaRPr lang="en-US" altLang="zh-CN" sz="9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571625" y="2486025"/>
            <a:ext cx="77470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预算二</a:t>
            </a:r>
          </a:p>
        </p:txBody>
      </p:sp>
      <p:sp>
        <p:nvSpPr>
          <p:cNvPr id="35" name="Rectangle 37"/>
          <p:cNvSpPr/>
          <p:nvPr/>
        </p:nvSpPr>
        <p:spPr>
          <a:xfrm>
            <a:off x="1571625" y="2740025"/>
            <a:ext cx="2781300" cy="48320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您的内容打在这里，或者通过复制您的文本后在此框中选择粘贴，并选择只保留您的内容打在这里</a:t>
            </a:r>
            <a:endParaRPr lang="en-US" altLang="zh-CN" sz="9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571625" y="3638550"/>
            <a:ext cx="7747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预算三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571625" y="3890963"/>
            <a:ext cx="2781300" cy="48320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您的内容打在这里，或者通过复制您的文本后在此框中选择粘贴，并选择只保留您的内容打在这里</a:t>
            </a:r>
            <a:endParaRPr lang="en-US" altLang="zh-CN" sz="9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716588" y="1481138"/>
            <a:ext cx="773112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预算四</a:t>
            </a:r>
          </a:p>
        </p:txBody>
      </p:sp>
      <p:sp>
        <p:nvSpPr>
          <p:cNvPr id="41" name="Rectangle 37"/>
          <p:cNvSpPr/>
          <p:nvPr/>
        </p:nvSpPr>
        <p:spPr>
          <a:xfrm>
            <a:off x="5716588" y="1720850"/>
            <a:ext cx="2779712" cy="48320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您的内容打在这里，或者通过复制您的文本后在此框中选择粘贴，并选择只保留您的内容打在这里</a:t>
            </a:r>
            <a:endParaRPr lang="en-US" altLang="zh-CN" sz="9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716588" y="2552700"/>
            <a:ext cx="7731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预算五</a:t>
            </a:r>
          </a:p>
        </p:txBody>
      </p:sp>
      <p:sp>
        <p:nvSpPr>
          <p:cNvPr id="44" name="Rectangle 37"/>
          <p:cNvSpPr/>
          <p:nvPr/>
        </p:nvSpPr>
        <p:spPr>
          <a:xfrm>
            <a:off x="5716588" y="2805113"/>
            <a:ext cx="2779712" cy="48320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您的内容打在这里，或者通过复制您的文本后在此框中选择粘贴，并选择只保留您的内容打在这里</a:t>
            </a:r>
            <a:endParaRPr lang="en-US" altLang="zh-CN" sz="9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716588" y="3703638"/>
            <a:ext cx="773112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预算六</a:t>
            </a:r>
          </a:p>
        </p:txBody>
      </p:sp>
      <p:sp>
        <p:nvSpPr>
          <p:cNvPr id="47" name="Rectangle 37"/>
          <p:cNvSpPr/>
          <p:nvPr/>
        </p:nvSpPr>
        <p:spPr>
          <a:xfrm>
            <a:off x="5716588" y="3956050"/>
            <a:ext cx="2779712" cy="48320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您的内容打在这里，或者通过复制您的文本后在此框中选择粘贴，并选择只保留您的内容打在这里</a:t>
            </a:r>
            <a:endParaRPr lang="en-US" altLang="zh-CN" sz="9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849313" y="2511425"/>
            <a:ext cx="636587" cy="636588"/>
            <a:chOff x="849881" y="2512135"/>
            <a:chExt cx="636196" cy="636164"/>
          </a:xfrm>
        </p:grpSpPr>
        <p:sp>
          <p:nvSpPr>
            <p:cNvPr id="48" name="Rectangle 22"/>
            <p:cNvSpPr/>
            <p:nvPr/>
          </p:nvSpPr>
          <p:spPr>
            <a:xfrm>
              <a:off x="849881" y="2512135"/>
              <a:ext cx="636196" cy="63616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5875">
              <a:noFill/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9" name="Freeform 23"/>
            <p:cNvSpPr>
              <a:spLocks noEditPoints="1"/>
            </p:cNvSpPr>
            <p:nvPr/>
          </p:nvSpPr>
          <p:spPr bwMode="auto">
            <a:xfrm>
              <a:off x="970457" y="2672366"/>
              <a:ext cx="388698" cy="323634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+mn-ea"/>
                <a:cs typeface="Lao UI" panose="020B0502040204020203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 bwMode="auto">
          <a:xfrm>
            <a:off x="849313" y="1439863"/>
            <a:ext cx="636587" cy="636587"/>
            <a:chOff x="849881" y="1440565"/>
            <a:chExt cx="636196" cy="636164"/>
          </a:xfrm>
        </p:grpSpPr>
        <p:sp>
          <p:nvSpPr>
            <p:cNvPr id="50" name="Rectangle 13"/>
            <p:cNvSpPr/>
            <p:nvPr/>
          </p:nvSpPr>
          <p:spPr>
            <a:xfrm>
              <a:off x="849881" y="1440565"/>
              <a:ext cx="636196" cy="63616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51" name="Freeform 100"/>
            <p:cNvSpPr/>
            <p:nvPr/>
          </p:nvSpPr>
          <p:spPr bwMode="auto">
            <a:xfrm>
              <a:off x="992668" y="1583345"/>
              <a:ext cx="303026" cy="342672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+mn-ea"/>
                <a:cs typeface="Lao UI" panose="020B0502040204020203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5018088" y="3695700"/>
            <a:ext cx="636587" cy="636588"/>
            <a:chOff x="5018813" y="3696226"/>
            <a:chExt cx="636196" cy="636164"/>
          </a:xfrm>
        </p:grpSpPr>
        <p:sp>
          <p:nvSpPr>
            <p:cNvPr id="52" name="Rectangle 27"/>
            <p:cNvSpPr/>
            <p:nvPr/>
          </p:nvSpPr>
          <p:spPr>
            <a:xfrm>
              <a:off x="5018813" y="3696226"/>
              <a:ext cx="636196" cy="63616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53" name="Freeform 107"/>
            <p:cNvSpPr>
              <a:spLocks noEditPoints="1"/>
            </p:cNvSpPr>
            <p:nvPr/>
          </p:nvSpPr>
          <p:spPr bwMode="auto">
            <a:xfrm>
              <a:off x="5161600" y="3839006"/>
              <a:ext cx="364901" cy="314116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+mn-ea"/>
                <a:cs typeface="Lao UI" panose="020B0502040204020203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849313" y="3654425"/>
            <a:ext cx="636587" cy="636588"/>
            <a:chOff x="849881" y="3655143"/>
            <a:chExt cx="636196" cy="636164"/>
          </a:xfrm>
        </p:grpSpPr>
        <p:sp>
          <p:nvSpPr>
            <p:cNvPr id="54" name="Rectangle 26"/>
            <p:cNvSpPr/>
            <p:nvPr/>
          </p:nvSpPr>
          <p:spPr>
            <a:xfrm>
              <a:off x="849881" y="3655143"/>
              <a:ext cx="636196" cy="63616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grpSp>
          <p:nvGrpSpPr>
            <p:cNvPr id="55" name="Group 67"/>
            <p:cNvGrpSpPr/>
            <p:nvPr/>
          </p:nvGrpSpPr>
          <p:grpSpPr>
            <a:xfrm>
              <a:off x="921319" y="3869457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56" name="Freeform 19"/>
              <p:cNvSpPr/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57" name="Freeform 20"/>
              <p:cNvSpPr/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58" name="Freeform 21"/>
              <p:cNvSpPr/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a typeface="+mn-ea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 bwMode="auto">
          <a:xfrm>
            <a:off x="5018088" y="1481138"/>
            <a:ext cx="636587" cy="636587"/>
            <a:chOff x="5018813" y="1481648"/>
            <a:chExt cx="636196" cy="636164"/>
          </a:xfrm>
        </p:grpSpPr>
        <p:sp>
          <p:nvSpPr>
            <p:cNvPr id="59" name="Rectangle 16"/>
            <p:cNvSpPr/>
            <p:nvPr/>
          </p:nvSpPr>
          <p:spPr>
            <a:xfrm>
              <a:off x="5018813" y="1481648"/>
              <a:ext cx="636196" cy="63616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grpSp>
          <p:nvGrpSpPr>
            <p:cNvPr id="60" name="Group 68"/>
            <p:cNvGrpSpPr/>
            <p:nvPr/>
          </p:nvGrpSpPr>
          <p:grpSpPr>
            <a:xfrm>
              <a:off x="5176628" y="1634362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61" name="AutoShape 7"/>
              <p:cNvSpPr/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62" name="AutoShape 8"/>
              <p:cNvSpPr/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63" name="AutoShape 9"/>
              <p:cNvSpPr/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64" name="AutoShape 10"/>
              <p:cNvSpPr/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65" name="AutoShape 11"/>
              <p:cNvSpPr/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66" name="AutoShape 12"/>
              <p:cNvSpPr/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67" name="AutoShape 13"/>
              <p:cNvSpPr/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68" name="AutoShape 14"/>
              <p:cNvSpPr/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69" name="AutoShape 15"/>
              <p:cNvSpPr/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 bwMode="auto">
          <a:xfrm>
            <a:off x="5018088" y="2552700"/>
            <a:ext cx="636587" cy="636588"/>
            <a:chOff x="5018813" y="2553218"/>
            <a:chExt cx="636196" cy="636164"/>
          </a:xfrm>
        </p:grpSpPr>
        <p:sp>
          <p:nvSpPr>
            <p:cNvPr id="70" name="Rectangle 23"/>
            <p:cNvSpPr/>
            <p:nvPr/>
          </p:nvSpPr>
          <p:spPr>
            <a:xfrm>
              <a:off x="5018813" y="2553218"/>
              <a:ext cx="636196" cy="63616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5875">
              <a:noFill/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grpSp>
          <p:nvGrpSpPr>
            <p:cNvPr id="71" name="Group 78"/>
            <p:cNvGrpSpPr/>
            <p:nvPr/>
          </p:nvGrpSpPr>
          <p:grpSpPr>
            <a:xfrm>
              <a:off x="5208442" y="2696094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72" name="AutoShape 115"/>
              <p:cNvSpPr/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73" name="AutoShape 116"/>
              <p:cNvSpPr/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</p:grpSp>
      </p:grpSp>
      <p:sp>
        <p:nvSpPr>
          <p:cNvPr id="74" name="文本框 48"/>
          <p:cNvSpPr txBox="1">
            <a:spLocks noChangeArrowheads="1"/>
          </p:cNvSpPr>
          <p:nvPr/>
        </p:nvSpPr>
        <p:spPr bwMode="auto">
          <a:xfrm>
            <a:off x="3863975" y="2540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成本预算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75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5327650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2771775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4" grpId="0"/>
      <p:bldP spid="35" grpId="0"/>
      <p:bldP spid="37" grpId="0"/>
      <p:bldP spid="38" grpId="0"/>
      <p:bldP spid="40" grpId="0"/>
      <p:bldP spid="41" grpId="0"/>
      <p:bldP spid="43" grpId="0"/>
      <p:bldP spid="44" grpId="0"/>
      <p:bldP spid="46" grpId="0"/>
      <p:bldP spid="47" grpId="0"/>
      <p:bldP spid="74" grpId="0"/>
      <p:bldP spid="7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 bwMode="auto">
          <a:xfrm>
            <a:off x="2443163" y="1600200"/>
            <a:ext cx="1044575" cy="1044575"/>
            <a:chOff x="2443422" y="1599490"/>
            <a:chExt cx="1044500" cy="1044500"/>
          </a:xfrm>
        </p:grpSpPr>
        <p:sp>
          <p:nvSpPr>
            <p:cNvPr id="16" name="椭圆 15"/>
            <p:cNvSpPr/>
            <p:nvPr/>
          </p:nvSpPr>
          <p:spPr>
            <a:xfrm>
              <a:off x="2443422" y="1599490"/>
              <a:ext cx="1044500" cy="104450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7" name="KSO_Shape"/>
            <p:cNvSpPr>
              <a:spLocks noChangeAspect="1"/>
            </p:cNvSpPr>
            <p:nvPr/>
          </p:nvSpPr>
          <p:spPr bwMode="auto">
            <a:xfrm>
              <a:off x="2635495" y="1810613"/>
              <a:ext cx="649241" cy="509550"/>
            </a:xfrm>
            <a:custGeom>
              <a:avLst/>
              <a:gdLst>
                <a:gd name="T0" fmla="*/ 1904755 w 1760538"/>
                <a:gd name="T1" fmla="*/ 1433569 h 1384301"/>
                <a:gd name="T2" fmla="*/ 1893230 w 1760538"/>
                <a:gd name="T3" fmla="*/ 1498354 h 1384301"/>
                <a:gd name="T4" fmla="*/ 246 w 1760538"/>
                <a:gd name="T5" fmla="*/ 1489486 h 1384301"/>
                <a:gd name="T6" fmla="*/ 11525 w 1760538"/>
                <a:gd name="T7" fmla="*/ 1424947 h 1384301"/>
                <a:gd name="T8" fmla="*/ 1831627 w 1760538"/>
                <a:gd name="T9" fmla="*/ 1314597 h 1384301"/>
                <a:gd name="T10" fmla="*/ 1824506 w 1760538"/>
                <a:gd name="T11" fmla="*/ 1379052 h 1384301"/>
                <a:gd name="T12" fmla="*/ 73129 w 1760538"/>
                <a:gd name="T13" fmla="*/ 1373258 h 1384301"/>
                <a:gd name="T14" fmla="*/ 80248 w 1760538"/>
                <a:gd name="T15" fmla="*/ 1308562 h 1384301"/>
                <a:gd name="T16" fmla="*/ 1757028 w 1760538"/>
                <a:gd name="T17" fmla="*/ 1194445 h 1384301"/>
                <a:gd name="T18" fmla="*/ 1753592 w 1760538"/>
                <a:gd name="T19" fmla="*/ 1261425 h 1384301"/>
                <a:gd name="T20" fmla="*/ 147974 w 1760538"/>
                <a:gd name="T21" fmla="*/ 1258458 h 1384301"/>
                <a:gd name="T22" fmla="*/ 151410 w 1760538"/>
                <a:gd name="T23" fmla="*/ 1191232 h 1384301"/>
                <a:gd name="T24" fmla="*/ 1689513 w 1760538"/>
                <a:gd name="T25" fmla="*/ 603462 h 1384301"/>
                <a:gd name="T26" fmla="*/ 1707700 w 1760538"/>
                <a:gd name="T27" fmla="*/ 618902 h 1384301"/>
                <a:gd name="T28" fmla="*/ 1703522 w 1760538"/>
                <a:gd name="T29" fmla="*/ 639733 h 1384301"/>
                <a:gd name="T30" fmla="*/ 1679927 w 1760538"/>
                <a:gd name="T31" fmla="*/ 650516 h 1384301"/>
                <a:gd name="T32" fmla="*/ 1653874 w 1760538"/>
                <a:gd name="T33" fmla="*/ 1148260 h 1384301"/>
                <a:gd name="T34" fmla="*/ 1453315 w 1760538"/>
                <a:gd name="T35" fmla="*/ 1148260 h 1384301"/>
                <a:gd name="T36" fmla="*/ 1427262 w 1760538"/>
                <a:gd name="T37" fmla="*/ 650516 h 1384301"/>
                <a:gd name="T38" fmla="*/ 1403913 w 1760538"/>
                <a:gd name="T39" fmla="*/ 639733 h 1384301"/>
                <a:gd name="T40" fmla="*/ 1399980 w 1760538"/>
                <a:gd name="T41" fmla="*/ 618902 h 1384301"/>
                <a:gd name="T42" fmla="*/ 1418168 w 1760538"/>
                <a:gd name="T43" fmla="*/ 603462 h 1384301"/>
                <a:gd name="T44" fmla="*/ 1085101 w 1760538"/>
                <a:gd name="T45" fmla="*/ 602727 h 1384301"/>
                <a:gd name="T46" fmla="*/ 1105500 w 1760538"/>
                <a:gd name="T47" fmla="*/ 616697 h 1384301"/>
                <a:gd name="T48" fmla="*/ 1104026 w 1760538"/>
                <a:gd name="T49" fmla="*/ 637772 h 1384301"/>
                <a:gd name="T50" fmla="*/ 1082151 w 1760538"/>
                <a:gd name="T51" fmla="*/ 650272 h 1384301"/>
                <a:gd name="T52" fmla="*/ 1054869 w 1760538"/>
                <a:gd name="T53" fmla="*/ 1146545 h 1384301"/>
                <a:gd name="T54" fmla="*/ 855047 w 1760538"/>
                <a:gd name="T55" fmla="*/ 1149486 h 1384301"/>
                <a:gd name="T56" fmla="*/ 829240 w 1760538"/>
                <a:gd name="T57" fmla="*/ 650762 h 1384301"/>
                <a:gd name="T58" fmla="*/ 804416 w 1760538"/>
                <a:gd name="T59" fmla="*/ 641694 h 1384301"/>
                <a:gd name="T60" fmla="*/ 797534 w 1760538"/>
                <a:gd name="T61" fmla="*/ 621107 h 1384301"/>
                <a:gd name="T62" fmla="*/ 813756 w 1760538"/>
                <a:gd name="T63" fmla="*/ 604443 h 1384301"/>
                <a:gd name="T64" fmla="*/ 480934 w 1760538"/>
                <a:gd name="T65" fmla="*/ 601992 h 1384301"/>
                <a:gd name="T66" fmla="*/ 502809 w 1760538"/>
                <a:gd name="T67" fmla="*/ 614246 h 1384301"/>
                <a:gd name="T68" fmla="*/ 504283 w 1760538"/>
                <a:gd name="T69" fmla="*/ 635567 h 1384301"/>
                <a:gd name="T70" fmla="*/ 483883 w 1760538"/>
                <a:gd name="T71" fmla="*/ 649536 h 1384301"/>
                <a:gd name="T72" fmla="*/ 455618 w 1760538"/>
                <a:gd name="T73" fmla="*/ 1144584 h 1384301"/>
                <a:gd name="T74" fmla="*/ 257025 w 1760538"/>
                <a:gd name="T75" fmla="*/ 1150711 h 1384301"/>
                <a:gd name="T76" fmla="*/ 245473 w 1760538"/>
                <a:gd name="T77" fmla="*/ 650762 h 1384301"/>
                <a:gd name="T78" fmla="*/ 205411 w 1760538"/>
                <a:gd name="T79" fmla="*/ 643409 h 1384301"/>
                <a:gd name="T80" fmla="*/ 195825 w 1760538"/>
                <a:gd name="T81" fmla="*/ 623558 h 1384301"/>
                <a:gd name="T82" fmla="*/ 210081 w 1760538"/>
                <a:gd name="T83" fmla="*/ 605668 h 1384301"/>
                <a:gd name="T84" fmla="*/ 936917 w 1760538"/>
                <a:gd name="T85" fmla="*/ 195250 h 1384301"/>
                <a:gd name="T86" fmla="*/ 897409 w 1760538"/>
                <a:gd name="T87" fmla="*/ 210703 h 1384301"/>
                <a:gd name="T88" fmla="*/ 868698 w 1760538"/>
                <a:gd name="T89" fmla="*/ 240874 h 1384301"/>
                <a:gd name="T90" fmla="*/ 855200 w 1760538"/>
                <a:gd name="T91" fmla="*/ 281346 h 1384301"/>
                <a:gd name="T92" fmla="*/ 860354 w 1760538"/>
                <a:gd name="T93" fmla="*/ 324517 h 1384301"/>
                <a:gd name="T94" fmla="*/ 882930 w 1760538"/>
                <a:gd name="T95" fmla="*/ 360084 h 1384301"/>
                <a:gd name="T96" fmla="*/ 918513 w 1760538"/>
                <a:gd name="T97" fmla="*/ 382405 h 1384301"/>
                <a:gd name="T98" fmla="*/ 961702 w 1760538"/>
                <a:gd name="T99" fmla="*/ 387802 h 1384301"/>
                <a:gd name="T100" fmla="*/ 1002192 w 1760538"/>
                <a:gd name="T101" fmla="*/ 374311 h 1384301"/>
                <a:gd name="T102" fmla="*/ 1032376 w 1760538"/>
                <a:gd name="T103" fmla="*/ 345612 h 1384301"/>
                <a:gd name="T104" fmla="*/ 1047836 w 1760538"/>
                <a:gd name="T105" fmla="*/ 306120 h 1384301"/>
                <a:gd name="T106" fmla="*/ 1044400 w 1760538"/>
                <a:gd name="T107" fmla="*/ 262213 h 1384301"/>
                <a:gd name="T108" fmla="*/ 1023787 w 1760538"/>
                <a:gd name="T109" fmla="*/ 225910 h 1384301"/>
                <a:gd name="T110" fmla="*/ 989432 w 1760538"/>
                <a:gd name="T111" fmla="*/ 201873 h 1384301"/>
                <a:gd name="T112" fmla="*/ 946734 w 1760538"/>
                <a:gd name="T113" fmla="*/ 194269 h 1384301"/>
                <a:gd name="T114" fmla="*/ 995567 w 1760538"/>
                <a:gd name="T115" fmla="*/ 9811 h 1384301"/>
                <a:gd name="T116" fmla="*/ 1796780 w 1760538"/>
                <a:gd name="T117" fmla="*/ 528842 h 1384301"/>
                <a:gd name="T118" fmla="*/ 1788438 w 1760538"/>
                <a:gd name="T119" fmla="*/ 538899 h 1384301"/>
                <a:gd name="T120" fmla="*/ 114845 w 1760538"/>
                <a:gd name="T121" fmla="*/ 538899 h 1384301"/>
                <a:gd name="T122" fmla="*/ 106747 w 1760538"/>
                <a:gd name="T123" fmla="*/ 528842 h 1384301"/>
                <a:gd name="T124" fmla="*/ 907716 w 1760538"/>
                <a:gd name="T125" fmla="*/ 9811 h 138430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760538" h="1384301">
                  <a:moveTo>
                    <a:pt x="13597" y="1316038"/>
                  </a:moveTo>
                  <a:lnTo>
                    <a:pt x="1747168" y="1316038"/>
                  </a:lnTo>
                  <a:lnTo>
                    <a:pt x="1749661" y="1316266"/>
                  </a:lnTo>
                  <a:lnTo>
                    <a:pt x="1752154" y="1317176"/>
                  </a:lnTo>
                  <a:lnTo>
                    <a:pt x="1754646" y="1318086"/>
                  </a:lnTo>
                  <a:lnTo>
                    <a:pt x="1756459" y="1319224"/>
                  </a:lnTo>
                  <a:lnTo>
                    <a:pt x="1758045" y="1320816"/>
                  </a:lnTo>
                  <a:lnTo>
                    <a:pt x="1759405" y="1322409"/>
                  </a:lnTo>
                  <a:lnTo>
                    <a:pt x="1760312" y="1324230"/>
                  </a:lnTo>
                  <a:lnTo>
                    <a:pt x="1760538" y="1326505"/>
                  </a:lnTo>
                  <a:lnTo>
                    <a:pt x="1760538" y="1373834"/>
                  </a:lnTo>
                  <a:lnTo>
                    <a:pt x="1760312" y="1375882"/>
                  </a:lnTo>
                  <a:lnTo>
                    <a:pt x="1759405" y="1377930"/>
                  </a:lnTo>
                  <a:lnTo>
                    <a:pt x="1758045" y="1379750"/>
                  </a:lnTo>
                  <a:lnTo>
                    <a:pt x="1756459" y="1381115"/>
                  </a:lnTo>
                  <a:lnTo>
                    <a:pt x="1754646" y="1382253"/>
                  </a:lnTo>
                  <a:lnTo>
                    <a:pt x="1752154" y="1383163"/>
                  </a:lnTo>
                  <a:lnTo>
                    <a:pt x="1749661" y="1384074"/>
                  </a:lnTo>
                  <a:lnTo>
                    <a:pt x="1747168" y="1384301"/>
                  </a:lnTo>
                  <a:lnTo>
                    <a:pt x="13597" y="1384301"/>
                  </a:lnTo>
                  <a:lnTo>
                    <a:pt x="10651" y="1384074"/>
                  </a:lnTo>
                  <a:lnTo>
                    <a:pt x="8158" y="1383163"/>
                  </a:lnTo>
                  <a:lnTo>
                    <a:pt x="6119" y="1382253"/>
                  </a:lnTo>
                  <a:lnTo>
                    <a:pt x="3853" y="1381115"/>
                  </a:lnTo>
                  <a:lnTo>
                    <a:pt x="2266" y="1379750"/>
                  </a:lnTo>
                  <a:lnTo>
                    <a:pt x="1133" y="1377930"/>
                  </a:lnTo>
                  <a:lnTo>
                    <a:pt x="227" y="1375882"/>
                  </a:lnTo>
                  <a:lnTo>
                    <a:pt x="0" y="1373834"/>
                  </a:lnTo>
                  <a:lnTo>
                    <a:pt x="0" y="1326505"/>
                  </a:lnTo>
                  <a:lnTo>
                    <a:pt x="227" y="1324230"/>
                  </a:lnTo>
                  <a:lnTo>
                    <a:pt x="1133" y="1322409"/>
                  </a:lnTo>
                  <a:lnTo>
                    <a:pt x="2266" y="1320816"/>
                  </a:lnTo>
                  <a:lnTo>
                    <a:pt x="3853" y="1319224"/>
                  </a:lnTo>
                  <a:lnTo>
                    <a:pt x="6119" y="1318086"/>
                  </a:lnTo>
                  <a:lnTo>
                    <a:pt x="8158" y="1317176"/>
                  </a:lnTo>
                  <a:lnTo>
                    <a:pt x="10651" y="1316266"/>
                  </a:lnTo>
                  <a:lnTo>
                    <a:pt x="13597" y="1316038"/>
                  </a:lnTo>
                  <a:close/>
                  <a:moveTo>
                    <a:pt x="79155" y="1208088"/>
                  </a:moveTo>
                  <a:lnTo>
                    <a:pt x="1681383" y="1208088"/>
                  </a:lnTo>
                  <a:lnTo>
                    <a:pt x="1683879" y="1208311"/>
                  </a:lnTo>
                  <a:lnTo>
                    <a:pt x="1686148" y="1208757"/>
                  </a:lnTo>
                  <a:lnTo>
                    <a:pt x="1688417" y="1209649"/>
                  </a:lnTo>
                  <a:lnTo>
                    <a:pt x="1690233" y="1210987"/>
                  </a:lnTo>
                  <a:lnTo>
                    <a:pt x="1691594" y="1212325"/>
                  </a:lnTo>
                  <a:lnTo>
                    <a:pt x="1692729" y="1214332"/>
                  </a:lnTo>
                  <a:lnTo>
                    <a:pt x="1693409" y="1216116"/>
                  </a:lnTo>
                  <a:lnTo>
                    <a:pt x="1693863" y="1218123"/>
                  </a:lnTo>
                  <a:lnTo>
                    <a:pt x="1693863" y="1264728"/>
                  </a:lnTo>
                  <a:lnTo>
                    <a:pt x="1693409" y="1266735"/>
                  </a:lnTo>
                  <a:lnTo>
                    <a:pt x="1692729" y="1268519"/>
                  </a:lnTo>
                  <a:lnTo>
                    <a:pt x="1691594" y="1270080"/>
                  </a:lnTo>
                  <a:lnTo>
                    <a:pt x="1690233" y="1271641"/>
                  </a:lnTo>
                  <a:lnTo>
                    <a:pt x="1688417" y="1272979"/>
                  </a:lnTo>
                  <a:lnTo>
                    <a:pt x="1686148" y="1273871"/>
                  </a:lnTo>
                  <a:lnTo>
                    <a:pt x="1683879" y="1274540"/>
                  </a:lnTo>
                  <a:lnTo>
                    <a:pt x="1681383" y="1274763"/>
                  </a:lnTo>
                  <a:lnTo>
                    <a:pt x="79155" y="1274763"/>
                  </a:lnTo>
                  <a:lnTo>
                    <a:pt x="76432" y="1274540"/>
                  </a:lnTo>
                  <a:lnTo>
                    <a:pt x="74163" y="1273871"/>
                  </a:lnTo>
                  <a:lnTo>
                    <a:pt x="72121" y="1272979"/>
                  </a:lnTo>
                  <a:lnTo>
                    <a:pt x="70533" y="1271641"/>
                  </a:lnTo>
                  <a:lnTo>
                    <a:pt x="68717" y="1270080"/>
                  </a:lnTo>
                  <a:lnTo>
                    <a:pt x="67583" y="1268519"/>
                  </a:lnTo>
                  <a:lnTo>
                    <a:pt x="66902" y="1266735"/>
                  </a:lnTo>
                  <a:lnTo>
                    <a:pt x="66675" y="1264728"/>
                  </a:lnTo>
                  <a:lnTo>
                    <a:pt x="66675" y="1218123"/>
                  </a:lnTo>
                  <a:lnTo>
                    <a:pt x="66902" y="1216116"/>
                  </a:lnTo>
                  <a:lnTo>
                    <a:pt x="67583" y="1214332"/>
                  </a:lnTo>
                  <a:lnTo>
                    <a:pt x="68717" y="1212325"/>
                  </a:lnTo>
                  <a:lnTo>
                    <a:pt x="70533" y="1210987"/>
                  </a:lnTo>
                  <a:lnTo>
                    <a:pt x="72121" y="1209649"/>
                  </a:lnTo>
                  <a:lnTo>
                    <a:pt x="74163" y="1208757"/>
                  </a:lnTo>
                  <a:lnTo>
                    <a:pt x="76432" y="1208311"/>
                  </a:lnTo>
                  <a:lnTo>
                    <a:pt x="79155" y="1208088"/>
                  </a:lnTo>
                  <a:close/>
                  <a:moveTo>
                    <a:pt x="146278" y="1098550"/>
                  </a:moveTo>
                  <a:lnTo>
                    <a:pt x="1614262" y="1098550"/>
                  </a:lnTo>
                  <a:lnTo>
                    <a:pt x="1616530" y="1098778"/>
                  </a:lnTo>
                  <a:lnTo>
                    <a:pt x="1618571" y="1099463"/>
                  </a:lnTo>
                  <a:lnTo>
                    <a:pt x="1620612" y="1100376"/>
                  </a:lnTo>
                  <a:lnTo>
                    <a:pt x="1622426" y="1101746"/>
                  </a:lnTo>
                  <a:lnTo>
                    <a:pt x="1623787" y="1103344"/>
                  </a:lnTo>
                  <a:lnTo>
                    <a:pt x="1624694" y="1104942"/>
                  </a:lnTo>
                  <a:lnTo>
                    <a:pt x="1625374" y="1106769"/>
                  </a:lnTo>
                  <a:lnTo>
                    <a:pt x="1625601" y="1108824"/>
                  </a:lnTo>
                  <a:lnTo>
                    <a:pt x="1625601" y="1156539"/>
                  </a:lnTo>
                  <a:lnTo>
                    <a:pt x="1625374" y="1158594"/>
                  </a:lnTo>
                  <a:lnTo>
                    <a:pt x="1624694" y="1160420"/>
                  </a:lnTo>
                  <a:lnTo>
                    <a:pt x="1623787" y="1162475"/>
                  </a:lnTo>
                  <a:lnTo>
                    <a:pt x="1622426" y="1163845"/>
                  </a:lnTo>
                  <a:lnTo>
                    <a:pt x="1620612" y="1165215"/>
                  </a:lnTo>
                  <a:lnTo>
                    <a:pt x="1618571" y="1166128"/>
                  </a:lnTo>
                  <a:lnTo>
                    <a:pt x="1616530" y="1166585"/>
                  </a:lnTo>
                  <a:lnTo>
                    <a:pt x="1614262" y="1166813"/>
                  </a:lnTo>
                  <a:lnTo>
                    <a:pt x="146278" y="1166813"/>
                  </a:lnTo>
                  <a:lnTo>
                    <a:pt x="143783" y="1166585"/>
                  </a:lnTo>
                  <a:lnTo>
                    <a:pt x="141742" y="1166128"/>
                  </a:lnTo>
                  <a:lnTo>
                    <a:pt x="139928" y="1165215"/>
                  </a:lnTo>
                  <a:lnTo>
                    <a:pt x="138340" y="1163845"/>
                  </a:lnTo>
                  <a:lnTo>
                    <a:pt x="136753" y="1162475"/>
                  </a:lnTo>
                  <a:lnTo>
                    <a:pt x="135619" y="1160420"/>
                  </a:lnTo>
                  <a:lnTo>
                    <a:pt x="135165" y="1158594"/>
                  </a:lnTo>
                  <a:lnTo>
                    <a:pt x="134938" y="1156539"/>
                  </a:lnTo>
                  <a:lnTo>
                    <a:pt x="134938" y="1108824"/>
                  </a:lnTo>
                  <a:lnTo>
                    <a:pt x="135165" y="1106769"/>
                  </a:lnTo>
                  <a:lnTo>
                    <a:pt x="135619" y="1104942"/>
                  </a:lnTo>
                  <a:lnTo>
                    <a:pt x="136753" y="1103344"/>
                  </a:lnTo>
                  <a:lnTo>
                    <a:pt x="138340" y="1101746"/>
                  </a:lnTo>
                  <a:lnTo>
                    <a:pt x="139928" y="1100376"/>
                  </a:lnTo>
                  <a:lnTo>
                    <a:pt x="141742" y="1099463"/>
                  </a:lnTo>
                  <a:lnTo>
                    <a:pt x="143783" y="1098778"/>
                  </a:lnTo>
                  <a:lnTo>
                    <a:pt x="146278" y="1098550"/>
                  </a:lnTo>
                  <a:close/>
                  <a:moveTo>
                    <a:pt x="1321981" y="555625"/>
                  </a:moveTo>
                  <a:lnTo>
                    <a:pt x="1549580" y="555625"/>
                  </a:lnTo>
                  <a:lnTo>
                    <a:pt x="1552533" y="555851"/>
                  </a:lnTo>
                  <a:lnTo>
                    <a:pt x="1555713" y="556078"/>
                  </a:lnTo>
                  <a:lnTo>
                    <a:pt x="1558439" y="556757"/>
                  </a:lnTo>
                  <a:lnTo>
                    <a:pt x="1561392" y="557436"/>
                  </a:lnTo>
                  <a:lnTo>
                    <a:pt x="1563890" y="558342"/>
                  </a:lnTo>
                  <a:lnTo>
                    <a:pt x="1566389" y="559473"/>
                  </a:lnTo>
                  <a:lnTo>
                    <a:pt x="1568887" y="560605"/>
                  </a:lnTo>
                  <a:lnTo>
                    <a:pt x="1570932" y="562416"/>
                  </a:lnTo>
                  <a:lnTo>
                    <a:pt x="1572749" y="564001"/>
                  </a:lnTo>
                  <a:lnTo>
                    <a:pt x="1574339" y="565586"/>
                  </a:lnTo>
                  <a:lnTo>
                    <a:pt x="1576156" y="567397"/>
                  </a:lnTo>
                  <a:lnTo>
                    <a:pt x="1577292" y="569661"/>
                  </a:lnTo>
                  <a:lnTo>
                    <a:pt x="1578200" y="571698"/>
                  </a:lnTo>
                  <a:lnTo>
                    <a:pt x="1578882" y="573735"/>
                  </a:lnTo>
                  <a:lnTo>
                    <a:pt x="1579336" y="575999"/>
                  </a:lnTo>
                  <a:lnTo>
                    <a:pt x="1579563" y="578489"/>
                  </a:lnTo>
                  <a:lnTo>
                    <a:pt x="1579336" y="580527"/>
                  </a:lnTo>
                  <a:lnTo>
                    <a:pt x="1578882" y="582791"/>
                  </a:lnTo>
                  <a:lnTo>
                    <a:pt x="1578200" y="585055"/>
                  </a:lnTo>
                  <a:lnTo>
                    <a:pt x="1577292" y="587092"/>
                  </a:lnTo>
                  <a:lnTo>
                    <a:pt x="1576156" y="589129"/>
                  </a:lnTo>
                  <a:lnTo>
                    <a:pt x="1574339" y="590940"/>
                  </a:lnTo>
                  <a:lnTo>
                    <a:pt x="1572749" y="592752"/>
                  </a:lnTo>
                  <a:lnTo>
                    <a:pt x="1570932" y="594336"/>
                  </a:lnTo>
                  <a:lnTo>
                    <a:pt x="1568887" y="595921"/>
                  </a:lnTo>
                  <a:lnTo>
                    <a:pt x="1566389" y="597053"/>
                  </a:lnTo>
                  <a:lnTo>
                    <a:pt x="1563890" y="598185"/>
                  </a:lnTo>
                  <a:lnTo>
                    <a:pt x="1561392" y="599317"/>
                  </a:lnTo>
                  <a:lnTo>
                    <a:pt x="1558439" y="599996"/>
                  </a:lnTo>
                  <a:lnTo>
                    <a:pt x="1555713" y="600675"/>
                  </a:lnTo>
                  <a:lnTo>
                    <a:pt x="1552533" y="600901"/>
                  </a:lnTo>
                  <a:lnTo>
                    <a:pt x="1549580" y="601128"/>
                  </a:lnTo>
                  <a:lnTo>
                    <a:pt x="1533680" y="601128"/>
                  </a:lnTo>
                  <a:lnTo>
                    <a:pt x="1533680" y="1053211"/>
                  </a:lnTo>
                  <a:lnTo>
                    <a:pt x="1533680" y="1054117"/>
                  </a:lnTo>
                  <a:lnTo>
                    <a:pt x="1533453" y="1055249"/>
                  </a:lnTo>
                  <a:lnTo>
                    <a:pt x="1532999" y="1056154"/>
                  </a:lnTo>
                  <a:lnTo>
                    <a:pt x="1532317" y="1057286"/>
                  </a:lnTo>
                  <a:lnTo>
                    <a:pt x="1530500" y="1059097"/>
                  </a:lnTo>
                  <a:lnTo>
                    <a:pt x="1528456" y="1060682"/>
                  </a:lnTo>
                  <a:lnTo>
                    <a:pt x="1525957" y="1061814"/>
                  </a:lnTo>
                  <a:lnTo>
                    <a:pt x="1523004" y="1062946"/>
                  </a:lnTo>
                  <a:lnTo>
                    <a:pt x="1519824" y="1063399"/>
                  </a:lnTo>
                  <a:lnTo>
                    <a:pt x="1516417" y="1063625"/>
                  </a:lnTo>
                  <a:lnTo>
                    <a:pt x="1355599" y="1063625"/>
                  </a:lnTo>
                  <a:lnTo>
                    <a:pt x="1351964" y="1063399"/>
                  </a:lnTo>
                  <a:lnTo>
                    <a:pt x="1348784" y="1062946"/>
                  </a:lnTo>
                  <a:lnTo>
                    <a:pt x="1345831" y="1061814"/>
                  </a:lnTo>
                  <a:lnTo>
                    <a:pt x="1343106" y="1060682"/>
                  </a:lnTo>
                  <a:lnTo>
                    <a:pt x="1341061" y="1059097"/>
                  </a:lnTo>
                  <a:lnTo>
                    <a:pt x="1339471" y="1057286"/>
                  </a:lnTo>
                  <a:lnTo>
                    <a:pt x="1339017" y="1056154"/>
                  </a:lnTo>
                  <a:lnTo>
                    <a:pt x="1338563" y="1055249"/>
                  </a:lnTo>
                  <a:lnTo>
                    <a:pt x="1338336" y="1054117"/>
                  </a:lnTo>
                  <a:lnTo>
                    <a:pt x="1338336" y="1053211"/>
                  </a:lnTo>
                  <a:lnTo>
                    <a:pt x="1338336" y="601128"/>
                  </a:lnTo>
                  <a:lnTo>
                    <a:pt x="1321981" y="601128"/>
                  </a:lnTo>
                  <a:lnTo>
                    <a:pt x="1319028" y="600901"/>
                  </a:lnTo>
                  <a:lnTo>
                    <a:pt x="1316075" y="600675"/>
                  </a:lnTo>
                  <a:lnTo>
                    <a:pt x="1313123" y="599996"/>
                  </a:lnTo>
                  <a:lnTo>
                    <a:pt x="1310624" y="599317"/>
                  </a:lnTo>
                  <a:lnTo>
                    <a:pt x="1307671" y="598185"/>
                  </a:lnTo>
                  <a:lnTo>
                    <a:pt x="1305400" y="597053"/>
                  </a:lnTo>
                  <a:lnTo>
                    <a:pt x="1303128" y="595921"/>
                  </a:lnTo>
                  <a:lnTo>
                    <a:pt x="1301084" y="594336"/>
                  </a:lnTo>
                  <a:lnTo>
                    <a:pt x="1299040" y="592752"/>
                  </a:lnTo>
                  <a:lnTo>
                    <a:pt x="1297450" y="590940"/>
                  </a:lnTo>
                  <a:lnTo>
                    <a:pt x="1295860" y="589129"/>
                  </a:lnTo>
                  <a:lnTo>
                    <a:pt x="1294724" y="587092"/>
                  </a:lnTo>
                  <a:lnTo>
                    <a:pt x="1293815" y="585055"/>
                  </a:lnTo>
                  <a:lnTo>
                    <a:pt x="1292680" y="582791"/>
                  </a:lnTo>
                  <a:lnTo>
                    <a:pt x="1292225" y="580527"/>
                  </a:lnTo>
                  <a:lnTo>
                    <a:pt x="1292225" y="578489"/>
                  </a:lnTo>
                  <a:lnTo>
                    <a:pt x="1292225" y="575999"/>
                  </a:lnTo>
                  <a:lnTo>
                    <a:pt x="1292680" y="573735"/>
                  </a:lnTo>
                  <a:lnTo>
                    <a:pt x="1293815" y="571698"/>
                  </a:lnTo>
                  <a:lnTo>
                    <a:pt x="1294724" y="569661"/>
                  </a:lnTo>
                  <a:lnTo>
                    <a:pt x="1295860" y="567397"/>
                  </a:lnTo>
                  <a:lnTo>
                    <a:pt x="1297450" y="565586"/>
                  </a:lnTo>
                  <a:lnTo>
                    <a:pt x="1299040" y="564001"/>
                  </a:lnTo>
                  <a:lnTo>
                    <a:pt x="1301084" y="562416"/>
                  </a:lnTo>
                  <a:lnTo>
                    <a:pt x="1303128" y="560605"/>
                  </a:lnTo>
                  <a:lnTo>
                    <a:pt x="1305400" y="559473"/>
                  </a:lnTo>
                  <a:lnTo>
                    <a:pt x="1307671" y="558342"/>
                  </a:lnTo>
                  <a:lnTo>
                    <a:pt x="1310624" y="557436"/>
                  </a:lnTo>
                  <a:lnTo>
                    <a:pt x="1313123" y="556757"/>
                  </a:lnTo>
                  <a:lnTo>
                    <a:pt x="1316075" y="556078"/>
                  </a:lnTo>
                  <a:lnTo>
                    <a:pt x="1319028" y="555851"/>
                  </a:lnTo>
                  <a:lnTo>
                    <a:pt x="1321981" y="555625"/>
                  </a:lnTo>
                  <a:close/>
                  <a:moveTo>
                    <a:pt x="766356" y="555625"/>
                  </a:moveTo>
                  <a:lnTo>
                    <a:pt x="993955" y="555625"/>
                  </a:lnTo>
                  <a:lnTo>
                    <a:pt x="996908" y="555851"/>
                  </a:lnTo>
                  <a:lnTo>
                    <a:pt x="1000088" y="556078"/>
                  </a:lnTo>
                  <a:lnTo>
                    <a:pt x="1002814" y="556757"/>
                  </a:lnTo>
                  <a:lnTo>
                    <a:pt x="1005767" y="557436"/>
                  </a:lnTo>
                  <a:lnTo>
                    <a:pt x="1008265" y="558342"/>
                  </a:lnTo>
                  <a:lnTo>
                    <a:pt x="1010764" y="559473"/>
                  </a:lnTo>
                  <a:lnTo>
                    <a:pt x="1013035" y="560605"/>
                  </a:lnTo>
                  <a:lnTo>
                    <a:pt x="1015080" y="562416"/>
                  </a:lnTo>
                  <a:lnTo>
                    <a:pt x="1017124" y="564001"/>
                  </a:lnTo>
                  <a:lnTo>
                    <a:pt x="1018714" y="565586"/>
                  </a:lnTo>
                  <a:lnTo>
                    <a:pt x="1020304" y="567397"/>
                  </a:lnTo>
                  <a:lnTo>
                    <a:pt x="1021667" y="569661"/>
                  </a:lnTo>
                  <a:lnTo>
                    <a:pt x="1022575" y="571698"/>
                  </a:lnTo>
                  <a:lnTo>
                    <a:pt x="1023257" y="573735"/>
                  </a:lnTo>
                  <a:lnTo>
                    <a:pt x="1023711" y="575999"/>
                  </a:lnTo>
                  <a:lnTo>
                    <a:pt x="1023938" y="578489"/>
                  </a:lnTo>
                  <a:lnTo>
                    <a:pt x="1023711" y="580527"/>
                  </a:lnTo>
                  <a:lnTo>
                    <a:pt x="1023257" y="582791"/>
                  </a:lnTo>
                  <a:lnTo>
                    <a:pt x="1022575" y="585055"/>
                  </a:lnTo>
                  <a:lnTo>
                    <a:pt x="1021667" y="587092"/>
                  </a:lnTo>
                  <a:lnTo>
                    <a:pt x="1020304" y="589129"/>
                  </a:lnTo>
                  <a:lnTo>
                    <a:pt x="1018714" y="590940"/>
                  </a:lnTo>
                  <a:lnTo>
                    <a:pt x="1017124" y="592752"/>
                  </a:lnTo>
                  <a:lnTo>
                    <a:pt x="1015080" y="594336"/>
                  </a:lnTo>
                  <a:lnTo>
                    <a:pt x="1013035" y="595921"/>
                  </a:lnTo>
                  <a:lnTo>
                    <a:pt x="1010764" y="597053"/>
                  </a:lnTo>
                  <a:lnTo>
                    <a:pt x="1008265" y="598185"/>
                  </a:lnTo>
                  <a:lnTo>
                    <a:pt x="1005767" y="599317"/>
                  </a:lnTo>
                  <a:lnTo>
                    <a:pt x="1002814" y="599996"/>
                  </a:lnTo>
                  <a:lnTo>
                    <a:pt x="1000088" y="600675"/>
                  </a:lnTo>
                  <a:lnTo>
                    <a:pt x="996908" y="600901"/>
                  </a:lnTo>
                  <a:lnTo>
                    <a:pt x="993955" y="601128"/>
                  </a:lnTo>
                  <a:lnTo>
                    <a:pt x="978055" y="601128"/>
                  </a:lnTo>
                  <a:lnTo>
                    <a:pt x="978055" y="1053211"/>
                  </a:lnTo>
                  <a:lnTo>
                    <a:pt x="978055" y="1054117"/>
                  </a:lnTo>
                  <a:lnTo>
                    <a:pt x="977601" y="1055249"/>
                  </a:lnTo>
                  <a:lnTo>
                    <a:pt x="977374" y="1056154"/>
                  </a:lnTo>
                  <a:lnTo>
                    <a:pt x="976692" y="1057286"/>
                  </a:lnTo>
                  <a:lnTo>
                    <a:pt x="974875" y="1059097"/>
                  </a:lnTo>
                  <a:lnTo>
                    <a:pt x="972831" y="1060682"/>
                  </a:lnTo>
                  <a:lnTo>
                    <a:pt x="970332" y="1061814"/>
                  </a:lnTo>
                  <a:lnTo>
                    <a:pt x="967379" y="1062946"/>
                  </a:lnTo>
                  <a:lnTo>
                    <a:pt x="964199" y="1063399"/>
                  </a:lnTo>
                  <a:lnTo>
                    <a:pt x="960792" y="1063625"/>
                  </a:lnTo>
                  <a:lnTo>
                    <a:pt x="799974" y="1063625"/>
                  </a:lnTo>
                  <a:lnTo>
                    <a:pt x="796339" y="1063399"/>
                  </a:lnTo>
                  <a:lnTo>
                    <a:pt x="793159" y="1062946"/>
                  </a:lnTo>
                  <a:lnTo>
                    <a:pt x="790206" y="1061814"/>
                  </a:lnTo>
                  <a:lnTo>
                    <a:pt x="787481" y="1060682"/>
                  </a:lnTo>
                  <a:lnTo>
                    <a:pt x="785436" y="1059097"/>
                  </a:lnTo>
                  <a:lnTo>
                    <a:pt x="783846" y="1057286"/>
                  </a:lnTo>
                  <a:lnTo>
                    <a:pt x="783392" y="1056154"/>
                  </a:lnTo>
                  <a:lnTo>
                    <a:pt x="782938" y="1055249"/>
                  </a:lnTo>
                  <a:lnTo>
                    <a:pt x="782711" y="1054117"/>
                  </a:lnTo>
                  <a:lnTo>
                    <a:pt x="782711" y="1053211"/>
                  </a:lnTo>
                  <a:lnTo>
                    <a:pt x="782711" y="601128"/>
                  </a:lnTo>
                  <a:lnTo>
                    <a:pt x="766356" y="601128"/>
                  </a:lnTo>
                  <a:lnTo>
                    <a:pt x="763403" y="600901"/>
                  </a:lnTo>
                  <a:lnTo>
                    <a:pt x="760450" y="600675"/>
                  </a:lnTo>
                  <a:lnTo>
                    <a:pt x="757498" y="599996"/>
                  </a:lnTo>
                  <a:lnTo>
                    <a:pt x="754772" y="599317"/>
                  </a:lnTo>
                  <a:lnTo>
                    <a:pt x="752046" y="598185"/>
                  </a:lnTo>
                  <a:lnTo>
                    <a:pt x="749775" y="597053"/>
                  </a:lnTo>
                  <a:lnTo>
                    <a:pt x="747503" y="595921"/>
                  </a:lnTo>
                  <a:lnTo>
                    <a:pt x="745459" y="594336"/>
                  </a:lnTo>
                  <a:lnTo>
                    <a:pt x="743415" y="592752"/>
                  </a:lnTo>
                  <a:lnTo>
                    <a:pt x="741597" y="590940"/>
                  </a:lnTo>
                  <a:lnTo>
                    <a:pt x="740235" y="589129"/>
                  </a:lnTo>
                  <a:lnTo>
                    <a:pt x="739099" y="587092"/>
                  </a:lnTo>
                  <a:lnTo>
                    <a:pt x="737963" y="585055"/>
                  </a:lnTo>
                  <a:lnTo>
                    <a:pt x="737055" y="582791"/>
                  </a:lnTo>
                  <a:lnTo>
                    <a:pt x="736600" y="580527"/>
                  </a:lnTo>
                  <a:lnTo>
                    <a:pt x="736600" y="578489"/>
                  </a:lnTo>
                  <a:lnTo>
                    <a:pt x="736600" y="575999"/>
                  </a:lnTo>
                  <a:lnTo>
                    <a:pt x="737055" y="573735"/>
                  </a:lnTo>
                  <a:lnTo>
                    <a:pt x="737963" y="571698"/>
                  </a:lnTo>
                  <a:lnTo>
                    <a:pt x="739099" y="569661"/>
                  </a:lnTo>
                  <a:lnTo>
                    <a:pt x="740235" y="567397"/>
                  </a:lnTo>
                  <a:lnTo>
                    <a:pt x="741597" y="565586"/>
                  </a:lnTo>
                  <a:lnTo>
                    <a:pt x="743415" y="564001"/>
                  </a:lnTo>
                  <a:lnTo>
                    <a:pt x="745459" y="562416"/>
                  </a:lnTo>
                  <a:lnTo>
                    <a:pt x="747503" y="560605"/>
                  </a:lnTo>
                  <a:lnTo>
                    <a:pt x="749775" y="559473"/>
                  </a:lnTo>
                  <a:lnTo>
                    <a:pt x="752046" y="558342"/>
                  </a:lnTo>
                  <a:lnTo>
                    <a:pt x="754772" y="557436"/>
                  </a:lnTo>
                  <a:lnTo>
                    <a:pt x="757498" y="556757"/>
                  </a:lnTo>
                  <a:lnTo>
                    <a:pt x="760450" y="556078"/>
                  </a:lnTo>
                  <a:lnTo>
                    <a:pt x="763403" y="555851"/>
                  </a:lnTo>
                  <a:lnTo>
                    <a:pt x="766356" y="555625"/>
                  </a:lnTo>
                  <a:close/>
                  <a:moveTo>
                    <a:pt x="210731" y="555625"/>
                  </a:moveTo>
                  <a:lnTo>
                    <a:pt x="438330" y="555625"/>
                  </a:lnTo>
                  <a:lnTo>
                    <a:pt x="441510" y="555851"/>
                  </a:lnTo>
                  <a:lnTo>
                    <a:pt x="444463" y="556078"/>
                  </a:lnTo>
                  <a:lnTo>
                    <a:pt x="447189" y="556757"/>
                  </a:lnTo>
                  <a:lnTo>
                    <a:pt x="450142" y="557436"/>
                  </a:lnTo>
                  <a:lnTo>
                    <a:pt x="452640" y="558342"/>
                  </a:lnTo>
                  <a:lnTo>
                    <a:pt x="455139" y="559473"/>
                  </a:lnTo>
                  <a:lnTo>
                    <a:pt x="457410" y="560605"/>
                  </a:lnTo>
                  <a:lnTo>
                    <a:pt x="459455" y="562416"/>
                  </a:lnTo>
                  <a:lnTo>
                    <a:pt x="461499" y="564001"/>
                  </a:lnTo>
                  <a:lnTo>
                    <a:pt x="463089" y="565586"/>
                  </a:lnTo>
                  <a:lnTo>
                    <a:pt x="464679" y="567397"/>
                  </a:lnTo>
                  <a:lnTo>
                    <a:pt x="466042" y="569661"/>
                  </a:lnTo>
                  <a:lnTo>
                    <a:pt x="466950" y="571698"/>
                  </a:lnTo>
                  <a:lnTo>
                    <a:pt x="467632" y="573735"/>
                  </a:lnTo>
                  <a:lnTo>
                    <a:pt x="468086" y="575999"/>
                  </a:lnTo>
                  <a:lnTo>
                    <a:pt x="468313" y="578489"/>
                  </a:lnTo>
                  <a:lnTo>
                    <a:pt x="468086" y="580527"/>
                  </a:lnTo>
                  <a:lnTo>
                    <a:pt x="467632" y="582791"/>
                  </a:lnTo>
                  <a:lnTo>
                    <a:pt x="466950" y="585055"/>
                  </a:lnTo>
                  <a:lnTo>
                    <a:pt x="466042" y="587092"/>
                  </a:lnTo>
                  <a:lnTo>
                    <a:pt x="464679" y="589129"/>
                  </a:lnTo>
                  <a:lnTo>
                    <a:pt x="463089" y="590940"/>
                  </a:lnTo>
                  <a:lnTo>
                    <a:pt x="461499" y="592752"/>
                  </a:lnTo>
                  <a:lnTo>
                    <a:pt x="459455" y="594336"/>
                  </a:lnTo>
                  <a:lnTo>
                    <a:pt x="457410" y="595921"/>
                  </a:lnTo>
                  <a:lnTo>
                    <a:pt x="455139" y="597053"/>
                  </a:lnTo>
                  <a:lnTo>
                    <a:pt x="452640" y="598185"/>
                  </a:lnTo>
                  <a:lnTo>
                    <a:pt x="450142" y="599317"/>
                  </a:lnTo>
                  <a:lnTo>
                    <a:pt x="447189" y="599996"/>
                  </a:lnTo>
                  <a:lnTo>
                    <a:pt x="444463" y="600675"/>
                  </a:lnTo>
                  <a:lnTo>
                    <a:pt x="441510" y="600901"/>
                  </a:lnTo>
                  <a:lnTo>
                    <a:pt x="438330" y="601128"/>
                  </a:lnTo>
                  <a:lnTo>
                    <a:pt x="422430" y="601128"/>
                  </a:lnTo>
                  <a:lnTo>
                    <a:pt x="422430" y="1053211"/>
                  </a:lnTo>
                  <a:lnTo>
                    <a:pt x="422203" y="1054117"/>
                  </a:lnTo>
                  <a:lnTo>
                    <a:pt x="421976" y="1055249"/>
                  </a:lnTo>
                  <a:lnTo>
                    <a:pt x="421749" y="1056154"/>
                  </a:lnTo>
                  <a:lnTo>
                    <a:pt x="421067" y="1057286"/>
                  </a:lnTo>
                  <a:lnTo>
                    <a:pt x="419477" y="1059097"/>
                  </a:lnTo>
                  <a:lnTo>
                    <a:pt x="417206" y="1060682"/>
                  </a:lnTo>
                  <a:lnTo>
                    <a:pt x="414707" y="1061814"/>
                  </a:lnTo>
                  <a:lnTo>
                    <a:pt x="411981" y="1062946"/>
                  </a:lnTo>
                  <a:lnTo>
                    <a:pt x="408574" y="1063399"/>
                  </a:lnTo>
                  <a:lnTo>
                    <a:pt x="405167" y="1063625"/>
                  </a:lnTo>
                  <a:lnTo>
                    <a:pt x="244349" y="1063625"/>
                  </a:lnTo>
                  <a:lnTo>
                    <a:pt x="240941" y="1063399"/>
                  </a:lnTo>
                  <a:lnTo>
                    <a:pt x="237534" y="1062946"/>
                  </a:lnTo>
                  <a:lnTo>
                    <a:pt x="234581" y="1061814"/>
                  </a:lnTo>
                  <a:lnTo>
                    <a:pt x="231856" y="1060682"/>
                  </a:lnTo>
                  <a:lnTo>
                    <a:pt x="229811" y="1059097"/>
                  </a:lnTo>
                  <a:lnTo>
                    <a:pt x="228221" y="1057286"/>
                  </a:lnTo>
                  <a:lnTo>
                    <a:pt x="227767" y="1056154"/>
                  </a:lnTo>
                  <a:lnTo>
                    <a:pt x="227313" y="1055249"/>
                  </a:lnTo>
                  <a:lnTo>
                    <a:pt x="227086" y="1054117"/>
                  </a:lnTo>
                  <a:lnTo>
                    <a:pt x="226858" y="1053211"/>
                  </a:lnTo>
                  <a:lnTo>
                    <a:pt x="226858" y="601128"/>
                  </a:lnTo>
                  <a:lnTo>
                    <a:pt x="210731" y="601128"/>
                  </a:lnTo>
                  <a:lnTo>
                    <a:pt x="207778" y="600901"/>
                  </a:lnTo>
                  <a:lnTo>
                    <a:pt x="204825" y="600675"/>
                  </a:lnTo>
                  <a:lnTo>
                    <a:pt x="201873" y="599996"/>
                  </a:lnTo>
                  <a:lnTo>
                    <a:pt x="199147" y="599317"/>
                  </a:lnTo>
                  <a:lnTo>
                    <a:pt x="196648" y="598185"/>
                  </a:lnTo>
                  <a:lnTo>
                    <a:pt x="194150" y="597053"/>
                  </a:lnTo>
                  <a:lnTo>
                    <a:pt x="191878" y="595921"/>
                  </a:lnTo>
                  <a:lnTo>
                    <a:pt x="189834" y="594336"/>
                  </a:lnTo>
                  <a:lnTo>
                    <a:pt x="187790" y="592752"/>
                  </a:lnTo>
                  <a:lnTo>
                    <a:pt x="185972" y="590940"/>
                  </a:lnTo>
                  <a:lnTo>
                    <a:pt x="184610" y="589129"/>
                  </a:lnTo>
                  <a:lnTo>
                    <a:pt x="183474" y="587092"/>
                  </a:lnTo>
                  <a:lnTo>
                    <a:pt x="182338" y="585055"/>
                  </a:lnTo>
                  <a:lnTo>
                    <a:pt x="181657" y="582791"/>
                  </a:lnTo>
                  <a:lnTo>
                    <a:pt x="180975" y="580527"/>
                  </a:lnTo>
                  <a:lnTo>
                    <a:pt x="180975" y="578489"/>
                  </a:lnTo>
                  <a:lnTo>
                    <a:pt x="180975" y="575999"/>
                  </a:lnTo>
                  <a:lnTo>
                    <a:pt x="181657" y="573735"/>
                  </a:lnTo>
                  <a:lnTo>
                    <a:pt x="182338" y="571698"/>
                  </a:lnTo>
                  <a:lnTo>
                    <a:pt x="183474" y="569661"/>
                  </a:lnTo>
                  <a:lnTo>
                    <a:pt x="184610" y="567397"/>
                  </a:lnTo>
                  <a:lnTo>
                    <a:pt x="185972" y="565586"/>
                  </a:lnTo>
                  <a:lnTo>
                    <a:pt x="187790" y="564001"/>
                  </a:lnTo>
                  <a:lnTo>
                    <a:pt x="189834" y="562416"/>
                  </a:lnTo>
                  <a:lnTo>
                    <a:pt x="191878" y="560605"/>
                  </a:lnTo>
                  <a:lnTo>
                    <a:pt x="194150" y="559473"/>
                  </a:lnTo>
                  <a:lnTo>
                    <a:pt x="196648" y="558342"/>
                  </a:lnTo>
                  <a:lnTo>
                    <a:pt x="199147" y="557436"/>
                  </a:lnTo>
                  <a:lnTo>
                    <a:pt x="201873" y="556757"/>
                  </a:lnTo>
                  <a:lnTo>
                    <a:pt x="204825" y="556078"/>
                  </a:lnTo>
                  <a:lnTo>
                    <a:pt x="207778" y="555851"/>
                  </a:lnTo>
                  <a:lnTo>
                    <a:pt x="210731" y="555625"/>
                  </a:lnTo>
                  <a:close/>
                  <a:moveTo>
                    <a:pt x="874940" y="179452"/>
                  </a:moveTo>
                  <a:lnTo>
                    <a:pt x="870631" y="179905"/>
                  </a:lnTo>
                  <a:lnTo>
                    <a:pt x="865868" y="180358"/>
                  </a:lnTo>
                  <a:lnTo>
                    <a:pt x="861332" y="181038"/>
                  </a:lnTo>
                  <a:lnTo>
                    <a:pt x="857250" y="182171"/>
                  </a:lnTo>
                  <a:lnTo>
                    <a:pt x="852941" y="183303"/>
                  </a:lnTo>
                  <a:lnTo>
                    <a:pt x="848859" y="184890"/>
                  </a:lnTo>
                  <a:lnTo>
                    <a:pt x="844550" y="186476"/>
                  </a:lnTo>
                  <a:lnTo>
                    <a:pt x="840468" y="188288"/>
                  </a:lnTo>
                  <a:lnTo>
                    <a:pt x="836840" y="190101"/>
                  </a:lnTo>
                  <a:lnTo>
                    <a:pt x="832984" y="192367"/>
                  </a:lnTo>
                  <a:lnTo>
                    <a:pt x="829356" y="194633"/>
                  </a:lnTo>
                  <a:lnTo>
                    <a:pt x="825727" y="197125"/>
                  </a:lnTo>
                  <a:lnTo>
                    <a:pt x="822552" y="199844"/>
                  </a:lnTo>
                  <a:lnTo>
                    <a:pt x="819377" y="202563"/>
                  </a:lnTo>
                  <a:lnTo>
                    <a:pt x="815975" y="205508"/>
                  </a:lnTo>
                  <a:lnTo>
                    <a:pt x="813254" y="208680"/>
                  </a:lnTo>
                  <a:lnTo>
                    <a:pt x="810306" y="211853"/>
                  </a:lnTo>
                  <a:lnTo>
                    <a:pt x="807584" y="215478"/>
                  </a:lnTo>
                  <a:lnTo>
                    <a:pt x="805316" y="218877"/>
                  </a:lnTo>
                  <a:lnTo>
                    <a:pt x="802822" y="222502"/>
                  </a:lnTo>
                  <a:lnTo>
                    <a:pt x="800554" y="226354"/>
                  </a:lnTo>
                  <a:lnTo>
                    <a:pt x="798740" y="230206"/>
                  </a:lnTo>
                  <a:lnTo>
                    <a:pt x="796925" y="234057"/>
                  </a:lnTo>
                  <a:lnTo>
                    <a:pt x="795111" y="238136"/>
                  </a:lnTo>
                  <a:lnTo>
                    <a:pt x="793750" y="242214"/>
                  </a:lnTo>
                  <a:lnTo>
                    <a:pt x="792616" y="246746"/>
                  </a:lnTo>
                  <a:lnTo>
                    <a:pt x="791709" y="251051"/>
                  </a:lnTo>
                  <a:lnTo>
                    <a:pt x="790802" y="255356"/>
                  </a:lnTo>
                  <a:lnTo>
                    <a:pt x="790348" y="259888"/>
                  </a:lnTo>
                  <a:lnTo>
                    <a:pt x="789895" y="264419"/>
                  </a:lnTo>
                  <a:lnTo>
                    <a:pt x="789895" y="268951"/>
                  </a:lnTo>
                  <a:lnTo>
                    <a:pt x="789895" y="273709"/>
                  </a:lnTo>
                  <a:lnTo>
                    <a:pt x="790348" y="278241"/>
                  </a:lnTo>
                  <a:lnTo>
                    <a:pt x="790802" y="282772"/>
                  </a:lnTo>
                  <a:lnTo>
                    <a:pt x="791709" y="287304"/>
                  </a:lnTo>
                  <a:lnTo>
                    <a:pt x="792616" y="291382"/>
                  </a:lnTo>
                  <a:lnTo>
                    <a:pt x="793750" y="295914"/>
                  </a:lnTo>
                  <a:lnTo>
                    <a:pt x="795111" y="299766"/>
                  </a:lnTo>
                  <a:lnTo>
                    <a:pt x="796925" y="304071"/>
                  </a:lnTo>
                  <a:lnTo>
                    <a:pt x="798740" y="307923"/>
                  </a:lnTo>
                  <a:lnTo>
                    <a:pt x="800554" y="311775"/>
                  </a:lnTo>
                  <a:lnTo>
                    <a:pt x="802822" y="315400"/>
                  </a:lnTo>
                  <a:lnTo>
                    <a:pt x="805316" y="319252"/>
                  </a:lnTo>
                  <a:lnTo>
                    <a:pt x="807584" y="322650"/>
                  </a:lnTo>
                  <a:lnTo>
                    <a:pt x="810306" y="326276"/>
                  </a:lnTo>
                  <a:lnTo>
                    <a:pt x="813254" y="329448"/>
                  </a:lnTo>
                  <a:lnTo>
                    <a:pt x="815975" y="332620"/>
                  </a:lnTo>
                  <a:lnTo>
                    <a:pt x="819377" y="335566"/>
                  </a:lnTo>
                  <a:lnTo>
                    <a:pt x="822552" y="338285"/>
                  </a:lnTo>
                  <a:lnTo>
                    <a:pt x="825727" y="341003"/>
                  </a:lnTo>
                  <a:lnTo>
                    <a:pt x="829356" y="343496"/>
                  </a:lnTo>
                  <a:lnTo>
                    <a:pt x="832984" y="345762"/>
                  </a:lnTo>
                  <a:lnTo>
                    <a:pt x="836840" y="348027"/>
                  </a:lnTo>
                  <a:lnTo>
                    <a:pt x="840468" y="349840"/>
                  </a:lnTo>
                  <a:lnTo>
                    <a:pt x="844550" y="351653"/>
                  </a:lnTo>
                  <a:lnTo>
                    <a:pt x="848859" y="353239"/>
                  </a:lnTo>
                  <a:lnTo>
                    <a:pt x="852941" y="354825"/>
                  </a:lnTo>
                  <a:lnTo>
                    <a:pt x="857250" y="355958"/>
                  </a:lnTo>
                  <a:lnTo>
                    <a:pt x="861332" y="356864"/>
                  </a:lnTo>
                  <a:lnTo>
                    <a:pt x="865868" y="357770"/>
                  </a:lnTo>
                  <a:lnTo>
                    <a:pt x="870631" y="358224"/>
                  </a:lnTo>
                  <a:lnTo>
                    <a:pt x="874940" y="358677"/>
                  </a:lnTo>
                  <a:lnTo>
                    <a:pt x="879702" y="358677"/>
                  </a:lnTo>
                  <a:lnTo>
                    <a:pt x="884238" y="358677"/>
                  </a:lnTo>
                  <a:lnTo>
                    <a:pt x="888773" y="358224"/>
                  </a:lnTo>
                  <a:lnTo>
                    <a:pt x="893309" y="357770"/>
                  </a:lnTo>
                  <a:lnTo>
                    <a:pt x="897618" y="356864"/>
                  </a:lnTo>
                  <a:lnTo>
                    <a:pt x="902154" y="355958"/>
                  </a:lnTo>
                  <a:lnTo>
                    <a:pt x="906236" y="354825"/>
                  </a:lnTo>
                  <a:lnTo>
                    <a:pt x="910545" y="353239"/>
                  </a:lnTo>
                  <a:lnTo>
                    <a:pt x="914400" y="351653"/>
                  </a:lnTo>
                  <a:lnTo>
                    <a:pt x="918482" y="349840"/>
                  </a:lnTo>
                  <a:lnTo>
                    <a:pt x="922565" y="348027"/>
                  </a:lnTo>
                  <a:lnTo>
                    <a:pt x="926193" y="345762"/>
                  </a:lnTo>
                  <a:lnTo>
                    <a:pt x="929822" y="343496"/>
                  </a:lnTo>
                  <a:lnTo>
                    <a:pt x="933223" y="341003"/>
                  </a:lnTo>
                  <a:lnTo>
                    <a:pt x="936625" y="338285"/>
                  </a:lnTo>
                  <a:lnTo>
                    <a:pt x="940027" y="335566"/>
                  </a:lnTo>
                  <a:lnTo>
                    <a:pt x="942975" y="332620"/>
                  </a:lnTo>
                  <a:lnTo>
                    <a:pt x="946150" y="329448"/>
                  </a:lnTo>
                  <a:lnTo>
                    <a:pt x="948872" y="326276"/>
                  </a:lnTo>
                  <a:lnTo>
                    <a:pt x="951366" y="322650"/>
                  </a:lnTo>
                  <a:lnTo>
                    <a:pt x="954088" y="319252"/>
                  </a:lnTo>
                  <a:lnTo>
                    <a:pt x="956356" y="315400"/>
                  </a:lnTo>
                  <a:lnTo>
                    <a:pt x="958397" y="311775"/>
                  </a:lnTo>
                  <a:lnTo>
                    <a:pt x="960665" y="307923"/>
                  </a:lnTo>
                  <a:lnTo>
                    <a:pt x="962252" y="304071"/>
                  </a:lnTo>
                  <a:lnTo>
                    <a:pt x="963840" y="299766"/>
                  </a:lnTo>
                  <a:lnTo>
                    <a:pt x="965200" y="295914"/>
                  </a:lnTo>
                  <a:lnTo>
                    <a:pt x="966334" y="291382"/>
                  </a:lnTo>
                  <a:lnTo>
                    <a:pt x="967695" y="287304"/>
                  </a:lnTo>
                  <a:lnTo>
                    <a:pt x="968375" y="282772"/>
                  </a:lnTo>
                  <a:lnTo>
                    <a:pt x="969056" y="278241"/>
                  </a:lnTo>
                  <a:lnTo>
                    <a:pt x="969282" y="273709"/>
                  </a:lnTo>
                  <a:lnTo>
                    <a:pt x="969509" y="268951"/>
                  </a:lnTo>
                  <a:lnTo>
                    <a:pt x="969282" y="264419"/>
                  </a:lnTo>
                  <a:lnTo>
                    <a:pt x="969056" y="259888"/>
                  </a:lnTo>
                  <a:lnTo>
                    <a:pt x="968375" y="255356"/>
                  </a:lnTo>
                  <a:lnTo>
                    <a:pt x="967695" y="251051"/>
                  </a:lnTo>
                  <a:lnTo>
                    <a:pt x="966334" y="246746"/>
                  </a:lnTo>
                  <a:lnTo>
                    <a:pt x="965200" y="242214"/>
                  </a:lnTo>
                  <a:lnTo>
                    <a:pt x="963840" y="238136"/>
                  </a:lnTo>
                  <a:lnTo>
                    <a:pt x="962252" y="234057"/>
                  </a:lnTo>
                  <a:lnTo>
                    <a:pt x="960665" y="230206"/>
                  </a:lnTo>
                  <a:lnTo>
                    <a:pt x="958397" y="226354"/>
                  </a:lnTo>
                  <a:lnTo>
                    <a:pt x="956356" y="222502"/>
                  </a:lnTo>
                  <a:lnTo>
                    <a:pt x="954088" y="218877"/>
                  </a:lnTo>
                  <a:lnTo>
                    <a:pt x="951366" y="215478"/>
                  </a:lnTo>
                  <a:lnTo>
                    <a:pt x="948872" y="211853"/>
                  </a:lnTo>
                  <a:lnTo>
                    <a:pt x="946150" y="208680"/>
                  </a:lnTo>
                  <a:lnTo>
                    <a:pt x="942975" y="205508"/>
                  </a:lnTo>
                  <a:lnTo>
                    <a:pt x="940027" y="202563"/>
                  </a:lnTo>
                  <a:lnTo>
                    <a:pt x="936625" y="199844"/>
                  </a:lnTo>
                  <a:lnTo>
                    <a:pt x="933223" y="197125"/>
                  </a:lnTo>
                  <a:lnTo>
                    <a:pt x="929822" y="194633"/>
                  </a:lnTo>
                  <a:lnTo>
                    <a:pt x="926193" y="192367"/>
                  </a:lnTo>
                  <a:lnTo>
                    <a:pt x="922565" y="190101"/>
                  </a:lnTo>
                  <a:lnTo>
                    <a:pt x="918482" y="188288"/>
                  </a:lnTo>
                  <a:lnTo>
                    <a:pt x="914400" y="186476"/>
                  </a:lnTo>
                  <a:lnTo>
                    <a:pt x="910545" y="184890"/>
                  </a:lnTo>
                  <a:lnTo>
                    <a:pt x="906236" y="183303"/>
                  </a:lnTo>
                  <a:lnTo>
                    <a:pt x="902154" y="182171"/>
                  </a:lnTo>
                  <a:lnTo>
                    <a:pt x="897618" y="181038"/>
                  </a:lnTo>
                  <a:lnTo>
                    <a:pt x="893309" y="180358"/>
                  </a:lnTo>
                  <a:lnTo>
                    <a:pt x="888773" y="179905"/>
                  </a:lnTo>
                  <a:lnTo>
                    <a:pt x="884238" y="179452"/>
                  </a:lnTo>
                  <a:lnTo>
                    <a:pt x="879702" y="179452"/>
                  </a:lnTo>
                  <a:lnTo>
                    <a:pt x="874940" y="179452"/>
                  </a:lnTo>
                  <a:close/>
                  <a:moveTo>
                    <a:pt x="873352" y="0"/>
                  </a:moveTo>
                  <a:lnTo>
                    <a:pt x="879702" y="0"/>
                  </a:lnTo>
                  <a:lnTo>
                    <a:pt x="885825" y="0"/>
                  </a:lnTo>
                  <a:lnTo>
                    <a:pt x="891722" y="680"/>
                  </a:lnTo>
                  <a:lnTo>
                    <a:pt x="897845" y="1586"/>
                  </a:lnTo>
                  <a:lnTo>
                    <a:pt x="903741" y="2719"/>
                  </a:lnTo>
                  <a:lnTo>
                    <a:pt x="909411" y="4532"/>
                  </a:lnTo>
                  <a:lnTo>
                    <a:pt x="915081" y="6571"/>
                  </a:lnTo>
                  <a:lnTo>
                    <a:pt x="920070" y="9063"/>
                  </a:lnTo>
                  <a:lnTo>
                    <a:pt x="925059" y="11782"/>
                  </a:lnTo>
                  <a:lnTo>
                    <a:pt x="1644197" y="471061"/>
                  </a:lnTo>
                  <a:lnTo>
                    <a:pt x="1648279" y="474006"/>
                  </a:lnTo>
                  <a:lnTo>
                    <a:pt x="1652134" y="476952"/>
                  </a:lnTo>
                  <a:lnTo>
                    <a:pt x="1655082" y="479897"/>
                  </a:lnTo>
                  <a:lnTo>
                    <a:pt x="1657577" y="482390"/>
                  </a:lnTo>
                  <a:lnTo>
                    <a:pt x="1659165" y="484882"/>
                  </a:lnTo>
                  <a:lnTo>
                    <a:pt x="1660072" y="487374"/>
                  </a:lnTo>
                  <a:lnTo>
                    <a:pt x="1660525" y="488507"/>
                  </a:lnTo>
                  <a:lnTo>
                    <a:pt x="1660525" y="489640"/>
                  </a:lnTo>
                  <a:lnTo>
                    <a:pt x="1660525" y="490547"/>
                  </a:lnTo>
                  <a:lnTo>
                    <a:pt x="1660298" y="491453"/>
                  </a:lnTo>
                  <a:lnTo>
                    <a:pt x="1659845" y="492586"/>
                  </a:lnTo>
                  <a:lnTo>
                    <a:pt x="1659391" y="493266"/>
                  </a:lnTo>
                  <a:lnTo>
                    <a:pt x="1658711" y="494172"/>
                  </a:lnTo>
                  <a:lnTo>
                    <a:pt x="1658031" y="495305"/>
                  </a:lnTo>
                  <a:lnTo>
                    <a:pt x="1655536" y="496664"/>
                  </a:lnTo>
                  <a:lnTo>
                    <a:pt x="1652815" y="497797"/>
                  </a:lnTo>
                  <a:lnTo>
                    <a:pt x="1649640" y="498703"/>
                  </a:lnTo>
                  <a:lnTo>
                    <a:pt x="1645557" y="499383"/>
                  </a:lnTo>
                  <a:lnTo>
                    <a:pt x="1640795" y="499836"/>
                  </a:lnTo>
                  <a:lnTo>
                    <a:pt x="1635579" y="500063"/>
                  </a:lnTo>
                  <a:lnTo>
                    <a:pt x="123598" y="500063"/>
                  </a:lnTo>
                  <a:lnTo>
                    <a:pt x="118382" y="499836"/>
                  </a:lnTo>
                  <a:lnTo>
                    <a:pt x="113620" y="499383"/>
                  </a:lnTo>
                  <a:lnTo>
                    <a:pt x="109765" y="498703"/>
                  </a:lnTo>
                  <a:lnTo>
                    <a:pt x="106136" y="497797"/>
                  </a:lnTo>
                  <a:lnTo>
                    <a:pt x="103415" y="496664"/>
                  </a:lnTo>
                  <a:lnTo>
                    <a:pt x="101373" y="495305"/>
                  </a:lnTo>
                  <a:lnTo>
                    <a:pt x="100466" y="494172"/>
                  </a:lnTo>
                  <a:lnTo>
                    <a:pt x="99786" y="493266"/>
                  </a:lnTo>
                  <a:lnTo>
                    <a:pt x="99106" y="492586"/>
                  </a:lnTo>
                  <a:lnTo>
                    <a:pt x="98652" y="491453"/>
                  </a:lnTo>
                  <a:lnTo>
                    <a:pt x="98652" y="490547"/>
                  </a:lnTo>
                  <a:lnTo>
                    <a:pt x="98425" y="489640"/>
                  </a:lnTo>
                  <a:lnTo>
                    <a:pt x="98652" y="488507"/>
                  </a:lnTo>
                  <a:lnTo>
                    <a:pt x="98879" y="487374"/>
                  </a:lnTo>
                  <a:lnTo>
                    <a:pt x="100013" y="484882"/>
                  </a:lnTo>
                  <a:lnTo>
                    <a:pt x="101827" y="482390"/>
                  </a:lnTo>
                  <a:lnTo>
                    <a:pt x="104095" y="479897"/>
                  </a:lnTo>
                  <a:lnTo>
                    <a:pt x="107270" y="476952"/>
                  </a:lnTo>
                  <a:lnTo>
                    <a:pt x="110672" y="474006"/>
                  </a:lnTo>
                  <a:lnTo>
                    <a:pt x="115207" y="471061"/>
                  </a:lnTo>
                  <a:lnTo>
                    <a:pt x="834345" y="11782"/>
                  </a:lnTo>
                  <a:lnTo>
                    <a:pt x="838881" y="9063"/>
                  </a:lnTo>
                  <a:lnTo>
                    <a:pt x="844323" y="6571"/>
                  </a:lnTo>
                  <a:lnTo>
                    <a:pt x="849766" y="4532"/>
                  </a:lnTo>
                  <a:lnTo>
                    <a:pt x="855209" y="2719"/>
                  </a:lnTo>
                  <a:lnTo>
                    <a:pt x="861106" y="1586"/>
                  </a:lnTo>
                  <a:lnTo>
                    <a:pt x="867229" y="680"/>
                  </a:lnTo>
                  <a:lnTo>
                    <a:pt x="87335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4211638" y="1398588"/>
            <a:ext cx="2032000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kern="100" dirty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cs typeface="Times New Roman" panose="02020603050405020304" pitchFamily="18" charset="0"/>
              </a:rPr>
              <a:t>公司介绍</a:t>
            </a:r>
            <a:endParaRPr lang="zh-CN" altLang="zh-CN" sz="3600" kern="100" dirty="0">
              <a:gradFill>
                <a:gsLst>
                  <a:gs pos="0">
                    <a:srgbClr val="EDD5A5"/>
                  </a:gs>
                  <a:gs pos="83000">
                    <a:schemeClr val="accent1">
                      <a:lumMod val="50000"/>
                    </a:schemeClr>
                  </a:gs>
                </a:gsLst>
                <a:lin ang="5400000" scaled="0"/>
              </a:gra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995738" y="1419225"/>
            <a:ext cx="0" cy="2089150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4211638" y="2214563"/>
            <a:ext cx="15049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</a:rPr>
              <a:t>添加文字标题一</a:t>
            </a:r>
          </a:p>
        </p:txBody>
      </p:sp>
      <p:sp>
        <p:nvSpPr>
          <p:cNvPr id="22" name="TextBox 24"/>
          <p:cNvSpPr txBox="1">
            <a:spLocks noChangeArrowheads="1"/>
          </p:cNvSpPr>
          <p:nvPr/>
        </p:nvSpPr>
        <p:spPr bwMode="auto">
          <a:xfrm>
            <a:off x="4211638" y="2543175"/>
            <a:ext cx="15049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</a:rPr>
              <a:t>添加文字标题二</a:t>
            </a:r>
          </a:p>
        </p:txBody>
      </p:sp>
      <p:sp>
        <p:nvSpPr>
          <p:cNvPr id="23" name="TextBox 25"/>
          <p:cNvSpPr txBox="1">
            <a:spLocks noChangeArrowheads="1"/>
          </p:cNvSpPr>
          <p:nvPr/>
        </p:nvSpPr>
        <p:spPr bwMode="auto">
          <a:xfrm>
            <a:off x="4211638" y="2892425"/>
            <a:ext cx="15049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</a:rPr>
              <a:t>添加文字标题三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084888" y="2249488"/>
            <a:ext cx="15033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</a:rPr>
              <a:t>添加文字标题四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084888" y="2576513"/>
            <a:ext cx="15033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</a:rPr>
              <a:t>添加文字标题五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084888" y="2927350"/>
            <a:ext cx="15033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</a:rPr>
              <a:t>添加文字标题六</a:t>
            </a: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2051050" y="2855913"/>
            <a:ext cx="17907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600" dirty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华文细黑" panose="02010600040101010101" pitchFamily="2" charset="-122"/>
                <a:ea typeface="华文细黑" panose="02010600040101010101" pitchFamily="2" charset="-122"/>
              </a:rPr>
              <a:t>Company Profile</a:t>
            </a:r>
            <a:endParaRPr lang="zh-CN" altLang="en-US" sz="1600" dirty="0">
              <a:gradFill>
                <a:gsLst>
                  <a:gs pos="0">
                    <a:srgbClr val="EDD5A5"/>
                  </a:gs>
                  <a:gs pos="83000">
                    <a:schemeClr val="accent1">
                      <a:lumMod val="50000"/>
                    </a:schemeClr>
                  </a:gs>
                </a:gsLst>
                <a:lin ang="5400000" scaled="0"/>
              </a:gra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51"/>
          <p:cNvSpPr txBox="1"/>
          <p:nvPr/>
        </p:nvSpPr>
        <p:spPr bwMode="auto">
          <a:xfrm>
            <a:off x="736600" y="2689225"/>
            <a:ext cx="199231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您的内容打在这里，或者通过复制您的文本后在此框中选择粘贴，并选择只保留文字您的内容打在</a:t>
            </a:r>
            <a:endParaRPr lang="en-US" altLang="zh-CN" sz="800" b="1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ea typeface="+mn-ea"/>
            </a:endParaRPr>
          </a:p>
        </p:txBody>
      </p:sp>
      <p:sp>
        <p:nvSpPr>
          <p:cNvPr id="35" name="TextBox 51"/>
          <p:cNvSpPr txBox="1"/>
          <p:nvPr/>
        </p:nvSpPr>
        <p:spPr bwMode="auto">
          <a:xfrm>
            <a:off x="4699000" y="2689225"/>
            <a:ext cx="199231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您的内容打在这里，或者通过复制您的文本后在此框中选择粘贴，并选择只保留文字您的内容打在</a:t>
            </a:r>
            <a:endParaRPr lang="en-US" altLang="zh-CN" sz="800" b="1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ea typeface="+mn-ea"/>
            </a:endParaRPr>
          </a:p>
        </p:txBody>
      </p:sp>
      <p:sp>
        <p:nvSpPr>
          <p:cNvPr id="36" name="TextBox 51"/>
          <p:cNvSpPr txBox="1"/>
          <p:nvPr/>
        </p:nvSpPr>
        <p:spPr bwMode="auto">
          <a:xfrm>
            <a:off x="6596063" y="1849438"/>
            <a:ext cx="19939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您的内容打在这里，或者通过复制您的文本后在此框中选择粘贴，并选择只保留文字您的内容打在</a:t>
            </a:r>
            <a:endParaRPr lang="en-US" altLang="zh-CN" sz="800" b="1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ea typeface="+mn-ea"/>
            </a:endParaRPr>
          </a:p>
        </p:txBody>
      </p:sp>
      <p:sp>
        <p:nvSpPr>
          <p:cNvPr id="37" name="TextBox 51"/>
          <p:cNvSpPr txBox="1"/>
          <p:nvPr/>
        </p:nvSpPr>
        <p:spPr bwMode="auto">
          <a:xfrm>
            <a:off x="2751138" y="1857375"/>
            <a:ext cx="199231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您的内容打在这里，或者通过复制您的文本后在此框中选择粘贴，并选择只保留文字您的内容打在</a:t>
            </a:r>
            <a:endParaRPr lang="en-US" altLang="zh-CN" sz="800" b="1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ea typeface="+mn-ea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785813" y="1643063"/>
            <a:ext cx="1903412" cy="1903412"/>
            <a:chOff x="785786" y="1643056"/>
            <a:chExt cx="1903642" cy="1903642"/>
          </a:xfrm>
        </p:grpSpPr>
        <p:sp>
          <p:nvSpPr>
            <p:cNvPr id="23" name="Arc 7"/>
            <p:cNvSpPr/>
            <p:nvPr/>
          </p:nvSpPr>
          <p:spPr>
            <a:xfrm>
              <a:off x="785786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38" name="Freeform 36"/>
            <p:cNvSpPr>
              <a:spLocks noChangeAspect="1" noEditPoints="1" noChangeArrowheads="1"/>
            </p:cNvSpPr>
            <p:nvPr/>
          </p:nvSpPr>
          <p:spPr bwMode="auto">
            <a:xfrm>
              <a:off x="1444678" y="1952655"/>
              <a:ext cx="493773" cy="493773"/>
            </a:xfrm>
            <a:custGeom>
              <a:avLst/>
              <a:gdLst>
                <a:gd name="T0" fmla="*/ 49 w 97"/>
                <a:gd name="T1" fmla="*/ 0 h 97"/>
                <a:gd name="T2" fmla="*/ 83 w 97"/>
                <a:gd name="T3" fmla="*/ 14 h 97"/>
                <a:gd name="T4" fmla="*/ 97 w 97"/>
                <a:gd name="T5" fmla="*/ 49 h 97"/>
                <a:gd name="T6" fmla="*/ 83 w 97"/>
                <a:gd name="T7" fmla="*/ 83 h 97"/>
                <a:gd name="T8" fmla="*/ 49 w 97"/>
                <a:gd name="T9" fmla="*/ 97 h 97"/>
                <a:gd name="T10" fmla="*/ 14 w 97"/>
                <a:gd name="T11" fmla="*/ 83 h 97"/>
                <a:gd name="T12" fmla="*/ 0 w 97"/>
                <a:gd name="T13" fmla="*/ 49 h 97"/>
                <a:gd name="T14" fmla="*/ 14 w 97"/>
                <a:gd name="T15" fmla="*/ 14 h 97"/>
                <a:gd name="T16" fmla="*/ 49 w 97"/>
                <a:gd name="T17" fmla="*/ 0 h 97"/>
                <a:gd name="T18" fmla="*/ 55 w 97"/>
                <a:gd name="T19" fmla="*/ 47 h 97"/>
                <a:gd name="T20" fmla="*/ 54 w 97"/>
                <a:gd name="T21" fmla="*/ 45 h 97"/>
                <a:gd name="T22" fmla="*/ 68 w 97"/>
                <a:gd name="T23" fmla="*/ 24 h 97"/>
                <a:gd name="T24" fmla="*/ 65 w 97"/>
                <a:gd name="T25" fmla="*/ 21 h 97"/>
                <a:gd name="T26" fmla="*/ 50 w 97"/>
                <a:gd name="T27" fmla="*/ 43 h 97"/>
                <a:gd name="T28" fmla="*/ 45 w 97"/>
                <a:gd name="T29" fmla="*/ 43 h 97"/>
                <a:gd name="T30" fmla="*/ 42 w 97"/>
                <a:gd name="T31" fmla="*/ 52 h 97"/>
                <a:gd name="T32" fmla="*/ 51 w 97"/>
                <a:gd name="T33" fmla="*/ 56 h 97"/>
                <a:gd name="T34" fmla="*/ 52 w 97"/>
                <a:gd name="T35" fmla="*/ 55 h 97"/>
                <a:gd name="T36" fmla="*/ 69 w 97"/>
                <a:gd name="T37" fmla="*/ 61 h 97"/>
                <a:gd name="T38" fmla="*/ 71 w 97"/>
                <a:gd name="T39" fmla="*/ 56 h 97"/>
                <a:gd name="T40" fmla="*/ 55 w 97"/>
                <a:gd name="T41" fmla="*/ 50 h 97"/>
                <a:gd name="T42" fmla="*/ 55 w 97"/>
                <a:gd name="T43" fmla="*/ 47 h 97"/>
                <a:gd name="T44" fmla="*/ 74 w 97"/>
                <a:gd name="T45" fmla="*/ 24 h 97"/>
                <a:gd name="T46" fmla="*/ 49 w 97"/>
                <a:gd name="T47" fmla="*/ 13 h 97"/>
                <a:gd name="T48" fmla="*/ 23 w 97"/>
                <a:gd name="T49" fmla="*/ 24 h 97"/>
                <a:gd name="T50" fmla="*/ 13 w 97"/>
                <a:gd name="T51" fmla="*/ 49 h 97"/>
                <a:gd name="T52" fmla="*/ 23 w 97"/>
                <a:gd name="T53" fmla="*/ 74 h 97"/>
                <a:gd name="T54" fmla="*/ 49 w 97"/>
                <a:gd name="T55" fmla="*/ 84 h 97"/>
                <a:gd name="T56" fmla="*/ 74 w 97"/>
                <a:gd name="T57" fmla="*/ 74 h 97"/>
                <a:gd name="T58" fmla="*/ 84 w 97"/>
                <a:gd name="T59" fmla="*/ 49 h 97"/>
                <a:gd name="T60" fmla="*/ 74 w 97"/>
                <a:gd name="T61" fmla="*/ 24 h 9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7"/>
                <a:gd name="T94" fmla="*/ 0 h 97"/>
                <a:gd name="T95" fmla="*/ 97 w 97"/>
                <a:gd name="T96" fmla="*/ 97 h 9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7" h="97">
                  <a:moveTo>
                    <a:pt x="49" y="0"/>
                  </a:moveTo>
                  <a:cubicBezTo>
                    <a:pt x="62" y="0"/>
                    <a:pt x="74" y="5"/>
                    <a:pt x="83" y="14"/>
                  </a:cubicBezTo>
                  <a:cubicBezTo>
                    <a:pt x="92" y="23"/>
                    <a:pt x="97" y="35"/>
                    <a:pt x="97" y="49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2"/>
                    <a:pt x="62" y="97"/>
                    <a:pt x="49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9" y="0"/>
                  </a:cubicBezTo>
                  <a:close/>
                  <a:moveTo>
                    <a:pt x="55" y="47"/>
                  </a:moveTo>
                  <a:cubicBezTo>
                    <a:pt x="54" y="46"/>
                    <a:pt x="54" y="45"/>
                    <a:pt x="54" y="45"/>
                  </a:cubicBezTo>
                  <a:cubicBezTo>
                    <a:pt x="59" y="38"/>
                    <a:pt x="64" y="31"/>
                    <a:pt x="68" y="24"/>
                  </a:cubicBezTo>
                  <a:cubicBezTo>
                    <a:pt x="67" y="23"/>
                    <a:pt x="66" y="22"/>
                    <a:pt x="65" y="21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8" y="42"/>
                    <a:pt x="47" y="43"/>
                    <a:pt x="45" y="43"/>
                  </a:cubicBezTo>
                  <a:cubicBezTo>
                    <a:pt x="42" y="45"/>
                    <a:pt x="40" y="49"/>
                    <a:pt x="42" y="52"/>
                  </a:cubicBezTo>
                  <a:cubicBezTo>
                    <a:pt x="43" y="56"/>
                    <a:pt x="47" y="58"/>
                    <a:pt x="51" y="56"/>
                  </a:cubicBezTo>
                  <a:cubicBezTo>
                    <a:pt x="51" y="56"/>
                    <a:pt x="52" y="56"/>
                    <a:pt x="52" y="55"/>
                  </a:cubicBezTo>
                  <a:cubicBezTo>
                    <a:pt x="58" y="58"/>
                    <a:pt x="63" y="60"/>
                    <a:pt x="69" y="61"/>
                  </a:cubicBezTo>
                  <a:cubicBezTo>
                    <a:pt x="70" y="59"/>
                    <a:pt x="71" y="58"/>
                    <a:pt x="71" y="56"/>
                  </a:cubicBezTo>
                  <a:cubicBezTo>
                    <a:pt x="66" y="54"/>
                    <a:pt x="61" y="51"/>
                    <a:pt x="55" y="50"/>
                  </a:cubicBezTo>
                  <a:cubicBezTo>
                    <a:pt x="55" y="49"/>
                    <a:pt x="55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7" y="17"/>
                    <a:pt x="58" y="13"/>
                    <a:pt x="49" y="13"/>
                  </a:cubicBezTo>
                  <a:cubicBezTo>
                    <a:pt x="39" y="13"/>
                    <a:pt x="30" y="17"/>
                    <a:pt x="23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8"/>
                    <a:pt x="17" y="67"/>
                    <a:pt x="23" y="74"/>
                  </a:cubicBezTo>
                  <a:cubicBezTo>
                    <a:pt x="30" y="80"/>
                    <a:pt x="39" y="84"/>
                    <a:pt x="49" y="84"/>
                  </a:cubicBezTo>
                  <a:cubicBezTo>
                    <a:pt x="58" y="84"/>
                    <a:pt x="67" y="80"/>
                    <a:pt x="74" y="74"/>
                  </a:cubicBezTo>
                  <a:cubicBezTo>
                    <a:pt x="80" y="67"/>
                    <a:pt x="84" y="58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Calibri" panose="020F0502020204030204" pitchFamily="34" charset="0"/>
                <a:ea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2714625" y="1643063"/>
            <a:ext cx="1903413" cy="1903412"/>
            <a:chOff x="2714612" y="1643056"/>
            <a:chExt cx="1903642" cy="1903642"/>
          </a:xfrm>
        </p:grpSpPr>
        <p:sp>
          <p:nvSpPr>
            <p:cNvPr id="29" name="Arc 8"/>
            <p:cNvSpPr/>
            <p:nvPr/>
          </p:nvSpPr>
          <p:spPr>
            <a:xfrm>
              <a:off x="2714612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5875">
              <a:noFill/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9" name="Freeform 73"/>
            <p:cNvSpPr>
              <a:spLocks noChangeAspect="1" noEditPoints="1" noChangeArrowheads="1"/>
            </p:cNvSpPr>
            <p:nvPr/>
          </p:nvSpPr>
          <p:spPr bwMode="auto">
            <a:xfrm>
              <a:off x="3410021" y="2841763"/>
              <a:ext cx="495360" cy="42867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7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50 h 81"/>
                <a:gd name="T14" fmla="*/ 46 w 94"/>
                <a:gd name="T15" fmla="*/ 47 h 81"/>
                <a:gd name="T16" fmla="*/ 34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4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1 h 81"/>
                <a:gd name="T46" fmla="*/ 87 w 94"/>
                <a:gd name="T47" fmla="*/ 1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4"/>
                <a:gd name="T94" fmla="*/ 0 h 81"/>
                <a:gd name="T95" fmla="*/ 94 w 94"/>
                <a:gd name="T96" fmla="*/ 81 h 8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8"/>
                    <a:pt x="0" y="29"/>
                    <a:pt x="4" y="19"/>
                  </a:cubicBezTo>
                  <a:close/>
                  <a:moveTo>
                    <a:pt x="87" y="23"/>
                  </a:moveTo>
                  <a:cubicBezTo>
                    <a:pt x="91" y="25"/>
                    <a:pt x="94" y="29"/>
                    <a:pt x="94" y="33"/>
                  </a:cubicBezTo>
                  <a:cubicBezTo>
                    <a:pt x="94" y="38"/>
                    <a:pt x="91" y="42"/>
                    <a:pt x="87" y="44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Calibri" panose="020F0502020204030204" pitchFamily="34" charset="0"/>
                <a:ea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6572250" y="1643063"/>
            <a:ext cx="1903413" cy="1903412"/>
            <a:chOff x="6572264" y="1643056"/>
            <a:chExt cx="1903642" cy="1903642"/>
          </a:xfrm>
        </p:grpSpPr>
        <p:sp>
          <p:nvSpPr>
            <p:cNvPr id="3" name="Arc 10"/>
            <p:cNvSpPr/>
            <p:nvPr/>
          </p:nvSpPr>
          <p:spPr>
            <a:xfrm>
              <a:off x="6572264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5875">
              <a:noFill/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0" name="Freeform 94"/>
            <p:cNvSpPr>
              <a:spLocks noChangeAspect="1" noEditPoints="1" noChangeArrowheads="1"/>
            </p:cNvSpPr>
            <p:nvPr/>
          </p:nvSpPr>
          <p:spPr bwMode="auto">
            <a:xfrm>
              <a:off x="7335944" y="2859228"/>
              <a:ext cx="495360" cy="392159"/>
            </a:xfrm>
            <a:custGeom>
              <a:avLst/>
              <a:gdLst>
                <a:gd name="T0" fmla="*/ 18 w 110"/>
                <a:gd name="T1" fmla="*/ 56 h 87"/>
                <a:gd name="T2" fmla="*/ 24 w 110"/>
                <a:gd name="T3" fmla="*/ 55 h 87"/>
                <a:gd name="T4" fmla="*/ 29 w 110"/>
                <a:gd name="T5" fmla="*/ 58 h 87"/>
                <a:gd name="T6" fmla="*/ 40 w 110"/>
                <a:gd name="T7" fmla="*/ 70 h 87"/>
                <a:gd name="T8" fmla="*/ 34 w 110"/>
                <a:gd name="T9" fmla="*/ 56 h 87"/>
                <a:gd name="T10" fmla="*/ 25 w 110"/>
                <a:gd name="T11" fmla="*/ 42 h 87"/>
                <a:gd name="T12" fmla="*/ 26 w 110"/>
                <a:gd name="T13" fmla="*/ 38 h 87"/>
                <a:gd name="T14" fmla="*/ 33 w 110"/>
                <a:gd name="T15" fmla="*/ 53 h 87"/>
                <a:gd name="T16" fmla="*/ 45 w 110"/>
                <a:gd name="T17" fmla="*/ 46 h 87"/>
                <a:gd name="T18" fmla="*/ 57 w 110"/>
                <a:gd name="T19" fmla="*/ 41 h 87"/>
                <a:gd name="T20" fmla="*/ 56 w 110"/>
                <a:gd name="T21" fmla="*/ 35 h 87"/>
                <a:gd name="T22" fmla="*/ 60 w 110"/>
                <a:gd name="T23" fmla="*/ 30 h 87"/>
                <a:gd name="T24" fmla="*/ 71 w 110"/>
                <a:gd name="T25" fmla="*/ 33 h 87"/>
                <a:gd name="T26" fmla="*/ 70 w 110"/>
                <a:gd name="T27" fmla="*/ 42 h 87"/>
                <a:gd name="T28" fmla="*/ 95 w 110"/>
                <a:gd name="T29" fmla="*/ 31 h 87"/>
                <a:gd name="T30" fmla="*/ 98 w 110"/>
                <a:gd name="T31" fmla="*/ 22 h 87"/>
                <a:gd name="T32" fmla="*/ 109 w 110"/>
                <a:gd name="T33" fmla="*/ 24 h 87"/>
                <a:gd name="T34" fmla="*/ 110 w 110"/>
                <a:gd name="T35" fmla="*/ 30 h 87"/>
                <a:gd name="T36" fmla="*/ 107 w 110"/>
                <a:gd name="T37" fmla="*/ 35 h 87"/>
                <a:gd name="T38" fmla="*/ 83 w 110"/>
                <a:gd name="T39" fmla="*/ 56 h 87"/>
                <a:gd name="T40" fmla="*/ 80 w 110"/>
                <a:gd name="T41" fmla="*/ 66 h 87"/>
                <a:gd name="T42" fmla="*/ 69 w 110"/>
                <a:gd name="T43" fmla="*/ 64 h 87"/>
                <a:gd name="T44" fmla="*/ 68 w 110"/>
                <a:gd name="T45" fmla="*/ 58 h 87"/>
                <a:gd name="T46" fmla="*/ 57 w 110"/>
                <a:gd name="T47" fmla="*/ 57 h 87"/>
                <a:gd name="T48" fmla="*/ 101 w 110"/>
                <a:gd name="T49" fmla="*/ 68 h 87"/>
                <a:gd name="T50" fmla="*/ 71 w 110"/>
                <a:gd name="T51" fmla="*/ 74 h 87"/>
                <a:gd name="T52" fmla="*/ 48 w 110"/>
                <a:gd name="T53" fmla="*/ 80 h 87"/>
                <a:gd name="T54" fmla="*/ 45 w 110"/>
                <a:gd name="T55" fmla="*/ 85 h 87"/>
                <a:gd name="T56" fmla="*/ 34 w 110"/>
                <a:gd name="T57" fmla="*/ 83 h 87"/>
                <a:gd name="T58" fmla="*/ 33 w 110"/>
                <a:gd name="T59" fmla="*/ 76 h 87"/>
                <a:gd name="T60" fmla="*/ 16 w 110"/>
                <a:gd name="T61" fmla="*/ 67 h 87"/>
                <a:gd name="T62" fmla="*/ 16 w 110"/>
                <a:gd name="T63" fmla="*/ 67 h 87"/>
                <a:gd name="T64" fmla="*/ 2 w 110"/>
                <a:gd name="T65" fmla="*/ 25 h 87"/>
                <a:gd name="T66" fmla="*/ 24 w 110"/>
                <a:gd name="T67" fmla="*/ 28 h 87"/>
                <a:gd name="T68" fmla="*/ 38 w 110"/>
                <a:gd name="T69" fmla="*/ 18 h 87"/>
                <a:gd name="T70" fmla="*/ 48 w 110"/>
                <a:gd name="T71" fmla="*/ 29 h 87"/>
                <a:gd name="T72" fmla="*/ 77 w 110"/>
                <a:gd name="T73" fmla="*/ 30 h 87"/>
                <a:gd name="T74" fmla="*/ 98 w 110"/>
                <a:gd name="T75" fmla="*/ 0 h 87"/>
                <a:gd name="T76" fmla="*/ 62 w 110"/>
                <a:gd name="T77" fmla="*/ 18 h 87"/>
                <a:gd name="T78" fmla="*/ 40 w 110"/>
                <a:gd name="T79" fmla="*/ 14 h 87"/>
                <a:gd name="T80" fmla="*/ 26 w 110"/>
                <a:gd name="T81" fmla="*/ 24 h 87"/>
                <a:gd name="T82" fmla="*/ 21 w 110"/>
                <a:gd name="T83" fmla="*/ 20 h 87"/>
                <a:gd name="T84" fmla="*/ 103 w 110"/>
                <a:gd name="T85" fmla="*/ 24 h 87"/>
                <a:gd name="T86" fmla="*/ 98 w 110"/>
                <a:gd name="T87" fmla="*/ 28 h 87"/>
                <a:gd name="T88" fmla="*/ 101 w 110"/>
                <a:gd name="T89" fmla="*/ 33 h 87"/>
                <a:gd name="T90" fmla="*/ 107 w 110"/>
                <a:gd name="T91" fmla="*/ 29 h 87"/>
                <a:gd name="T92" fmla="*/ 80 w 110"/>
                <a:gd name="T93" fmla="*/ 57 h 87"/>
                <a:gd name="T94" fmla="*/ 73 w 110"/>
                <a:gd name="T95" fmla="*/ 55 h 87"/>
                <a:gd name="T96" fmla="*/ 72 w 110"/>
                <a:gd name="T97" fmla="*/ 62 h 87"/>
                <a:gd name="T98" fmla="*/ 78 w 110"/>
                <a:gd name="T99" fmla="*/ 63 h 87"/>
                <a:gd name="T100" fmla="*/ 80 w 110"/>
                <a:gd name="T101" fmla="*/ 57 h 87"/>
                <a:gd name="T102" fmla="*/ 61 w 110"/>
                <a:gd name="T103" fmla="*/ 33 h 87"/>
                <a:gd name="T104" fmla="*/ 60 w 110"/>
                <a:gd name="T105" fmla="*/ 40 h 87"/>
                <a:gd name="T106" fmla="*/ 67 w 110"/>
                <a:gd name="T107" fmla="*/ 41 h 87"/>
                <a:gd name="T108" fmla="*/ 68 w 110"/>
                <a:gd name="T109" fmla="*/ 34 h 87"/>
                <a:gd name="T110" fmla="*/ 41 w 110"/>
                <a:gd name="T111" fmla="*/ 74 h 87"/>
                <a:gd name="T112" fmla="*/ 36 w 110"/>
                <a:gd name="T113" fmla="*/ 77 h 87"/>
                <a:gd name="T114" fmla="*/ 39 w 110"/>
                <a:gd name="T115" fmla="*/ 83 h 87"/>
                <a:gd name="T116" fmla="*/ 45 w 110"/>
                <a:gd name="T117" fmla="*/ 79 h 87"/>
                <a:gd name="T118" fmla="*/ 27 w 110"/>
                <a:gd name="T119" fmla="*/ 60 h 87"/>
                <a:gd name="T120" fmla="*/ 20 w 110"/>
                <a:gd name="T121" fmla="*/ 59 h 87"/>
                <a:gd name="T122" fmla="*/ 19 w 110"/>
                <a:gd name="T123" fmla="*/ 65 h 87"/>
                <a:gd name="T124" fmla="*/ 25 w 110"/>
                <a:gd name="T125" fmla="*/ 66 h 8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10"/>
                <a:gd name="T190" fmla="*/ 0 h 87"/>
                <a:gd name="T191" fmla="*/ 110 w 110"/>
                <a:gd name="T192" fmla="*/ 87 h 8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10" h="87">
                  <a:moveTo>
                    <a:pt x="0" y="61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16" y="58"/>
                    <a:pt x="17" y="57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20" y="55"/>
                    <a:pt x="22" y="54"/>
                    <a:pt x="24" y="55"/>
                  </a:cubicBezTo>
                  <a:cubicBezTo>
                    <a:pt x="27" y="55"/>
                    <a:pt x="28" y="56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1" y="60"/>
                    <a:pt x="31" y="62"/>
                    <a:pt x="31" y="64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9" y="71"/>
                    <a:pt x="40" y="70"/>
                    <a:pt x="40" y="70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7" y="42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6" y="40"/>
                    <a:pt x="56" y="38"/>
                    <a:pt x="56" y="35"/>
                  </a:cubicBezTo>
                  <a:cubicBezTo>
                    <a:pt x="57" y="33"/>
                    <a:pt x="58" y="31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1" y="29"/>
                    <a:pt x="63" y="29"/>
                    <a:pt x="65" y="29"/>
                  </a:cubicBezTo>
                  <a:cubicBezTo>
                    <a:pt x="68" y="30"/>
                    <a:pt x="69" y="31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2" y="34"/>
                    <a:pt x="72" y="36"/>
                    <a:pt x="72" y="39"/>
                  </a:cubicBezTo>
                  <a:cubicBezTo>
                    <a:pt x="71" y="40"/>
                    <a:pt x="71" y="41"/>
                    <a:pt x="70" y="42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1"/>
                    <a:pt x="76" y="51"/>
                    <a:pt x="77" y="5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4" y="30"/>
                    <a:pt x="94" y="28"/>
                    <a:pt x="94" y="27"/>
                  </a:cubicBezTo>
                  <a:cubicBezTo>
                    <a:pt x="95" y="25"/>
                    <a:pt x="96" y="23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100" y="21"/>
                    <a:pt x="102" y="20"/>
                    <a:pt x="104" y="21"/>
                  </a:cubicBezTo>
                  <a:cubicBezTo>
                    <a:pt x="106" y="21"/>
                    <a:pt x="108" y="22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6"/>
                    <a:pt x="110" y="28"/>
                    <a:pt x="110" y="30"/>
                  </a:cubicBezTo>
                  <a:cubicBezTo>
                    <a:pt x="110" y="32"/>
                    <a:pt x="108" y="34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5" y="36"/>
                    <a:pt x="103" y="37"/>
                    <a:pt x="101" y="36"/>
                  </a:cubicBezTo>
                  <a:cubicBezTo>
                    <a:pt x="101" y="36"/>
                    <a:pt x="100" y="36"/>
                    <a:pt x="100" y="3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3" y="57"/>
                    <a:pt x="84" y="59"/>
                    <a:pt x="83" y="61"/>
                  </a:cubicBezTo>
                  <a:cubicBezTo>
                    <a:pt x="83" y="63"/>
                    <a:pt x="82" y="65"/>
                    <a:pt x="80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78" y="67"/>
                    <a:pt x="76" y="67"/>
                    <a:pt x="74" y="67"/>
                  </a:cubicBezTo>
                  <a:cubicBezTo>
                    <a:pt x="72" y="67"/>
                    <a:pt x="70" y="65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8" y="62"/>
                    <a:pt x="67" y="60"/>
                    <a:pt x="68" y="58"/>
                  </a:cubicBezTo>
                  <a:cubicBezTo>
                    <a:pt x="68" y="57"/>
                    <a:pt x="68" y="56"/>
                    <a:pt x="69" y="55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8" y="76"/>
                    <a:pt x="49" y="78"/>
                    <a:pt x="48" y="80"/>
                  </a:cubicBezTo>
                  <a:cubicBezTo>
                    <a:pt x="48" y="82"/>
                    <a:pt x="46" y="84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3" y="86"/>
                    <a:pt x="41" y="87"/>
                    <a:pt x="39" y="86"/>
                  </a:cubicBezTo>
                  <a:cubicBezTo>
                    <a:pt x="37" y="86"/>
                    <a:pt x="35" y="84"/>
                    <a:pt x="34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3" y="81"/>
                    <a:pt x="32" y="79"/>
                    <a:pt x="33" y="77"/>
                  </a:cubicBezTo>
                  <a:cubicBezTo>
                    <a:pt x="33" y="77"/>
                    <a:pt x="33" y="76"/>
                    <a:pt x="33" y="7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4" y="70"/>
                    <a:pt x="23" y="71"/>
                    <a:pt x="21" y="70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61"/>
                    <a:pt x="0" y="61"/>
                    <a:pt x="0" y="61"/>
                  </a:cubicBezTo>
                  <a:close/>
                  <a:moveTo>
                    <a:pt x="2" y="25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" y="25"/>
                    <a:pt x="2" y="25"/>
                    <a:pt x="2" y="25"/>
                  </a:cubicBezTo>
                  <a:close/>
                  <a:moveTo>
                    <a:pt x="106" y="26"/>
                  </a:moveTo>
                  <a:cubicBezTo>
                    <a:pt x="106" y="25"/>
                    <a:pt x="104" y="24"/>
                    <a:pt x="103" y="24"/>
                  </a:cubicBezTo>
                  <a:cubicBezTo>
                    <a:pt x="102" y="24"/>
                    <a:pt x="101" y="24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9" y="25"/>
                    <a:pt x="98" y="26"/>
                    <a:pt x="98" y="28"/>
                  </a:cubicBezTo>
                  <a:cubicBezTo>
                    <a:pt x="97" y="29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3"/>
                    <a:pt x="101" y="33"/>
                  </a:cubicBezTo>
                  <a:cubicBezTo>
                    <a:pt x="103" y="33"/>
                    <a:pt x="104" y="33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1"/>
                    <a:pt x="107" y="29"/>
                  </a:cubicBezTo>
                  <a:cubicBezTo>
                    <a:pt x="107" y="28"/>
                    <a:pt x="107" y="27"/>
                    <a:pt x="106" y="26"/>
                  </a:cubicBezTo>
                  <a:cubicBezTo>
                    <a:pt x="106" y="26"/>
                    <a:pt x="106" y="26"/>
                    <a:pt x="106" y="26"/>
                  </a:cubicBezTo>
                  <a:close/>
                  <a:moveTo>
                    <a:pt x="80" y="57"/>
                  </a:moveTo>
                  <a:cubicBezTo>
                    <a:pt x="79" y="56"/>
                    <a:pt x="78" y="55"/>
                    <a:pt x="77" y="55"/>
                  </a:cubicBezTo>
                  <a:cubicBezTo>
                    <a:pt x="75" y="54"/>
                    <a:pt x="74" y="55"/>
                    <a:pt x="73" y="55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2" y="56"/>
                    <a:pt x="71" y="57"/>
                    <a:pt x="71" y="58"/>
                  </a:cubicBezTo>
                  <a:cubicBezTo>
                    <a:pt x="71" y="60"/>
                    <a:pt x="71" y="61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63"/>
                    <a:pt x="73" y="64"/>
                    <a:pt x="75" y="64"/>
                  </a:cubicBezTo>
                  <a:cubicBezTo>
                    <a:pt x="76" y="64"/>
                    <a:pt x="77" y="64"/>
                    <a:pt x="78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9" y="63"/>
                    <a:pt x="80" y="62"/>
                    <a:pt x="80" y="60"/>
                  </a:cubicBezTo>
                  <a:cubicBezTo>
                    <a:pt x="81" y="59"/>
                    <a:pt x="80" y="58"/>
                    <a:pt x="80" y="57"/>
                  </a:cubicBezTo>
                  <a:cubicBezTo>
                    <a:pt x="80" y="57"/>
                    <a:pt x="80" y="57"/>
                    <a:pt x="80" y="57"/>
                  </a:cubicBezTo>
                  <a:close/>
                  <a:moveTo>
                    <a:pt x="68" y="34"/>
                  </a:moveTo>
                  <a:cubicBezTo>
                    <a:pt x="67" y="33"/>
                    <a:pt x="66" y="33"/>
                    <a:pt x="65" y="32"/>
                  </a:cubicBezTo>
                  <a:cubicBezTo>
                    <a:pt x="64" y="32"/>
                    <a:pt x="62" y="32"/>
                    <a:pt x="61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0" y="34"/>
                    <a:pt x="59" y="35"/>
                    <a:pt x="59" y="36"/>
                  </a:cubicBezTo>
                  <a:cubicBezTo>
                    <a:pt x="59" y="37"/>
                    <a:pt x="59" y="39"/>
                    <a:pt x="6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1" y="41"/>
                    <a:pt x="62" y="41"/>
                    <a:pt x="63" y="42"/>
                  </a:cubicBezTo>
                  <a:cubicBezTo>
                    <a:pt x="64" y="42"/>
                    <a:pt x="66" y="42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0"/>
                    <a:pt x="68" y="39"/>
                    <a:pt x="69" y="38"/>
                  </a:cubicBezTo>
                  <a:cubicBezTo>
                    <a:pt x="69" y="37"/>
                    <a:pt x="69" y="35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lose/>
                  <a:moveTo>
                    <a:pt x="44" y="76"/>
                  </a:moveTo>
                  <a:cubicBezTo>
                    <a:pt x="44" y="75"/>
                    <a:pt x="43" y="74"/>
                    <a:pt x="41" y="74"/>
                  </a:cubicBezTo>
                  <a:cubicBezTo>
                    <a:pt x="40" y="73"/>
                    <a:pt x="39" y="74"/>
                    <a:pt x="38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5"/>
                    <a:pt x="36" y="76"/>
                    <a:pt x="36" y="77"/>
                  </a:cubicBezTo>
                  <a:cubicBezTo>
                    <a:pt x="35" y="79"/>
                    <a:pt x="36" y="80"/>
                    <a:pt x="36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7" y="82"/>
                    <a:pt x="38" y="83"/>
                    <a:pt x="39" y="83"/>
                  </a:cubicBezTo>
                  <a:cubicBezTo>
                    <a:pt x="41" y="83"/>
                    <a:pt x="42" y="83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4" y="82"/>
                    <a:pt x="45" y="81"/>
                    <a:pt x="45" y="79"/>
                  </a:cubicBezTo>
                  <a:cubicBezTo>
                    <a:pt x="45" y="78"/>
                    <a:pt x="45" y="77"/>
                    <a:pt x="44" y="76"/>
                  </a:cubicBezTo>
                  <a:cubicBezTo>
                    <a:pt x="44" y="76"/>
                    <a:pt x="44" y="76"/>
                    <a:pt x="44" y="76"/>
                  </a:cubicBezTo>
                  <a:close/>
                  <a:moveTo>
                    <a:pt x="27" y="60"/>
                  </a:moveTo>
                  <a:cubicBezTo>
                    <a:pt x="26" y="59"/>
                    <a:pt x="25" y="58"/>
                    <a:pt x="24" y="58"/>
                  </a:cubicBezTo>
                  <a:cubicBezTo>
                    <a:pt x="22" y="58"/>
                    <a:pt x="21" y="58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9" y="59"/>
                    <a:pt x="18" y="60"/>
                    <a:pt x="18" y="62"/>
                  </a:cubicBezTo>
                  <a:cubicBezTo>
                    <a:pt x="18" y="63"/>
                    <a:pt x="18" y="64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6"/>
                    <a:pt x="21" y="67"/>
                    <a:pt x="22" y="67"/>
                  </a:cubicBezTo>
                  <a:cubicBezTo>
                    <a:pt x="23" y="67"/>
                    <a:pt x="24" y="67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6"/>
                    <a:pt x="27" y="65"/>
                    <a:pt x="27" y="63"/>
                  </a:cubicBezTo>
                  <a:cubicBezTo>
                    <a:pt x="28" y="62"/>
                    <a:pt x="27" y="61"/>
                    <a:pt x="27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Calibri" panose="020F0502020204030204" pitchFamily="34" charset="0"/>
                <a:ea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4643438" y="1643063"/>
            <a:ext cx="1903412" cy="1903412"/>
            <a:chOff x="4643438" y="1643056"/>
            <a:chExt cx="1903642" cy="1903642"/>
          </a:xfrm>
        </p:grpSpPr>
        <p:sp>
          <p:nvSpPr>
            <p:cNvPr id="16" name="Arc 9"/>
            <p:cNvSpPr/>
            <p:nvPr/>
          </p:nvSpPr>
          <p:spPr>
            <a:xfrm>
              <a:off x="4643438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1" name="Freeform 24"/>
            <p:cNvSpPr>
              <a:spLocks noChangeAspect="1" noEditPoints="1" noChangeArrowheads="1"/>
            </p:cNvSpPr>
            <p:nvPr/>
          </p:nvSpPr>
          <p:spPr bwMode="auto">
            <a:xfrm>
              <a:off x="5378539" y="1928841"/>
              <a:ext cx="433440" cy="485834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7"/>
                <a:gd name="T124" fmla="*/ 0 h 86"/>
                <a:gd name="T125" fmla="*/ 77 w 77"/>
                <a:gd name="T126" fmla="*/ 86 h 8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Calibri" panose="020F0502020204030204" pitchFamily="34" charset="0"/>
                <a:ea typeface="+mn-ea"/>
                <a:sym typeface="宋体" panose="02010600030101010101" pitchFamily="2" charset="-122"/>
              </a:endParaRPr>
            </a:p>
          </p:txBody>
        </p:sp>
      </p:grpSp>
      <p:sp>
        <p:nvSpPr>
          <p:cNvPr id="48" name="Content Placeholder 2"/>
          <p:cNvSpPr txBox="1"/>
          <p:nvPr/>
        </p:nvSpPr>
        <p:spPr>
          <a:xfrm>
            <a:off x="381000" y="3886200"/>
            <a:ext cx="8493125" cy="92868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</a:rPr>
              <a:t>单击此处添加文字，添加具体文字内容，您的说明文字在此处添加，此处输入详细的说明文字。单击此处添加文字，添加具体文字内容单击此处添加文字，添加具体文字内容，您的说明文字在此处添加，此处输入详细的说明文字。单击此处添加文字，添加具体文字内容，您的说明文字在此处添加，此处输入详细的说明文字。单击此处添加文字，添加具体文字内容单击</a:t>
            </a:r>
            <a:endParaRPr lang="zh-CN" altLang="en-US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华文细黑" panose="02010600040101010101" pitchFamily="2" charset="-122"/>
            </a:endParaRPr>
          </a:p>
        </p:txBody>
      </p:sp>
      <p:sp>
        <p:nvSpPr>
          <p:cNvPr id="24" name="文本框 48"/>
          <p:cNvSpPr txBox="1">
            <a:spLocks noChangeArrowheads="1"/>
          </p:cNvSpPr>
          <p:nvPr/>
        </p:nvSpPr>
        <p:spPr bwMode="auto">
          <a:xfrm>
            <a:off x="3863975" y="2540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成本</a:t>
            </a:r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控制</a:t>
            </a:r>
          </a:p>
        </p:txBody>
      </p:sp>
      <p:sp>
        <p:nvSpPr>
          <p:cNvPr id="25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327650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771775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48" grpId="0"/>
      <p:bldP spid="24" grpId="0"/>
      <p:bldP spid="2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 bwMode="auto">
          <a:xfrm>
            <a:off x="925513" y="2841625"/>
            <a:ext cx="1133475" cy="1136650"/>
            <a:chOff x="925080" y="2842151"/>
            <a:chExt cx="1134462" cy="1136057"/>
          </a:xfrm>
        </p:grpSpPr>
        <p:sp>
          <p:nvSpPr>
            <p:cNvPr id="4" name="MH_Other_3"/>
            <p:cNvSpPr/>
            <p:nvPr>
              <p:custDataLst>
                <p:tags r:id="rId12"/>
              </p:custDataLst>
            </p:nvPr>
          </p:nvSpPr>
          <p:spPr>
            <a:xfrm>
              <a:off x="925080" y="2842151"/>
              <a:ext cx="1134462" cy="1136057"/>
            </a:xfrm>
            <a:prstGeom prst="teardrop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54000" rIns="8100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27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054" name="MH_Other_5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1258745" y="3129339"/>
              <a:ext cx="467131" cy="502974"/>
            </a:xfrm>
            <a:custGeom>
              <a:avLst/>
              <a:gdLst>
                <a:gd name="T0" fmla="*/ 2147483646 w 67"/>
                <a:gd name="T1" fmla="*/ 2147483646 h 72"/>
                <a:gd name="T2" fmla="*/ 2147483646 w 67"/>
                <a:gd name="T3" fmla="*/ 2147483646 h 72"/>
                <a:gd name="T4" fmla="*/ 2147483646 w 67"/>
                <a:gd name="T5" fmla="*/ 2147483646 h 72"/>
                <a:gd name="T6" fmla="*/ 0 w 67"/>
                <a:gd name="T7" fmla="*/ 2147483646 h 72"/>
                <a:gd name="T8" fmla="*/ 0 w 67"/>
                <a:gd name="T9" fmla="*/ 2147483646 h 72"/>
                <a:gd name="T10" fmla="*/ 2147483646 w 67"/>
                <a:gd name="T11" fmla="*/ 2147483646 h 72"/>
                <a:gd name="T12" fmla="*/ 2147483646 w 67"/>
                <a:gd name="T13" fmla="*/ 2147483646 h 72"/>
                <a:gd name="T14" fmla="*/ 2147483646 w 67"/>
                <a:gd name="T15" fmla="*/ 2147483646 h 72"/>
                <a:gd name="T16" fmla="*/ 2147483646 w 67"/>
                <a:gd name="T17" fmla="*/ 0 h 72"/>
                <a:gd name="T18" fmla="*/ 2147483646 w 67"/>
                <a:gd name="T19" fmla="*/ 0 h 72"/>
                <a:gd name="T20" fmla="*/ 2147483646 w 67"/>
                <a:gd name="T21" fmla="*/ 2147483646 h 72"/>
                <a:gd name="T22" fmla="*/ 2147483646 w 67"/>
                <a:gd name="T23" fmla="*/ 2147483646 h 72"/>
                <a:gd name="T24" fmla="*/ 2147483646 w 67"/>
                <a:gd name="T25" fmla="*/ 2147483646 h 72"/>
                <a:gd name="T26" fmla="*/ 2147483646 w 67"/>
                <a:gd name="T27" fmla="*/ 2147483646 h 72"/>
                <a:gd name="T28" fmla="*/ 2147483646 w 67"/>
                <a:gd name="T29" fmla="*/ 0 h 72"/>
                <a:gd name="T30" fmla="*/ 2147483646 w 67"/>
                <a:gd name="T31" fmla="*/ 0 h 72"/>
                <a:gd name="T32" fmla="*/ 2147483646 w 67"/>
                <a:gd name="T33" fmla="*/ 2147483646 h 72"/>
                <a:gd name="T34" fmla="*/ 2147483646 w 67"/>
                <a:gd name="T35" fmla="*/ 2147483646 h 72"/>
                <a:gd name="T36" fmla="*/ 2147483646 w 67"/>
                <a:gd name="T37" fmla="*/ 2147483646 h 72"/>
                <a:gd name="T38" fmla="*/ 2147483646 w 67"/>
                <a:gd name="T39" fmla="*/ 2147483646 h 72"/>
                <a:gd name="T40" fmla="*/ 2147483646 w 67"/>
                <a:gd name="T41" fmla="*/ 2147483646 h 72"/>
                <a:gd name="T42" fmla="*/ 2147483646 w 67"/>
                <a:gd name="T43" fmla="*/ 2147483646 h 72"/>
                <a:gd name="T44" fmla="*/ 2147483646 w 67"/>
                <a:gd name="T45" fmla="*/ 2147483646 h 72"/>
                <a:gd name="T46" fmla="*/ 2147483646 w 67"/>
                <a:gd name="T47" fmla="*/ 2147483646 h 72"/>
                <a:gd name="T48" fmla="*/ 2147483646 w 67"/>
                <a:gd name="T49" fmla="*/ 2147483646 h 72"/>
                <a:gd name="T50" fmla="*/ 2147483646 w 67"/>
                <a:gd name="T51" fmla="*/ 2147483646 h 72"/>
                <a:gd name="T52" fmla="*/ 2147483646 w 67"/>
                <a:gd name="T53" fmla="*/ 2147483646 h 72"/>
                <a:gd name="T54" fmla="*/ 2147483646 w 67"/>
                <a:gd name="T55" fmla="*/ 2147483646 h 72"/>
                <a:gd name="T56" fmla="*/ 2147483646 w 67"/>
                <a:gd name="T57" fmla="*/ 2147483646 h 72"/>
                <a:gd name="T58" fmla="*/ 2147483646 w 67"/>
                <a:gd name="T59" fmla="*/ 2147483646 h 72"/>
                <a:gd name="T60" fmla="*/ 2147483646 w 67"/>
                <a:gd name="T61" fmla="*/ 2147483646 h 72"/>
                <a:gd name="T62" fmla="*/ 2147483646 w 67"/>
                <a:gd name="T63" fmla="*/ 2147483646 h 72"/>
                <a:gd name="T64" fmla="*/ 2147483646 w 67"/>
                <a:gd name="T65" fmla="*/ 2147483646 h 72"/>
                <a:gd name="T66" fmla="*/ 2147483646 w 67"/>
                <a:gd name="T67" fmla="*/ 2147483646 h 72"/>
                <a:gd name="T68" fmla="*/ 2147483646 w 67"/>
                <a:gd name="T69" fmla="*/ 2147483646 h 72"/>
                <a:gd name="T70" fmla="*/ 2147483646 w 67"/>
                <a:gd name="T71" fmla="*/ 2147483646 h 72"/>
                <a:gd name="T72" fmla="*/ 2147483646 w 67"/>
                <a:gd name="T73" fmla="*/ 2147483646 h 72"/>
                <a:gd name="T74" fmla="*/ 2147483646 w 67"/>
                <a:gd name="T75" fmla="*/ 2147483646 h 72"/>
                <a:gd name="T76" fmla="*/ 2147483646 w 67"/>
                <a:gd name="T77" fmla="*/ 2147483646 h 72"/>
                <a:gd name="T78" fmla="*/ 2147483646 w 67"/>
                <a:gd name="T79" fmla="*/ 2147483646 h 72"/>
                <a:gd name="T80" fmla="*/ 2147483646 w 67"/>
                <a:gd name="T81" fmla="*/ 2147483646 h 72"/>
                <a:gd name="T82" fmla="*/ 2147483646 w 67"/>
                <a:gd name="T83" fmla="*/ 2147483646 h 72"/>
                <a:gd name="T84" fmla="*/ 2147483646 w 67"/>
                <a:gd name="T85" fmla="*/ 2147483646 h 72"/>
                <a:gd name="T86" fmla="*/ 2147483646 w 67"/>
                <a:gd name="T87" fmla="*/ 2147483646 h 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2116138" y="2841625"/>
            <a:ext cx="1595437" cy="1595438"/>
            <a:chOff x="2115386" y="2842151"/>
            <a:chExt cx="1595585" cy="1595585"/>
          </a:xfrm>
        </p:grpSpPr>
        <p:sp>
          <p:nvSpPr>
            <p:cNvPr id="2" name="MH_Other_1"/>
            <p:cNvSpPr/>
            <p:nvPr>
              <p:custDataLst>
                <p:tags r:id="rId10"/>
              </p:custDataLst>
            </p:nvPr>
          </p:nvSpPr>
          <p:spPr>
            <a:xfrm rot="16200000">
              <a:off x="2115387" y="2842150"/>
              <a:ext cx="1595585" cy="1595585"/>
            </a:xfrm>
            <a:prstGeom prst="teardrop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27000" tIns="27000" rIns="8100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27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055" name="MH_Other_6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2659949" y="3381951"/>
              <a:ext cx="506460" cy="436603"/>
            </a:xfrm>
            <a:custGeom>
              <a:avLst/>
              <a:gdLst>
                <a:gd name="T0" fmla="*/ 2147483646 w 73"/>
                <a:gd name="T1" fmla="*/ 2147483646 h 63"/>
                <a:gd name="T2" fmla="*/ 2147483646 w 73"/>
                <a:gd name="T3" fmla="*/ 2147483646 h 63"/>
                <a:gd name="T4" fmla="*/ 2147483646 w 73"/>
                <a:gd name="T5" fmla="*/ 2147483646 h 63"/>
                <a:gd name="T6" fmla="*/ 2147483646 w 73"/>
                <a:gd name="T7" fmla="*/ 2147483646 h 63"/>
                <a:gd name="T8" fmla="*/ 2147483646 w 73"/>
                <a:gd name="T9" fmla="*/ 2147483646 h 63"/>
                <a:gd name="T10" fmla="*/ 2147483646 w 73"/>
                <a:gd name="T11" fmla="*/ 2147483646 h 63"/>
                <a:gd name="T12" fmla="*/ 2147483646 w 73"/>
                <a:gd name="T13" fmla="*/ 2147483646 h 63"/>
                <a:gd name="T14" fmla="*/ 2147483646 w 73"/>
                <a:gd name="T15" fmla="*/ 2147483646 h 63"/>
                <a:gd name="T16" fmla="*/ 2147483646 w 73"/>
                <a:gd name="T17" fmla="*/ 2147483646 h 63"/>
                <a:gd name="T18" fmla="*/ 0 w 73"/>
                <a:gd name="T19" fmla="*/ 2147483646 h 63"/>
                <a:gd name="T20" fmla="*/ 0 w 73"/>
                <a:gd name="T21" fmla="*/ 2147483646 h 63"/>
                <a:gd name="T22" fmla="*/ 2147483646 w 73"/>
                <a:gd name="T23" fmla="*/ 0 h 63"/>
                <a:gd name="T24" fmla="*/ 2147483646 w 73"/>
                <a:gd name="T25" fmla="*/ 0 h 63"/>
                <a:gd name="T26" fmla="*/ 2147483646 w 73"/>
                <a:gd name="T27" fmla="*/ 2147483646 h 63"/>
                <a:gd name="T28" fmla="*/ 2147483646 w 73"/>
                <a:gd name="T29" fmla="*/ 2147483646 h 63"/>
                <a:gd name="T30" fmla="*/ 2147483646 w 73"/>
                <a:gd name="T31" fmla="*/ 2147483646 h 63"/>
                <a:gd name="T32" fmla="*/ 2147483646 w 73"/>
                <a:gd name="T33" fmla="*/ 2147483646 h 63"/>
                <a:gd name="T34" fmla="*/ 2147483646 w 73"/>
                <a:gd name="T35" fmla="*/ 2147483646 h 63"/>
                <a:gd name="T36" fmla="*/ 2147483646 w 73"/>
                <a:gd name="T37" fmla="*/ 2147483646 h 63"/>
                <a:gd name="T38" fmla="*/ 2147483646 w 73"/>
                <a:gd name="T39" fmla="*/ 2147483646 h 63"/>
                <a:gd name="T40" fmla="*/ 2147483646 w 73"/>
                <a:gd name="T41" fmla="*/ 2147483646 h 63"/>
                <a:gd name="T42" fmla="*/ 2147483646 w 73"/>
                <a:gd name="T43" fmla="*/ 2147483646 h 63"/>
                <a:gd name="T44" fmla="*/ 2147483646 w 73"/>
                <a:gd name="T45" fmla="*/ 2147483646 h 63"/>
                <a:gd name="T46" fmla="*/ 2147483646 w 73"/>
                <a:gd name="T47" fmla="*/ 2147483646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2116138" y="1652588"/>
            <a:ext cx="1135062" cy="1133475"/>
            <a:chOff x="2115386" y="1651845"/>
            <a:chExt cx="1136057" cy="1134461"/>
          </a:xfrm>
        </p:grpSpPr>
        <p:sp>
          <p:nvSpPr>
            <p:cNvPr id="3" name="MH_Other_2"/>
            <p:cNvSpPr/>
            <p:nvPr>
              <p:custDataLst>
                <p:tags r:id="rId8"/>
              </p:custDataLst>
            </p:nvPr>
          </p:nvSpPr>
          <p:spPr>
            <a:xfrm rot="10800000">
              <a:off x="2115386" y="1651845"/>
              <a:ext cx="1136057" cy="1134461"/>
            </a:xfrm>
            <a:prstGeom prst="teardrop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tIns="27000" rIns="2700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3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056" name="MH_Other_7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2429987" y="2039532"/>
              <a:ext cx="506856" cy="382920"/>
            </a:xfrm>
            <a:custGeom>
              <a:avLst/>
              <a:gdLst>
                <a:gd name="T0" fmla="*/ 2147483646 w 158"/>
                <a:gd name="T1" fmla="*/ 2147483646 h 119"/>
                <a:gd name="T2" fmla="*/ 0 w 158"/>
                <a:gd name="T3" fmla="*/ 2147483646 h 119"/>
                <a:gd name="T4" fmla="*/ 0 w 158"/>
                <a:gd name="T5" fmla="*/ 0 h 119"/>
                <a:gd name="T6" fmla="*/ 2147483646 w 158"/>
                <a:gd name="T7" fmla="*/ 0 h 119"/>
                <a:gd name="T8" fmla="*/ 2147483646 w 158"/>
                <a:gd name="T9" fmla="*/ 2147483646 h 119"/>
                <a:gd name="T10" fmla="*/ 2147483646 w 158"/>
                <a:gd name="T11" fmla="*/ 2147483646 h 119"/>
                <a:gd name="T12" fmla="*/ 2147483646 w 158"/>
                <a:gd name="T13" fmla="*/ 2147483646 h 119"/>
                <a:gd name="T14" fmla="*/ 2147483646 w 158"/>
                <a:gd name="T15" fmla="*/ 2147483646 h 119"/>
                <a:gd name="T16" fmla="*/ 2147483646 w 158"/>
                <a:gd name="T17" fmla="*/ 2147483646 h 119"/>
                <a:gd name="T18" fmla="*/ 2147483646 w 158"/>
                <a:gd name="T19" fmla="*/ 2147483646 h 119"/>
                <a:gd name="T20" fmla="*/ 2147483646 w 158"/>
                <a:gd name="T21" fmla="*/ 2147483646 h 119"/>
                <a:gd name="T22" fmla="*/ 2147483646 w 158"/>
                <a:gd name="T23" fmla="*/ 2147483646 h 119"/>
                <a:gd name="T24" fmla="*/ 2147483646 w 158"/>
                <a:gd name="T25" fmla="*/ 2147483646 h 119"/>
                <a:gd name="T26" fmla="*/ 2147483646 w 158"/>
                <a:gd name="T27" fmla="*/ 2147483646 h 119"/>
                <a:gd name="T28" fmla="*/ 2147483646 w 158"/>
                <a:gd name="T29" fmla="*/ 2147483646 h 119"/>
                <a:gd name="T30" fmla="*/ 2147483646 w 158"/>
                <a:gd name="T31" fmla="*/ 2147483646 h 119"/>
                <a:gd name="T32" fmla="*/ 2147483646 w 158"/>
                <a:gd name="T33" fmla="*/ 2147483646 h 119"/>
                <a:gd name="T34" fmla="*/ 2147483646 w 158"/>
                <a:gd name="T35" fmla="*/ 2147483646 h 119"/>
                <a:gd name="T36" fmla="*/ 2147483646 w 158"/>
                <a:gd name="T37" fmla="*/ 2147483646 h 119"/>
                <a:gd name="T38" fmla="*/ 2147483646 w 158"/>
                <a:gd name="T39" fmla="*/ 2147483646 h 119"/>
                <a:gd name="T40" fmla="*/ 2147483646 w 158"/>
                <a:gd name="T41" fmla="*/ 2147483646 h 119"/>
                <a:gd name="T42" fmla="*/ 2147483646 w 158"/>
                <a:gd name="T43" fmla="*/ 2147483646 h 119"/>
                <a:gd name="T44" fmla="*/ 2147483646 w 158"/>
                <a:gd name="T45" fmla="*/ 2147483646 h 119"/>
                <a:gd name="T46" fmla="*/ 2147483646 w 158"/>
                <a:gd name="T47" fmla="*/ 2147483646 h 119"/>
                <a:gd name="T48" fmla="*/ 2147483646 w 158"/>
                <a:gd name="T49" fmla="*/ 2147483646 h 119"/>
                <a:gd name="T50" fmla="*/ 2147483646 w 158"/>
                <a:gd name="T51" fmla="*/ 2147483646 h 119"/>
                <a:gd name="T52" fmla="*/ 2147483646 w 158"/>
                <a:gd name="T53" fmla="*/ 2147483646 h 1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919163" y="1663700"/>
            <a:ext cx="1133475" cy="1133475"/>
            <a:chOff x="918697" y="1663014"/>
            <a:chExt cx="1134462" cy="1134462"/>
          </a:xfrm>
        </p:grpSpPr>
        <p:sp>
          <p:nvSpPr>
            <p:cNvPr id="5" name="MH_Other_4"/>
            <p:cNvSpPr/>
            <p:nvPr>
              <p:custDataLst>
                <p:tags r:id="rId6"/>
              </p:custDataLst>
            </p:nvPr>
          </p:nvSpPr>
          <p:spPr>
            <a:xfrm rot="5400000">
              <a:off x="918697" y="1663014"/>
              <a:ext cx="1134462" cy="1134462"/>
            </a:xfrm>
            <a:prstGeom prst="teardrop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81000" tIns="27000" r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27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057" name="MH_Other_8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1319095" y="1961724"/>
              <a:ext cx="347965" cy="584709"/>
            </a:xfrm>
            <a:custGeom>
              <a:avLst/>
              <a:gdLst>
                <a:gd name="T0" fmla="*/ 2147483646 w 29"/>
                <a:gd name="T1" fmla="*/ 2147483646 h 49"/>
                <a:gd name="T2" fmla="*/ 2147483646 w 29"/>
                <a:gd name="T3" fmla="*/ 2147483646 h 49"/>
                <a:gd name="T4" fmla="*/ 2147483646 w 29"/>
                <a:gd name="T5" fmla="*/ 2147483646 h 49"/>
                <a:gd name="T6" fmla="*/ 0 w 29"/>
                <a:gd name="T7" fmla="*/ 2147483646 h 49"/>
                <a:gd name="T8" fmla="*/ 0 w 29"/>
                <a:gd name="T9" fmla="*/ 2147483646 h 49"/>
                <a:gd name="T10" fmla="*/ 2147483646 w 29"/>
                <a:gd name="T11" fmla="*/ 0 h 49"/>
                <a:gd name="T12" fmla="*/ 2147483646 w 29"/>
                <a:gd name="T13" fmla="*/ 0 h 49"/>
                <a:gd name="T14" fmla="*/ 2147483646 w 29"/>
                <a:gd name="T15" fmla="*/ 2147483646 h 49"/>
                <a:gd name="T16" fmla="*/ 2147483646 w 29"/>
                <a:gd name="T17" fmla="*/ 2147483646 h 49"/>
                <a:gd name="T18" fmla="*/ 2147483646 w 29"/>
                <a:gd name="T19" fmla="*/ 2147483646 h 49"/>
                <a:gd name="T20" fmla="*/ 2147483646 w 29"/>
                <a:gd name="T21" fmla="*/ 2147483646 h 49"/>
                <a:gd name="T22" fmla="*/ 2147483646 w 29"/>
                <a:gd name="T23" fmla="*/ 2147483646 h 49"/>
                <a:gd name="T24" fmla="*/ 2147483646 w 29"/>
                <a:gd name="T25" fmla="*/ 2147483646 h 49"/>
                <a:gd name="T26" fmla="*/ 2147483646 w 29"/>
                <a:gd name="T27" fmla="*/ 2147483646 h 49"/>
                <a:gd name="T28" fmla="*/ 2147483646 w 29"/>
                <a:gd name="T29" fmla="*/ 2147483646 h 49"/>
                <a:gd name="T30" fmla="*/ 2147483646 w 29"/>
                <a:gd name="T31" fmla="*/ 2147483646 h 49"/>
                <a:gd name="T32" fmla="*/ 2147483646 w 29"/>
                <a:gd name="T33" fmla="*/ 2147483646 h 49"/>
                <a:gd name="T34" fmla="*/ 2147483646 w 29"/>
                <a:gd name="T35" fmla="*/ 2147483646 h 49"/>
                <a:gd name="T36" fmla="*/ 2147483646 w 29"/>
                <a:gd name="T37" fmla="*/ 2147483646 h 49"/>
                <a:gd name="T38" fmla="*/ 2147483646 w 29"/>
                <a:gd name="T39" fmla="*/ 2147483646 h 49"/>
                <a:gd name="T40" fmla="*/ 2147483646 w 29"/>
                <a:gd name="T41" fmla="*/ 2147483646 h 49"/>
                <a:gd name="T42" fmla="*/ 2147483646 w 29"/>
                <a:gd name="T43" fmla="*/ 2147483646 h 49"/>
                <a:gd name="T44" fmla="*/ 2147483646 w 29"/>
                <a:gd name="T45" fmla="*/ 2147483646 h 49"/>
                <a:gd name="T46" fmla="*/ 2147483646 w 29"/>
                <a:gd name="T47" fmla="*/ 2147483646 h 49"/>
                <a:gd name="T48" fmla="*/ 2147483646 w 29"/>
                <a:gd name="T49" fmla="*/ 2147483646 h 49"/>
                <a:gd name="T50" fmla="*/ 2147483646 w 29"/>
                <a:gd name="T51" fmla="*/ 2147483646 h 49"/>
                <a:gd name="T52" fmla="*/ 2147483646 w 29"/>
                <a:gd name="T53" fmla="*/ 2147483646 h 49"/>
                <a:gd name="T54" fmla="*/ 2147483646 w 29"/>
                <a:gd name="T55" fmla="*/ 2147483646 h 49"/>
                <a:gd name="T56" fmla="*/ 2147483646 w 29"/>
                <a:gd name="T57" fmla="*/ 2147483646 h 49"/>
                <a:gd name="T58" fmla="*/ 2147483646 w 29"/>
                <a:gd name="T59" fmla="*/ 2147483646 h 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</p:grpSp>
      <p:sp>
        <p:nvSpPr>
          <p:cNvPr id="20" name="MH_SubTitle_1"/>
          <p:cNvSpPr/>
          <p:nvPr>
            <p:custDataLst>
              <p:tags r:id="rId2"/>
            </p:custDataLst>
          </p:nvPr>
        </p:nvSpPr>
        <p:spPr>
          <a:xfrm>
            <a:off x="4244975" y="1663700"/>
            <a:ext cx="1395413" cy="379413"/>
          </a:xfrm>
          <a:prstGeom prst="roundRect">
            <a:avLst>
              <a:gd name="adj" fmla="val 2111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accent2"/>
                </a:solidFill>
              </a:rPr>
              <a:t>融资计划一</a:t>
            </a:r>
            <a:endParaRPr lang="en-US" altLang="zh-CN" sz="1400" dirty="0">
              <a:solidFill>
                <a:schemeClr val="accent2"/>
              </a:solidFill>
            </a:endParaRPr>
          </a:p>
        </p:txBody>
      </p:sp>
      <p:sp>
        <p:nvSpPr>
          <p:cNvPr id="24" name="MH_SubTitle_2"/>
          <p:cNvSpPr/>
          <p:nvPr>
            <p:custDataLst>
              <p:tags r:id="rId3"/>
            </p:custDataLst>
          </p:nvPr>
        </p:nvSpPr>
        <p:spPr>
          <a:xfrm>
            <a:off x="6380163" y="1663700"/>
            <a:ext cx="1398587" cy="379413"/>
          </a:xfrm>
          <a:prstGeom prst="roundRect">
            <a:avLst>
              <a:gd name="adj" fmla="val 2111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accent2"/>
                </a:solidFill>
              </a:rPr>
              <a:t>融资计划二</a:t>
            </a:r>
            <a:endParaRPr lang="en-US" altLang="zh-CN" sz="1400" dirty="0">
              <a:solidFill>
                <a:schemeClr val="accent2"/>
              </a:solidFill>
            </a:endParaRPr>
          </a:p>
        </p:txBody>
      </p:sp>
      <p:sp>
        <p:nvSpPr>
          <p:cNvPr id="27" name="MH_SubTitle_3"/>
          <p:cNvSpPr/>
          <p:nvPr>
            <p:custDataLst>
              <p:tags r:id="rId4"/>
            </p:custDataLst>
          </p:nvPr>
        </p:nvSpPr>
        <p:spPr>
          <a:xfrm>
            <a:off x="4244975" y="3233738"/>
            <a:ext cx="1395413" cy="379412"/>
          </a:xfrm>
          <a:prstGeom prst="roundRect">
            <a:avLst>
              <a:gd name="adj" fmla="val 2111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accent2"/>
                </a:solidFill>
              </a:rPr>
              <a:t>融资计划三</a:t>
            </a:r>
            <a:endParaRPr lang="en-US" altLang="zh-CN" sz="1400" dirty="0">
              <a:solidFill>
                <a:schemeClr val="accent2"/>
              </a:solidFill>
            </a:endParaRPr>
          </a:p>
        </p:txBody>
      </p:sp>
      <p:sp>
        <p:nvSpPr>
          <p:cNvPr id="29" name="MH_SubTitle_4"/>
          <p:cNvSpPr/>
          <p:nvPr>
            <p:custDataLst>
              <p:tags r:id="rId5"/>
            </p:custDataLst>
          </p:nvPr>
        </p:nvSpPr>
        <p:spPr>
          <a:xfrm>
            <a:off x="6380163" y="3233738"/>
            <a:ext cx="1398587" cy="379412"/>
          </a:xfrm>
          <a:prstGeom prst="roundRect">
            <a:avLst>
              <a:gd name="adj" fmla="val 2111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accent2"/>
                </a:solidFill>
              </a:rPr>
              <a:t>融资计划四</a:t>
            </a:r>
            <a:endParaRPr lang="en-US" altLang="zh-CN" sz="1400" dirty="0">
              <a:solidFill>
                <a:schemeClr val="accent2"/>
              </a:solidFill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4135438" y="2154238"/>
            <a:ext cx="1614487" cy="785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6272213" y="2176463"/>
            <a:ext cx="1614487" cy="784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4154488" y="3743325"/>
            <a:ext cx="1614487" cy="785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291263" y="3765550"/>
            <a:ext cx="1616075" cy="784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33" name="文本框 48"/>
          <p:cNvSpPr txBox="1">
            <a:spLocks noChangeArrowheads="1"/>
          </p:cNvSpPr>
          <p:nvPr/>
        </p:nvSpPr>
        <p:spPr bwMode="auto">
          <a:xfrm>
            <a:off x="3863975" y="2540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融资计划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34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327650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771775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27" grpId="0" animBg="1"/>
      <p:bldP spid="29" grpId="0" animBg="1"/>
      <p:bldP spid="25" grpId="0"/>
      <p:bldP spid="26" grpId="0"/>
      <p:bldP spid="30" grpId="0"/>
      <p:bldP spid="31" grpId="0"/>
      <p:bldP spid="33" grpId="0"/>
      <p:bldP spid="3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 bwMode="auto">
          <a:xfrm>
            <a:off x="3500438" y="2892425"/>
            <a:ext cx="1082675" cy="1244600"/>
            <a:chOff x="3501071" y="2892520"/>
            <a:chExt cx="1082385" cy="1244660"/>
          </a:xfrm>
        </p:grpSpPr>
        <p:sp>
          <p:nvSpPr>
            <p:cNvPr id="7" name="MH_Other_2"/>
            <p:cNvSpPr/>
            <p:nvPr>
              <p:custDataLst>
                <p:tags r:id="rId9"/>
              </p:custDataLst>
            </p:nvPr>
          </p:nvSpPr>
          <p:spPr>
            <a:xfrm>
              <a:off x="3501071" y="2892520"/>
              <a:ext cx="1082385" cy="1244660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5875">
              <a:noFill/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052" name="MH_Other_3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3847053" y="3321166"/>
              <a:ext cx="390420" cy="387369"/>
            </a:xfrm>
            <a:custGeom>
              <a:avLst/>
              <a:gdLst>
                <a:gd name="T0" fmla="*/ 2147483646 w 128"/>
                <a:gd name="T1" fmla="*/ 2147483646 h 128"/>
                <a:gd name="T2" fmla="*/ 2147483646 w 128"/>
                <a:gd name="T3" fmla="*/ 2147483646 h 128"/>
                <a:gd name="T4" fmla="*/ 2147483646 w 128"/>
                <a:gd name="T5" fmla="*/ 2147483646 h 128"/>
                <a:gd name="T6" fmla="*/ 2147483646 w 128"/>
                <a:gd name="T7" fmla="*/ 2147483646 h 128"/>
                <a:gd name="T8" fmla="*/ 2147483646 w 128"/>
                <a:gd name="T9" fmla="*/ 2147483646 h 128"/>
                <a:gd name="T10" fmla="*/ 2147483646 w 128"/>
                <a:gd name="T11" fmla="*/ 2147483646 h 128"/>
                <a:gd name="T12" fmla="*/ 2147483646 w 128"/>
                <a:gd name="T13" fmla="*/ 2147483646 h 128"/>
                <a:gd name="T14" fmla="*/ 2147483646 w 128"/>
                <a:gd name="T15" fmla="*/ 2147483646 h 128"/>
                <a:gd name="T16" fmla="*/ 2147483646 w 128"/>
                <a:gd name="T17" fmla="*/ 2147483646 h 128"/>
                <a:gd name="T18" fmla="*/ 2147483646 w 128"/>
                <a:gd name="T19" fmla="*/ 2147483646 h 128"/>
                <a:gd name="T20" fmla="*/ 2147483646 w 128"/>
                <a:gd name="T21" fmla="*/ 2147483646 h 128"/>
                <a:gd name="T22" fmla="*/ 2147483646 w 128"/>
                <a:gd name="T23" fmla="*/ 2147483646 h 128"/>
                <a:gd name="T24" fmla="*/ 2147483646 w 128"/>
                <a:gd name="T25" fmla="*/ 2147483646 h 128"/>
                <a:gd name="T26" fmla="*/ 2147483646 w 128"/>
                <a:gd name="T27" fmla="*/ 0 h 128"/>
                <a:gd name="T28" fmla="*/ 0 w 128"/>
                <a:gd name="T29" fmla="*/ 2147483646 h 128"/>
                <a:gd name="T30" fmla="*/ 2147483646 w 128"/>
                <a:gd name="T31" fmla="*/ 2147483646 h 128"/>
                <a:gd name="T32" fmla="*/ 2147483646 w 128"/>
                <a:gd name="T33" fmla="*/ 2147483646 h 128"/>
                <a:gd name="T34" fmla="*/ 2147483646 w 128"/>
                <a:gd name="T35" fmla="*/ 2147483646 h 128"/>
                <a:gd name="T36" fmla="*/ 2147483646 w 128"/>
                <a:gd name="T37" fmla="*/ 2147483646 h 128"/>
                <a:gd name="T38" fmla="*/ 2147483646 w 128"/>
                <a:gd name="T39" fmla="*/ 2147483646 h 128"/>
                <a:gd name="T40" fmla="*/ 2147483646 w 128"/>
                <a:gd name="T41" fmla="*/ 2147483646 h 128"/>
                <a:gd name="T42" fmla="*/ 2147483646 w 128"/>
                <a:gd name="T43" fmla="*/ 2147483646 h 128"/>
                <a:gd name="T44" fmla="*/ 2147483646 w 128"/>
                <a:gd name="T45" fmla="*/ 2147483646 h 128"/>
                <a:gd name="T46" fmla="*/ 2147483646 w 128"/>
                <a:gd name="T47" fmla="*/ 2147483646 h 128"/>
                <a:gd name="T48" fmla="*/ 2147483646 w 128"/>
                <a:gd name="T49" fmla="*/ 2147483646 h 128"/>
                <a:gd name="T50" fmla="*/ 2147483646 w 128"/>
                <a:gd name="T51" fmla="*/ 2147483646 h 128"/>
                <a:gd name="T52" fmla="*/ 2147483646 w 128"/>
                <a:gd name="T53" fmla="*/ 2147483646 h 128"/>
                <a:gd name="T54" fmla="*/ 2147483646 w 128"/>
                <a:gd name="T55" fmla="*/ 2147483646 h 128"/>
                <a:gd name="T56" fmla="*/ 2147483646 w 128"/>
                <a:gd name="T57" fmla="*/ 2147483646 h 128"/>
                <a:gd name="T58" fmla="*/ 2147483646 w 128"/>
                <a:gd name="T59" fmla="*/ 2147483646 h 128"/>
                <a:gd name="T60" fmla="*/ 2147483646 w 128"/>
                <a:gd name="T61" fmla="*/ 2147483646 h 128"/>
                <a:gd name="T62" fmla="*/ 2147483646 w 128"/>
                <a:gd name="T63" fmla="*/ 2147483646 h 128"/>
                <a:gd name="T64" fmla="*/ 2147483646 w 128"/>
                <a:gd name="T65" fmla="*/ 2147483646 h 128"/>
                <a:gd name="T66" fmla="*/ 2147483646 w 128"/>
                <a:gd name="T67" fmla="*/ 2147483646 h 128"/>
                <a:gd name="T68" fmla="*/ 2147483646 w 128"/>
                <a:gd name="T69" fmla="*/ 2147483646 h 128"/>
                <a:gd name="T70" fmla="*/ 2147483646 w 128"/>
                <a:gd name="T71" fmla="*/ 2147483646 h 128"/>
                <a:gd name="T72" fmla="*/ 2147483646 w 128"/>
                <a:gd name="T73" fmla="*/ 2147483646 h 128"/>
                <a:gd name="T74" fmla="*/ 2147483646 w 128"/>
                <a:gd name="T75" fmla="*/ 2147483646 h 128"/>
                <a:gd name="T76" fmla="*/ 2147483646 w 128"/>
                <a:gd name="T77" fmla="*/ 2147483646 h 128"/>
                <a:gd name="T78" fmla="*/ 2147483646 w 128"/>
                <a:gd name="T79" fmla="*/ 2147483646 h 128"/>
                <a:gd name="T80" fmla="*/ 2147483646 w 128"/>
                <a:gd name="T81" fmla="*/ 2147483646 h 128"/>
                <a:gd name="T82" fmla="*/ 2147483646 w 128"/>
                <a:gd name="T83" fmla="*/ 2147483646 h 128"/>
                <a:gd name="T84" fmla="*/ 2147483646 w 128"/>
                <a:gd name="T85" fmla="*/ 2147483646 h 128"/>
                <a:gd name="T86" fmla="*/ 2147483646 w 128"/>
                <a:gd name="T87" fmla="*/ 2147483646 h 128"/>
                <a:gd name="T88" fmla="*/ 2147483646 w 128"/>
                <a:gd name="T89" fmla="*/ 2147483646 h 128"/>
                <a:gd name="T90" fmla="*/ 2147483646 w 128"/>
                <a:gd name="T91" fmla="*/ 2147483646 h 128"/>
                <a:gd name="T92" fmla="*/ 2147483646 w 128"/>
                <a:gd name="T93" fmla="*/ 2147483646 h 128"/>
                <a:gd name="T94" fmla="*/ 2147483646 w 128"/>
                <a:gd name="T95" fmla="*/ 2147483646 h 128"/>
                <a:gd name="T96" fmla="*/ 2147483646 w 128"/>
                <a:gd name="T97" fmla="*/ 2147483646 h 128"/>
                <a:gd name="T98" fmla="*/ 2147483646 w 128"/>
                <a:gd name="T99" fmla="*/ 2147483646 h 128"/>
                <a:gd name="T100" fmla="*/ 2147483646 w 128"/>
                <a:gd name="T101" fmla="*/ 2147483646 h 128"/>
                <a:gd name="T102" fmla="*/ 2147483646 w 128"/>
                <a:gd name="T103" fmla="*/ 2147483646 h 128"/>
                <a:gd name="T104" fmla="*/ 2147483646 w 128"/>
                <a:gd name="T105" fmla="*/ 2147483646 h 128"/>
                <a:gd name="T106" fmla="*/ 2147483646 w 128"/>
                <a:gd name="T107" fmla="*/ 2147483646 h 12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8" h="128">
                  <a:moveTo>
                    <a:pt x="54" y="52"/>
                  </a:moveTo>
                  <a:cubicBezTo>
                    <a:pt x="57" y="52"/>
                    <a:pt x="60" y="49"/>
                    <a:pt x="60" y="46"/>
                  </a:cubicBezTo>
                  <a:cubicBezTo>
                    <a:pt x="60" y="43"/>
                    <a:pt x="57" y="40"/>
                    <a:pt x="54" y="40"/>
                  </a:cubicBezTo>
                  <a:cubicBezTo>
                    <a:pt x="51" y="40"/>
                    <a:pt x="48" y="43"/>
                    <a:pt x="48" y="46"/>
                  </a:cubicBezTo>
                  <a:cubicBezTo>
                    <a:pt x="48" y="49"/>
                    <a:pt x="51" y="52"/>
                    <a:pt x="54" y="52"/>
                  </a:cubicBezTo>
                  <a:close/>
                  <a:moveTo>
                    <a:pt x="78" y="52"/>
                  </a:moveTo>
                  <a:cubicBezTo>
                    <a:pt x="81" y="52"/>
                    <a:pt x="84" y="49"/>
                    <a:pt x="84" y="46"/>
                  </a:cubicBezTo>
                  <a:cubicBezTo>
                    <a:pt x="84" y="43"/>
                    <a:pt x="81" y="40"/>
                    <a:pt x="78" y="40"/>
                  </a:cubicBezTo>
                  <a:cubicBezTo>
                    <a:pt x="75" y="40"/>
                    <a:pt x="72" y="43"/>
                    <a:pt x="72" y="46"/>
                  </a:cubicBezTo>
                  <a:cubicBezTo>
                    <a:pt x="72" y="49"/>
                    <a:pt x="75" y="52"/>
                    <a:pt x="78" y="52"/>
                  </a:cubicBezTo>
                  <a:close/>
                  <a:moveTo>
                    <a:pt x="42" y="90"/>
                  </a:moveTo>
                  <a:cubicBezTo>
                    <a:pt x="46" y="91"/>
                    <a:pt x="49" y="91"/>
                    <a:pt x="52" y="91"/>
                  </a:cubicBezTo>
                  <a:cubicBezTo>
                    <a:pt x="81" y="91"/>
                    <a:pt x="104" y="71"/>
                    <a:pt x="104" y="45"/>
                  </a:cubicBezTo>
                  <a:cubicBezTo>
                    <a:pt x="104" y="20"/>
                    <a:pt x="81" y="0"/>
                    <a:pt x="52" y="0"/>
                  </a:cubicBezTo>
                  <a:cubicBezTo>
                    <a:pt x="23" y="0"/>
                    <a:pt x="0" y="20"/>
                    <a:pt x="0" y="45"/>
                  </a:cubicBezTo>
                  <a:cubicBezTo>
                    <a:pt x="0" y="60"/>
                    <a:pt x="8" y="73"/>
                    <a:pt x="20" y="81"/>
                  </a:cubicBezTo>
                  <a:cubicBezTo>
                    <a:pt x="20" y="104"/>
                    <a:pt x="20" y="104"/>
                    <a:pt x="20" y="104"/>
                  </a:cubicBezTo>
                  <a:lnTo>
                    <a:pt x="42" y="90"/>
                  </a:lnTo>
                  <a:close/>
                  <a:moveTo>
                    <a:pt x="8" y="46"/>
                  </a:moveTo>
                  <a:cubicBezTo>
                    <a:pt x="8" y="25"/>
                    <a:pt x="28" y="8"/>
                    <a:pt x="52" y="8"/>
                  </a:cubicBezTo>
                  <a:cubicBezTo>
                    <a:pt x="76" y="8"/>
                    <a:pt x="96" y="25"/>
                    <a:pt x="96" y="46"/>
                  </a:cubicBezTo>
                  <a:cubicBezTo>
                    <a:pt x="96" y="67"/>
                    <a:pt x="76" y="84"/>
                    <a:pt x="52" y="84"/>
                  </a:cubicBezTo>
                  <a:cubicBezTo>
                    <a:pt x="48" y="84"/>
                    <a:pt x="45" y="84"/>
                    <a:pt x="42" y="83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16" y="71"/>
                    <a:pt x="8" y="59"/>
                    <a:pt x="8" y="46"/>
                  </a:cubicBezTo>
                  <a:close/>
                  <a:moveTo>
                    <a:pt x="36" y="46"/>
                  </a:moveTo>
                  <a:cubicBezTo>
                    <a:pt x="36" y="43"/>
                    <a:pt x="33" y="40"/>
                    <a:pt x="30" y="40"/>
                  </a:cubicBezTo>
                  <a:cubicBezTo>
                    <a:pt x="27" y="40"/>
                    <a:pt x="24" y="43"/>
                    <a:pt x="24" y="46"/>
                  </a:cubicBezTo>
                  <a:cubicBezTo>
                    <a:pt x="24" y="49"/>
                    <a:pt x="27" y="52"/>
                    <a:pt x="30" y="52"/>
                  </a:cubicBezTo>
                  <a:cubicBezTo>
                    <a:pt x="33" y="52"/>
                    <a:pt x="36" y="49"/>
                    <a:pt x="36" y="46"/>
                  </a:cubicBezTo>
                  <a:close/>
                  <a:moveTo>
                    <a:pt x="112" y="37"/>
                  </a:moveTo>
                  <a:cubicBezTo>
                    <a:pt x="112" y="38"/>
                    <a:pt x="112" y="39"/>
                    <a:pt x="112" y="40"/>
                  </a:cubicBezTo>
                  <a:cubicBezTo>
                    <a:pt x="112" y="43"/>
                    <a:pt x="112" y="45"/>
                    <a:pt x="111" y="47"/>
                  </a:cubicBezTo>
                  <a:cubicBezTo>
                    <a:pt x="117" y="54"/>
                    <a:pt x="120" y="62"/>
                    <a:pt x="120" y="70"/>
                  </a:cubicBezTo>
                  <a:cubicBezTo>
                    <a:pt x="120" y="83"/>
                    <a:pt x="112" y="95"/>
                    <a:pt x="100" y="102"/>
                  </a:cubicBezTo>
                  <a:cubicBezTo>
                    <a:pt x="100" y="110"/>
                    <a:pt x="100" y="110"/>
                    <a:pt x="100" y="110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3" y="108"/>
                    <a:pt x="80" y="108"/>
                    <a:pt x="76" y="108"/>
                  </a:cubicBezTo>
                  <a:cubicBezTo>
                    <a:pt x="66" y="108"/>
                    <a:pt x="56" y="105"/>
                    <a:pt x="49" y="100"/>
                  </a:cubicBezTo>
                  <a:cubicBezTo>
                    <a:pt x="46" y="100"/>
                    <a:pt x="44" y="100"/>
                    <a:pt x="42" y="100"/>
                  </a:cubicBezTo>
                  <a:cubicBezTo>
                    <a:pt x="40" y="100"/>
                    <a:pt x="39" y="100"/>
                    <a:pt x="37" y="100"/>
                  </a:cubicBezTo>
                  <a:cubicBezTo>
                    <a:pt x="47" y="109"/>
                    <a:pt x="61" y="115"/>
                    <a:pt x="76" y="115"/>
                  </a:cubicBezTo>
                  <a:cubicBezTo>
                    <a:pt x="79" y="115"/>
                    <a:pt x="82" y="115"/>
                    <a:pt x="86" y="114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20" y="97"/>
                    <a:pt x="128" y="84"/>
                    <a:pt x="128" y="69"/>
                  </a:cubicBezTo>
                  <a:cubicBezTo>
                    <a:pt x="128" y="57"/>
                    <a:pt x="122" y="45"/>
                    <a:pt x="112" y="37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7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5254625" y="1835150"/>
            <a:ext cx="1082675" cy="1244600"/>
            <a:chOff x="5254302" y="1835228"/>
            <a:chExt cx="1082385" cy="1244660"/>
          </a:xfrm>
        </p:grpSpPr>
        <p:sp>
          <p:nvSpPr>
            <p:cNvPr id="6" name="MH_Other_1"/>
            <p:cNvSpPr/>
            <p:nvPr>
              <p:custDataLst>
                <p:tags r:id="rId7"/>
              </p:custDataLst>
            </p:nvPr>
          </p:nvSpPr>
          <p:spPr>
            <a:xfrm>
              <a:off x="5254302" y="1835228"/>
              <a:ext cx="1082385" cy="1244660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5875">
              <a:noFill/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053" name="MH_Other_4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5600284" y="2281338"/>
              <a:ext cx="388834" cy="388956"/>
            </a:xfrm>
            <a:custGeom>
              <a:avLst/>
              <a:gdLst>
                <a:gd name="T0" fmla="*/ 2147483646 w 128"/>
                <a:gd name="T1" fmla="*/ 0 h 128"/>
                <a:gd name="T2" fmla="*/ 2147483646 w 128"/>
                <a:gd name="T3" fmla="*/ 2147483646 h 128"/>
                <a:gd name="T4" fmla="*/ 2147483646 w 128"/>
                <a:gd name="T5" fmla="*/ 2147483646 h 128"/>
                <a:gd name="T6" fmla="*/ 2147483646 w 128"/>
                <a:gd name="T7" fmla="*/ 0 h 128"/>
                <a:gd name="T8" fmla="*/ 0 w 128"/>
                <a:gd name="T9" fmla="*/ 2147483646 h 128"/>
                <a:gd name="T10" fmla="*/ 0 w 128"/>
                <a:gd name="T11" fmla="*/ 2147483646 h 128"/>
                <a:gd name="T12" fmla="*/ 2147483646 w 128"/>
                <a:gd name="T13" fmla="*/ 2147483646 h 128"/>
                <a:gd name="T14" fmla="*/ 2147483646 w 128"/>
                <a:gd name="T15" fmla="*/ 2147483646 h 128"/>
                <a:gd name="T16" fmla="*/ 2147483646 w 128"/>
                <a:gd name="T17" fmla="*/ 2147483646 h 128"/>
                <a:gd name="T18" fmla="*/ 2147483646 w 128"/>
                <a:gd name="T19" fmla="*/ 2147483646 h 128"/>
                <a:gd name="T20" fmla="*/ 2147483646 w 128"/>
                <a:gd name="T21" fmla="*/ 2147483646 h 128"/>
                <a:gd name="T22" fmla="*/ 2147483646 w 128"/>
                <a:gd name="T23" fmla="*/ 2147483646 h 128"/>
                <a:gd name="T24" fmla="*/ 2147483646 w 128"/>
                <a:gd name="T25" fmla="*/ 0 h 128"/>
                <a:gd name="T26" fmla="*/ 2147483646 w 128"/>
                <a:gd name="T27" fmla="*/ 2147483646 h 128"/>
                <a:gd name="T28" fmla="*/ 2147483646 w 128"/>
                <a:gd name="T29" fmla="*/ 2147483646 h 128"/>
                <a:gd name="T30" fmla="*/ 2147483646 w 128"/>
                <a:gd name="T31" fmla="*/ 2147483646 h 128"/>
                <a:gd name="T32" fmla="*/ 2147483646 w 128"/>
                <a:gd name="T33" fmla="*/ 2147483646 h 128"/>
                <a:gd name="T34" fmla="*/ 2147483646 w 128"/>
                <a:gd name="T35" fmla="*/ 2147483646 h 128"/>
                <a:gd name="T36" fmla="*/ 2147483646 w 128"/>
                <a:gd name="T37" fmla="*/ 2147483646 h 128"/>
                <a:gd name="T38" fmla="*/ 2147483646 w 128"/>
                <a:gd name="T39" fmla="*/ 2147483646 h 128"/>
                <a:gd name="T40" fmla="*/ 2147483646 w 128"/>
                <a:gd name="T41" fmla="*/ 2147483646 h 128"/>
                <a:gd name="T42" fmla="*/ 2147483646 w 128"/>
                <a:gd name="T43" fmla="*/ 2147483646 h 128"/>
                <a:gd name="T44" fmla="*/ 2147483646 w 128"/>
                <a:gd name="T45" fmla="*/ 2147483646 h 128"/>
                <a:gd name="T46" fmla="*/ 2147483646 w 128"/>
                <a:gd name="T47" fmla="*/ 2147483646 h 128"/>
                <a:gd name="T48" fmla="*/ 2147483646 w 128"/>
                <a:gd name="T49" fmla="*/ 2147483646 h 128"/>
                <a:gd name="T50" fmla="*/ 2147483646 w 128"/>
                <a:gd name="T51" fmla="*/ 2147483646 h 128"/>
                <a:gd name="T52" fmla="*/ 2147483646 w 128"/>
                <a:gd name="T53" fmla="*/ 2147483646 h 12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28" h="128">
                  <a:moveTo>
                    <a:pt x="112" y="0"/>
                  </a:moveTo>
                  <a:cubicBezTo>
                    <a:pt x="112" y="0"/>
                    <a:pt x="89" y="6"/>
                    <a:pt x="68" y="12"/>
                  </a:cubicBezTo>
                  <a:cubicBezTo>
                    <a:pt x="65" y="12"/>
                    <a:pt x="63" y="12"/>
                    <a:pt x="60" y="12"/>
                  </a:cubicBezTo>
                  <a:cubicBezTo>
                    <a:pt x="40" y="7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9"/>
                    <a:pt x="8" y="113"/>
                    <a:pt x="16" y="116"/>
                  </a:cubicBezTo>
                  <a:cubicBezTo>
                    <a:pt x="16" y="116"/>
                    <a:pt x="38" y="122"/>
                    <a:pt x="60" y="128"/>
                  </a:cubicBezTo>
                  <a:cubicBezTo>
                    <a:pt x="63" y="128"/>
                    <a:pt x="65" y="128"/>
                    <a:pt x="68" y="128"/>
                  </a:cubicBezTo>
                  <a:cubicBezTo>
                    <a:pt x="90" y="122"/>
                    <a:pt x="112" y="116"/>
                    <a:pt x="112" y="116"/>
                  </a:cubicBezTo>
                  <a:cubicBezTo>
                    <a:pt x="120" y="114"/>
                    <a:pt x="128" y="109"/>
                    <a:pt x="128" y="100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60" y="120"/>
                  </a:moveTo>
                  <a:cubicBezTo>
                    <a:pt x="38" y="114"/>
                    <a:pt x="16" y="108"/>
                    <a:pt x="16" y="108"/>
                  </a:cubicBezTo>
                  <a:cubicBezTo>
                    <a:pt x="11" y="107"/>
                    <a:pt x="8" y="104"/>
                    <a:pt x="8" y="10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60" y="20"/>
                    <a:pt x="60" y="20"/>
                    <a:pt x="60" y="20"/>
                  </a:cubicBezTo>
                  <a:lnTo>
                    <a:pt x="60" y="120"/>
                  </a:lnTo>
                  <a:close/>
                  <a:moveTo>
                    <a:pt x="120" y="100"/>
                  </a:moveTo>
                  <a:cubicBezTo>
                    <a:pt x="120" y="104"/>
                    <a:pt x="116" y="107"/>
                    <a:pt x="112" y="108"/>
                  </a:cubicBezTo>
                  <a:cubicBezTo>
                    <a:pt x="112" y="108"/>
                    <a:pt x="90" y="114"/>
                    <a:pt x="68" y="1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6" y="8"/>
                    <a:pt x="120" y="12"/>
                    <a:pt x="120" y="16"/>
                  </a:cubicBezTo>
                  <a:lnTo>
                    <a:pt x="120" y="100"/>
                  </a:ln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7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2914650" y="1835150"/>
            <a:ext cx="1081088" cy="1244600"/>
            <a:chOff x="2913873" y="1835228"/>
            <a:chExt cx="1082387" cy="1244660"/>
          </a:xfrm>
        </p:grpSpPr>
        <p:sp>
          <p:nvSpPr>
            <p:cNvPr id="24" name="MH_Other_6"/>
            <p:cNvSpPr/>
            <p:nvPr>
              <p:custDataLst>
                <p:tags r:id="rId5"/>
              </p:custDataLst>
            </p:nvPr>
          </p:nvSpPr>
          <p:spPr>
            <a:xfrm>
              <a:off x="2913873" y="1835228"/>
              <a:ext cx="1082387" cy="1244660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5875">
              <a:noFill/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4" name="MH_Other_7"/>
            <p:cNvSpPr/>
            <p:nvPr>
              <p:custDataLst>
                <p:tags r:id="rId6"/>
              </p:custDataLst>
            </p:nvPr>
          </p:nvSpPr>
          <p:spPr>
            <a:xfrm>
              <a:off x="3298510" y="2276574"/>
              <a:ext cx="313114" cy="374668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4665663" y="2886075"/>
            <a:ext cx="1084262" cy="1244600"/>
            <a:chOff x="4665431" y="2885827"/>
            <a:chExt cx="1084059" cy="1244660"/>
          </a:xfrm>
        </p:grpSpPr>
        <p:sp>
          <p:nvSpPr>
            <p:cNvPr id="23" name="MH_Other_5"/>
            <p:cNvSpPr/>
            <p:nvPr>
              <p:custDataLst>
                <p:tags r:id="rId3"/>
              </p:custDataLst>
            </p:nvPr>
          </p:nvSpPr>
          <p:spPr>
            <a:xfrm>
              <a:off x="4665431" y="2885827"/>
              <a:ext cx="1084059" cy="1244660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5875">
              <a:noFill/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6" name="MH_Other_8"/>
            <p:cNvSpPr/>
            <p:nvPr>
              <p:custDataLst>
                <p:tags r:id="rId4"/>
              </p:custDataLst>
            </p:nvPr>
          </p:nvSpPr>
          <p:spPr bwMode="auto">
            <a:xfrm>
              <a:off x="5019377" y="3314473"/>
              <a:ext cx="376168" cy="387369"/>
            </a:xfrm>
            <a:custGeom>
              <a:avLst/>
              <a:gdLst>
                <a:gd name="T0" fmla="*/ 2147483646 w 90"/>
                <a:gd name="T1" fmla="*/ 2147483646 h 93"/>
                <a:gd name="T2" fmla="*/ 2147483646 w 90"/>
                <a:gd name="T3" fmla="*/ 2147483646 h 93"/>
                <a:gd name="T4" fmla="*/ 2147483646 w 90"/>
                <a:gd name="T5" fmla="*/ 2147483646 h 93"/>
                <a:gd name="T6" fmla="*/ 2147483646 w 90"/>
                <a:gd name="T7" fmla="*/ 2147483646 h 93"/>
                <a:gd name="T8" fmla="*/ 2147483646 w 90"/>
                <a:gd name="T9" fmla="*/ 2147483646 h 93"/>
                <a:gd name="T10" fmla="*/ 0 w 90"/>
                <a:gd name="T11" fmla="*/ 2147483646 h 93"/>
                <a:gd name="T12" fmla="*/ 0 w 90"/>
                <a:gd name="T13" fmla="*/ 2147483646 h 93"/>
                <a:gd name="T14" fmla="*/ 2147483646 w 90"/>
                <a:gd name="T15" fmla="*/ 2147483646 h 93"/>
                <a:gd name="T16" fmla="*/ 2147483646 w 90"/>
                <a:gd name="T17" fmla="*/ 2147483646 h 93"/>
                <a:gd name="T18" fmla="*/ 2147483646 w 90"/>
                <a:gd name="T19" fmla="*/ 2147483646 h 93"/>
                <a:gd name="T20" fmla="*/ 2147483646 w 90"/>
                <a:gd name="T21" fmla="*/ 2147483646 h 93"/>
                <a:gd name="T22" fmla="*/ 2147483646 w 90"/>
                <a:gd name="T23" fmla="*/ 2147483646 h 93"/>
                <a:gd name="T24" fmla="*/ 2147483646 w 90"/>
                <a:gd name="T25" fmla="*/ 2147483646 h 93"/>
                <a:gd name="T26" fmla="*/ 2147483646 w 90"/>
                <a:gd name="T27" fmla="*/ 2147483646 h 93"/>
                <a:gd name="T28" fmla="*/ 2147483646 w 90"/>
                <a:gd name="T29" fmla="*/ 2147483646 h 93"/>
                <a:gd name="T30" fmla="*/ 2147483646 w 90"/>
                <a:gd name="T31" fmla="*/ 2147483646 h 93"/>
                <a:gd name="T32" fmla="*/ 2147483646 w 90"/>
                <a:gd name="T33" fmla="*/ 2147483646 h 93"/>
                <a:gd name="T34" fmla="*/ 2147483646 w 90"/>
                <a:gd name="T35" fmla="*/ 2147483646 h 93"/>
                <a:gd name="T36" fmla="*/ 2147483646 w 90"/>
                <a:gd name="T37" fmla="*/ 2147483646 h 93"/>
                <a:gd name="T38" fmla="*/ 2147483646 w 90"/>
                <a:gd name="T39" fmla="*/ 2147483646 h 93"/>
                <a:gd name="T40" fmla="*/ 2147483646 w 90"/>
                <a:gd name="T41" fmla="*/ 2147483646 h 93"/>
                <a:gd name="T42" fmla="*/ 2147483646 w 90"/>
                <a:gd name="T43" fmla="*/ 2147483646 h 93"/>
                <a:gd name="T44" fmla="*/ 2147483646 w 90"/>
                <a:gd name="T45" fmla="*/ 2147483646 h 93"/>
                <a:gd name="T46" fmla="*/ 2147483646 w 90"/>
                <a:gd name="T47" fmla="*/ 2147483646 h 93"/>
                <a:gd name="T48" fmla="*/ 2147483646 w 90"/>
                <a:gd name="T49" fmla="*/ 2147483646 h 93"/>
                <a:gd name="T50" fmla="*/ 2147483646 w 90"/>
                <a:gd name="T51" fmla="*/ 2147483646 h 93"/>
                <a:gd name="T52" fmla="*/ 2147483646 w 90"/>
                <a:gd name="T53" fmla="*/ 2147483646 h 93"/>
                <a:gd name="T54" fmla="*/ 2147483646 w 90"/>
                <a:gd name="T55" fmla="*/ 2147483646 h 93"/>
                <a:gd name="T56" fmla="*/ 2147483646 w 90"/>
                <a:gd name="T57" fmla="*/ 2147483646 h 93"/>
                <a:gd name="T58" fmla="*/ 2147483646 w 90"/>
                <a:gd name="T59" fmla="*/ 2147483646 h 93"/>
                <a:gd name="T60" fmla="*/ 2147483646 w 90"/>
                <a:gd name="T61" fmla="*/ 2147483646 h 93"/>
                <a:gd name="T62" fmla="*/ 2147483646 w 90"/>
                <a:gd name="T63" fmla="*/ 2147483646 h 93"/>
                <a:gd name="T64" fmla="*/ 2147483646 w 90"/>
                <a:gd name="T65" fmla="*/ 2147483646 h 93"/>
                <a:gd name="T66" fmla="*/ 2147483646 w 90"/>
                <a:gd name="T67" fmla="*/ 2147483646 h 93"/>
                <a:gd name="T68" fmla="*/ 2147483646 w 90"/>
                <a:gd name="T69" fmla="*/ 2147483646 h 93"/>
                <a:gd name="T70" fmla="*/ 2147483646 w 90"/>
                <a:gd name="T71" fmla="*/ 2147483646 h 93"/>
                <a:gd name="T72" fmla="*/ 2147483646 w 90"/>
                <a:gd name="T73" fmla="*/ 2147483646 h 93"/>
                <a:gd name="T74" fmla="*/ 2147483646 w 90"/>
                <a:gd name="T75" fmla="*/ 2147483646 h 93"/>
                <a:gd name="T76" fmla="*/ 2147483646 w 90"/>
                <a:gd name="T77" fmla="*/ 2147483646 h 93"/>
                <a:gd name="T78" fmla="*/ 2147483646 w 90"/>
                <a:gd name="T79" fmla="*/ 2147483646 h 93"/>
                <a:gd name="T80" fmla="*/ 2147483646 w 90"/>
                <a:gd name="T81" fmla="*/ 2147483646 h 93"/>
                <a:gd name="T82" fmla="*/ 2147483646 w 90"/>
                <a:gd name="T83" fmla="*/ 2147483646 h 93"/>
                <a:gd name="T84" fmla="*/ 2147483646 w 90"/>
                <a:gd name="T85" fmla="*/ 2147483646 h 93"/>
                <a:gd name="T86" fmla="*/ 2147483646 w 90"/>
                <a:gd name="T87" fmla="*/ 2147483646 h 93"/>
                <a:gd name="T88" fmla="*/ 2147483646 w 90"/>
                <a:gd name="T89" fmla="*/ 2147483646 h 93"/>
                <a:gd name="T90" fmla="*/ 2147483646 w 90"/>
                <a:gd name="T91" fmla="*/ 2147483646 h 93"/>
                <a:gd name="T92" fmla="*/ 2147483646 w 90"/>
                <a:gd name="T93" fmla="*/ 2147483646 h 93"/>
                <a:gd name="T94" fmla="*/ 2147483646 w 90"/>
                <a:gd name="T95" fmla="*/ 2147483646 h 93"/>
                <a:gd name="T96" fmla="*/ 2147483646 w 90"/>
                <a:gd name="T97" fmla="*/ 2147483646 h 9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0" h="93">
                  <a:moveTo>
                    <a:pt x="86" y="38"/>
                  </a:moveTo>
                  <a:cubicBezTo>
                    <a:pt x="88" y="40"/>
                    <a:pt x="90" y="43"/>
                    <a:pt x="90" y="46"/>
                  </a:cubicBezTo>
                  <a:cubicBezTo>
                    <a:pt x="90" y="83"/>
                    <a:pt x="90" y="83"/>
                    <a:pt x="90" y="83"/>
                  </a:cubicBezTo>
                  <a:cubicBezTo>
                    <a:pt x="90" y="88"/>
                    <a:pt x="86" y="93"/>
                    <a:pt x="81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4" y="93"/>
                    <a:pt x="0" y="88"/>
                    <a:pt x="0" y="8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1" y="41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9"/>
                    <a:pt x="2" y="39"/>
                    <a:pt x="3" y="39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3" y="0"/>
                    <a:pt x="46" y="0"/>
                    <a:pt x="50" y="3"/>
                  </a:cubicBezTo>
                  <a:cubicBezTo>
                    <a:pt x="86" y="38"/>
                    <a:pt x="86" y="38"/>
                    <a:pt x="86" y="38"/>
                  </a:cubicBezTo>
                  <a:close/>
                  <a:moveTo>
                    <a:pt x="15" y="30"/>
                  </a:moveTo>
                  <a:cubicBezTo>
                    <a:pt x="15" y="52"/>
                    <a:pt x="15" y="52"/>
                    <a:pt x="15" y="52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15" y="30"/>
                    <a:pt x="15" y="30"/>
                    <a:pt x="15" y="30"/>
                  </a:cubicBezTo>
                  <a:close/>
                  <a:moveTo>
                    <a:pt x="25" y="35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25" y="35"/>
                    <a:pt x="25" y="35"/>
                    <a:pt x="25" y="35"/>
                  </a:cubicBezTo>
                  <a:close/>
                  <a:moveTo>
                    <a:pt x="25" y="51"/>
                  </a:moveTo>
                  <a:cubicBezTo>
                    <a:pt x="25" y="55"/>
                    <a:pt x="25" y="55"/>
                    <a:pt x="25" y="55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25" y="51"/>
                    <a:pt x="25" y="51"/>
                    <a:pt x="25" y="51"/>
                  </a:cubicBezTo>
                  <a:close/>
                  <a:moveTo>
                    <a:pt x="25" y="43"/>
                  </a:moveTo>
                  <a:cubicBezTo>
                    <a:pt x="25" y="47"/>
                    <a:pt x="25" y="47"/>
                    <a:pt x="25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25" y="43"/>
                    <a:pt x="25" y="43"/>
                    <a:pt x="25" y="43"/>
                  </a:cubicBezTo>
                  <a:close/>
                  <a:moveTo>
                    <a:pt x="10" y="87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8"/>
                    <a:pt x="28" y="67"/>
                  </a:cubicBezTo>
                  <a:cubicBezTo>
                    <a:pt x="27" y="66"/>
                    <a:pt x="26" y="66"/>
                    <a:pt x="25" y="67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6" y="85"/>
                    <a:pt x="6" y="86"/>
                    <a:pt x="7" y="87"/>
                  </a:cubicBezTo>
                  <a:cubicBezTo>
                    <a:pt x="8" y="87"/>
                    <a:pt x="9" y="87"/>
                    <a:pt x="10" y="87"/>
                  </a:cubicBezTo>
                  <a:close/>
                  <a:moveTo>
                    <a:pt x="84" y="84"/>
                  </a:moveTo>
                  <a:cubicBezTo>
                    <a:pt x="66" y="67"/>
                    <a:pt x="66" y="67"/>
                    <a:pt x="66" y="67"/>
                  </a:cubicBezTo>
                  <a:cubicBezTo>
                    <a:pt x="65" y="66"/>
                    <a:pt x="64" y="66"/>
                    <a:pt x="63" y="67"/>
                  </a:cubicBezTo>
                  <a:cubicBezTo>
                    <a:pt x="62" y="68"/>
                    <a:pt x="62" y="69"/>
                    <a:pt x="63" y="69"/>
                  </a:cubicBezTo>
                  <a:cubicBezTo>
                    <a:pt x="81" y="87"/>
                    <a:pt x="81" y="87"/>
                    <a:pt x="81" y="87"/>
                  </a:cubicBezTo>
                  <a:cubicBezTo>
                    <a:pt x="82" y="87"/>
                    <a:pt x="83" y="87"/>
                    <a:pt x="84" y="87"/>
                  </a:cubicBezTo>
                  <a:cubicBezTo>
                    <a:pt x="85" y="86"/>
                    <a:pt x="85" y="85"/>
                    <a:pt x="8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 bwMode="auto">
          <a:xfrm>
            <a:off x="4056063" y="1835150"/>
            <a:ext cx="1184275" cy="1244600"/>
            <a:chOff x="4056010" y="1835228"/>
            <a:chExt cx="1183831" cy="1244660"/>
          </a:xfrm>
        </p:grpSpPr>
        <p:sp>
          <p:nvSpPr>
            <p:cNvPr id="33" name="MH_Title_1"/>
            <p:cNvSpPr/>
            <p:nvPr>
              <p:custDataLst>
                <p:tags r:id="rId2"/>
              </p:custDataLst>
            </p:nvPr>
          </p:nvSpPr>
          <p:spPr>
            <a:xfrm>
              <a:off x="4087748" y="1835228"/>
              <a:ext cx="1082269" cy="1244660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056010" y="2301976"/>
              <a:ext cx="1183831" cy="3381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latin typeface="+mn-lt"/>
                  <a:ea typeface="+mn-ea"/>
                </a:rPr>
                <a:t>添加标题</a:t>
              </a:r>
            </a:p>
          </p:txBody>
        </p:sp>
      </p:grpSp>
      <p:grpSp>
        <p:nvGrpSpPr>
          <p:cNvPr id="26" name="Group 49"/>
          <p:cNvGrpSpPr/>
          <p:nvPr/>
        </p:nvGrpSpPr>
        <p:grpSpPr bwMode="auto">
          <a:xfrm>
            <a:off x="5988050" y="3346450"/>
            <a:ext cx="2451100" cy="922338"/>
            <a:chOff x="606055" y="701036"/>
            <a:chExt cx="2486249" cy="735002"/>
          </a:xfrm>
        </p:grpSpPr>
        <p:sp>
          <p:nvSpPr>
            <p:cNvPr id="27" name="TextBox 50"/>
            <p:cNvSpPr txBox="1"/>
            <p:nvPr/>
          </p:nvSpPr>
          <p:spPr>
            <a:xfrm>
              <a:off x="606055" y="701036"/>
              <a:ext cx="2486249" cy="33325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</a:rPr>
                <a:t>用途三</a:t>
              </a:r>
              <a:endPara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</a:endParaRPr>
            </a:p>
          </p:txBody>
        </p:sp>
        <p:sp>
          <p:nvSpPr>
            <p:cNvPr id="28" name="TextBox 51"/>
            <p:cNvSpPr txBox="1"/>
            <p:nvPr/>
          </p:nvSpPr>
          <p:spPr>
            <a:xfrm>
              <a:off x="606055" y="975555"/>
              <a:ext cx="2344546" cy="4604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+mn-ea"/>
                </a:rPr>
                <a:t>您的内容打在这里，或者通过复制您的文本后在此框中选择粘贴，并选择只保留文字，您的内容打在这里或者粘贴，您的内容打在这里</a:t>
              </a:r>
              <a:endParaRPr lang="en-US" altLang="zh-CN" sz="70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</a:endParaRPr>
            </a:p>
          </p:txBody>
        </p:sp>
      </p:grpSp>
      <p:grpSp>
        <p:nvGrpSpPr>
          <p:cNvPr id="29" name="Group 49"/>
          <p:cNvGrpSpPr/>
          <p:nvPr/>
        </p:nvGrpSpPr>
        <p:grpSpPr bwMode="auto">
          <a:xfrm>
            <a:off x="6556375" y="1943100"/>
            <a:ext cx="2451100" cy="941388"/>
            <a:chOff x="606055" y="684595"/>
            <a:chExt cx="2486249" cy="751443"/>
          </a:xfrm>
        </p:grpSpPr>
        <p:sp>
          <p:nvSpPr>
            <p:cNvPr id="30" name="TextBox 50"/>
            <p:cNvSpPr txBox="1"/>
            <p:nvPr/>
          </p:nvSpPr>
          <p:spPr>
            <a:xfrm>
              <a:off x="606055" y="684595"/>
              <a:ext cx="2486249" cy="333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</a:rPr>
                <a:t>用途四</a:t>
              </a:r>
              <a:endParaRPr 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</a:endParaRPr>
            </a:p>
          </p:txBody>
        </p:sp>
        <p:sp>
          <p:nvSpPr>
            <p:cNvPr id="31" name="TextBox 51"/>
            <p:cNvSpPr txBox="1"/>
            <p:nvPr/>
          </p:nvSpPr>
          <p:spPr>
            <a:xfrm>
              <a:off x="606055" y="976048"/>
              <a:ext cx="2344546" cy="4599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+mn-ea"/>
                </a:rPr>
                <a:t>您的内容打在这里，或者通过复制您的文本后在此框中选择粘贴，并选择只保留文字，您的内容打在这里或者粘贴，您的内容打在这里</a:t>
              </a:r>
              <a:endParaRPr lang="en-US" altLang="zh-CN" sz="70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</a:endParaRPr>
            </a:p>
          </p:txBody>
        </p:sp>
      </p:grpSp>
      <p:grpSp>
        <p:nvGrpSpPr>
          <p:cNvPr id="32" name="Group 49"/>
          <p:cNvGrpSpPr/>
          <p:nvPr/>
        </p:nvGrpSpPr>
        <p:grpSpPr bwMode="auto">
          <a:xfrm>
            <a:off x="833438" y="3263900"/>
            <a:ext cx="2311400" cy="941388"/>
            <a:chOff x="606055" y="684594"/>
            <a:chExt cx="2344551" cy="751444"/>
          </a:xfrm>
        </p:grpSpPr>
        <p:sp>
          <p:nvSpPr>
            <p:cNvPr id="35" name="TextBox 50"/>
            <p:cNvSpPr txBox="1"/>
            <p:nvPr/>
          </p:nvSpPr>
          <p:spPr>
            <a:xfrm>
              <a:off x="606055" y="684594"/>
              <a:ext cx="2344551" cy="3338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</a:rPr>
                <a:t>用途二</a:t>
              </a:r>
              <a:endPara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</a:endParaRPr>
            </a:p>
          </p:txBody>
        </p:sp>
        <p:sp>
          <p:nvSpPr>
            <p:cNvPr id="37" name="TextBox 51"/>
            <p:cNvSpPr txBox="1"/>
            <p:nvPr/>
          </p:nvSpPr>
          <p:spPr>
            <a:xfrm>
              <a:off x="606055" y="976048"/>
              <a:ext cx="2344551" cy="4599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+mn-ea"/>
                </a:rPr>
                <a:t>您的内容打在这里，或者通过复制您的文本后在此框中选择粘贴，并选择只保留文字，您的内容打在这里或者粘贴，您的内容打在这里</a:t>
              </a:r>
              <a:endParaRPr lang="en-US" altLang="zh-CN" sz="70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</a:endParaRPr>
            </a:p>
          </p:txBody>
        </p:sp>
      </p:grpSp>
      <p:grpSp>
        <p:nvGrpSpPr>
          <p:cNvPr id="38" name="Group 49"/>
          <p:cNvGrpSpPr/>
          <p:nvPr/>
        </p:nvGrpSpPr>
        <p:grpSpPr bwMode="auto">
          <a:xfrm>
            <a:off x="333375" y="1924050"/>
            <a:ext cx="2311400" cy="977900"/>
            <a:chOff x="606055" y="657189"/>
            <a:chExt cx="2344551" cy="778849"/>
          </a:xfrm>
        </p:grpSpPr>
        <p:sp>
          <p:nvSpPr>
            <p:cNvPr id="39" name="TextBox 50"/>
            <p:cNvSpPr txBox="1"/>
            <p:nvPr/>
          </p:nvSpPr>
          <p:spPr>
            <a:xfrm>
              <a:off x="606055" y="657189"/>
              <a:ext cx="2344551" cy="3330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</a:rPr>
                <a:t>用途一</a:t>
              </a:r>
              <a:endParaRPr 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</a:endParaRPr>
            </a:p>
          </p:txBody>
        </p:sp>
        <p:sp>
          <p:nvSpPr>
            <p:cNvPr id="40" name="TextBox 51"/>
            <p:cNvSpPr txBox="1"/>
            <p:nvPr/>
          </p:nvSpPr>
          <p:spPr>
            <a:xfrm>
              <a:off x="606055" y="975809"/>
              <a:ext cx="2344551" cy="4602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+mn-ea"/>
                </a:rPr>
                <a:t>您的内容打在这里，或者通过复制您的文本后在此框中选择粘贴，并选择只保留文字，您的内容打在这里或者粘贴，您的内容打在这里</a:t>
              </a:r>
              <a:endParaRPr lang="en-US" altLang="zh-CN" sz="70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</a:endParaRPr>
            </a:p>
          </p:txBody>
        </p:sp>
      </p:grpSp>
      <p:sp>
        <p:nvSpPr>
          <p:cNvPr id="41" name="文本框 48"/>
          <p:cNvSpPr txBox="1">
            <a:spLocks noChangeArrowheads="1"/>
          </p:cNvSpPr>
          <p:nvPr/>
        </p:nvSpPr>
        <p:spPr bwMode="auto">
          <a:xfrm>
            <a:off x="3863975" y="2540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融资用途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46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5327650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2771775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892462" y="1360394"/>
            <a:ext cx="3359076" cy="646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1400" spc="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感谢您的聆听</a:t>
            </a:r>
            <a:endParaRPr lang="zh-CN" altLang="en-US" sz="3600" b="1" kern="1400" spc="2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84450" y="1995686"/>
            <a:ext cx="39751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THANK YOU</a:t>
            </a:r>
            <a:endParaRPr lang="zh-CN" altLang="en-US" sz="28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19" name="Content Placeholder 2"/>
          <p:cNvSpPr txBox="1"/>
          <p:nvPr/>
        </p:nvSpPr>
        <p:spPr>
          <a:xfrm>
            <a:off x="2201863" y="2530302"/>
            <a:ext cx="4740275" cy="4810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05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Lorem ipsum dolor sit amet, consectetur adipisicing elit, sed do </a:t>
            </a:r>
            <a:r>
              <a:rPr lang="en-US" altLang="zh-CN" sz="1050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5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50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5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50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5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50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5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50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5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50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5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50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5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50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5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50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5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2879812" y="1059582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黑  </a:t>
            </a:r>
            <a:r>
              <a:rPr lang="en-US" altLang="zh-CN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金  </a:t>
            </a:r>
            <a:r>
              <a:rPr lang="en-US" altLang="zh-CN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高  </a:t>
            </a:r>
            <a:r>
              <a:rPr lang="en-US" altLang="zh-CN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端  </a:t>
            </a:r>
            <a:r>
              <a:rPr lang="en-US" altLang="zh-CN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商  </a:t>
            </a:r>
            <a:r>
              <a:rPr lang="en-US" altLang="zh-CN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务  </a:t>
            </a:r>
            <a:r>
              <a:rPr lang="en-US" altLang="zh-CN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报  </a:t>
            </a:r>
            <a:r>
              <a:rPr lang="en-US" altLang="zh-CN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1200" dirty="0" smtClean="0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告</a:t>
            </a:r>
            <a:endParaRPr lang="zh-CN" altLang="en-US" sz="1200" dirty="0">
              <a:gradFill>
                <a:gsLst>
                  <a:gs pos="0">
                    <a:srgbClr val="EDD5A5"/>
                  </a:gs>
                  <a:gs pos="83000">
                    <a:schemeClr val="accent1">
                      <a:lumMod val="50000"/>
                    </a:schemeClr>
                  </a:gs>
                </a:gsLst>
                <a:lin ang="5400000" scaled="0"/>
              </a:gra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2771800" y="3734911"/>
            <a:ext cx="14781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汇报人：</a:t>
            </a:r>
            <a:r>
              <a: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优</a:t>
            </a:r>
            <a:r>
              <a:rPr lang="zh-CN" altLang="en-US" sz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品</a:t>
            </a:r>
            <a:r>
              <a:rPr lang="en-US" altLang="zh-CN" sz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PPT</a:t>
            </a:r>
            <a:endParaRPr lang="zh-CN" altLang="en-US" sz="12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4504454" y="3734911"/>
            <a:ext cx="1865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时间</a:t>
            </a:r>
            <a:r>
              <a:rPr lang="zh-CN" altLang="en-US" sz="120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：</a:t>
            </a:r>
            <a:r>
              <a:rPr lang="en-US" altLang="zh-CN" sz="120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201X</a:t>
            </a:r>
            <a:r>
              <a:rPr lang="zh-CN" altLang="en-US" sz="120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年</a:t>
            </a:r>
            <a:r>
              <a:rPr lang="en-US" altLang="zh-CN" sz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01</a:t>
            </a:r>
            <a:r>
              <a:rPr lang="zh-CN" altLang="en-US" sz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月</a:t>
            </a:r>
            <a:r>
              <a:rPr lang="en-US" altLang="zh-CN" sz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25</a:t>
            </a:r>
            <a:r>
              <a:rPr lang="zh-CN" altLang="en-US" sz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日</a:t>
            </a:r>
            <a:endParaRPr lang="zh-CN" altLang="en-US" sz="12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7236516" y="2534677"/>
            <a:ext cx="2016004" cy="72000"/>
            <a:chOff x="7128284" y="2530831"/>
            <a:chExt cx="2016004" cy="72000"/>
          </a:xfrm>
        </p:grpSpPr>
        <p:cxnSp>
          <p:nvCxnSpPr>
            <p:cNvPr id="92" name="直接连接符 91"/>
            <p:cNvCxnSpPr/>
            <p:nvPr/>
          </p:nvCxnSpPr>
          <p:spPr>
            <a:xfrm>
              <a:off x="7164288" y="2566831"/>
              <a:ext cx="1980000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椭圆 92"/>
            <p:cNvSpPr>
              <a:spLocks noChangeAspect="1"/>
            </p:cNvSpPr>
            <p:nvPr/>
          </p:nvSpPr>
          <p:spPr>
            <a:xfrm>
              <a:off x="7128284" y="2530831"/>
              <a:ext cx="72000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 flipH="1">
            <a:off x="-180528" y="2534677"/>
            <a:ext cx="2016004" cy="72000"/>
            <a:chOff x="7128284" y="2530831"/>
            <a:chExt cx="2016004" cy="72000"/>
          </a:xfrm>
        </p:grpSpPr>
        <p:cxnSp>
          <p:nvCxnSpPr>
            <p:cNvPr id="95" name="直接连接符 94"/>
            <p:cNvCxnSpPr/>
            <p:nvPr/>
          </p:nvCxnSpPr>
          <p:spPr>
            <a:xfrm>
              <a:off x="7164288" y="2566831"/>
              <a:ext cx="1980000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/>
            <p:cNvSpPr>
              <a:spLocks noChangeAspect="1"/>
            </p:cNvSpPr>
            <p:nvPr/>
          </p:nvSpPr>
          <p:spPr>
            <a:xfrm>
              <a:off x="7128284" y="2530831"/>
              <a:ext cx="72000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470356" y="4227934"/>
            <a:ext cx="309880" cy="27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68580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650"/>
                            </p:stCondLst>
                            <p:childTnLst>
                              <p:par>
                                <p:cTn id="1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25"/>
                            </p:stCondLst>
                            <p:childTnLst>
                              <p:par>
                                <p:cTn id="1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625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625"/>
                            </p:stCondLst>
                            <p:childTnLst>
                              <p:par>
                                <p:cTn id="2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125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625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87" grpId="0"/>
      <p:bldP spid="89" grpId="0"/>
      <p:bldP spid="90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18590" y="268377"/>
            <a:ext cx="45487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矢</a:t>
            </a:r>
            <a:r>
              <a:rPr lang="zh-CN" altLang="en-US" sz="4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量小图标</a:t>
            </a:r>
          </a:p>
        </p:txBody>
      </p:sp>
      <p:sp>
        <p:nvSpPr>
          <p:cNvPr id="352" name="Freeform 5"/>
          <p:cNvSpPr/>
          <p:nvPr/>
        </p:nvSpPr>
        <p:spPr bwMode="auto">
          <a:xfrm>
            <a:off x="922723" y="1315414"/>
            <a:ext cx="300674" cy="300667"/>
          </a:xfrm>
          <a:custGeom>
            <a:avLst/>
            <a:gdLst>
              <a:gd name="T0" fmla="*/ 101 w 117"/>
              <a:gd name="T1" fmla="*/ 42 h 117"/>
              <a:gd name="T2" fmla="*/ 101 w 117"/>
              <a:gd name="T3" fmla="*/ 5 h 117"/>
              <a:gd name="T4" fmla="*/ 80 w 117"/>
              <a:gd name="T5" fmla="*/ 5 h 117"/>
              <a:gd name="T6" fmla="*/ 80 w 117"/>
              <a:gd name="T7" fmla="*/ 21 h 117"/>
              <a:gd name="T8" fmla="*/ 58 w 117"/>
              <a:gd name="T9" fmla="*/ 0 h 117"/>
              <a:gd name="T10" fmla="*/ 0 w 117"/>
              <a:gd name="T11" fmla="*/ 58 h 117"/>
              <a:gd name="T12" fmla="*/ 10 w 117"/>
              <a:gd name="T13" fmla="*/ 58 h 117"/>
              <a:gd name="T14" fmla="*/ 10 w 117"/>
              <a:gd name="T15" fmla="*/ 117 h 117"/>
              <a:gd name="T16" fmla="*/ 42 w 117"/>
              <a:gd name="T17" fmla="*/ 117 h 117"/>
              <a:gd name="T18" fmla="*/ 42 w 117"/>
              <a:gd name="T19" fmla="*/ 69 h 117"/>
              <a:gd name="T20" fmla="*/ 74 w 117"/>
              <a:gd name="T21" fmla="*/ 69 h 117"/>
              <a:gd name="T22" fmla="*/ 74 w 117"/>
              <a:gd name="T23" fmla="*/ 117 h 117"/>
              <a:gd name="T24" fmla="*/ 106 w 117"/>
              <a:gd name="T25" fmla="*/ 117 h 117"/>
              <a:gd name="T26" fmla="*/ 106 w 117"/>
              <a:gd name="T27" fmla="*/ 58 h 117"/>
              <a:gd name="T28" fmla="*/ 117 w 117"/>
              <a:gd name="T29" fmla="*/ 58 h 117"/>
              <a:gd name="T30" fmla="*/ 101 w 117"/>
              <a:gd name="T31" fmla="*/ 42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7" h="117">
                <a:moveTo>
                  <a:pt x="101" y="42"/>
                </a:moveTo>
                <a:lnTo>
                  <a:pt x="101" y="5"/>
                </a:lnTo>
                <a:lnTo>
                  <a:pt x="80" y="5"/>
                </a:lnTo>
                <a:lnTo>
                  <a:pt x="80" y="21"/>
                </a:lnTo>
                <a:lnTo>
                  <a:pt x="58" y="0"/>
                </a:lnTo>
                <a:lnTo>
                  <a:pt x="0" y="58"/>
                </a:lnTo>
                <a:lnTo>
                  <a:pt x="10" y="58"/>
                </a:lnTo>
                <a:lnTo>
                  <a:pt x="10" y="117"/>
                </a:lnTo>
                <a:lnTo>
                  <a:pt x="42" y="117"/>
                </a:lnTo>
                <a:lnTo>
                  <a:pt x="42" y="69"/>
                </a:lnTo>
                <a:lnTo>
                  <a:pt x="74" y="69"/>
                </a:lnTo>
                <a:lnTo>
                  <a:pt x="74" y="117"/>
                </a:lnTo>
                <a:lnTo>
                  <a:pt x="106" y="117"/>
                </a:lnTo>
                <a:lnTo>
                  <a:pt x="106" y="58"/>
                </a:lnTo>
                <a:lnTo>
                  <a:pt x="117" y="58"/>
                </a:lnTo>
                <a:lnTo>
                  <a:pt x="101" y="4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3" name="Rectangle 6"/>
          <p:cNvSpPr>
            <a:spLocks noChangeArrowheads="1"/>
          </p:cNvSpPr>
          <p:nvPr/>
        </p:nvSpPr>
        <p:spPr bwMode="auto">
          <a:xfrm>
            <a:off x="1046075" y="1505579"/>
            <a:ext cx="53967" cy="1105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4" name="Rectangle 7"/>
          <p:cNvSpPr>
            <a:spLocks noChangeArrowheads="1"/>
          </p:cNvSpPr>
          <p:nvPr/>
        </p:nvSpPr>
        <p:spPr bwMode="auto">
          <a:xfrm>
            <a:off x="1046075" y="1505579"/>
            <a:ext cx="53967" cy="1105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5" name="Rectangle 8"/>
          <p:cNvSpPr>
            <a:spLocks noChangeArrowheads="1"/>
          </p:cNvSpPr>
          <p:nvPr/>
        </p:nvSpPr>
        <p:spPr bwMode="auto">
          <a:xfrm>
            <a:off x="1046075" y="1505579"/>
            <a:ext cx="53967" cy="1105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6" name="Rectangle 9"/>
          <p:cNvSpPr>
            <a:spLocks noChangeArrowheads="1"/>
          </p:cNvSpPr>
          <p:nvPr/>
        </p:nvSpPr>
        <p:spPr bwMode="auto">
          <a:xfrm>
            <a:off x="1046075" y="1505579"/>
            <a:ext cx="53967" cy="1105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7" name="Freeform 10"/>
          <p:cNvSpPr/>
          <p:nvPr/>
        </p:nvSpPr>
        <p:spPr bwMode="auto">
          <a:xfrm>
            <a:off x="1583177" y="4351000"/>
            <a:ext cx="336651" cy="336644"/>
          </a:xfrm>
          <a:custGeom>
            <a:avLst/>
            <a:gdLst>
              <a:gd name="T0" fmla="*/ 114 w 131"/>
              <a:gd name="T1" fmla="*/ 48 h 131"/>
              <a:gd name="T2" fmla="*/ 114 w 131"/>
              <a:gd name="T3" fmla="*/ 6 h 131"/>
              <a:gd name="T4" fmla="*/ 90 w 131"/>
              <a:gd name="T5" fmla="*/ 6 h 131"/>
              <a:gd name="T6" fmla="*/ 90 w 131"/>
              <a:gd name="T7" fmla="*/ 24 h 131"/>
              <a:gd name="T8" fmla="*/ 66 w 131"/>
              <a:gd name="T9" fmla="*/ 0 h 131"/>
              <a:gd name="T10" fmla="*/ 0 w 131"/>
              <a:gd name="T11" fmla="*/ 66 h 131"/>
              <a:gd name="T12" fmla="*/ 12 w 131"/>
              <a:gd name="T13" fmla="*/ 66 h 131"/>
              <a:gd name="T14" fmla="*/ 12 w 131"/>
              <a:gd name="T15" fmla="*/ 131 h 131"/>
              <a:gd name="T16" fmla="*/ 48 w 131"/>
              <a:gd name="T17" fmla="*/ 131 h 131"/>
              <a:gd name="T18" fmla="*/ 48 w 131"/>
              <a:gd name="T19" fmla="*/ 78 h 131"/>
              <a:gd name="T20" fmla="*/ 83 w 131"/>
              <a:gd name="T21" fmla="*/ 78 h 131"/>
              <a:gd name="T22" fmla="*/ 83 w 131"/>
              <a:gd name="T23" fmla="*/ 131 h 131"/>
              <a:gd name="T24" fmla="*/ 120 w 131"/>
              <a:gd name="T25" fmla="*/ 131 h 131"/>
              <a:gd name="T26" fmla="*/ 120 w 131"/>
              <a:gd name="T27" fmla="*/ 66 h 131"/>
              <a:gd name="T28" fmla="*/ 131 w 131"/>
              <a:gd name="T29" fmla="*/ 66 h 131"/>
              <a:gd name="T30" fmla="*/ 114 w 131"/>
              <a:gd name="T31" fmla="*/ 4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1" h="131">
                <a:moveTo>
                  <a:pt x="114" y="48"/>
                </a:moveTo>
                <a:lnTo>
                  <a:pt x="114" y="6"/>
                </a:lnTo>
                <a:lnTo>
                  <a:pt x="90" y="6"/>
                </a:lnTo>
                <a:lnTo>
                  <a:pt x="90" y="24"/>
                </a:lnTo>
                <a:lnTo>
                  <a:pt x="66" y="0"/>
                </a:lnTo>
                <a:lnTo>
                  <a:pt x="0" y="66"/>
                </a:lnTo>
                <a:lnTo>
                  <a:pt x="12" y="66"/>
                </a:lnTo>
                <a:lnTo>
                  <a:pt x="12" y="131"/>
                </a:lnTo>
                <a:lnTo>
                  <a:pt x="48" y="131"/>
                </a:lnTo>
                <a:lnTo>
                  <a:pt x="48" y="78"/>
                </a:lnTo>
                <a:lnTo>
                  <a:pt x="83" y="78"/>
                </a:lnTo>
                <a:lnTo>
                  <a:pt x="83" y="131"/>
                </a:lnTo>
                <a:lnTo>
                  <a:pt x="120" y="131"/>
                </a:lnTo>
                <a:lnTo>
                  <a:pt x="120" y="66"/>
                </a:lnTo>
                <a:lnTo>
                  <a:pt x="131" y="66"/>
                </a:lnTo>
                <a:lnTo>
                  <a:pt x="114" y="4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8" name="Rectangle 11"/>
          <p:cNvSpPr>
            <a:spLocks noChangeArrowheads="1"/>
          </p:cNvSpPr>
          <p:nvPr/>
        </p:nvSpPr>
        <p:spPr bwMode="auto">
          <a:xfrm>
            <a:off x="1719379" y="4566864"/>
            <a:ext cx="61676" cy="12078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9" name="Rectangle 12"/>
          <p:cNvSpPr>
            <a:spLocks noChangeArrowheads="1"/>
          </p:cNvSpPr>
          <p:nvPr/>
        </p:nvSpPr>
        <p:spPr bwMode="auto">
          <a:xfrm>
            <a:off x="1719379" y="4566864"/>
            <a:ext cx="61676" cy="12078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0" name="Rectangle 13"/>
          <p:cNvSpPr>
            <a:spLocks noChangeArrowheads="1"/>
          </p:cNvSpPr>
          <p:nvPr/>
        </p:nvSpPr>
        <p:spPr bwMode="auto">
          <a:xfrm>
            <a:off x="1719379" y="4566864"/>
            <a:ext cx="61676" cy="12078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1" name="Rectangle 14"/>
          <p:cNvSpPr>
            <a:spLocks noChangeArrowheads="1"/>
          </p:cNvSpPr>
          <p:nvPr/>
        </p:nvSpPr>
        <p:spPr bwMode="auto">
          <a:xfrm>
            <a:off x="1719379" y="4566864"/>
            <a:ext cx="61676" cy="12078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2" name="Freeform 15"/>
          <p:cNvSpPr>
            <a:spLocks noEditPoints="1"/>
          </p:cNvSpPr>
          <p:nvPr/>
        </p:nvSpPr>
        <p:spPr bwMode="auto">
          <a:xfrm>
            <a:off x="1585747" y="1323122"/>
            <a:ext cx="300674" cy="300667"/>
          </a:xfrm>
          <a:custGeom>
            <a:avLst/>
            <a:gdLst>
              <a:gd name="T0" fmla="*/ 108 w 132"/>
              <a:gd name="T1" fmla="*/ 0 h 132"/>
              <a:gd name="T2" fmla="*/ 24 w 132"/>
              <a:gd name="T3" fmla="*/ 0 h 132"/>
              <a:gd name="T4" fmla="*/ 0 w 132"/>
              <a:gd name="T5" fmla="*/ 24 h 132"/>
              <a:gd name="T6" fmla="*/ 0 w 132"/>
              <a:gd name="T7" fmla="*/ 108 h 132"/>
              <a:gd name="T8" fmla="*/ 24 w 132"/>
              <a:gd name="T9" fmla="*/ 132 h 132"/>
              <a:gd name="T10" fmla="*/ 108 w 132"/>
              <a:gd name="T11" fmla="*/ 132 h 132"/>
              <a:gd name="T12" fmla="*/ 132 w 132"/>
              <a:gd name="T13" fmla="*/ 108 h 132"/>
              <a:gd name="T14" fmla="*/ 132 w 132"/>
              <a:gd name="T15" fmla="*/ 24 h 132"/>
              <a:gd name="T16" fmla="*/ 108 w 132"/>
              <a:gd name="T17" fmla="*/ 0 h 132"/>
              <a:gd name="T18" fmla="*/ 108 w 132"/>
              <a:gd name="T19" fmla="*/ 78 h 132"/>
              <a:gd name="T20" fmla="*/ 78 w 132"/>
              <a:gd name="T21" fmla="*/ 78 h 132"/>
              <a:gd name="T22" fmla="*/ 78 w 132"/>
              <a:gd name="T23" fmla="*/ 108 h 132"/>
              <a:gd name="T24" fmla="*/ 54 w 132"/>
              <a:gd name="T25" fmla="*/ 108 h 132"/>
              <a:gd name="T26" fmla="*/ 54 w 132"/>
              <a:gd name="T27" fmla="*/ 78 h 132"/>
              <a:gd name="T28" fmla="*/ 24 w 132"/>
              <a:gd name="T29" fmla="*/ 78 h 132"/>
              <a:gd name="T30" fmla="*/ 24 w 132"/>
              <a:gd name="T31" fmla="*/ 54 h 132"/>
              <a:gd name="T32" fmla="*/ 54 w 132"/>
              <a:gd name="T33" fmla="*/ 54 h 132"/>
              <a:gd name="T34" fmla="*/ 54 w 132"/>
              <a:gd name="T35" fmla="*/ 24 h 132"/>
              <a:gd name="T36" fmla="*/ 78 w 132"/>
              <a:gd name="T37" fmla="*/ 24 h 132"/>
              <a:gd name="T38" fmla="*/ 78 w 132"/>
              <a:gd name="T39" fmla="*/ 54 h 132"/>
              <a:gd name="T40" fmla="*/ 108 w 132"/>
              <a:gd name="T41" fmla="*/ 54 h 132"/>
              <a:gd name="T42" fmla="*/ 108 w 132"/>
              <a:gd name="T43" fmla="*/ 7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2" h="132">
                <a:moveTo>
                  <a:pt x="108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21"/>
                  <a:pt x="11" y="132"/>
                  <a:pt x="24" y="132"/>
                </a:cubicBezTo>
                <a:cubicBezTo>
                  <a:pt x="108" y="132"/>
                  <a:pt x="108" y="132"/>
                  <a:pt x="108" y="132"/>
                </a:cubicBezTo>
                <a:cubicBezTo>
                  <a:pt x="121" y="132"/>
                  <a:pt x="132" y="121"/>
                  <a:pt x="132" y="108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32" y="11"/>
                  <a:pt x="121" y="0"/>
                  <a:pt x="108" y="0"/>
                </a:cubicBezTo>
                <a:moveTo>
                  <a:pt x="108" y="78"/>
                </a:moveTo>
                <a:cubicBezTo>
                  <a:pt x="78" y="78"/>
                  <a:pt x="78" y="78"/>
                  <a:pt x="78" y="78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54" y="78"/>
                  <a:pt x="54" y="78"/>
                  <a:pt x="54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4" y="54"/>
                  <a:pt x="24" y="54"/>
                  <a:pt x="24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24"/>
                  <a:pt x="54" y="24"/>
                  <a:pt x="54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54"/>
                  <a:pt x="78" y="54"/>
                  <a:pt x="78" y="54"/>
                </a:cubicBezTo>
                <a:cubicBezTo>
                  <a:pt x="108" y="54"/>
                  <a:pt x="108" y="54"/>
                  <a:pt x="108" y="54"/>
                </a:cubicBezTo>
                <a:lnTo>
                  <a:pt x="108" y="7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3" name="Freeform 16"/>
          <p:cNvSpPr>
            <a:spLocks noEditPoints="1"/>
          </p:cNvSpPr>
          <p:nvPr/>
        </p:nvSpPr>
        <p:spPr bwMode="auto">
          <a:xfrm>
            <a:off x="2246202" y="1328261"/>
            <a:ext cx="328943" cy="326365"/>
          </a:xfrm>
          <a:custGeom>
            <a:avLst/>
            <a:gdLst>
              <a:gd name="T0" fmla="*/ 140 w 145"/>
              <a:gd name="T1" fmla="*/ 124 h 144"/>
              <a:gd name="T2" fmla="*/ 106 w 145"/>
              <a:gd name="T3" fmla="*/ 89 h 144"/>
              <a:gd name="T4" fmla="*/ 105 w 145"/>
              <a:gd name="T5" fmla="*/ 88 h 144"/>
              <a:gd name="T6" fmla="*/ 114 w 145"/>
              <a:gd name="T7" fmla="*/ 57 h 144"/>
              <a:gd name="T8" fmla="*/ 57 w 145"/>
              <a:gd name="T9" fmla="*/ 0 h 144"/>
              <a:gd name="T10" fmla="*/ 0 w 145"/>
              <a:gd name="T11" fmla="*/ 57 h 144"/>
              <a:gd name="T12" fmla="*/ 57 w 145"/>
              <a:gd name="T13" fmla="*/ 114 h 144"/>
              <a:gd name="T14" fmla="*/ 88 w 145"/>
              <a:gd name="T15" fmla="*/ 105 h 144"/>
              <a:gd name="T16" fmla="*/ 89 w 145"/>
              <a:gd name="T17" fmla="*/ 106 h 144"/>
              <a:gd name="T18" fmla="*/ 124 w 145"/>
              <a:gd name="T19" fmla="*/ 140 h 144"/>
              <a:gd name="T20" fmla="*/ 132 w 145"/>
              <a:gd name="T21" fmla="*/ 144 h 144"/>
              <a:gd name="T22" fmla="*/ 140 w 145"/>
              <a:gd name="T23" fmla="*/ 140 h 144"/>
              <a:gd name="T24" fmla="*/ 140 w 145"/>
              <a:gd name="T25" fmla="*/ 124 h 144"/>
              <a:gd name="T26" fmla="*/ 57 w 145"/>
              <a:gd name="T27" fmla="*/ 96 h 144"/>
              <a:gd name="T28" fmla="*/ 18 w 145"/>
              <a:gd name="T29" fmla="*/ 57 h 144"/>
              <a:gd name="T30" fmla="*/ 57 w 145"/>
              <a:gd name="T31" fmla="*/ 18 h 144"/>
              <a:gd name="T32" fmla="*/ 96 w 145"/>
              <a:gd name="T33" fmla="*/ 57 h 144"/>
              <a:gd name="T34" fmla="*/ 57 w 145"/>
              <a:gd name="T35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5" h="144">
                <a:moveTo>
                  <a:pt x="140" y="124"/>
                </a:moveTo>
                <a:cubicBezTo>
                  <a:pt x="106" y="89"/>
                  <a:pt x="106" y="89"/>
                  <a:pt x="106" y="89"/>
                </a:cubicBezTo>
                <a:cubicBezTo>
                  <a:pt x="106" y="89"/>
                  <a:pt x="105" y="88"/>
                  <a:pt x="105" y="88"/>
                </a:cubicBezTo>
                <a:cubicBezTo>
                  <a:pt x="111" y="79"/>
                  <a:pt x="114" y="68"/>
                  <a:pt x="114" y="57"/>
                </a:cubicBezTo>
                <a:cubicBezTo>
                  <a:pt x="114" y="26"/>
                  <a:pt x="88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8"/>
                  <a:pt x="26" y="114"/>
                  <a:pt x="57" y="114"/>
                </a:cubicBezTo>
                <a:cubicBezTo>
                  <a:pt x="68" y="114"/>
                  <a:pt x="79" y="111"/>
                  <a:pt x="88" y="105"/>
                </a:cubicBezTo>
                <a:cubicBezTo>
                  <a:pt x="88" y="105"/>
                  <a:pt x="89" y="106"/>
                  <a:pt x="89" y="106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6" y="143"/>
                  <a:pt x="129" y="144"/>
                  <a:pt x="132" y="144"/>
                </a:cubicBezTo>
                <a:cubicBezTo>
                  <a:pt x="135" y="144"/>
                  <a:pt x="138" y="143"/>
                  <a:pt x="140" y="140"/>
                </a:cubicBezTo>
                <a:cubicBezTo>
                  <a:pt x="145" y="136"/>
                  <a:pt x="145" y="128"/>
                  <a:pt x="140" y="124"/>
                </a:cubicBezTo>
                <a:moveTo>
                  <a:pt x="57" y="96"/>
                </a:moveTo>
                <a:cubicBezTo>
                  <a:pt x="36" y="96"/>
                  <a:pt x="18" y="78"/>
                  <a:pt x="18" y="57"/>
                </a:cubicBezTo>
                <a:cubicBezTo>
                  <a:pt x="18" y="35"/>
                  <a:pt x="36" y="18"/>
                  <a:pt x="57" y="18"/>
                </a:cubicBezTo>
                <a:cubicBezTo>
                  <a:pt x="78" y="18"/>
                  <a:pt x="96" y="35"/>
                  <a:pt x="96" y="57"/>
                </a:cubicBezTo>
                <a:cubicBezTo>
                  <a:pt x="96" y="78"/>
                  <a:pt x="78" y="96"/>
                  <a:pt x="57" y="96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4" name="Freeform 17"/>
          <p:cNvSpPr>
            <a:spLocks noEditPoints="1"/>
          </p:cNvSpPr>
          <p:nvPr/>
        </p:nvSpPr>
        <p:spPr bwMode="auto">
          <a:xfrm>
            <a:off x="2937494" y="1297421"/>
            <a:ext cx="218439" cy="354633"/>
          </a:xfrm>
          <a:custGeom>
            <a:avLst/>
            <a:gdLst>
              <a:gd name="T0" fmla="*/ 96 w 96"/>
              <a:gd name="T1" fmla="*/ 48 h 156"/>
              <a:gd name="T2" fmla="*/ 48 w 96"/>
              <a:gd name="T3" fmla="*/ 0 h 156"/>
              <a:gd name="T4" fmla="*/ 0 w 96"/>
              <a:gd name="T5" fmla="*/ 48 h 156"/>
              <a:gd name="T6" fmla="*/ 6 w 96"/>
              <a:gd name="T7" fmla="*/ 72 h 156"/>
              <a:gd name="T8" fmla="*/ 6 w 96"/>
              <a:gd name="T9" fmla="*/ 72 h 156"/>
              <a:gd name="T10" fmla="*/ 48 w 96"/>
              <a:gd name="T11" fmla="*/ 156 h 156"/>
              <a:gd name="T12" fmla="*/ 90 w 96"/>
              <a:gd name="T13" fmla="*/ 72 h 156"/>
              <a:gd name="T14" fmla="*/ 90 w 96"/>
              <a:gd name="T15" fmla="*/ 72 h 156"/>
              <a:gd name="T16" fmla="*/ 96 w 96"/>
              <a:gd name="T17" fmla="*/ 48 h 156"/>
              <a:gd name="T18" fmla="*/ 48 w 96"/>
              <a:gd name="T19" fmla="*/ 72 h 156"/>
              <a:gd name="T20" fmla="*/ 24 w 96"/>
              <a:gd name="T21" fmla="*/ 48 h 156"/>
              <a:gd name="T22" fmla="*/ 48 w 96"/>
              <a:gd name="T23" fmla="*/ 24 h 156"/>
              <a:gd name="T24" fmla="*/ 72 w 96"/>
              <a:gd name="T25" fmla="*/ 48 h 156"/>
              <a:gd name="T26" fmla="*/ 48 w 96"/>
              <a:gd name="T27" fmla="*/ 7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6" h="156">
                <a:moveTo>
                  <a:pt x="96" y="48"/>
                </a:moveTo>
                <a:cubicBezTo>
                  <a:pt x="96" y="21"/>
                  <a:pt x="75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57"/>
                  <a:pt x="2" y="65"/>
                  <a:pt x="6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90" y="72"/>
                  <a:pt x="90" y="72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4" y="65"/>
                  <a:pt x="96" y="57"/>
                  <a:pt x="96" y="48"/>
                </a:cubicBezTo>
                <a:moveTo>
                  <a:pt x="48" y="72"/>
                </a:moveTo>
                <a:cubicBezTo>
                  <a:pt x="35" y="72"/>
                  <a:pt x="24" y="61"/>
                  <a:pt x="24" y="48"/>
                </a:cubicBezTo>
                <a:cubicBezTo>
                  <a:pt x="24" y="35"/>
                  <a:pt x="35" y="24"/>
                  <a:pt x="48" y="24"/>
                </a:cubicBezTo>
                <a:cubicBezTo>
                  <a:pt x="61" y="24"/>
                  <a:pt x="72" y="35"/>
                  <a:pt x="72" y="48"/>
                </a:cubicBezTo>
                <a:cubicBezTo>
                  <a:pt x="72" y="61"/>
                  <a:pt x="61" y="72"/>
                  <a:pt x="48" y="72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5" name="Freeform 18"/>
          <p:cNvSpPr/>
          <p:nvPr/>
        </p:nvSpPr>
        <p:spPr bwMode="auto">
          <a:xfrm>
            <a:off x="3502864" y="1351390"/>
            <a:ext cx="326372" cy="300667"/>
          </a:xfrm>
          <a:custGeom>
            <a:avLst/>
            <a:gdLst>
              <a:gd name="T0" fmla="*/ 108 w 144"/>
              <a:gd name="T1" fmla="*/ 0 h 132"/>
              <a:gd name="T2" fmla="*/ 36 w 144"/>
              <a:gd name="T3" fmla="*/ 0 h 132"/>
              <a:gd name="T4" fmla="*/ 0 w 144"/>
              <a:gd name="T5" fmla="*/ 36 h 132"/>
              <a:gd name="T6" fmla="*/ 0 w 144"/>
              <a:gd name="T7" fmla="*/ 60 h 132"/>
              <a:gd name="T8" fmla="*/ 36 w 144"/>
              <a:gd name="T9" fmla="*/ 96 h 132"/>
              <a:gd name="T10" fmla="*/ 42 w 144"/>
              <a:gd name="T11" fmla="*/ 96 h 132"/>
              <a:gd name="T12" fmla="*/ 42 w 144"/>
              <a:gd name="T13" fmla="*/ 132 h 132"/>
              <a:gd name="T14" fmla="*/ 83 w 144"/>
              <a:gd name="T15" fmla="*/ 96 h 132"/>
              <a:gd name="T16" fmla="*/ 108 w 144"/>
              <a:gd name="T17" fmla="*/ 96 h 132"/>
              <a:gd name="T18" fmla="*/ 144 w 144"/>
              <a:gd name="T19" fmla="*/ 60 h 132"/>
              <a:gd name="T20" fmla="*/ 144 w 144"/>
              <a:gd name="T21" fmla="*/ 36 h 132"/>
              <a:gd name="T22" fmla="*/ 108 w 144"/>
              <a:gd name="T23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4" h="132">
                <a:moveTo>
                  <a:pt x="108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0"/>
                  <a:pt x="16" y="96"/>
                  <a:pt x="36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132"/>
                  <a:pt x="42" y="132"/>
                  <a:pt x="42" y="132"/>
                </a:cubicBezTo>
                <a:cubicBezTo>
                  <a:pt x="83" y="96"/>
                  <a:pt x="83" y="96"/>
                  <a:pt x="83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28" y="96"/>
                  <a:pt x="144" y="80"/>
                  <a:pt x="144" y="60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44" y="16"/>
                  <a:pt x="128" y="0"/>
                  <a:pt x="108" y="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6" name="Freeform 19"/>
          <p:cNvSpPr>
            <a:spLocks noEditPoints="1"/>
          </p:cNvSpPr>
          <p:nvPr/>
        </p:nvSpPr>
        <p:spPr bwMode="auto">
          <a:xfrm>
            <a:off x="4122202" y="1351390"/>
            <a:ext cx="326372" cy="300667"/>
          </a:xfrm>
          <a:custGeom>
            <a:avLst/>
            <a:gdLst>
              <a:gd name="T0" fmla="*/ 108 w 144"/>
              <a:gd name="T1" fmla="*/ 0 h 132"/>
              <a:gd name="T2" fmla="*/ 36 w 144"/>
              <a:gd name="T3" fmla="*/ 0 h 132"/>
              <a:gd name="T4" fmla="*/ 0 w 144"/>
              <a:gd name="T5" fmla="*/ 36 h 132"/>
              <a:gd name="T6" fmla="*/ 0 w 144"/>
              <a:gd name="T7" fmla="*/ 60 h 132"/>
              <a:gd name="T8" fmla="*/ 36 w 144"/>
              <a:gd name="T9" fmla="*/ 96 h 132"/>
              <a:gd name="T10" fmla="*/ 42 w 144"/>
              <a:gd name="T11" fmla="*/ 96 h 132"/>
              <a:gd name="T12" fmla="*/ 42 w 144"/>
              <a:gd name="T13" fmla="*/ 132 h 132"/>
              <a:gd name="T14" fmla="*/ 83 w 144"/>
              <a:gd name="T15" fmla="*/ 96 h 132"/>
              <a:gd name="T16" fmla="*/ 108 w 144"/>
              <a:gd name="T17" fmla="*/ 96 h 132"/>
              <a:gd name="T18" fmla="*/ 144 w 144"/>
              <a:gd name="T19" fmla="*/ 60 h 132"/>
              <a:gd name="T20" fmla="*/ 144 w 144"/>
              <a:gd name="T21" fmla="*/ 36 h 132"/>
              <a:gd name="T22" fmla="*/ 108 w 144"/>
              <a:gd name="T23" fmla="*/ 0 h 132"/>
              <a:gd name="T24" fmla="*/ 36 w 144"/>
              <a:gd name="T25" fmla="*/ 60 h 132"/>
              <a:gd name="T26" fmla="*/ 24 w 144"/>
              <a:gd name="T27" fmla="*/ 48 h 132"/>
              <a:gd name="T28" fmla="*/ 36 w 144"/>
              <a:gd name="T29" fmla="*/ 36 h 132"/>
              <a:gd name="T30" fmla="*/ 48 w 144"/>
              <a:gd name="T31" fmla="*/ 48 h 132"/>
              <a:gd name="T32" fmla="*/ 36 w 144"/>
              <a:gd name="T33" fmla="*/ 60 h 132"/>
              <a:gd name="T34" fmla="*/ 72 w 144"/>
              <a:gd name="T35" fmla="*/ 60 h 132"/>
              <a:gd name="T36" fmla="*/ 60 w 144"/>
              <a:gd name="T37" fmla="*/ 48 h 132"/>
              <a:gd name="T38" fmla="*/ 72 w 144"/>
              <a:gd name="T39" fmla="*/ 36 h 132"/>
              <a:gd name="T40" fmla="*/ 84 w 144"/>
              <a:gd name="T41" fmla="*/ 48 h 132"/>
              <a:gd name="T42" fmla="*/ 72 w 144"/>
              <a:gd name="T43" fmla="*/ 60 h 132"/>
              <a:gd name="T44" fmla="*/ 108 w 144"/>
              <a:gd name="T45" fmla="*/ 60 h 132"/>
              <a:gd name="T46" fmla="*/ 96 w 144"/>
              <a:gd name="T47" fmla="*/ 48 h 132"/>
              <a:gd name="T48" fmla="*/ 108 w 144"/>
              <a:gd name="T49" fmla="*/ 36 h 132"/>
              <a:gd name="T50" fmla="*/ 120 w 144"/>
              <a:gd name="T51" fmla="*/ 48 h 132"/>
              <a:gd name="T52" fmla="*/ 108 w 144"/>
              <a:gd name="T53" fmla="*/ 6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32">
                <a:moveTo>
                  <a:pt x="108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0"/>
                  <a:pt x="16" y="96"/>
                  <a:pt x="36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132"/>
                  <a:pt x="42" y="132"/>
                  <a:pt x="42" y="132"/>
                </a:cubicBezTo>
                <a:cubicBezTo>
                  <a:pt x="83" y="96"/>
                  <a:pt x="83" y="96"/>
                  <a:pt x="83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28" y="96"/>
                  <a:pt x="144" y="80"/>
                  <a:pt x="144" y="60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44" y="16"/>
                  <a:pt x="128" y="0"/>
                  <a:pt x="108" y="0"/>
                </a:cubicBezTo>
                <a:moveTo>
                  <a:pt x="36" y="60"/>
                </a:moveTo>
                <a:cubicBezTo>
                  <a:pt x="29" y="60"/>
                  <a:pt x="24" y="55"/>
                  <a:pt x="24" y="48"/>
                </a:cubicBezTo>
                <a:cubicBezTo>
                  <a:pt x="24" y="41"/>
                  <a:pt x="29" y="36"/>
                  <a:pt x="36" y="36"/>
                </a:cubicBezTo>
                <a:cubicBezTo>
                  <a:pt x="43" y="36"/>
                  <a:pt x="48" y="41"/>
                  <a:pt x="48" y="48"/>
                </a:cubicBezTo>
                <a:cubicBezTo>
                  <a:pt x="48" y="55"/>
                  <a:pt x="43" y="60"/>
                  <a:pt x="36" y="60"/>
                </a:cubicBezTo>
                <a:moveTo>
                  <a:pt x="72" y="60"/>
                </a:moveTo>
                <a:cubicBezTo>
                  <a:pt x="65" y="60"/>
                  <a:pt x="60" y="55"/>
                  <a:pt x="60" y="48"/>
                </a:cubicBezTo>
                <a:cubicBezTo>
                  <a:pt x="60" y="41"/>
                  <a:pt x="65" y="36"/>
                  <a:pt x="72" y="36"/>
                </a:cubicBezTo>
                <a:cubicBezTo>
                  <a:pt x="79" y="36"/>
                  <a:pt x="84" y="41"/>
                  <a:pt x="84" y="48"/>
                </a:cubicBezTo>
                <a:cubicBezTo>
                  <a:pt x="84" y="55"/>
                  <a:pt x="79" y="60"/>
                  <a:pt x="72" y="60"/>
                </a:cubicBezTo>
                <a:moveTo>
                  <a:pt x="108" y="60"/>
                </a:moveTo>
                <a:cubicBezTo>
                  <a:pt x="101" y="60"/>
                  <a:pt x="96" y="55"/>
                  <a:pt x="96" y="48"/>
                </a:cubicBezTo>
                <a:cubicBezTo>
                  <a:pt x="96" y="41"/>
                  <a:pt x="101" y="36"/>
                  <a:pt x="108" y="36"/>
                </a:cubicBezTo>
                <a:cubicBezTo>
                  <a:pt x="115" y="36"/>
                  <a:pt x="120" y="41"/>
                  <a:pt x="120" y="48"/>
                </a:cubicBezTo>
                <a:cubicBezTo>
                  <a:pt x="120" y="55"/>
                  <a:pt x="115" y="60"/>
                  <a:pt x="108" y="6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7" name="Freeform 20"/>
          <p:cNvSpPr>
            <a:spLocks noEditPoints="1"/>
          </p:cNvSpPr>
          <p:nvPr/>
        </p:nvSpPr>
        <p:spPr bwMode="auto">
          <a:xfrm>
            <a:off x="4903437" y="1269154"/>
            <a:ext cx="141342" cy="113072"/>
          </a:xfrm>
          <a:custGeom>
            <a:avLst/>
            <a:gdLst>
              <a:gd name="T0" fmla="*/ 39 w 62"/>
              <a:gd name="T1" fmla="*/ 12 h 50"/>
              <a:gd name="T2" fmla="*/ 39 w 62"/>
              <a:gd name="T3" fmla="*/ 12 h 50"/>
              <a:gd name="T4" fmla="*/ 45 w 62"/>
              <a:gd name="T5" fmla="*/ 14 h 50"/>
              <a:gd name="T6" fmla="*/ 46 w 62"/>
              <a:gd name="T7" fmla="*/ 18 h 50"/>
              <a:gd name="T8" fmla="*/ 40 w 62"/>
              <a:gd name="T9" fmla="*/ 29 h 50"/>
              <a:gd name="T10" fmla="*/ 20 w 62"/>
              <a:gd name="T11" fmla="*/ 38 h 50"/>
              <a:gd name="T12" fmla="*/ 17 w 62"/>
              <a:gd name="T13" fmla="*/ 38 h 50"/>
              <a:gd name="T14" fmla="*/ 17 w 62"/>
              <a:gd name="T15" fmla="*/ 38 h 50"/>
              <a:gd name="T16" fmla="*/ 26 w 62"/>
              <a:gd name="T17" fmla="*/ 18 h 50"/>
              <a:gd name="T18" fmla="*/ 39 w 62"/>
              <a:gd name="T19" fmla="*/ 12 h 50"/>
              <a:gd name="T20" fmla="*/ 39 w 62"/>
              <a:gd name="T21" fmla="*/ 0 h 50"/>
              <a:gd name="T22" fmla="*/ 17 w 62"/>
              <a:gd name="T23" fmla="*/ 9 h 50"/>
              <a:gd name="T24" fmla="*/ 8 w 62"/>
              <a:gd name="T25" fmla="*/ 47 h 50"/>
              <a:gd name="T26" fmla="*/ 20 w 62"/>
              <a:gd name="T27" fmla="*/ 50 h 50"/>
              <a:gd name="T28" fmla="*/ 49 w 62"/>
              <a:gd name="T29" fmla="*/ 38 h 50"/>
              <a:gd name="T30" fmla="*/ 53 w 62"/>
              <a:gd name="T31" fmla="*/ 5 h 50"/>
              <a:gd name="T32" fmla="*/ 39 w 62"/>
              <a:gd name="T3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2" h="50">
                <a:moveTo>
                  <a:pt x="39" y="12"/>
                </a:moveTo>
                <a:cubicBezTo>
                  <a:pt x="39" y="12"/>
                  <a:pt x="39" y="12"/>
                  <a:pt x="39" y="12"/>
                </a:cubicBezTo>
                <a:cubicBezTo>
                  <a:pt x="41" y="12"/>
                  <a:pt x="43" y="12"/>
                  <a:pt x="45" y="14"/>
                </a:cubicBezTo>
                <a:cubicBezTo>
                  <a:pt x="45" y="14"/>
                  <a:pt x="46" y="15"/>
                  <a:pt x="46" y="18"/>
                </a:cubicBezTo>
                <a:cubicBezTo>
                  <a:pt x="46" y="21"/>
                  <a:pt x="45" y="25"/>
                  <a:pt x="40" y="29"/>
                </a:cubicBezTo>
                <a:cubicBezTo>
                  <a:pt x="35" y="34"/>
                  <a:pt x="26" y="38"/>
                  <a:pt x="20" y="38"/>
                </a:cubicBezTo>
                <a:cubicBezTo>
                  <a:pt x="18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6" y="35"/>
                  <a:pt x="18" y="25"/>
                  <a:pt x="26" y="18"/>
                </a:cubicBezTo>
                <a:cubicBezTo>
                  <a:pt x="30" y="14"/>
                  <a:pt x="35" y="12"/>
                  <a:pt x="39" y="12"/>
                </a:cubicBezTo>
                <a:moveTo>
                  <a:pt x="39" y="0"/>
                </a:moveTo>
                <a:cubicBezTo>
                  <a:pt x="32" y="0"/>
                  <a:pt x="24" y="3"/>
                  <a:pt x="17" y="9"/>
                </a:cubicBezTo>
                <a:cubicBezTo>
                  <a:pt x="6" y="19"/>
                  <a:pt x="0" y="38"/>
                  <a:pt x="8" y="47"/>
                </a:cubicBezTo>
                <a:cubicBezTo>
                  <a:pt x="11" y="49"/>
                  <a:pt x="15" y="50"/>
                  <a:pt x="20" y="50"/>
                </a:cubicBezTo>
                <a:cubicBezTo>
                  <a:pt x="29" y="50"/>
                  <a:pt x="41" y="45"/>
                  <a:pt x="49" y="38"/>
                </a:cubicBezTo>
                <a:cubicBezTo>
                  <a:pt x="60" y="28"/>
                  <a:pt x="62" y="13"/>
                  <a:pt x="53" y="5"/>
                </a:cubicBezTo>
                <a:cubicBezTo>
                  <a:pt x="50" y="1"/>
                  <a:pt x="45" y="0"/>
                  <a:pt x="39" y="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8" name="Freeform 21"/>
          <p:cNvSpPr>
            <a:spLocks noEditPoints="1"/>
          </p:cNvSpPr>
          <p:nvPr/>
        </p:nvSpPr>
        <p:spPr bwMode="auto">
          <a:xfrm>
            <a:off x="4798073" y="1269154"/>
            <a:ext cx="141342" cy="113072"/>
          </a:xfrm>
          <a:custGeom>
            <a:avLst/>
            <a:gdLst>
              <a:gd name="T0" fmla="*/ 23 w 62"/>
              <a:gd name="T1" fmla="*/ 12 h 50"/>
              <a:gd name="T2" fmla="*/ 36 w 62"/>
              <a:gd name="T3" fmla="*/ 18 h 50"/>
              <a:gd name="T4" fmla="*/ 45 w 62"/>
              <a:gd name="T5" fmla="*/ 38 h 50"/>
              <a:gd name="T6" fmla="*/ 42 w 62"/>
              <a:gd name="T7" fmla="*/ 38 h 50"/>
              <a:gd name="T8" fmla="*/ 22 w 62"/>
              <a:gd name="T9" fmla="*/ 29 h 50"/>
              <a:gd name="T10" fmla="*/ 16 w 62"/>
              <a:gd name="T11" fmla="*/ 18 h 50"/>
              <a:gd name="T12" fmla="*/ 17 w 62"/>
              <a:gd name="T13" fmla="*/ 14 h 50"/>
              <a:gd name="T14" fmla="*/ 23 w 62"/>
              <a:gd name="T15" fmla="*/ 12 h 50"/>
              <a:gd name="T16" fmla="*/ 23 w 62"/>
              <a:gd name="T17" fmla="*/ 0 h 50"/>
              <a:gd name="T18" fmla="*/ 9 w 62"/>
              <a:gd name="T19" fmla="*/ 5 h 50"/>
              <a:gd name="T20" fmla="*/ 13 w 62"/>
              <a:gd name="T21" fmla="*/ 38 h 50"/>
              <a:gd name="T22" fmla="*/ 42 w 62"/>
              <a:gd name="T23" fmla="*/ 50 h 50"/>
              <a:gd name="T24" fmla="*/ 54 w 62"/>
              <a:gd name="T25" fmla="*/ 47 h 50"/>
              <a:gd name="T26" fmla="*/ 45 w 62"/>
              <a:gd name="T27" fmla="*/ 9 h 50"/>
              <a:gd name="T28" fmla="*/ 23 w 62"/>
              <a:gd name="T2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2" h="50">
                <a:moveTo>
                  <a:pt x="23" y="12"/>
                </a:moveTo>
                <a:cubicBezTo>
                  <a:pt x="27" y="12"/>
                  <a:pt x="32" y="14"/>
                  <a:pt x="36" y="18"/>
                </a:cubicBezTo>
                <a:cubicBezTo>
                  <a:pt x="44" y="25"/>
                  <a:pt x="46" y="35"/>
                  <a:pt x="45" y="38"/>
                </a:cubicBezTo>
                <a:cubicBezTo>
                  <a:pt x="45" y="38"/>
                  <a:pt x="45" y="38"/>
                  <a:pt x="42" y="38"/>
                </a:cubicBezTo>
                <a:cubicBezTo>
                  <a:pt x="36" y="38"/>
                  <a:pt x="27" y="34"/>
                  <a:pt x="22" y="29"/>
                </a:cubicBezTo>
                <a:cubicBezTo>
                  <a:pt x="17" y="25"/>
                  <a:pt x="16" y="21"/>
                  <a:pt x="16" y="18"/>
                </a:cubicBezTo>
                <a:cubicBezTo>
                  <a:pt x="16" y="15"/>
                  <a:pt x="17" y="14"/>
                  <a:pt x="17" y="14"/>
                </a:cubicBezTo>
                <a:cubicBezTo>
                  <a:pt x="19" y="12"/>
                  <a:pt x="21" y="12"/>
                  <a:pt x="23" y="12"/>
                </a:cubicBezTo>
                <a:moveTo>
                  <a:pt x="23" y="0"/>
                </a:moveTo>
                <a:cubicBezTo>
                  <a:pt x="17" y="0"/>
                  <a:pt x="12" y="1"/>
                  <a:pt x="9" y="5"/>
                </a:cubicBezTo>
                <a:cubicBezTo>
                  <a:pt x="0" y="13"/>
                  <a:pt x="2" y="28"/>
                  <a:pt x="13" y="38"/>
                </a:cubicBezTo>
                <a:cubicBezTo>
                  <a:pt x="21" y="45"/>
                  <a:pt x="33" y="50"/>
                  <a:pt x="42" y="50"/>
                </a:cubicBezTo>
                <a:cubicBezTo>
                  <a:pt x="47" y="50"/>
                  <a:pt x="51" y="49"/>
                  <a:pt x="54" y="47"/>
                </a:cubicBezTo>
                <a:cubicBezTo>
                  <a:pt x="62" y="38"/>
                  <a:pt x="56" y="19"/>
                  <a:pt x="45" y="9"/>
                </a:cubicBezTo>
                <a:cubicBezTo>
                  <a:pt x="38" y="3"/>
                  <a:pt x="30" y="0"/>
                  <a:pt x="23" y="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9" name="Freeform 22"/>
          <p:cNvSpPr/>
          <p:nvPr/>
        </p:nvSpPr>
        <p:spPr bwMode="auto">
          <a:xfrm>
            <a:off x="4936845" y="1369379"/>
            <a:ext cx="149052" cy="123351"/>
          </a:xfrm>
          <a:custGeom>
            <a:avLst/>
            <a:gdLst>
              <a:gd name="T0" fmla="*/ 66 w 66"/>
              <a:gd name="T1" fmla="*/ 54 h 54"/>
              <a:gd name="T2" fmla="*/ 66 w 66"/>
              <a:gd name="T3" fmla="*/ 12 h 54"/>
              <a:gd name="T4" fmla="*/ 54 w 66"/>
              <a:gd name="T5" fmla="*/ 0 h 54"/>
              <a:gd name="T6" fmla="*/ 0 w 66"/>
              <a:gd name="T7" fmla="*/ 0 h 54"/>
              <a:gd name="T8" fmla="*/ 0 w 66"/>
              <a:gd name="T9" fmla="*/ 54 h 54"/>
              <a:gd name="T10" fmla="*/ 66 w 66"/>
              <a:gd name="T11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54">
                <a:moveTo>
                  <a:pt x="66" y="54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6"/>
                  <a:pt x="61" y="0"/>
                  <a:pt x="5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4"/>
                  <a:pt x="0" y="54"/>
                  <a:pt x="0" y="54"/>
                </a:cubicBezTo>
                <a:lnTo>
                  <a:pt x="66" y="5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0" name="Freeform 23"/>
          <p:cNvSpPr/>
          <p:nvPr/>
        </p:nvSpPr>
        <p:spPr bwMode="auto">
          <a:xfrm>
            <a:off x="4936845" y="1518425"/>
            <a:ext cx="149052" cy="123351"/>
          </a:xfrm>
          <a:custGeom>
            <a:avLst/>
            <a:gdLst>
              <a:gd name="T0" fmla="*/ 0 w 66"/>
              <a:gd name="T1" fmla="*/ 0 h 54"/>
              <a:gd name="T2" fmla="*/ 0 w 66"/>
              <a:gd name="T3" fmla="*/ 54 h 54"/>
              <a:gd name="T4" fmla="*/ 54 w 66"/>
              <a:gd name="T5" fmla="*/ 54 h 54"/>
              <a:gd name="T6" fmla="*/ 66 w 66"/>
              <a:gd name="T7" fmla="*/ 42 h 54"/>
              <a:gd name="T8" fmla="*/ 66 w 66"/>
              <a:gd name="T9" fmla="*/ 0 h 54"/>
              <a:gd name="T10" fmla="*/ 0 w 66"/>
              <a:gd name="T11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54">
                <a:moveTo>
                  <a:pt x="0" y="0"/>
                </a:moveTo>
                <a:cubicBezTo>
                  <a:pt x="0" y="54"/>
                  <a:pt x="0" y="54"/>
                  <a:pt x="0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61" y="54"/>
                  <a:pt x="66" y="49"/>
                  <a:pt x="66" y="42"/>
                </a:cubicBezTo>
                <a:cubicBezTo>
                  <a:pt x="66" y="0"/>
                  <a:pt x="66" y="0"/>
                  <a:pt x="66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1" name="Freeform 24"/>
          <p:cNvSpPr/>
          <p:nvPr/>
        </p:nvSpPr>
        <p:spPr bwMode="auto">
          <a:xfrm>
            <a:off x="4759525" y="1369379"/>
            <a:ext cx="149052" cy="123351"/>
          </a:xfrm>
          <a:custGeom>
            <a:avLst/>
            <a:gdLst>
              <a:gd name="T0" fmla="*/ 66 w 66"/>
              <a:gd name="T1" fmla="*/ 54 h 54"/>
              <a:gd name="T2" fmla="*/ 66 w 66"/>
              <a:gd name="T3" fmla="*/ 0 h 54"/>
              <a:gd name="T4" fmla="*/ 12 w 66"/>
              <a:gd name="T5" fmla="*/ 0 h 54"/>
              <a:gd name="T6" fmla="*/ 0 w 66"/>
              <a:gd name="T7" fmla="*/ 12 h 54"/>
              <a:gd name="T8" fmla="*/ 0 w 66"/>
              <a:gd name="T9" fmla="*/ 54 h 54"/>
              <a:gd name="T10" fmla="*/ 66 w 66"/>
              <a:gd name="T11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54">
                <a:moveTo>
                  <a:pt x="66" y="54"/>
                </a:moveTo>
                <a:cubicBezTo>
                  <a:pt x="66" y="0"/>
                  <a:pt x="66" y="0"/>
                  <a:pt x="6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54"/>
                  <a:pt x="0" y="54"/>
                  <a:pt x="0" y="54"/>
                </a:cubicBezTo>
                <a:lnTo>
                  <a:pt x="66" y="5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2" name="Freeform 25"/>
          <p:cNvSpPr/>
          <p:nvPr/>
        </p:nvSpPr>
        <p:spPr bwMode="auto">
          <a:xfrm>
            <a:off x="4759525" y="1518425"/>
            <a:ext cx="149052" cy="123351"/>
          </a:xfrm>
          <a:custGeom>
            <a:avLst/>
            <a:gdLst>
              <a:gd name="T0" fmla="*/ 0 w 66"/>
              <a:gd name="T1" fmla="*/ 0 h 54"/>
              <a:gd name="T2" fmla="*/ 0 w 66"/>
              <a:gd name="T3" fmla="*/ 42 h 54"/>
              <a:gd name="T4" fmla="*/ 12 w 66"/>
              <a:gd name="T5" fmla="*/ 54 h 54"/>
              <a:gd name="T6" fmla="*/ 66 w 66"/>
              <a:gd name="T7" fmla="*/ 54 h 54"/>
              <a:gd name="T8" fmla="*/ 66 w 66"/>
              <a:gd name="T9" fmla="*/ 0 h 54"/>
              <a:gd name="T10" fmla="*/ 0 w 66"/>
              <a:gd name="T11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54">
                <a:moveTo>
                  <a:pt x="0" y="0"/>
                </a:moveTo>
                <a:cubicBezTo>
                  <a:pt x="0" y="42"/>
                  <a:pt x="0" y="42"/>
                  <a:pt x="0" y="42"/>
                </a:cubicBezTo>
                <a:cubicBezTo>
                  <a:pt x="0" y="49"/>
                  <a:pt x="5" y="54"/>
                  <a:pt x="12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0"/>
                  <a:pt x="66" y="0"/>
                  <a:pt x="66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3" name="Freeform 26"/>
          <p:cNvSpPr/>
          <p:nvPr/>
        </p:nvSpPr>
        <p:spPr bwMode="auto">
          <a:xfrm>
            <a:off x="5491936" y="1495299"/>
            <a:ext cx="141342" cy="174745"/>
          </a:xfrm>
          <a:custGeom>
            <a:avLst/>
            <a:gdLst>
              <a:gd name="T0" fmla="*/ 0 w 55"/>
              <a:gd name="T1" fmla="*/ 68 h 68"/>
              <a:gd name="T2" fmla="*/ 24 w 55"/>
              <a:gd name="T3" fmla="*/ 33 h 68"/>
              <a:gd name="T4" fmla="*/ 1 w 55"/>
              <a:gd name="T5" fmla="*/ 20 h 68"/>
              <a:gd name="T6" fmla="*/ 28 w 55"/>
              <a:gd name="T7" fmla="*/ 0 h 68"/>
              <a:gd name="T8" fmla="*/ 28 w 55"/>
              <a:gd name="T9" fmla="*/ 0 h 68"/>
              <a:gd name="T10" fmla="*/ 44 w 55"/>
              <a:gd name="T11" fmla="*/ 15 h 68"/>
              <a:gd name="T12" fmla="*/ 32 w 55"/>
              <a:gd name="T13" fmla="*/ 20 h 68"/>
              <a:gd name="T14" fmla="*/ 55 w 55"/>
              <a:gd name="T15" fmla="*/ 33 h 68"/>
              <a:gd name="T16" fmla="*/ 0 w 55"/>
              <a:gd name="T1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68">
                <a:moveTo>
                  <a:pt x="0" y="68"/>
                </a:moveTo>
                <a:lnTo>
                  <a:pt x="24" y="33"/>
                </a:lnTo>
                <a:lnTo>
                  <a:pt x="1" y="20"/>
                </a:lnTo>
                <a:lnTo>
                  <a:pt x="28" y="0"/>
                </a:lnTo>
                <a:lnTo>
                  <a:pt x="28" y="0"/>
                </a:lnTo>
                <a:lnTo>
                  <a:pt x="44" y="15"/>
                </a:lnTo>
                <a:lnTo>
                  <a:pt x="32" y="20"/>
                </a:lnTo>
                <a:lnTo>
                  <a:pt x="55" y="33"/>
                </a:lnTo>
                <a:lnTo>
                  <a:pt x="0" y="6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4" name="Freeform 27"/>
          <p:cNvSpPr/>
          <p:nvPr/>
        </p:nvSpPr>
        <p:spPr bwMode="auto">
          <a:xfrm>
            <a:off x="5404561" y="1315414"/>
            <a:ext cx="326372" cy="213293"/>
          </a:xfrm>
          <a:custGeom>
            <a:avLst/>
            <a:gdLst>
              <a:gd name="T0" fmla="*/ 119 w 144"/>
              <a:gd name="T1" fmla="*/ 44 h 94"/>
              <a:gd name="T2" fmla="*/ 118 w 144"/>
              <a:gd name="T3" fmla="*/ 44 h 94"/>
              <a:gd name="T4" fmla="*/ 119 w 144"/>
              <a:gd name="T5" fmla="*/ 37 h 94"/>
              <a:gd name="T6" fmla="*/ 81 w 144"/>
              <a:gd name="T7" fmla="*/ 0 h 94"/>
              <a:gd name="T8" fmla="*/ 45 w 144"/>
              <a:gd name="T9" fmla="*/ 27 h 94"/>
              <a:gd name="T10" fmla="*/ 34 w 144"/>
              <a:gd name="T11" fmla="*/ 25 h 94"/>
              <a:gd name="T12" fmla="*/ 0 w 144"/>
              <a:gd name="T13" fmla="*/ 59 h 94"/>
              <a:gd name="T14" fmla="*/ 0 w 144"/>
              <a:gd name="T15" fmla="*/ 69 h 94"/>
              <a:gd name="T16" fmla="*/ 25 w 144"/>
              <a:gd name="T17" fmla="*/ 94 h 94"/>
              <a:gd name="T18" fmla="*/ 34 w 144"/>
              <a:gd name="T19" fmla="*/ 94 h 94"/>
              <a:gd name="T20" fmla="*/ 34 w 144"/>
              <a:gd name="T21" fmla="*/ 94 h 94"/>
              <a:gd name="T22" fmla="*/ 35 w 144"/>
              <a:gd name="T23" fmla="*/ 94 h 94"/>
              <a:gd name="T24" fmla="*/ 38 w 144"/>
              <a:gd name="T25" fmla="*/ 94 h 94"/>
              <a:gd name="T26" fmla="*/ 64 w 144"/>
              <a:gd name="T27" fmla="*/ 74 h 94"/>
              <a:gd name="T28" fmla="*/ 76 w 144"/>
              <a:gd name="T29" fmla="*/ 75 h 94"/>
              <a:gd name="T30" fmla="*/ 94 w 144"/>
              <a:gd name="T31" fmla="*/ 93 h 94"/>
              <a:gd name="T32" fmla="*/ 94 w 144"/>
              <a:gd name="T33" fmla="*/ 94 h 94"/>
              <a:gd name="T34" fmla="*/ 119 w 144"/>
              <a:gd name="T35" fmla="*/ 94 h 94"/>
              <a:gd name="T36" fmla="*/ 144 w 144"/>
              <a:gd name="T37" fmla="*/ 69 h 94"/>
              <a:gd name="T38" fmla="*/ 119 w 144"/>
              <a:gd name="T39" fmla="*/ 4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4" h="94">
                <a:moveTo>
                  <a:pt x="119" y="44"/>
                </a:moveTo>
                <a:cubicBezTo>
                  <a:pt x="118" y="44"/>
                  <a:pt x="118" y="44"/>
                  <a:pt x="118" y="44"/>
                </a:cubicBezTo>
                <a:cubicBezTo>
                  <a:pt x="119" y="42"/>
                  <a:pt x="119" y="40"/>
                  <a:pt x="119" y="37"/>
                </a:cubicBezTo>
                <a:cubicBezTo>
                  <a:pt x="119" y="17"/>
                  <a:pt x="102" y="0"/>
                  <a:pt x="81" y="0"/>
                </a:cubicBezTo>
                <a:cubicBezTo>
                  <a:pt x="64" y="0"/>
                  <a:pt x="50" y="11"/>
                  <a:pt x="45" y="27"/>
                </a:cubicBezTo>
                <a:cubicBezTo>
                  <a:pt x="42" y="26"/>
                  <a:pt x="38" y="25"/>
                  <a:pt x="34" y="25"/>
                </a:cubicBezTo>
                <a:cubicBezTo>
                  <a:pt x="15" y="25"/>
                  <a:pt x="0" y="40"/>
                  <a:pt x="0" y="5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82"/>
                  <a:pt x="11" y="94"/>
                  <a:pt x="25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94"/>
                  <a:pt x="35" y="94"/>
                  <a:pt x="35" y="94"/>
                </a:cubicBezTo>
                <a:cubicBezTo>
                  <a:pt x="38" y="94"/>
                  <a:pt x="38" y="94"/>
                  <a:pt x="38" y="94"/>
                </a:cubicBezTo>
                <a:cubicBezTo>
                  <a:pt x="64" y="74"/>
                  <a:pt x="64" y="74"/>
                  <a:pt x="64" y="74"/>
                </a:cubicBezTo>
                <a:cubicBezTo>
                  <a:pt x="67" y="71"/>
                  <a:pt x="73" y="72"/>
                  <a:pt x="76" y="75"/>
                </a:cubicBezTo>
                <a:cubicBezTo>
                  <a:pt x="94" y="93"/>
                  <a:pt x="94" y="93"/>
                  <a:pt x="94" y="93"/>
                </a:cubicBezTo>
                <a:cubicBezTo>
                  <a:pt x="94" y="93"/>
                  <a:pt x="94" y="93"/>
                  <a:pt x="94" y="94"/>
                </a:cubicBezTo>
                <a:cubicBezTo>
                  <a:pt x="119" y="94"/>
                  <a:pt x="119" y="94"/>
                  <a:pt x="119" y="94"/>
                </a:cubicBezTo>
                <a:cubicBezTo>
                  <a:pt x="133" y="94"/>
                  <a:pt x="144" y="82"/>
                  <a:pt x="144" y="69"/>
                </a:cubicBezTo>
                <a:cubicBezTo>
                  <a:pt x="144" y="55"/>
                  <a:pt x="133" y="44"/>
                  <a:pt x="119" y="44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5" name="Freeform 28"/>
          <p:cNvSpPr>
            <a:spLocks noEditPoints="1"/>
          </p:cNvSpPr>
          <p:nvPr/>
        </p:nvSpPr>
        <p:spPr bwMode="auto">
          <a:xfrm>
            <a:off x="6049598" y="1310273"/>
            <a:ext cx="328943" cy="326365"/>
          </a:xfrm>
          <a:custGeom>
            <a:avLst/>
            <a:gdLst>
              <a:gd name="T0" fmla="*/ 132 w 144"/>
              <a:gd name="T1" fmla="*/ 61 h 144"/>
              <a:gd name="T2" fmla="*/ 121 w 144"/>
              <a:gd name="T3" fmla="*/ 46 h 144"/>
              <a:gd name="T4" fmla="*/ 127 w 144"/>
              <a:gd name="T5" fmla="*/ 33 h 144"/>
              <a:gd name="T6" fmla="*/ 119 w 144"/>
              <a:gd name="T7" fmla="*/ 17 h 144"/>
              <a:gd name="T8" fmla="*/ 106 w 144"/>
              <a:gd name="T9" fmla="*/ 22 h 144"/>
              <a:gd name="T10" fmla="*/ 88 w 144"/>
              <a:gd name="T11" fmla="*/ 19 h 144"/>
              <a:gd name="T12" fmla="*/ 83 w 144"/>
              <a:gd name="T13" fmla="*/ 6 h 144"/>
              <a:gd name="T14" fmla="*/ 66 w 144"/>
              <a:gd name="T15" fmla="*/ 0 h 144"/>
              <a:gd name="T16" fmla="*/ 61 w 144"/>
              <a:gd name="T17" fmla="*/ 12 h 144"/>
              <a:gd name="T18" fmla="*/ 46 w 144"/>
              <a:gd name="T19" fmla="*/ 23 h 144"/>
              <a:gd name="T20" fmla="*/ 33 w 144"/>
              <a:gd name="T21" fmla="*/ 17 h 144"/>
              <a:gd name="T22" fmla="*/ 17 w 144"/>
              <a:gd name="T23" fmla="*/ 25 h 144"/>
              <a:gd name="T24" fmla="*/ 22 w 144"/>
              <a:gd name="T25" fmla="*/ 38 h 144"/>
              <a:gd name="T26" fmla="*/ 19 w 144"/>
              <a:gd name="T27" fmla="*/ 56 h 144"/>
              <a:gd name="T28" fmla="*/ 6 w 144"/>
              <a:gd name="T29" fmla="*/ 61 h 144"/>
              <a:gd name="T30" fmla="*/ 0 w 144"/>
              <a:gd name="T31" fmla="*/ 78 h 144"/>
              <a:gd name="T32" fmla="*/ 12 w 144"/>
              <a:gd name="T33" fmla="*/ 83 h 144"/>
              <a:gd name="T34" fmla="*/ 23 w 144"/>
              <a:gd name="T35" fmla="*/ 98 h 144"/>
              <a:gd name="T36" fmla="*/ 17 w 144"/>
              <a:gd name="T37" fmla="*/ 111 h 144"/>
              <a:gd name="T38" fmla="*/ 25 w 144"/>
              <a:gd name="T39" fmla="*/ 127 h 144"/>
              <a:gd name="T40" fmla="*/ 38 w 144"/>
              <a:gd name="T41" fmla="*/ 122 h 144"/>
              <a:gd name="T42" fmla="*/ 56 w 144"/>
              <a:gd name="T43" fmla="*/ 125 h 144"/>
              <a:gd name="T44" fmla="*/ 61 w 144"/>
              <a:gd name="T45" fmla="*/ 138 h 144"/>
              <a:gd name="T46" fmla="*/ 78 w 144"/>
              <a:gd name="T47" fmla="*/ 144 h 144"/>
              <a:gd name="T48" fmla="*/ 83 w 144"/>
              <a:gd name="T49" fmla="*/ 132 h 144"/>
              <a:gd name="T50" fmla="*/ 98 w 144"/>
              <a:gd name="T51" fmla="*/ 121 h 144"/>
              <a:gd name="T52" fmla="*/ 111 w 144"/>
              <a:gd name="T53" fmla="*/ 127 h 144"/>
              <a:gd name="T54" fmla="*/ 127 w 144"/>
              <a:gd name="T55" fmla="*/ 119 h 144"/>
              <a:gd name="T56" fmla="*/ 122 w 144"/>
              <a:gd name="T57" fmla="*/ 106 h 144"/>
              <a:gd name="T58" fmla="*/ 125 w 144"/>
              <a:gd name="T59" fmla="*/ 88 h 144"/>
              <a:gd name="T60" fmla="*/ 138 w 144"/>
              <a:gd name="T61" fmla="*/ 83 h 144"/>
              <a:gd name="T62" fmla="*/ 144 w 144"/>
              <a:gd name="T63" fmla="*/ 66 h 144"/>
              <a:gd name="T64" fmla="*/ 100 w 144"/>
              <a:gd name="T65" fmla="*/ 72 h 144"/>
              <a:gd name="T66" fmla="*/ 44 w 144"/>
              <a:gd name="T67" fmla="*/ 72 h 144"/>
              <a:gd name="T68" fmla="*/ 100 w 144"/>
              <a:gd name="T69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4" h="144">
                <a:moveTo>
                  <a:pt x="138" y="61"/>
                </a:moveTo>
                <a:cubicBezTo>
                  <a:pt x="132" y="61"/>
                  <a:pt x="132" y="61"/>
                  <a:pt x="132" y="61"/>
                </a:cubicBezTo>
                <a:cubicBezTo>
                  <a:pt x="129" y="61"/>
                  <a:pt x="126" y="59"/>
                  <a:pt x="125" y="5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19" y="44"/>
                  <a:pt x="120" y="40"/>
                  <a:pt x="122" y="38"/>
                </a:cubicBezTo>
                <a:cubicBezTo>
                  <a:pt x="127" y="33"/>
                  <a:pt x="127" y="33"/>
                  <a:pt x="127" y="33"/>
                </a:cubicBezTo>
                <a:cubicBezTo>
                  <a:pt x="129" y="31"/>
                  <a:pt x="129" y="27"/>
                  <a:pt x="127" y="25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5"/>
                  <a:pt x="113" y="15"/>
                  <a:pt x="111" y="17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4" y="24"/>
                  <a:pt x="100" y="25"/>
                  <a:pt x="98" y="23"/>
                </a:cubicBezTo>
                <a:cubicBezTo>
                  <a:pt x="88" y="19"/>
                  <a:pt x="88" y="19"/>
                  <a:pt x="88" y="19"/>
                </a:cubicBezTo>
                <a:cubicBezTo>
                  <a:pt x="85" y="18"/>
                  <a:pt x="83" y="15"/>
                  <a:pt x="83" y="12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2"/>
                  <a:pt x="81" y="0"/>
                  <a:pt x="78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2"/>
                  <a:pt x="61" y="6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5"/>
                  <a:pt x="59" y="18"/>
                  <a:pt x="56" y="19"/>
                </a:cubicBezTo>
                <a:cubicBezTo>
                  <a:pt x="46" y="23"/>
                  <a:pt x="46" y="23"/>
                  <a:pt x="46" y="23"/>
                </a:cubicBezTo>
                <a:cubicBezTo>
                  <a:pt x="44" y="25"/>
                  <a:pt x="40" y="24"/>
                  <a:pt x="38" y="22"/>
                </a:cubicBezTo>
                <a:cubicBezTo>
                  <a:pt x="33" y="17"/>
                  <a:pt x="33" y="17"/>
                  <a:pt x="33" y="17"/>
                </a:cubicBezTo>
                <a:cubicBezTo>
                  <a:pt x="31" y="15"/>
                  <a:pt x="27" y="15"/>
                  <a:pt x="25" y="17"/>
                </a:cubicBezTo>
                <a:cubicBezTo>
                  <a:pt x="17" y="25"/>
                  <a:pt x="17" y="25"/>
                  <a:pt x="17" y="25"/>
                </a:cubicBezTo>
                <a:cubicBezTo>
                  <a:pt x="15" y="27"/>
                  <a:pt x="15" y="31"/>
                  <a:pt x="17" y="33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40"/>
                  <a:pt x="25" y="44"/>
                  <a:pt x="23" y="46"/>
                </a:cubicBezTo>
                <a:cubicBezTo>
                  <a:pt x="19" y="56"/>
                  <a:pt x="19" y="56"/>
                  <a:pt x="19" y="56"/>
                </a:cubicBezTo>
                <a:cubicBezTo>
                  <a:pt x="18" y="59"/>
                  <a:pt x="15" y="61"/>
                  <a:pt x="12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1"/>
                  <a:pt x="0" y="63"/>
                  <a:pt x="0" y="6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2" y="83"/>
                  <a:pt x="6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5" y="83"/>
                  <a:pt x="18" y="85"/>
                  <a:pt x="19" y="88"/>
                </a:cubicBezTo>
                <a:cubicBezTo>
                  <a:pt x="23" y="98"/>
                  <a:pt x="23" y="98"/>
                  <a:pt x="23" y="98"/>
                </a:cubicBezTo>
                <a:cubicBezTo>
                  <a:pt x="25" y="100"/>
                  <a:pt x="24" y="104"/>
                  <a:pt x="22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5" y="113"/>
                  <a:pt x="15" y="117"/>
                  <a:pt x="17" y="119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7" y="129"/>
                  <a:pt x="31" y="129"/>
                  <a:pt x="33" y="127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0"/>
                  <a:pt x="44" y="119"/>
                  <a:pt x="46" y="121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9" y="126"/>
                  <a:pt x="61" y="129"/>
                  <a:pt x="61" y="132"/>
                </a:cubicBezTo>
                <a:cubicBezTo>
                  <a:pt x="61" y="138"/>
                  <a:pt x="61" y="138"/>
                  <a:pt x="61" y="138"/>
                </a:cubicBezTo>
                <a:cubicBezTo>
                  <a:pt x="61" y="142"/>
                  <a:pt x="63" y="144"/>
                  <a:pt x="66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81" y="144"/>
                  <a:pt x="83" y="142"/>
                  <a:pt x="83" y="138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3" y="129"/>
                  <a:pt x="85" y="126"/>
                  <a:pt x="88" y="125"/>
                </a:cubicBezTo>
                <a:cubicBezTo>
                  <a:pt x="98" y="121"/>
                  <a:pt x="98" y="121"/>
                  <a:pt x="98" y="121"/>
                </a:cubicBezTo>
                <a:cubicBezTo>
                  <a:pt x="100" y="119"/>
                  <a:pt x="104" y="120"/>
                  <a:pt x="106" y="122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113" y="129"/>
                  <a:pt x="117" y="129"/>
                  <a:pt x="119" y="127"/>
                </a:cubicBezTo>
                <a:cubicBezTo>
                  <a:pt x="127" y="119"/>
                  <a:pt x="127" y="119"/>
                  <a:pt x="127" y="119"/>
                </a:cubicBezTo>
                <a:cubicBezTo>
                  <a:pt x="129" y="117"/>
                  <a:pt x="129" y="113"/>
                  <a:pt x="127" y="111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0" y="104"/>
                  <a:pt x="119" y="100"/>
                  <a:pt x="121" y="9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6" y="85"/>
                  <a:pt x="129" y="83"/>
                  <a:pt x="132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42" y="83"/>
                  <a:pt x="144" y="81"/>
                  <a:pt x="144" y="7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3"/>
                  <a:pt x="142" y="61"/>
                  <a:pt x="138" y="61"/>
                </a:cubicBezTo>
                <a:moveTo>
                  <a:pt x="100" y="72"/>
                </a:moveTo>
                <a:cubicBezTo>
                  <a:pt x="100" y="87"/>
                  <a:pt x="87" y="100"/>
                  <a:pt x="72" y="100"/>
                </a:cubicBezTo>
                <a:cubicBezTo>
                  <a:pt x="57" y="100"/>
                  <a:pt x="44" y="87"/>
                  <a:pt x="44" y="72"/>
                </a:cubicBezTo>
                <a:cubicBezTo>
                  <a:pt x="44" y="57"/>
                  <a:pt x="57" y="44"/>
                  <a:pt x="72" y="44"/>
                </a:cubicBezTo>
                <a:cubicBezTo>
                  <a:pt x="87" y="44"/>
                  <a:pt x="100" y="57"/>
                  <a:pt x="100" y="72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6" name="Freeform 29"/>
          <p:cNvSpPr>
            <a:spLocks noEditPoints="1"/>
          </p:cNvSpPr>
          <p:nvPr/>
        </p:nvSpPr>
        <p:spPr bwMode="auto">
          <a:xfrm>
            <a:off x="6702342" y="1292284"/>
            <a:ext cx="272405" cy="272399"/>
          </a:xfrm>
          <a:custGeom>
            <a:avLst/>
            <a:gdLst>
              <a:gd name="T0" fmla="*/ 114 w 120"/>
              <a:gd name="T1" fmla="*/ 70 h 120"/>
              <a:gd name="T2" fmla="*/ 120 w 120"/>
              <a:gd name="T3" fmla="*/ 64 h 120"/>
              <a:gd name="T4" fmla="*/ 120 w 120"/>
              <a:gd name="T5" fmla="*/ 56 h 120"/>
              <a:gd name="T6" fmla="*/ 114 w 120"/>
              <a:gd name="T7" fmla="*/ 50 h 120"/>
              <a:gd name="T8" fmla="*/ 110 w 120"/>
              <a:gd name="T9" fmla="*/ 50 h 120"/>
              <a:gd name="T10" fmla="*/ 102 w 120"/>
              <a:gd name="T11" fmla="*/ 45 h 120"/>
              <a:gd name="T12" fmla="*/ 102 w 120"/>
              <a:gd name="T13" fmla="*/ 32 h 120"/>
              <a:gd name="T14" fmla="*/ 105 w 120"/>
              <a:gd name="T15" fmla="*/ 29 h 120"/>
              <a:gd name="T16" fmla="*/ 105 w 120"/>
              <a:gd name="T17" fmla="*/ 20 h 120"/>
              <a:gd name="T18" fmla="*/ 100 w 120"/>
              <a:gd name="T19" fmla="*/ 15 h 120"/>
              <a:gd name="T20" fmla="*/ 91 w 120"/>
              <a:gd name="T21" fmla="*/ 15 h 120"/>
              <a:gd name="T22" fmla="*/ 88 w 120"/>
              <a:gd name="T23" fmla="*/ 18 h 120"/>
              <a:gd name="T24" fmla="*/ 79 w 120"/>
              <a:gd name="T25" fmla="*/ 20 h 120"/>
              <a:gd name="T26" fmla="*/ 70 w 120"/>
              <a:gd name="T27" fmla="*/ 10 h 120"/>
              <a:gd name="T28" fmla="*/ 70 w 120"/>
              <a:gd name="T29" fmla="*/ 6 h 120"/>
              <a:gd name="T30" fmla="*/ 64 w 120"/>
              <a:gd name="T31" fmla="*/ 0 h 120"/>
              <a:gd name="T32" fmla="*/ 56 w 120"/>
              <a:gd name="T33" fmla="*/ 0 h 120"/>
              <a:gd name="T34" fmla="*/ 50 w 120"/>
              <a:gd name="T35" fmla="*/ 6 h 120"/>
              <a:gd name="T36" fmla="*/ 50 w 120"/>
              <a:gd name="T37" fmla="*/ 10 h 120"/>
              <a:gd name="T38" fmla="*/ 45 w 120"/>
              <a:gd name="T39" fmla="*/ 18 h 120"/>
              <a:gd name="T40" fmla="*/ 32 w 120"/>
              <a:gd name="T41" fmla="*/ 18 h 120"/>
              <a:gd name="T42" fmla="*/ 29 w 120"/>
              <a:gd name="T43" fmla="*/ 15 h 120"/>
              <a:gd name="T44" fmla="*/ 20 w 120"/>
              <a:gd name="T45" fmla="*/ 15 h 120"/>
              <a:gd name="T46" fmla="*/ 15 w 120"/>
              <a:gd name="T47" fmla="*/ 20 h 120"/>
              <a:gd name="T48" fmla="*/ 15 w 120"/>
              <a:gd name="T49" fmla="*/ 29 h 120"/>
              <a:gd name="T50" fmla="*/ 18 w 120"/>
              <a:gd name="T51" fmla="*/ 32 h 120"/>
              <a:gd name="T52" fmla="*/ 20 w 120"/>
              <a:gd name="T53" fmla="*/ 41 h 120"/>
              <a:gd name="T54" fmla="*/ 10 w 120"/>
              <a:gd name="T55" fmla="*/ 50 h 120"/>
              <a:gd name="T56" fmla="*/ 6 w 120"/>
              <a:gd name="T57" fmla="*/ 50 h 120"/>
              <a:gd name="T58" fmla="*/ 0 w 120"/>
              <a:gd name="T59" fmla="*/ 56 h 120"/>
              <a:gd name="T60" fmla="*/ 0 w 120"/>
              <a:gd name="T61" fmla="*/ 64 h 120"/>
              <a:gd name="T62" fmla="*/ 6 w 120"/>
              <a:gd name="T63" fmla="*/ 70 h 120"/>
              <a:gd name="T64" fmla="*/ 10 w 120"/>
              <a:gd name="T65" fmla="*/ 70 h 120"/>
              <a:gd name="T66" fmla="*/ 18 w 120"/>
              <a:gd name="T67" fmla="*/ 75 h 120"/>
              <a:gd name="T68" fmla="*/ 18 w 120"/>
              <a:gd name="T69" fmla="*/ 88 h 120"/>
              <a:gd name="T70" fmla="*/ 15 w 120"/>
              <a:gd name="T71" fmla="*/ 91 h 120"/>
              <a:gd name="T72" fmla="*/ 15 w 120"/>
              <a:gd name="T73" fmla="*/ 100 h 120"/>
              <a:gd name="T74" fmla="*/ 20 w 120"/>
              <a:gd name="T75" fmla="*/ 105 h 120"/>
              <a:gd name="T76" fmla="*/ 29 w 120"/>
              <a:gd name="T77" fmla="*/ 105 h 120"/>
              <a:gd name="T78" fmla="*/ 32 w 120"/>
              <a:gd name="T79" fmla="*/ 102 h 120"/>
              <a:gd name="T80" fmla="*/ 41 w 120"/>
              <a:gd name="T81" fmla="*/ 100 h 120"/>
              <a:gd name="T82" fmla="*/ 50 w 120"/>
              <a:gd name="T83" fmla="*/ 110 h 120"/>
              <a:gd name="T84" fmla="*/ 50 w 120"/>
              <a:gd name="T85" fmla="*/ 114 h 120"/>
              <a:gd name="T86" fmla="*/ 56 w 120"/>
              <a:gd name="T87" fmla="*/ 120 h 120"/>
              <a:gd name="T88" fmla="*/ 64 w 120"/>
              <a:gd name="T89" fmla="*/ 120 h 120"/>
              <a:gd name="T90" fmla="*/ 70 w 120"/>
              <a:gd name="T91" fmla="*/ 114 h 120"/>
              <a:gd name="T92" fmla="*/ 70 w 120"/>
              <a:gd name="T93" fmla="*/ 110 h 120"/>
              <a:gd name="T94" fmla="*/ 75 w 120"/>
              <a:gd name="T95" fmla="*/ 102 h 120"/>
              <a:gd name="T96" fmla="*/ 88 w 120"/>
              <a:gd name="T97" fmla="*/ 102 h 120"/>
              <a:gd name="T98" fmla="*/ 91 w 120"/>
              <a:gd name="T99" fmla="*/ 105 h 120"/>
              <a:gd name="T100" fmla="*/ 100 w 120"/>
              <a:gd name="T101" fmla="*/ 105 h 120"/>
              <a:gd name="T102" fmla="*/ 105 w 120"/>
              <a:gd name="T103" fmla="*/ 100 h 120"/>
              <a:gd name="T104" fmla="*/ 105 w 120"/>
              <a:gd name="T105" fmla="*/ 91 h 120"/>
              <a:gd name="T106" fmla="*/ 102 w 120"/>
              <a:gd name="T107" fmla="*/ 88 h 120"/>
              <a:gd name="T108" fmla="*/ 100 w 120"/>
              <a:gd name="T109" fmla="*/ 79 h 120"/>
              <a:gd name="T110" fmla="*/ 110 w 120"/>
              <a:gd name="T111" fmla="*/ 70 h 120"/>
              <a:gd name="T112" fmla="*/ 114 w 120"/>
              <a:gd name="T113" fmla="*/ 70 h 120"/>
              <a:gd name="T114" fmla="*/ 60 w 120"/>
              <a:gd name="T115" fmla="*/ 86 h 120"/>
              <a:gd name="T116" fmla="*/ 34 w 120"/>
              <a:gd name="T117" fmla="*/ 60 h 120"/>
              <a:gd name="T118" fmla="*/ 60 w 120"/>
              <a:gd name="T119" fmla="*/ 34 h 120"/>
              <a:gd name="T120" fmla="*/ 86 w 120"/>
              <a:gd name="T121" fmla="*/ 60 h 120"/>
              <a:gd name="T122" fmla="*/ 60 w 120"/>
              <a:gd name="T123" fmla="*/ 8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0" h="120">
                <a:moveTo>
                  <a:pt x="114" y="70"/>
                </a:moveTo>
                <a:cubicBezTo>
                  <a:pt x="117" y="70"/>
                  <a:pt x="120" y="67"/>
                  <a:pt x="120" y="64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53"/>
                  <a:pt x="117" y="50"/>
                  <a:pt x="114" y="50"/>
                </a:cubicBezTo>
                <a:cubicBezTo>
                  <a:pt x="110" y="50"/>
                  <a:pt x="110" y="50"/>
                  <a:pt x="110" y="50"/>
                </a:cubicBezTo>
                <a:cubicBezTo>
                  <a:pt x="107" y="50"/>
                  <a:pt x="103" y="48"/>
                  <a:pt x="102" y="45"/>
                </a:cubicBezTo>
                <a:cubicBezTo>
                  <a:pt x="101" y="42"/>
                  <a:pt x="100" y="34"/>
                  <a:pt x="102" y="32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8" y="27"/>
                  <a:pt x="108" y="23"/>
                  <a:pt x="105" y="20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97" y="12"/>
                  <a:pt x="93" y="12"/>
                  <a:pt x="91" y="15"/>
                </a:cubicBezTo>
                <a:cubicBezTo>
                  <a:pt x="88" y="18"/>
                  <a:pt x="88" y="18"/>
                  <a:pt x="88" y="18"/>
                </a:cubicBezTo>
                <a:cubicBezTo>
                  <a:pt x="86" y="20"/>
                  <a:pt x="82" y="21"/>
                  <a:pt x="79" y="20"/>
                </a:cubicBezTo>
                <a:cubicBezTo>
                  <a:pt x="77" y="18"/>
                  <a:pt x="70" y="13"/>
                  <a:pt x="70" y="10"/>
                </a:cubicBezTo>
                <a:cubicBezTo>
                  <a:pt x="70" y="6"/>
                  <a:pt x="70" y="6"/>
                  <a:pt x="70" y="6"/>
                </a:cubicBezTo>
                <a:cubicBezTo>
                  <a:pt x="70" y="3"/>
                  <a:pt x="67" y="0"/>
                  <a:pt x="64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3" y="0"/>
                  <a:pt x="50" y="3"/>
                  <a:pt x="50" y="6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3"/>
                  <a:pt x="48" y="17"/>
                  <a:pt x="45" y="18"/>
                </a:cubicBezTo>
                <a:cubicBezTo>
                  <a:pt x="42" y="19"/>
                  <a:pt x="34" y="20"/>
                  <a:pt x="32" y="18"/>
                </a:cubicBezTo>
                <a:cubicBezTo>
                  <a:pt x="29" y="15"/>
                  <a:pt x="29" y="15"/>
                  <a:pt x="29" y="15"/>
                </a:cubicBezTo>
                <a:cubicBezTo>
                  <a:pt x="27" y="12"/>
                  <a:pt x="23" y="12"/>
                  <a:pt x="20" y="15"/>
                </a:cubicBezTo>
                <a:cubicBezTo>
                  <a:pt x="15" y="20"/>
                  <a:pt x="15" y="20"/>
                  <a:pt x="15" y="20"/>
                </a:cubicBezTo>
                <a:cubicBezTo>
                  <a:pt x="12" y="23"/>
                  <a:pt x="12" y="27"/>
                  <a:pt x="15" y="29"/>
                </a:cubicBezTo>
                <a:cubicBezTo>
                  <a:pt x="18" y="32"/>
                  <a:pt x="18" y="32"/>
                  <a:pt x="18" y="32"/>
                </a:cubicBezTo>
                <a:cubicBezTo>
                  <a:pt x="20" y="34"/>
                  <a:pt x="21" y="38"/>
                  <a:pt x="20" y="41"/>
                </a:cubicBezTo>
                <a:cubicBezTo>
                  <a:pt x="18" y="43"/>
                  <a:pt x="13" y="50"/>
                  <a:pt x="10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3" y="50"/>
                  <a:pt x="0" y="53"/>
                  <a:pt x="0" y="5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7"/>
                  <a:pt x="3" y="70"/>
                  <a:pt x="6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0"/>
                  <a:pt x="17" y="72"/>
                  <a:pt x="18" y="75"/>
                </a:cubicBezTo>
                <a:cubicBezTo>
                  <a:pt x="19" y="78"/>
                  <a:pt x="20" y="86"/>
                  <a:pt x="18" y="88"/>
                </a:cubicBezTo>
                <a:cubicBezTo>
                  <a:pt x="15" y="91"/>
                  <a:pt x="15" y="91"/>
                  <a:pt x="15" y="91"/>
                </a:cubicBezTo>
                <a:cubicBezTo>
                  <a:pt x="12" y="93"/>
                  <a:pt x="12" y="97"/>
                  <a:pt x="15" y="100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3" y="108"/>
                  <a:pt x="27" y="108"/>
                  <a:pt x="29" y="105"/>
                </a:cubicBezTo>
                <a:cubicBezTo>
                  <a:pt x="32" y="102"/>
                  <a:pt x="32" y="102"/>
                  <a:pt x="32" y="102"/>
                </a:cubicBezTo>
                <a:cubicBezTo>
                  <a:pt x="34" y="100"/>
                  <a:pt x="38" y="99"/>
                  <a:pt x="41" y="100"/>
                </a:cubicBezTo>
                <a:cubicBezTo>
                  <a:pt x="43" y="102"/>
                  <a:pt x="50" y="107"/>
                  <a:pt x="50" y="110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0" y="117"/>
                  <a:pt x="53" y="120"/>
                  <a:pt x="56" y="120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67" y="120"/>
                  <a:pt x="70" y="117"/>
                  <a:pt x="70" y="114"/>
                </a:cubicBezTo>
                <a:cubicBezTo>
                  <a:pt x="70" y="110"/>
                  <a:pt x="70" y="110"/>
                  <a:pt x="70" y="110"/>
                </a:cubicBezTo>
                <a:cubicBezTo>
                  <a:pt x="70" y="107"/>
                  <a:pt x="72" y="103"/>
                  <a:pt x="75" y="102"/>
                </a:cubicBezTo>
                <a:cubicBezTo>
                  <a:pt x="78" y="101"/>
                  <a:pt x="86" y="100"/>
                  <a:pt x="88" y="102"/>
                </a:cubicBezTo>
                <a:cubicBezTo>
                  <a:pt x="91" y="105"/>
                  <a:pt x="91" y="105"/>
                  <a:pt x="91" y="105"/>
                </a:cubicBezTo>
                <a:cubicBezTo>
                  <a:pt x="93" y="108"/>
                  <a:pt x="97" y="108"/>
                  <a:pt x="100" y="105"/>
                </a:cubicBezTo>
                <a:cubicBezTo>
                  <a:pt x="105" y="100"/>
                  <a:pt x="105" y="100"/>
                  <a:pt x="105" y="100"/>
                </a:cubicBezTo>
                <a:cubicBezTo>
                  <a:pt x="108" y="97"/>
                  <a:pt x="108" y="93"/>
                  <a:pt x="105" y="91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00" y="86"/>
                  <a:pt x="99" y="82"/>
                  <a:pt x="100" y="79"/>
                </a:cubicBezTo>
                <a:cubicBezTo>
                  <a:pt x="102" y="77"/>
                  <a:pt x="107" y="70"/>
                  <a:pt x="110" y="70"/>
                </a:cubicBezTo>
                <a:lnTo>
                  <a:pt x="114" y="70"/>
                </a:lnTo>
                <a:close/>
                <a:moveTo>
                  <a:pt x="60" y="86"/>
                </a:moveTo>
                <a:cubicBezTo>
                  <a:pt x="46" y="86"/>
                  <a:pt x="34" y="74"/>
                  <a:pt x="34" y="60"/>
                </a:cubicBezTo>
                <a:cubicBezTo>
                  <a:pt x="34" y="46"/>
                  <a:pt x="46" y="34"/>
                  <a:pt x="60" y="34"/>
                </a:cubicBezTo>
                <a:cubicBezTo>
                  <a:pt x="74" y="34"/>
                  <a:pt x="86" y="46"/>
                  <a:pt x="86" y="60"/>
                </a:cubicBezTo>
                <a:cubicBezTo>
                  <a:pt x="86" y="74"/>
                  <a:pt x="74" y="86"/>
                  <a:pt x="60" y="86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7" name="Freeform 30"/>
          <p:cNvSpPr>
            <a:spLocks noEditPoints="1"/>
          </p:cNvSpPr>
          <p:nvPr/>
        </p:nvSpPr>
        <p:spPr bwMode="auto">
          <a:xfrm>
            <a:off x="6920782" y="1536413"/>
            <a:ext cx="136202" cy="138771"/>
          </a:xfrm>
          <a:custGeom>
            <a:avLst/>
            <a:gdLst>
              <a:gd name="T0" fmla="*/ 57 w 60"/>
              <a:gd name="T1" fmla="*/ 35 h 60"/>
              <a:gd name="T2" fmla="*/ 60 w 60"/>
              <a:gd name="T3" fmla="*/ 32 h 60"/>
              <a:gd name="T4" fmla="*/ 60 w 60"/>
              <a:gd name="T5" fmla="*/ 28 h 60"/>
              <a:gd name="T6" fmla="*/ 57 w 60"/>
              <a:gd name="T7" fmla="*/ 25 h 60"/>
              <a:gd name="T8" fmla="*/ 55 w 60"/>
              <a:gd name="T9" fmla="*/ 25 h 60"/>
              <a:gd name="T10" fmla="*/ 51 w 60"/>
              <a:gd name="T11" fmla="*/ 23 h 60"/>
              <a:gd name="T12" fmla="*/ 51 w 60"/>
              <a:gd name="T13" fmla="*/ 16 h 60"/>
              <a:gd name="T14" fmla="*/ 53 w 60"/>
              <a:gd name="T15" fmla="*/ 14 h 60"/>
              <a:gd name="T16" fmla="*/ 53 w 60"/>
              <a:gd name="T17" fmla="*/ 10 h 60"/>
              <a:gd name="T18" fmla="*/ 50 w 60"/>
              <a:gd name="T19" fmla="*/ 7 h 60"/>
              <a:gd name="T20" fmla="*/ 46 w 60"/>
              <a:gd name="T21" fmla="*/ 7 h 60"/>
              <a:gd name="T22" fmla="*/ 44 w 60"/>
              <a:gd name="T23" fmla="*/ 9 h 60"/>
              <a:gd name="T24" fmla="*/ 40 w 60"/>
              <a:gd name="T25" fmla="*/ 10 h 60"/>
              <a:gd name="T26" fmla="*/ 35 w 60"/>
              <a:gd name="T27" fmla="*/ 5 h 60"/>
              <a:gd name="T28" fmla="*/ 35 w 60"/>
              <a:gd name="T29" fmla="*/ 3 h 60"/>
              <a:gd name="T30" fmla="*/ 32 w 60"/>
              <a:gd name="T31" fmla="*/ 0 h 60"/>
              <a:gd name="T32" fmla="*/ 28 w 60"/>
              <a:gd name="T33" fmla="*/ 0 h 60"/>
              <a:gd name="T34" fmla="*/ 25 w 60"/>
              <a:gd name="T35" fmla="*/ 3 h 60"/>
              <a:gd name="T36" fmla="*/ 25 w 60"/>
              <a:gd name="T37" fmla="*/ 5 h 60"/>
              <a:gd name="T38" fmla="*/ 23 w 60"/>
              <a:gd name="T39" fmla="*/ 9 h 60"/>
              <a:gd name="T40" fmla="*/ 16 w 60"/>
              <a:gd name="T41" fmla="*/ 9 h 60"/>
              <a:gd name="T42" fmla="*/ 14 w 60"/>
              <a:gd name="T43" fmla="*/ 7 h 60"/>
              <a:gd name="T44" fmla="*/ 10 w 60"/>
              <a:gd name="T45" fmla="*/ 7 h 60"/>
              <a:gd name="T46" fmla="*/ 7 w 60"/>
              <a:gd name="T47" fmla="*/ 10 h 60"/>
              <a:gd name="T48" fmla="*/ 7 w 60"/>
              <a:gd name="T49" fmla="*/ 14 h 60"/>
              <a:gd name="T50" fmla="*/ 9 w 60"/>
              <a:gd name="T51" fmla="*/ 16 h 60"/>
              <a:gd name="T52" fmla="*/ 10 w 60"/>
              <a:gd name="T53" fmla="*/ 20 h 60"/>
              <a:gd name="T54" fmla="*/ 5 w 60"/>
              <a:gd name="T55" fmla="*/ 25 h 60"/>
              <a:gd name="T56" fmla="*/ 3 w 60"/>
              <a:gd name="T57" fmla="*/ 25 h 60"/>
              <a:gd name="T58" fmla="*/ 0 w 60"/>
              <a:gd name="T59" fmla="*/ 28 h 60"/>
              <a:gd name="T60" fmla="*/ 0 w 60"/>
              <a:gd name="T61" fmla="*/ 32 h 60"/>
              <a:gd name="T62" fmla="*/ 3 w 60"/>
              <a:gd name="T63" fmla="*/ 35 h 60"/>
              <a:gd name="T64" fmla="*/ 5 w 60"/>
              <a:gd name="T65" fmla="*/ 35 h 60"/>
              <a:gd name="T66" fmla="*/ 9 w 60"/>
              <a:gd name="T67" fmla="*/ 37 h 60"/>
              <a:gd name="T68" fmla="*/ 9 w 60"/>
              <a:gd name="T69" fmla="*/ 44 h 60"/>
              <a:gd name="T70" fmla="*/ 7 w 60"/>
              <a:gd name="T71" fmla="*/ 46 h 60"/>
              <a:gd name="T72" fmla="*/ 7 w 60"/>
              <a:gd name="T73" fmla="*/ 50 h 60"/>
              <a:gd name="T74" fmla="*/ 10 w 60"/>
              <a:gd name="T75" fmla="*/ 53 h 60"/>
              <a:gd name="T76" fmla="*/ 14 w 60"/>
              <a:gd name="T77" fmla="*/ 53 h 60"/>
              <a:gd name="T78" fmla="*/ 16 w 60"/>
              <a:gd name="T79" fmla="*/ 51 h 60"/>
              <a:gd name="T80" fmla="*/ 20 w 60"/>
              <a:gd name="T81" fmla="*/ 50 h 60"/>
              <a:gd name="T82" fmla="*/ 25 w 60"/>
              <a:gd name="T83" fmla="*/ 55 h 60"/>
              <a:gd name="T84" fmla="*/ 25 w 60"/>
              <a:gd name="T85" fmla="*/ 57 h 60"/>
              <a:gd name="T86" fmla="*/ 28 w 60"/>
              <a:gd name="T87" fmla="*/ 60 h 60"/>
              <a:gd name="T88" fmla="*/ 32 w 60"/>
              <a:gd name="T89" fmla="*/ 60 h 60"/>
              <a:gd name="T90" fmla="*/ 35 w 60"/>
              <a:gd name="T91" fmla="*/ 57 h 60"/>
              <a:gd name="T92" fmla="*/ 35 w 60"/>
              <a:gd name="T93" fmla="*/ 55 h 60"/>
              <a:gd name="T94" fmla="*/ 37 w 60"/>
              <a:gd name="T95" fmla="*/ 51 h 60"/>
              <a:gd name="T96" fmla="*/ 44 w 60"/>
              <a:gd name="T97" fmla="*/ 51 h 60"/>
              <a:gd name="T98" fmla="*/ 46 w 60"/>
              <a:gd name="T99" fmla="*/ 53 h 60"/>
              <a:gd name="T100" fmla="*/ 50 w 60"/>
              <a:gd name="T101" fmla="*/ 53 h 60"/>
              <a:gd name="T102" fmla="*/ 53 w 60"/>
              <a:gd name="T103" fmla="*/ 50 h 60"/>
              <a:gd name="T104" fmla="*/ 53 w 60"/>
              <a:gd name="T105" fmla="*/ 46 h 60"/>
              <a:gd name="T106" fmla="*/ 51 w 60"/>
              <a:gd name="T107" fmla="*/ 44 h 60"/>
              <a:gd name="T108" fmla="*/ 50 w 60"/>
              <a:gd name="T109" fmla="*/ 40 h 60"/>
              <a:gd name="T110" fmla="*/ 55 w 60"/>
              <a:gd name="T111" fmla="*/ 35 h 60"/>
              <a:gd name="T112" fmla="*/ 57 w 60"/>
              <a:gd name="T113" fmla="*/ 35 h 60"/>
              <a:gd name="T114" fmla="*/ 40 w 60"/>
              <a:gd name="T115" fmla="*/ 30 h 60"/>
              <a:gd name="T116" fmla="*/ 30 w 60"/>
              <a:gd name="T117" fmla="*/ 40 h 60"/>
              <a:gd name="T118" fmla="*/ 20 w 60"/>
              <a:gd name="T119" fmla="*/ 30 h 60"/>
              <a:gd name="T120" fmla="*/ 30 w 60"/>
              <a:gd name="T121" fmla="*/ 20 h 60"/>
              <a:gd name="T122" fmla="*/ 40 w 60"/>
              <a:gd name="T123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0" h="60">
                <a:moveTo>
                  <a:pt x="57" y="35"/>
                </a:moveTo>
                <a:cubicBezTo>
                  <a:pt x="59" y="35"/>
                  <a:pt x="60" y="34"/>
                  <a:pt x="60" y="32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6"/>
                  <a:pt x="59" y="25"/>
                  <a:pt x="57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5"/>
                  <a:pt x="52" y="24"/>
                  <a:pt x="51" y="23"/>
                </a:cubicBezTo>
                <a:cubicBezTo>
                  <a:pt x="51" y="21"/>
                  <a:pt x="50" y="17"/>
                  <a:pt x="51" y="16"/>
                </a:cubicBezTo>
                <a:cubicBezTo>
                  <a:pt x="53" y="14"/>
                  <a:pt x="53" y="14"/>
                  <a:pt x="53" y="14"/>
                </a:cubicBezTo>
                <a:cubicBezTo>
                  <a:pt x="54" y="13"/>
                  <a:pt x="54" y="11"/>
                  <a:pt x="53" y="10"/>
                </a:cubicBezTo>
                <a:cubicBezTo>
                  <a:pt x="50" y="7"/>
                  <a:pt x="50" y="7"/>
                  <a:pt x="50" y="7"/>
                </a:cubicBezTo>
                <a:cubicBezTo>
                  <a:pt x="49" y="6"/>
                  <a:pt x="47" y="6"/>
                  <a:pt x="46" y="7"/>
                </a:cubicBezTo>
                <a:cubicBezTo>
                  <a:pt x="44" y="9"/>
                  <a:pt x="44" y="9"/>
                  <a:pt x="44" y="9"/>
                </a:cubicBezTo>
                <a:cubicBezTo>
                  <a:pt x="43" y="10"/>
                  <a:pt x="41" y="10"/>
                  <a:pt x="40" y="10"/>
                </a:cubicBezTo>
                <a:cubicBezTo>
                  <a:pt x="39" y="9"/>
                  <a:pt x="35" y="7"/>
                  <a:pt x="35" y="5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1"/>
                  <a:pt x="34" y="0"/>
                  <a:pt x="3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5" y="1"/>
                  <a:pt x="25" y="3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7"/>
                  <a:pt x="24" y="8"/>
                  <a:pt x="23" y="9"/>
                </a:cubicBezTo>
                <a:cubicBezTo>
                  <a:pt x="21" y="9"/>
                  <a:pt x="17" y="10"/>
                  <a:pt x="16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3" y="6"/>
                  <a:pt x="11" y="6"/>
                  <a:pt x="10" y="7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11"/>
                  <a:pt x="6" y="13"/>
                  <a:pt x="7" y="14"/>
                </a:cubicBezTo>
                <a:cubicBezTo>
                  <a:pt x="9" y="16"/>
                  <a:pt x="9" y="16"/>
                  <a:pt x="9" y="16"/>
                </a:cubicBezTo>
                <a:cubicBezTo>
                  <a:pt x="10" y="17"/>
                  <a:pt x="10" y="19"/>
                  <a:pt x="10" y="20"/>
                </a:cubicBezTo>
                <a:cubicBezTo>
                  <a:pt x="9" y="21"/>
                  <a:pt x="7" y="25"/>
                  <a:pt x="5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5"/>
                  <a:pt x="0" y="26"/>
                  <a:pt x="0" y="28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4"/>
                  <a:pt x="1" y="35"/>
                  <a:pt x="3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7" y="35"/>
                  <a:pt x="8" y="36"/>
                  <a:pt x="9" y="37"/>
                </a:cubicBezTo>
                <a:cubicBezTo>
                  <a:pt x="9" y="39"/>
                  <a:pt x="10" y="43"/>
                  <a:pt x="9" y="44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7"/>
                  <a:pt x="6" y="49"/>
                  <a:pt x="7" y="50"/>
                </a:cubicBezTo>
                <a:cubicBezTo>
                  <a:pt x="10" y="53"/>
                  <a:pt x="10" y="53"/>
                  <a:pt x="10" y="53"/>
                </a:cubicBezTo>
                <a:cubicBezTo>
                  <a:pt x="11" y="54"/>
                  <a:pt x="13" y="54"/>
                  <a:pt x="14" y="53"/>
                </a:cubicBezTo>
                <a:cubicBezTo>
                  <a:pt x="16" y="51"/>
                  <a:pt x="16" y="51"/>
                  <a:pt x="16" y="51"/>
                </a:cubicBezTo>
                <a:cubicBezTo>
                  <a:pt x="17" y="50"/>
                  <a:pt x="19" y="50"/>
                  <a:pt x="20" y="50"/>
                </a:cubicBezTo>
                <a:cubicBezTo>
                  <a:pt x="21" y="51"/>
                  <a:pt x="25" y="53"/>
                  <a:pt x="25" y="55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9"/>
                  <a:pt x="26" y="60"/>
                  <a:pt x="28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4" y="60"/>
                  <a:pt x="35" y="59"/>
                  <a:pt x="35" y="57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3"/>
                  <a:pt x="36" y="52"/>
                  <a:pt x="37" y="51"/>
                </a:cubicBezTo>
                <a:cubicBezTo>
                  <a:pt x="39" y="51"/>
                  <a:pt x="43" y="50"/>
                  <a:pt x="44" y="51"/>
                </a:cubicBezTo>
                <a:cubicBezTo>
                  <a:pt x="46" y="53"/>
                  <a:pt x="46" y="53"/>
                  <a:pt x="46" y="53"/>
                </a:cubicBezTo>
                <a:cubicBezTo>
                  <a:pt x="47" y="54"/>
                  <a:pt x="49" y="54"/>
                  <a:pt x="50" y="53"/>
                </a:cubicBezTo>
                <a:cubicBezTo>
                  <a:pt x="53" y="50"/>
                  <a:pt x="53" y="50"/>
                  <a:pt x="53" y="50"/>
                </a:cubicBezTo>
                <a:cubicBezTo>
                  <a:pt x="54" y="49"/>
                  <a:pt x="54" y="47"/>
                  <a:pt x="53" y="46"/>
                </a:cubicBezTo>
                <a:cubicBezTo>
                  <a:pt x="51" y="44"/>
                  <a:pt x="51" y="44"/>
                  <a:pt x="51" y="44"/>
                </a:cubicBezTo>
                <a:cubicBezTo>
                  <a:pt x="50" y="43"/>
                  <a:pt x="50" y="41"/>
                  <a:pt x="50" y="40"/>
                </a:cubicBezTo>
                <a:cubicBezTo>
                  <a:pt x="51" y="39"/>
                  <a:pt x="53" y="35"/>
                  <a:pt x="55" y="35"/>
                </a:cubicBezTo>
                <a:lnTo>
                  <a:pt x="57" y="35"/>
                </a:lnTo>
                <a:close/>
                <a:moveTo>
                  <a:pt x="40" y="30"/>
                </a:moveTo>
                <a:cubicBezTo>
                  <a:pt x="40" y="36"/>
                  <a:pt x="36" y="40"/>
                  <a:pt x="30" y="40"/>
                </a:cubicBezTo>
                <a:cubicBezTo>
                  <a:pt x="24" y="40"/>
                  <a:pt x="20" y="36"/>
                  <a:pt x="20" y="30"/>
                </a:cubicBezTo>
                <a:cubicBezTo>
                  <a:pt x="20" y="24"/>
                  <a:pt x="24" y="20"/>
                  <a:pt x="30" y="20"/>
                </a:cubicBezTo>
                <a:cubicBezTo>
                  <a:pt x="36" y="20"/>
                  <a:pt x="40" y="24"/>
                  <a:pt x="40" y="3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8" name="Freeform 31"/>
          <p:cNvSpPr/>
          <p:nvPr/>
        </p:nvSpPr>
        <p:spPr bwMode="auto">
          <a:xfrm>
            <a:off x="7378217" y="1307703"/>
            <a:ext cx="328943" cy="326365"/>
          </a:xfrm>
          <a:custGeom>
            <a:avLst/>
            <a:gdLst>
              <a:gd name="T0" fmla="*/ 72 w 144"/>
              <a:gd name="T1" fmla="*/ 36 h 144"/>
              <a:gd name="T2" fmla="*/ 0 w 144"/>
              <a:gd name="T3" fmla="*/ 61 h 144"/>
              <a:gd name="T4" fmla="*/ 42 w 144"/>
              <a:gd name="T5" fmla="*/ 120 h 144"/>
              <a:gd name="T6" fmla="*/ 72 w 144"/>
              <a:gd name="T7" fmla="*/ 144 h 144"/>
              <a:gd name="T8" fmla="*/ 102 w 144"/>
              <a:gd name="T9" fmla="*/ 120 h 144"/>
              <a:gd name="T10" fmla="*/ 144 w 144"/>
              <a:gd name="T11" fmla="*/ 60 h 144"/>
              <a:gd name="T12" fmla="*/ 72 w 144"/>
              <a:gd name="T13" fmla="*/ 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" h="144">
                <a:moveTo>
                  <a:pt x="72" y="36"/>
                </a:moveTo>
                <a:cubicBezTo>
                  <a:pt x="48" y="0"/>
                  <a:pt x="0" y="21"/>
                  <a:pt x="0" y="61"/>
                </a:cubicBezTo>
                <a:cubicBezTo>
                  <a:pt x="0" y="87"/>
                  <a:pt x="24" y="106"/>
                  <a:pt x="42" y="120"/>
                </a:cubicBezTo>
                <a:cubicBezTo>
                  <a:pt x="61" y="135"/>
                  <a:pt x="66" y="138"/>
                  <a:pt x="72" y="144"/>
                </a:cubicBezTo>
                <a:cubicBezTo>
                  <a:pt x="78" y="138"/>
                  <a:pt x="83" y="135"/>
                  <a:pt x="102" y="120"/>
                </a:cubicBezTo>
                <a:cubicBezTo>
                  <a:pt x="120" y="106"/>
                  <a:pt x="144" y="87"/>
                  <a:pt x="144" y="60"/>
                </a:cubicBezTo>
                <a:cubicBezTo>
                  <a:pt x="144" y="21"/>
                  <a:pt x="96" y="0"/>
                  <a:pt x="72" y="36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9" name="Freeform 32"/>
          <p:cNvSpPr>
            <a:spLocks noEditPoints="1"/>
          </p:cNvSpPr>
          <p:nvPr/>
        </p:nvSpPr>
        <p:spPr bwMode="auto">
          <a:xfrm>
            <a:off x="8079787" y="1297421"/>
            <a:ext cx="164472" cy="354633"/>
          </a:xfrm>
          <a:custGeom>
            <a:avLst/>
            <a:gdLst>
              <a:gd name="T0" fmla="*/ 72 w 72"/>
              <a:gd name="T1" fmla="*/ 108 h 156"/>
              <a:gd name="T2" fmla="*/ 72 w 72"/>
              <a:gd name="T3" fmla="*/ 96 h 156"/>
              <a:gd name="T4" fmla="*/ 54 w 72"/>
              <a:gd name="T5" fmla="*/ 96 h 156"/>
              <a:gd name="T6" fmla="*/ 48 w 72"/>
              <a:gd name="T7" fmla="*/ 102 h 156"/>
              <a:gd name="T8" fmla="*/ 36 w 72"/>
              <a:gd name="T9" fmla="*/ 102 h 156"/>
              <a:gd name="T10" fmla="*/ 36 w 72"/>
              <a:gd name="T11" fmla="*/ 52 h 156"/>
              <a:gd name="T12" fmla="*/ 54 w 72"/>
              <a:gd name="T13" fmla="*/ 27 h 156"/>
              <a:gd name="T14" fmla="*/ 27 w 72"/>
              <a:gd name="T15" fmla="*/ 0 h 156"/>
              <a:gd name="T16" fmla="*/ 0 w 72"/>
              <a:gd name="T17" fmla="*/ 27 h 156"/>
              <a:gd name="T18" fmla="*/ 18 w 72"/>
              <a:gd name="T19" fmla="*/ 52 h 156"/>
              <a:gd name="T20" fmla="*/ 18 w 72"/>
              <a:gd name="T21" fmla="*/ 147 h 156"/>
              <a:gd name="T22" fmla="*/ 27 w 72"/>
              <a:gd name="T23" fmla="*/ 156 h 156"/>
              <a:gd name="T24" fmla="*/ 36 w 72"/>
              <a:gd name="T25" fmla="*/ 147 h 156"/>
              <a:gd name="T26" fmla="*/ 36 w 72"/>
              <a:gd name="T27" fmla="*/ 132 h 156"/>
              <a:gd name="T28" fmla="*/ 48 w 72"/>
              <a:gd name="T29" fmla="*/ 132 h 156"/>
              <a:gd name="T30" fmla="*/ 54 w 72"/>
              <a:gd name="T31" fmla="*/ 138 h 156"/>
              <a:gd name="T32" fmla="*/ 72 w 72"/>
              <a:gd name="T33" fmla="*/ 138 h 156"/>
              <a:gd name="T34" fmla="*/ 72 w 72"/>
              <a:gd name="T35" fmla="*/ 126 h 156"/>
              <a:gd name="T36" fmla="*/ 60 w 72"/>
              <a:gd name="T37" fmla="*/ 126 h 156"/>
              <a:gd name="T38" fmla="*/ 60 w 72"/>
              <a:gd name="T39" fmla="*/ 108 h 156"/>
              <a:gd name="T40" fmla="*/ 72 w 72"/>
              <a:gd name="T41" fmla="*/ 108 h 156"/>
              <a:gd name="T42" fmla="*/ 27 w 72"/>
              <a:gd name="T43" fmla="*/ 18 h 156"/>
              <a:gd name="T44" fmla="*/ 36 w 72"/>
              <a:gd name="T45" fmla="*/ 27 h 156"/>
              <a:gd name="T46" fmla="*/ 27 w 72"/>
              <a:gd name="T47" fmla="*/ 36 h 156"/>
              <a:gd name="T48" fmla="*/ 18 w 72"/>
              <a:gd name="T49" fmla="*/ 27 h 156"/>
              <a:gd name="T50" fmla="*/ 27 w 72"/>
              <a:gd name="T51" fmla="*/ 1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2" h="156">
                <a:moveTo>
                  <a:pt x="72" y="108"/>
                </a:moveTo>
                <a:cubicBezTo>
                  <a:pt x="72" y="96"/>
                  <a:pt x="72" y="96"/>
                  <a:pt x="72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48" y="96"/>
                  <a:pt x="48" y="102"/>
                  <a:pt x="48" y="102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6" y="52"/>
                  <a:pt x="36" y="52"/>
                  <a:pt x="36" y="52"/>
                </a:cubicBezTo>
                <a:cubicBezTo>
                  <a:pt x="46" y="49"/>
                  <a:pt x="54" y="39"/>
                  <a:pt x="54" y="27"/>
                </a:cubicBezTo>
                <a:cubicBezTo>
                  <a:pt x="54" y="12"/>
                  <a:pt x="42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39"/>
                  <a:pt x="8" y="49"/>
                  <a:pt x="18" y="52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18" y="152"/>
                  <a:pt x="22" y="156"/>
                  <a:pt x="27" y="156"/>
                </a:cubicBezTo>
                <a:cubicBezTo>
                  <a:pt x="32" y="156"/>
                  <a:pt x="36" y="152"/>
                  <a:pt x="36" y="147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48" y="132"/>
                  <a:pt x="48" y="138"/>
                  <a:pt x="54" y="138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72" y="126"/>
                  <a:pt x="72" y="126"/>
                  <a:pt x="72" y="126"/>
                </a:cubicBezTo>
                <a:cubicBezTo>
                  <a:pt x="60" y="126"/>
                  <a:pt x="60" y="126"/>
                  <a:pt x="60" y="126"/>
                </a:cubicBezTo>
                <a:cubicBezTo>
                  <a:pt x="60" y="108"/>
                  <a:pt x="60" y="108"/>
                  <a:pt x="60" y="108"/>
                </a:cubicBezTo>
                <a:lnTo>
                  <a:pt x="72" y="108"/>
                </a:lnTo>
                <a:close/>
                <a:moveTo>
                  <a:pt x="27" y="18"/>
                </a:moveTo>
                <a:cubicBezTo>
                  <a:pt x="32" y="18"/>
                  <a:pt x="36" y="22"/>
                  <a:pt x="36" y="27"/>
                </a:cubicBezTo>
                <a:cubicBezTo>
                  <a:pt x="36" y="32"/>
                  <a:pt x="32" y="36"/>
                  <a:pt x="27" y="36"/>
                </a:cubicBezTo>
                <a:cubicBezTo>
                  <a:pt x="22" y="36"/>
                  <a:pt x="18" y="32"/>
                  <a:pt x="18" y="27"/>
                </a:cubicBezTo>
                <a:cubicBezTo>
                  <a:pt x="18" y="22"/>
                  <a:pt x="22" y="18"/>
                  <a:pt x="27" y="18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0" name="Freeform 33"/>
          <p:cNvSpPr>
            <a:spLocks noEditPoints="1"/>
          </p:cNvSpPr>
          <p:nvPr/>
        </p:nvSpPr>
        <p:spPr bwMode="auto">
          <a:xfrm>
            <a:off x="927864" y="1911606"/>
            <a:ext cx="272405" cy="326365"/>
          </a:xfrm>
          <a:custGeom>
            <a:avLst/>
            <a:gdLst>
              <a:gd name="T0" fmla="*/ 102 w 120"/>
              <a:gd name="T1" fmla="*/ 60 h 144"/>
              <a:gd name="T2" fmla="*/ 102 w 120"/>
              <a:gd name="T3" fmla="*/ 42 h 144"/>
              <a:gd name="T4" fmla="*/ 60 w 120"/>
              <a:gd name="T5" fmla="*/ 0 h 144"/>
              <a:gd name="T6" fmla="*/ 18 w 120"/>
              <a:gd name="T7" fmla="*/ 42 h 144"/>
              <a:gd name="T8" fmla="*/ 18 w 120"/>
              <a:gd name="T9" fmla="*/ 60 h 144"/>
              <a:gd name="T10" fmla="*/ 0 w 120"/>
              <a:gd name="T11" fmla="*/ 60 h 144"/>
              <a:gd name="T12" fmla="*/ 0 w 120"/>
              <a:gd name="T13" fmla="*/ 144 h 144"/>
              <a:gd name="T14" fmla="*/ 120 w 120"/>
              <a:gd name="T15" fmla="*/ 144 h 144"/>
              <a:gd name="T16" fmla="*/ 120 w 120"/>
              <a:gd name="T17" fmla="*/ 60 h 144"/>
              <a:gd name="T18" fmla="*/ 102 w 120"/>
              <a:gd name="T19" fmla="*/ 60 h 144"/>
              <a:gd name="T20" fmla="*/ 66 w 120"/>
              <a:gd name="T21" fmla="*/ 106 h 144"/>
              <a:gd name="T22" fmla="*/ 66 w 120"/>
              <a:gd name="T23" fmla="*/ 126 h 144"/>
              <a:gd name="T24" fmla="*/ 54 w 120"/>
              <a:gd name="T25" fmla="*/ 126 h 144"/>
              <a:gd name="T26" fmla="*/ 54 w 120"/>
              <a:gd name="T27" fmla="*/ 106 h 144"/>
              <a:gd name="T28" fmla="*/ 48 w 120"/>
              <a:gd name="T29" fmla="*/ 96 h 144"/>
              <a:gd name="T30" fmla="*/ 60 w 120"/>
              <a:gd name="T31" fmla="*/ 84 h 144"/>
              <a:gd name="T32" fmla="*/ 72 w 120"/>
              <a:gd name="T33" fmla="*/ 96 h 144"/>
              <a:gd name="T34" fmla="*/ 66 w 120"/>
              <a:gd name="T35" fmla="*/ 106 h 144"/>
              <a:gd name="T36" fmla="*/ 90 w 120"/>
              <a:gd name="T37" fmla="*/ 60 h 144"/>
              <a:gd name="T38" fmla="*/ 30 w 120"/>
              <a:gd name="T39" fmla="*/ 60 h 144"/>
              <a:gd name="T40" fmla="*/ 30 w 120"/>
              <a:gd name="T41" fmla="*/ 42 h 144"/>
              <a:gd name="T42" fmla="*/ 60 w 120"/>
              <a:gd name="T43" fmla="*/ 12 h 144"/>
              <a:gd name="T44" fmla="*/ 90 w 120"/>
              <a:gd name="T45" fmla="*/ 42 h 144"/>
              <a:gd name="T46" fmla="*/ 90 w 120"/>
              <a:gd name="T47" fmla="*/ 6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0" h="144">
                <a:moveTo>
                  <a:pt x="102" y="60"/>
                </a:move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0"/>
                  <a:pt x="60" y="0"/>
                </a:cubicBezTo>
                <a:cubicBezTo>
                  <a:pt x="18" y="0"/>
                  <a:pt x="18" y="42"/>
                  <a:pt x="18" y="42"/>
                </a:cubicBezTo>
                <a:cubicBezTo>
                  <a:pt x="18" y="60"/>
                  <a:pt x="18" y="60"/>
                  <a:pt x="18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44"/>
                  <a:pt x="0" y="144"/>
                  <a:pt x="0" y="144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0" y="60"/>
                  <a:pt x="120" y="60"/>
                  <a:pt x="120" y="60"/>
                </a:cubicBezTo>
                <a:lnTo>
                  <a:pt x="102" y="60"/>
                </a:lnTo>
                <a:close/>
                <a:moveTo>
                  <a:pt x="66" y="106"/>
                </a:moveTo>
                <a:cubicBezTo>
                  <a:pt x="66" y="126"/>
                  <a:pt x="66" y="126"/>
                  <a:pt x="66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0" y="104"/>
                  <a:pt x="48" y="100"/>
                  <a:pt x="48" y="96"/>
                </a:cubicBezTo>
                <a:cubicBezTo>
                  <a:pt x="48" y="89"/>
                  <a:pt x="53" y="84"/>
                  <a:pt x="60" y="84"/>
                </a:cubicBezTo>
                <a:cubicBezTo>
                  <a:pt x="67" y="84"/>
                  <a:pt x="72" y="89"/>
                  <a:pt x="72" y="96"/>
                </a:cubicBezTo>
                <a:cubicBezTo>
                  <a:pt x="72" y="100"/>
                  <a:pt x="70" y="104"/>
                  <a:pt x="66" y="106"/>
                </a:cubicBezTo>
                <a:moveTo>
                  <a:pt x="90" y="60"/>
                </a:moveTo>
                <a:cubicBezTo>
                  <a:pt x="30" y="60"/>
                  <a:pt x="30" y="60"/>
                  <a:pt x="30" y="60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37"/>
                  <a:pt x="32" y="12"/>
                  <a:pt x="60" y="12"/>
                </a:cubicBezTo>
                <a:cubicBezTo>
                  <a:pt x="88" y="12"/>
                  <a:pt x="90" y="37"/>
                  <a:pt x="90" y="42"/>
                </a:cubicBezTo>
                <a:lnTo>
                  <a:pt x="90" y="6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1" name="Freeform 34"/>
          <p:cNvSpPr/>
          <p:nvPr/>
        </p:nvSpPr>
        <p:spPr bwMode="auto">
          <a:xfrm>
            <a:off x="1598595" y="1903895"/>
            <a:ext cx="313522" cy="349494"/>
          </a:xfrm>
          <a:custGeom>
            <a:avLst/>
            <a:gdLst>
              <a:gd name="T0" fmla="*/ 129 w 138"/>
              <a:gd name="T1" fmla="*/ 75 h 153"/>
              <a:gd name="T2" fmla="*/ 120 w 138"/>
              <a:gd name="T3" fmla="*/ 84 h 153"/>
              <a:gd name="T4" fmla="*/ 69 w 138"/>
              <a:gd name="T5" fmla="*/ 135 h 153"/>
              <a:gd name="T6" fmla="*/ 18 w 138"/>
              <a:gd name="T7" fmla="*/ 84 h 153"/>
              <a:gd name="T8" fmla="*/ 69 w 138"/>
              <a:gd name="T9" fmla="*/ 33 h 153"/>
              <a:gd name="T10" fmla="*/ 69 w 138"/>
              <a:gd name="T11" fmla="*/ 33 h 153"/>
              <a:gd name="T12" fmla="*/ 69 w 138"/>
              <a:gd name="T13" fmla="*/ 48 h 153"/>
              <a:gd name="T14" fmla="*/ 105 w 138"/>
              <a:gd name="T15" fmla="*/ 24 h 153"/>
              <a:gd name="T16" fmla="*/ 69 w 138"/>
              <a:gd name="T17" fmla="*/ 0 h 153"/>
              <a:gd name="T18" fmla="*/ 69 w 138"/>
              <a:gd name="T19" fmla="*/ 15 h 153"/>
              <a:gd name="T20" fmla="*/ 69 w 138"/>
              <a:gd name="T21" fmla="*/ 15 h 153"/>
              <a:gd name="T22" fmla="*/ 0 w 138"/>
              <a:gd name="T23" fmla="*/ 84 h 153"/>
              <a:gd name="T24" fmla="*/ 69 w 138"/>
              <a:gd name="T25" fmla="*/ 153 h 153"/>
              <a:gd name="T26" fmla="*/ 138 w 138"/>
              <a:gd name="T27" fmla="*/ 84 h 153"/>
              <a:gd name="T28" fmla="*/ 129 w 138"/>
              <a:gd name="T29" fmla="*/ 7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8" h="153">
                <a:moveTo>
                  <a:pt x="129" y="75"/>
                </a:moveTo>
                <a:cubicBezTo>
                  <a:pt x="124" y="75"/>
                  <a:pt x="120" y="80"/>
                  <a:pt x="120" y="84"/>
                </a:cubicBezTo>
                <a:cubicBezTo>
                  <a:pt x="120" y="113"/>
                  <a:pt x="97" y="135"/>
                  <a:pt x="69" y="135"/>
                </a:cubicBezTo>
                <a:cubicBezTo>
                  <a:pt x="41" y="135"/>
                  <a:pt x="18" y="113"/>
                  <a:pt x="18" y="84"/>
                </a:cubicBezTo>
                <a:cubicBezTo>
                  <a:pt x="18" y="56"/>
                  <a:pt x="41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48"/>
                  <a:pt x="69" y="48"/>
                  <a:pt x="69" y="48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15"/>
                  <a:pt x="69" y="15"/>
                  <a:pt x="69" y="15"/>
                </a:cubicBezTo>
                <a:cubicBezTo>
                  <a:pt x="69" y="15"/>
                  <a:pt x="69" y="15"/>
                  <a:pt x="69" y="15"/>
                </a:cubicBezTo>
                <a:cubicBezTo>
                  <a:pt x="31" y="15"/>
                  <a:pt x="0" y="46"/>
                  <a:pt x="0" y="84"/>
                </a:cubicBezTo>
                <a:cubicBezTo>
                  <a:pt x="0" y="123"/>
                  <a:pt x="31" y="153"/>
                  <a:pt x="69" y="153"/>
                </a:cubicBezTo>
                <a:cubicBezTo>
                  <a:pt x="107" y="153"/>
                  <a:pt x="138" y="123"/>
                  <a:pt x="138" y="84"/>
                </a:cubicBezTo>
                <a:cubicBezTo>
                  <a:pt x="138" y="80"/>
                  <a:pt x="134" y="75"/>
                  <a:pt x="129" y="75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2" name="Freeform 35"/>
          <p:cNvSpPr/>
          <p:nvPr/>
        </p:nvSpPr>
        <p:spPr bwMode="auto">
          <a:xfrm>
            <a:off x="2197374" y="2006687"/>
            <a:ext cx="313522" cy="251841"/>
          </a:xfrm>
          <a:custGeom>
            <a:avLst/>
            <a:gdLst>
              <a:gd name="T0" fmla="*/ 123 w 138"/>
              <a:gd name="T1" fmla="*/ 83 h 111"/>
              <a:gd name="T2" fmla="*/ 89 w 138"/>
              <a:gd name="T3" fmla="*/ 93 h 111"/>
              <a:gd name="T4" fmla="*/ 85 w 138"/>
              <a:gd name="T5" fmla="*/ 93 h 111"/>
              <a:gd name="T6" fmla="*/ 83 w 138"/>
              <a:gd name="T7" fmla="*/ 92 h 111"/>
              <a:gd name="T8" fmla="*/ 79 w 138"/>
              <a:gd name="T9" fmla="*/ 92 h 111"/>
              <a:gd name="T10" fmla="*/ 77 w 138"/>
              <a:gd name="T11" fmla="*/ 91 h 111"/>
              <a:gd name="T12" fmla="*/ 74 w 138"/>
              <a:gd name="T13" fmla="*/ 91 h 111"/>
              <a:gd name="T14" fmla="*/ 72 w 138"/>
              <a:gd name="T15" fmla="*/ 90 h 111"/>
              <a:gd name="T16" fmla="*/ 68 w 138"/>
              <a:gd name="T17" fmla="*/ 89 h 111"/>
              <a:gd name="T18" fmla="*/ 67 w 138"/>
              <a:gd name="T19" fmla="*/ 88 h 111"/>
              <a:gd name="T20" fmla="*/ 63 w 138"/>
              <a:gd name="T21" fmla="*/ 86 h 111"/>
              <a:gd name="T22" fmla="*/ 63 w 138"/>
              <a:gd name="T23" fmla="*/ 86 h 111"/>
              <a:gd name="T24" fmla="*/ 50 w 138"/>
              <a:gd name="T25" fmla="*/ 76 h 111"/>
              <a:gd name="T26" fmla="*/ 50 w 138"/>
              <a:gd name="T27" fmla="*/ 76 h 111"/>
              <a:gd name="T28" fmla="*/ 46 w 138"/>
              <a:gd name="T29" fmla="*/ 72 h 111"/>
              <a:gd name="T30" fmla="*/ 45 w 138"/>
              <a:gd name="T31" fmla="*/ 71 h 111"/>
              <a:gd name="T32" fmla="*/ 33 w 138"/>
              <a:gd name="T33" fmla="*/ 36 h 111"/>
              <a:gd name="T34" fmla="*/ 48 w 138"/>
              <a:gd name="T35" fmla="*/ 36 h 111"/>
              <a:gd name="T36" fmla="*/ 24 w 138"/>
              <a:gd name="T37" fmla="*/ 0 h 111"/>
              <a:gd name="T38" fmla="*/ 0 w 138"/>
              <a:gd name="T39" fmla="*/ 36 h 111"/>
              <a:gd name="T40" fmla="*/ 15 w 138"/>
              <a:gd name="T41" fmla="*/ 36 h 111"/>
              <a:gd name="T42" fmla="*/ 28 w 138"/>
              <a:gd name="T43" fmla="*/ 78 h 111"/>
              <a:gd name="T44" fmla="*/ 29 w 138"/>
              <a:gd name="T45" fmla="*/ 79 h 111"/>
              <a:gd name="T46" fmla="*/ 31 w 138"/>
              <a:gd name="T47" fmla="*/ 83 h 111"/>
              <a:gd name="T48" fmla="*/ 32 w 138"/>
              <a:gd name="T49" fmla="*/ 84 h 111"/>
              <a:gd name="T50" fmla="*/ 37 w 138"/>
              <a:gd name="T51" fmla="*/ 89 h 111"/>
              <a:gd name="T52" fmla="*/ 37 w 138"/>
              <a:gd name="T53" fmla="*/ 89 h 111"/>
              <a:gd name="T54" fmla="*/ 54 w 138"/>
              <a:gd name="T55" fmla="*/ 102 h 111"/>
              <a:gd name="T56" fmla="*/ 54 w 138"/>
              <a:gd name="T57" fmla="*/ 102 h 111"/>
              <a:gd name="T58" fmla="*/ 60 w 138"/>
              <a:gd name="T59" fmla="*/ 105 h 111"/>
              <a:gd name="T60" fmla="*/ 61 w 138"/>
              <a:gd name="T61" fmla="*/ 105 h 111"/>
              <a:gd name="T62" fmla="*/ 66 w 138"/>
              <a:gd name="T63" fmla="*/ 107 h 111"/>
              <a:gd name="T64" fmla="*/ 68 w 138"/>
              <a:gd name="T65" fmla="*/ 108 h 111"/>
              <a:gd name="T66" fmla="*/ 73 w 138"/>
              <a:gd name="T67" fmla="*/ 109 h 111"/>
              <a:gd name="T68" fmla="*/ 76 w 138"/>
              <a:gd name="T69" fmla="*/ 110 h 111"/>
              <a:gd name="T70" fmla="*/ 77 w 138"/>
              <a:gd name="T71" fmla="*/ 110 h 111"/>
              <a:gd name="T72" fmla="*/ 81 w 138"/>
              <a:gd name="T73" fmla="*/ 110 h 111"/>
              <a:gd name="T74" fmla="*/ 83 w 138"/>
              <a:gd name="T75" fmla="*/ 111 h 111"/>
              <a:gd name="T76" fmla="*/ 90 w 138"/>
              <a:gd name="T77" fmla="*/ 111 h 111"/>
              <a:gd name="T78" fmla="*/ 133 w 138"/>
              <a:gd name="T79" fmla="*/ 97 h 111"/>
              <a:gd name="T80" fmla="*/ 135 w 138"/>
              <a:gd name="T81" fmla="*/ 85 h 111"/>
              <a:gd name="T82" fmla="*/ 123 w 138"/>
              <a:gd name="T83" fmla="*/ 8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8" h="111">
                <a:moveTo>
                  <a:pt x="123" y="83"/>
                </a:moveTo>
                <a:cubicBezTo>
                  <a:pt x="113" y="90"/>
                  <a:pt x="101" y="93"/>
                  <a:pt x="89" y="93"/>
                </a:cubicBezTo>
                <a:cubicBezTo>
                  <a:pt x="88" y="93"/>
                  <a:pt x="86" y="93"/>
                  <a:pt x="85" y="93"/>
                </a:cubicBezTo>
                <a:cubicBezTo>
                  <a:pt x="84" y="93"/>
                  <a:pt x="83" y="93"/>
                  <a:pt x="83" y="92"/>
                </a:cubicBezTo>
                <a:cubicBezTo>
                  <a:pt x="82" y="92"/>
                  <a:pt x="80" y="92"/>
                  <a:pt x="79" y="92"/>
                </a:cubicBezTo>
                <a:cubicBezTo>
                  <a:pt x="78" y="92"/>
                  <a:pt x="78" y="92"/>
                  <a:pt x="77" y="91"/>
                </a:cubicBezTo>
                <a:cubicBezTo>
                  <a:pt x="76" y="91"/>
                  <a:pt x="75" y="91"/>
                  <a:pt x="74" y="91"/>
                </a:cubicBezTo>
                <a:cubicBezTo>
                  <a:pt x="73" y="90"/>
                  <a:pt x="72" y="90"/>
                  <a:pt x="72" y="90"/>
                </a:cubicBezTo>
                <a:cubicBezTo>
                  <a:pt x="71" y="90"/>
                  <a:pt x="69" y="89"/>
                  <a:pt x="68" y="89"/>
                </a:cubicBezTo>
                <a:cubicBezTo>
                  <a:pt x="68" y="88"/>
                  <a:pt x="68" y="88"/>
                  <a:pt x="67" y="88"/>
                </a:cubicBezTo>
                <a:cubicBezTo>
                  <a:pt x="66" y="88"/>
                  <a:pt x="64" y="87"/>
                  <a:pt x="63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58" y="83"/>
                  <a:pt x="54" y="80"/>
                  <a:pt x="5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5"/>
                  <a:pt x="47" y="74"/>
                  <a:pt x="46" y="72"/>
                </a:cubicBezTo>
                <a:cubicBezTo>
                  <a:pt x="46" y="72"/>
                  <a:pt x="46" y="72"/>
                  <a:pt x="45" y="71"/>
                </a:cubicBezTo>
                <a:cubicBezTo>
                  <a:pt x="38" y="62"/>
                  <a:pt x="33" y="49"/>
                  <a:pt x="33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36"/>
                  <a:pt x="0" y="36"/>
                  <a:pt x="0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52"/>
                  <a:pt x="20" y="66"/>
                  <a:pt x="28" y="78"/>
                </a:cubicBezTo>
                <a:cubicBezTo>
                  <a:pt x="28" y="79"/>
                  <a:pt x="28" y="79"/>
                  <a:pt x="29" y="79"/>
                </a:cubicBezTo>
                <a:cubicBezTo>
                  <a:pt x="29" y="80"/>
                  <a:pt x="30" y="81"/>
                  <a:pt x="31" y="83"/>
                </a:cubicBezTo>
                <a:cubicBezTo>
                  <a:pt x="32" y="83"/>
                  <a:pt x="32" y="83"/>
                  <a:pt x="32" y="84"/>
                </a:cubicBezTo>
                <a:cubicBezTo>
                  <a:pt x="34" y="86"/>
                  <a:pt x="35" y="87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42" y="94"/>
                  <a:pt x="48" y="98"/>
                  <a:pt x="54" y="102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6" y="103"/>
                  <a:pt x="58" y="104"/>
                  <a:pt x="60" y="105"/>
                </a:cubicBezTo>
                <a:cubicBezTo>
                  <a:pt x="60" y="105"/>
                  <a:pt x="61" y="105"/>
                  <a:pt x="61" y="105"/>
                </a:cubicBezTo>
                <a:cubicBezTo>
                  <a:pt x="63" y="106"/>
                  <a:pt x="64" y="106"/>
                  <a:pt x="66" y="107"/>
                </a:cubicBezTo>
                <a:cubicBezTo>
                  <a:pt x="67" y="107"/>
                  <a:pt x="68" y="108"/>
                  <a:pt x="68" y="108"/>
                </a:cubicBezTo>
                <a:cubicBezTo>
                  <a:pt x="70" y="108"/>
                  <a:pt x="71" y="109"/>
                  <a:pt x="73" y="109"/>
                </a:cubicBezTo>
                <a:cubicBezTo>
                  <a:pt x="74" y="109"/>
                  <a:pt x="75" y="109"/>
                  <a:pt x="76" y="110"/>
                </a:cubicBezTo>
                <a:cubicBezTo>
                  <a:pt x="76" y="110"/>
                  <a:pt x="77" y="110"/>
                  <a:pt x="77" y="110"/>
                </a:cubicBezTo>
                <a:cubicBezTo>
                  <a:pt x="78" y="110"/>
                  <a:pt x="80" y="110"/>
                  <a:pt x="81" y="110"/>
                </a:cubicBezTo>
                <a:cubicBezTo>
                  <a:pt x="82" y="110"/>
                  <a:pt x="82" y="111"/>
                  <a:pt x="83" y="111"/>
                </a:cubicBezTo>
                <a:cubicBezTo>
                  <a:pt x="85" y="111"/>
                  <a:pt x="88" y="111"/>
                  <a:pt x="90" y="111"/>
                </a:cubicBezTo>
                <a:cubicBezTo>
                  <a:pt x="105" y="111"/>
                  <a:pt x="120" y="106"/>
                  <a:pt x="133" y="97"/>
                </a:cubicBezTo>
                <a:cubicBezTo>
                  <a:pt x="137" y="95"/>
                  <a:pt x="138" y="89"/>
                  <a:pt x="135" y="85"/>
                </a:cubicBezTo>
                <a:cubicBezTo>
                  <a:pt x="132" y="81"/>
                  <a:pt x="127" y="80"/>
                  <a:pt x="123" y="83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3" name="Freeform 36"/>
          <p:cNvSpPr/>
          <p:nvPr/>
        </p:nvSpPr>
        <p:spPr bwMode="auto">
          <a:xfrm>
            <a:off x="2292459" y="1916747"/>
            <a:ext cx="313522" cy="254411"/>
          </a:xfrm>
          <a:custGeom>
            <a:avLst/>
            <a:gdLst>
              <a:gd name="T0" fmla="*/ 123 w 138"/>
              <a:gd name="T1" fmla="*/ 75 h 111"/>
              <a:gd name="T2" fmla="*/ 110 w 138"/>
              <a:gd name="T3" fmla="*/ 33 h 111"/>
              <a:gd name="T4" fmla="*/ 109 w 138"/>
              <a:gd name="T5" fmla="*/ 32 h 111"/>
              <a:gd name="T6" fmla="*/ 106 w 138"/>
              <a:gd name="T7" fmla="*/ 28 h 111"/>
              <a:gd name="T8" fmla="*/ 106 w 138"/>
              <a:gd name="T9" fmla="*/ 27 h 111"/>
              <a:gd name="T10" fmla="*/ 78 w 138"/>
              <a:gd name="T11" fmla="*/ 6 h 111"/>
              <a:gd name="T12" fmla="*/ 77 w 138"/>
              <a:gd name="T13" fmla="*/ 6 h 111"/>
              <a:gd name="T14" fmla="*/ 72 w 138"/>
              <a:gd name="T15" fmla="*/ 4 h 111"/>
              <a:gd name="T16" fmla="*/ 70 w 138"/>
              <a:gd name="T17" fmla="*/ 3 h 111"/>
              <a:gd name="T18" fmla="*/ 65 w 138"/>
              <a:gd name="T19" fmla="*/ 2 h 111"/>
              <a:gd name="T20" fmla="*/ 62 w 138"/>
              <a:gd name="T21" fmla="*/ 1 h 111"/>
              <a:gd name="T22" fmla="*/ 61 w 138"/>
              <a:gd name="T23" fmla="*/ 1 h 111"/>
              <a:gd name="T24" fmla="*/ 57 w 138"/>
              <a:gd name="T25" fmla="*/ 1 h 111"/>
              <a:gd name="T26" fmla="*/ 55 w 138"/>
              <a:gd name="T27" fmla="*/ 0 h 111"/>
              <a:gd name="T28" fmla="*/ 49 w 138"/>
              <a:gd name="T29" fmla="*/ 0 h 111"/>
              <a:gd name="T30" fmla="*/ 48 w 138"/>
              <a:gd name="T31" fmla="*/ 0 h 111"/>
              <a:gd name="T32" fmla="*/ 48 w 138"/>
              <a:gd name="T33" fmla="*/ 0 h 111"/>
              <a:gd name="T34" fmla="*/ 5 w 138"/>
              <a:gd name="T35" fmla="*/ 14 h 111"/>
              <a:gd name="T36" fmla="*/ 3 w 138"/>
              <a:gd name="T37" fmla="*/ 26 h 111"/>
              <a:gd name="T38" fmla="*/ 15 w 138"/>
              <a:gd name="T39" fmla="*/ 28 h 111"/>
              <a:gd name="T40" fmla="*/ 48 w 138"/>
              <a:gd name="T41" fmla="*/ 18 h 111"/>
              <a:gd name="T42" fmla="*/ 53 w 138"/>
              <a:gd name="T43" fmla="*/ 18 h 111"/>
              <a:gd name="T44" fmla="*/ 55 w 138"/>
              <a:gd name="T45" fmla="*/ 18 h 111"/>
              <a:gd name="T46" fmla="*/ 59 w 138"/>
              <a:gd name="T47" fmla="*/ 19 h 111"/>
              <a:gd name="T48" fmla="*/ 61 w 138"/>
              <a:gd name="T49" fmla="*/ 19 h 111"/>
              <a:gd name="T50" fmla="*/ 65 w 138"/>
              <a:gd name="T51" fmla="*/ 20 h 111"/>
              <a:gd name="T52" fmla="*/ 66 w 138"/>
              <a:gd name="T53" fmla="*/ 21 h 111"/>
              <a:gd name="T54" fmla="*/ 70 w 138"/>
              <a:gd name="T55" fmla="*/ 22 h 111"/>
              <a:gd name="T56" fmla="*/ 70 w 138"/>
              <a:gd name="T57" fmla="*/ 23 h 111"/>
              <a:gd name="T58" fmla="*/ 92 w 138"/>
              <a:gd name="T59" fmla="*/ 39 h 111"/>
              <a:gd name="T60" fmla="*/ 92 w 138"/>
              <a:gd name="T61" fmla="*/ 39 h 111"/>
              <a:gd name="T62" fmla="*/ 105 w 138"/>
              <a:gd name="T63" fmla="*/ 75 h 111"/>
              <a:gd name="T64" fmla="*/ 90 w 138"/>
              <a:gd name="T65" fmla="*/ 75 h 111"/>
              <a:gd name="T66" fmla="*/ 114 w 138"/>
              <a:gd name="T67" fmla="*/ 111 h 111"/>
              <a:gd name="T68" fmla="*/ 138 w 138"/>
              <a:gd name="T69" fmla="*/ 75 h 111"/>
              <a:gd name="T70" fmla="*/ 123 w 138"/>
              <a:gd name="T71" fmla="*/ 7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8" h="111">
                <a:moveTo>
                  <a:pt x="123" y="75"/>
                </a:moveTo>
                <a:cubicBezTo>
                  <a:pt x="123" y="59"/>
                  <a:pt x="118" y="45"/>
                  <a:pt x="110" y="33"/>
                </a:cubicBezTo>
                <a:cubicBezTo>
                  <a:pt x="110" y="32"/>
                  <a:pt x="110" y="32"/>
                  <a:pt x="109" y="32"/>
                </a:cubicBezTo>
                <a:cubicBezTo>
                  <a:pt x="108" y="30"/>
                  <a:pt x="107" y="29"/>
                  <a:pt x="106" y="28"/>
                </a:cubicBezTo>
                <a:cubicBezTo>
                  <a:pt x="106" y="28"/>
                  <a:pt x="106" y="27"/>
                  <a:pt x="106" y="27"/>
                </a:cubicBezTo>
                <a:cubicBezTo>
                  <a:pt x="98" y="18"/>
                  <a:pt x="89" y="11"/>
                  <a:pt x="78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5" y="5"/>
                  <a:pt x="73" y="4"/>
                  <a:pt x="72" y="4"/>
                </a:cubicBezTo>
                <a:cubicBezTo>
                  <a:pt x="71" y="4"/>
                  <a:pt x="70" y="3"/>
                  <a:pt x="70" y="3"/>
                </a:cubicBezTo>
                <a:cubicBezTo>
                  <a:pt x="68" y="3"/>
                  <a:pt x="67" y="2"/>
                  <a:pt x="65" y="2"/>
                </a:cubicBezTo>
                <a:cubicBezTo>
                  <a:pt x="64" y="2"/>
                  <a:pt x="63" y="2"/>
                  <a:pt x="62" y="1"/>
                </a:cubicBezTo>
                <a:cubicBezTo>
                  <a:pt x="62" y="1"/>
                  <a:pt x="61" y="1"/>
                  <a:pt x="61" y="1"/>
                </a:cubicBezTo>
                <a:cubicBezTo>
                  <a:pt x="60" y="1"/>
                  <a:pt x="59" y="1"/>
                  <a:pt x="57" y="1"/>
                </a:cubicBezTo>
                <a:cubicBezTo>
                  <a:pt x="57" y="1"/>
                  <a:pt x="56" y="0"/>
                  <a:pt x="55" y="0"/>
                </a:cubicBezTo>
                <a:cubicBezTo>
                  <a:pt x="53" y="0"/>
                  <a:pt x="51" y="0"/>
                  <a:pt x="49" y="0"/>
                </a:cubicBezTo>
                <a:cubicBezTo>
                  <a:pt x="49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33" y="0"/>
                  <a:pt x="18" y="5"/>
                  <a:pt x="5" y="14"/>
                </a:cubicBezTo>
                <a:cubicBezTo>
                  <a:pt x="1" y="16"/>
                  <a:pt x="0" y="22"/>
                  <a:pt x="3" y="26"/>
                </a:cubicBezTo>
                <a:cubicBezTo>
                  <a:pt x="6" y="30"/>
                  <a:pt x="11" y="31"/>
                  <a:pt x="15" y="28"/>
                </a:cubicBezTo>
                <a:cubicBezTo>
                  <a:pt x="25" y="21"/>
                  <a:pt x="37" y="18"/>
                  <a:pt x="48" y="18"/>
                </a:cubicBezTo>
                <a:cubicBezTo>
                  <a:pt x="50" y="18"/>
                  <a:pt x="52" y="18"/>
                  <a:pt x="53" y="18"/>
                </a:cubicBezTo>
                <a:cubicBezTo>
                  <a:pt x="54" y="18"/>
                  <a:pt x="54" y="18"/>
                  <a:pt x="55" y="18"/>
                </a:cubicBezTo>
                <a:cubicBezTo>
                  <a:pt x="56" y="19"/>
                  <a:pt x="58" y="19"/>
                  <a:pt x="59" y="19"/>
                </a:cubicBezTo>
                <a:cubicBezTo>
                  <a:pt x="60" y="19"/>
                  <a:pt x="60" y="19"/>
                  <a:pt x="61" y="19"/>
                </a:cubicBezTo>
                <a:cubicBezTo>
                  <a:pt x="62" y="20"/>
                  <a:pt x="63" y="20"/>
                  <a:pt x="65" y="20"/>
                </a:cubicBezTo>
                <a:cubicBezTo>
                  <a:pt x="65" y="21"/>
                  <a:pt x="65" y="21"/>
                  <a:pt x="66" y="21"/>
                </a:cubicBezTo>
                <a:cubicBezTo>
                  <a:pt x="67" y="21"/>
                  <a:pt x="69" y="22"/>
                  <a:pt x="70" y="22"/>
                </a:cubicBezTo>
                <a:cubicBezTo>
                  <a:pt x="70" y="22"/>
                  <a:pt x="70" y="23"/>
                  <a:pt x="70" y="23"/>
                </a:cubicBezTo>
                <a:cubicBezTo>
                  <a:pt x="79" y="26"/>
                  <a:pt x="86" y="32"/>
                  <a:pt x="92" y="39"/>
                </a:cubicBezTo>
                <a:cubicBezTo>
                  <a:pt x="92" y="39"/>
                  <a:pt x="92" y="39"/>
                  <a:pt x="92" y="39"/>
                </a:cubicBezTo>
                <a:cubicBezTo>
                  <a:pt x="100" y="49"/>
                  <a:pt x="105" y="61"/>
                  <a:pt x="105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114" y="111"/>
                  <a:pt x="114" y="111"/>
                  <a:pt x="114" y="111"/>
                </a:cubicBezTo>
                <a:cubicBezTo>
                  <a:pt x="138" y="75"/>
                  <a:pt x="138" y="75"/>
                  <a:pt x="138" y="75"/>
                </a:cubicBezTo>
                <a:lnTo>
                  <a:pt x="123" y="7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4" name="Freeform 37"/>
          <p:cNvSpPr/>
          <p:nvPr/>
        </p:nvSpPr>
        <p:spPr bwMode="auto">
          <a:xfrm>
            <a:off x="2834698" y="1945013"/>
            <a:ext cx="424026" cy="287817"/>
          </a:xfrm>
          <a:custGeom>
            <a:avLst/>
            <a:gdLst>
              <a:gd name="T0" fmla="*/ 135 w 186"/>
              <a:gd name="T1" fmla="*/ 9 h 126"/>
              <a:gd name="T2" fmla="*/ 84 w 186"/>
              <a:gd name="T3" fmla="*/ 57 h 126"/>
              <a:gd name="T4" fmla="*/ 84 w 186"/>
              <a:gd name="T5" fmla="*/ 57 h 126"/>
              <a:gd name="T6" fmla="*/ 84 w 186"/>
              <a:gd name="T7" fmla="*/ 60 h 126"/>
              <a:gd name="T8" fmla="*/ 84 w 186"/>
              <a:gd name="T9" fmla="*/ 66 h 126"/>
              <a:gd name="T10" fmla="*/ 51 w 186"/>
              <a:gd name="T11" fmla="*/ 99 h 126"/>
              <a:gd name="T12" fmla="*/ 18 w 186"/>
              <a:gd name="T13" fmla="*/ 66 h 126"/>
              <a:gd name="T14" fmla="*/ 51 w 186"/>
              <a:gd name="T15" fmla="*/ 33 h 126"/>
              <a:gd name="T16" fmla="*/ 51 w 186"/>
              <a:gd name="T17" fmla="*/ 48 h 126"/>
              <a:gd name="T18" fmla="*/ 87 w 186"/>
              <a:gd name="T19" fmla="*/ 24 h 126"/>
              <a:gd name="T20" fmla="*/ 51 w 186"/>
              <a:gd name="T21" fmla="*/ 0 h 126"/>
              <a:gd name="T22" fmla="*/ 51 w 186"/>
              <a:gd name="T23" fmla="*/ 15 h 126"/>
              <a:gd name="T24" fmla="*/ 0 w 186"/>
              <a:gd name="T25" fmla="*/ 66 h 126"/>
              <a:gd name="T26" fmla="*/ 51 w 186"/>
              <a:gd name="T27" fmla="*/ 117 h 126"/>
              <a:gd name="T28" fmla="*/ 102 w 186"/>
              <a:gd name="T29" fmla="*/ 69 h 126"/>
              <a:gd name="T30" fmla="*/ 102 w 186"/>
              <a:gd name="T31" fmla="*/ 69 h 126"/>
              <a:gd name="T32" fmla="*/ 102 w 186"/>
              <a:gd name="T33" fmla="*/ 66 h 126"/>
              <a:gd name="T34" fmla="*/ 102 w 186"/>
              <a:gd name="T35" fmla="*/ 60 h 126"/>
              <a:gd name="T36" fmla="*/ 135 w 186"/>
              <a:gd name="T37" fmla="*/ 27 h 126"/>
              <a:gd name="T38" fmla="*/ 168 w 186"/>
              <a:gd name="T39" fmla="*/ 60 h 126"/>
              <a:gd name="T40" fmla="*/ 135 w 186"/>
              <a:gd name="T41" fmla="*/ 93 h 126"/>
              <a:gd name="T42" fmla="*/ 135 w 186"/>
              <a:gd name="T43" fmla="*/ 78 h 126"/>
              <a:gd name="T44" fmla="*/ 99 w 186"/>
              <a:gd name="T45" fmla="*/ 102 h 126"/>
              <a:gd name="T46" fmla="*/ 135 w 186"/>
              <a:gd name="T47" fmla="*/ 126 h 126"/>
              <a:gd name="T48" fmla="*/ 135 w 186"/>
              <a:gd name="T49" fmla="*/ 111 h 126"/>
              <a:gd name="T50" fmla="*/ 186 w 186"/>
              <a:gd name="T51" fmla="*/ 60 h 126"/>
              <a:gd name="T52" fmla="*/ 135 w 186"/>
              <a:gd name="T53" fmla="*/ 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6" h="126">
                <a:moveTo>
                  <a:pt x="135" y="9"/>
                </a:moveTo>
                <a:cubicBezTo>
                  <a:pt x="108" y="9"/>
                  <a:pt x="86" y="30"/>
                  <a:pt x="84" y="57"/>
                </a:cubicBezTo>
                <a:cubicBezTo>
                  <a:pt x="84" y="57"/>
                  <a:pt x="84" y="57"/>
                  <a:pt x="84" y="57"/>
                </a:cubicBezTo>
                <a:cubicBezTo>
                  <a:pt x="84" y="60"/>
                  <a:pt x="84" y="60"/>
                  <a:pt x="84" y="60"/>
                </a:cubicBezTo>
                <a:cubicBezTo>
                  <a:pt x="84" y="66"/>
                  <a:pt x="84" y="66"/>
                  <a:pt x="84" y="66"/>
                </a:cubicBezTo>
                <a:cubicBezTo>
                  <a:pt x="84" y="84"/>
                  <a:pt x="69" y="99"/>
                  <a:pt x="51" y="99"/>
                </a:cubicBezTo>
                <a:cubicBezTo>
                  <a:pt x="33" y="99"/>
                  <a:pt x="18" y="84"/>
                  <a:pt x="18" y="66"/>
                </a:cubicBezTo>
                <a:cubicBezTo>
                  <a:pt x="18" y="48"/>
                  <a:pt x="33" y="33"/>
                  <a:pt x="51" y="33"/>
                </a:cubicBezTo>
                <a:cubicBezTo>
                  <a:pt x="51" y="48"/>
                  <a:pt x="51" y="48"/>
                  <a:pt x="51" y="48"/>
                </a:cubicBezTo>
                <a:cubicBezTo>
                  <a:pt x="87" y="24"/>
                  <a:pt x="87" y="24"/>
                  <a:pt x="87" y="24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15"/>
                  <a:pt x="51" y="15"/>
                  <a:pt x="51" y="15"/>
                </a:cubicBezTo>
                <a:cubicBezTo>
                  <a:pt x="23" y="15"/>
                  <a:pt x="0" y="38"/>
                  <a:pt x="0" y="66"/>
                </a:cubicBezTo>
                <a:cubicBezTo>
                  <a:pt x="0" y="94"/>
                  <a:pt x="23" y="117"/>
                  <a:pt x="51" y="117"/>
                </a:cubicBezTo>
                <a:cubicBezTo>
                  <a:pt x="78" y="117"/>
                  <a:pt x="100" y="96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02" y="42"/>
                  <a:pt x="117" y="27"/>
                  <a:pt x="135" y="27"/>
                </a:cubicBezTo>
                <a:cubicBezTo>
                  <a:pt x="153" y="27"/>
                  <a:pt x="168" y="42"/>
                  <a:pt x="168" y="60"/>
                </a:cubicBezTo>
                <a:cubicBezTo>
                  <a:pt x="168" y="78"/>
                  <a:pt x="153" y="93"/>
                  <a:pt x="135" y="93"/>
                </a:cubicBezTo>
                <a:cubicBezTo>
                  <a:pt x="135" y="78"/>
                  <a:pt x="135" y="78"/>
                  <a:pt x="135" y="78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135" y="126"/>
                  <a:pt x="135" y="126"/>
                  <a:pt x="135" y="126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63" y="111"/>
                  <a:pt x="186" y="88"/>
                  <a:pt x="186" y="60"/>
                </a:cubicBezTo>
                <a:cubicBezTo>
                  <a:pt x="186" y="32"/>
                  <a:pt x="163" y="9"/>
                  <a:pt x="135" y="9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5" name="Freeform 38"/>
          <p:cNvSpPr/>
          <p:nvPr/>
        </p:nvSpPr>
        <p:spPr bwMode="auto">
          <a:xfrm>
            <a:off x="3461746" y="1978420"/>
            <a:ext cx="429168" cy="218432"/>
          </a:xfrm>
          <a:custGeom>
            <a:avLst/>
            <a:gdLst>
              <a:gd name="T0" fmla="*/ 189 w 189"/>
              <a:gd name="T1" fmla="*/ 57 h 96"/>
              <a:gd name="T2" fmla="*/ 153 w 189"/>
              <a:gd name="T3" fmla="*/ 33 h 96"/>
              <a:gd name="T4" fmla="*/ 153 w 189"/>
              <a:gd name="T5" fmla="*/ 48 h 96"/>
              <a:gd name="T6" fmla="*/ 152 w 189"/>
              <a:gd name="T7" fmla="*/ 48 h 96"/>
              <a:gd name="T8" fmla="*/ 140 w 189"/>
              <a:gd name="T9" fmla="*/ 48 h 96"/>
              <a:gd name="T10" fmla="*/ 137 w 189"/>
              <a:gd name="T11" fmla="*/ 45 h 96"/>
              <a:gd name="T12" fmla="*/ 137 w 189"/>
              <a:gd name="T13" fmla="*/ 21 h 96"/>
              <a:gd name="T14" fmla="*/ 116 w 189"/>
              <a:gd name="T15" fmla="*/ 0 h 96"/>
              <a:gd name="T16" fmla="*/ 95 w 189"/>
              <a:gd name="T17" fmla="*/ 21 h 96"/>
              <a:gd name="T18" fmla="*/ 95 w 189"/>
              <a:gd name="T19" fmla="*/ 75 h 96"/>
              <a:gd name="T20" fmla="*/ 92 w 189"/>
              <a:gd name="T21" fmla="*/ 78 h 96"/>
              <a:gd name="T22" fmla="*/ 89 w 189"/>
              <a:gd name="T23" fmla="*/ 75 h 96"/>
              <a:gd name="T24" fmla="*/ 89 w 189"/>
              <a:gd name="T25" fmla="*/ 21 h 96"/>
              <a:gd name="T26" fmla="*/ 69 w 189"/>
              <a:gd name="T27" fmla="*/ 0 h 96"/>
              <a:gd name="T28" fmla="*/ 48 w 189"/>
              <a:gd name="T29" fmla="*/ 21 h 96"/>
              <a:gd name="T30" fmla="*/ 48 w 189"/>
              <a:gd name="T31" fmla="*/ 75 h 96"/>
              <a:gd name="T32" fmla="*/ 45 w 189"/>
              <a:gd name="T33" fmla="*/ 78 h 96"/>
              <a:gd name="T34" fmla="*/ 42 w 189"/>
              <a:gd name="T35" fmla="*/ 75 h 96"/>
              <a:gd name="T36" fmla="*/ 42 w 189"/>
              <a:gd name="T37" fmla="*/ 45 h 96"/>
              <a:gd name="T38" fmla="*/ 20 w 189"/>
              <a:gd name="T39" fmla="*/ 24 h 96"/>
              <a:gd name="T40" fmla="*/ 9 w 189"/>
              <a:gd name="T41" fmla="*/ 24 h 96"/>
              <a:gd name="T42" fmla="*/ 0 w 189"/>
              <a:gd name="T43" fmla="*/ 33 h 96"/>
              <a:gd name="T44" fmla="*/ 9 w 189"/>
              <a:gd name="T45" fmla="*/ 42 h 96"/>
              <a:gd name="T46" fmla="*/ 20 w 189"/>
              <a:gd name="T47" fmla="*/ 42 h 96"/>
              <a:gd name="T48" fmla="*/ 24 w 189"/>
              <a:gd name="T49" fmla="*/ 45 h 96"/>
              <a:gd name="T50" fmla="*/ 24 w 189"/>
              <a:gd name="T51" fmla="*/ 75 h 96"/>
              <a:gd name="T52" fmla="*/ 45 w 189"/>
              <a:gd name="T53" fmla="*/ 96 h 96"/>
              <a:gd name="T54" fmla="*/ 66 w 189"/>
              <a:gd name="T55" fmla="*/ 75 h 96"/>
              <a:gd name="T56" fmla="*/ 65 w 189"/>
              <a:gd name="T57" fmla="*/ 21 h 96"/>
              <a:gd name="T58" fmla="*/ 69 w 189"/>
              <a:gd name="T59" fmla="*/ 18 h 96"/>
              <a:gd name="T60" fmla="*/ 72 w 189"/>
              <a:gd name="T61" fmla="*/ 21 h 96"/>
              <a:gd name="T62" fmla="*/ 72 w 189"/>
              <a:gd name="T63" fmla="*/ 75 h 96"/>
              <a:gd name="T64" fmla="*/ 92 w 189"/>
              <a:gd name="T65" fmla="*/ 96 h 96"/>
              <a:gd name="T66" fmla="*/ 113 w 189"/>
              <a:gd name="T67" fmla="*/ 75 h 96"/>
              <a:gd name="T68" fmla="*/ 113 w 189"/>
              <a:gd name="T69" fmla="*/ 21 h 96"/>
              <a:gd name="T70" fmla="*/ 116 w 189"/>
              <a:gd name="T71" fmla="*/ 18 h 96"/>
              <a:gd name="T72" fmla="*/ 119 w 189"/>
              <a:gd name="T73" fmla="*/ 21 h 96"/>
              <a:gd name="T74" fmla="*/ 119 w 189"/>
              <a:gd name="T75" fmla="*/ 45 h 96"/>
              <a:gd name="T76" fmla="*/ 140 w 189"/>
              <a:gd name="T77" fmla="*/ 66 h 96"/>
              <a:gd name="T78" fmla="*/ 152 w 189"/>
              <a:gd name="T79" fmla="*/ 66 h 96"/>
              <a:gd name="T80" fmla="*/ 153 w 189"/>
              <a:gd name="T81" fmla="*/ 66 h 96"/>
              <a:gd name="T82" fmla="*/ 153 w 189"/>
              <a:gd name="T83" fmla="*/ 81 h 96"/>
              <a:gd name="T84" fmla="*/ 189 w 189"/>
              <a:gd name="T85" fmla="*/ 5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9" h="96">
                <a:moveTo>
                  <a:pt x="189" y="57"/>
                </a:moveTo>
                <a:cubicBezTo>
                  <a:pt x="153" y="33"/>
                  <a:pt x="153" y="33"/>
                  <a:pt x="153" y="33"/>
                </a:cubicBezTo>
                <a:cubicBezTo>
                  <a:pt x="153" y="48"/>
                  <a:pt x="153" y="48"/>
                  <a:pt x="153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0" y="48"/>
                  <a:pt x="140" y="48"/>
                  <a:pt x="140" y="48"/>
                </a:cubicBezTo>
                <a:cubicBezTo>
                  <a:pt x="139" y="48"/>
                  <a:pt x="138" y="48"/>
                  <a:pt x="137" y="45"/>
                </a:cubicBezTo>
                <a:cubicBezTo>
                  <a:pt x="137" y="21"/>
                  <a:pt x="137" y="21"/>
                  <a:pt x="137" y="21"/>
                </a:cubicBezTo>
                <a:cubicBezTo>
                  <a:pt x="137" y="13"/>
                  <a:pt x="132" y="0"/>
                  <a:pt x="116" y="0"/>
                </a:cubicBezTo>
                <a:cubicBezTo>
                  <a:pt x="101" y="0"/>
                  <a:pt x="95" y="13"/>
                  <a:pt x="95" y="21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78"/>
                  <a:pt x="94" y="78"/>
                  <a:pt x="92" y="78"/>
                </a:cubicBezTo>
                <a:cubicBezTo>
                  <a:pt x="91" y="78"/>
                  <a:pt x="90" y="78"/>
                  <a:pt x="89" y="75"/>
                </a:cubicBezTo>
                <a:cubicBezTo>
                  <a:pt x="89" y="21"/>
                  <a:pt x="89" y="21"/>
                  <a:pt x="89" y="21"/>
                </a:cubicBezTo>
                <a:cubicBezTo>
                  <a:pt x="89" y="13"/>
                  <a:pt x="84" y="0"/>
                  <a:pt x="69" y="0"/>
                </a:cubicBezTo>
                <a:cubicBezTo>
                  <a:pt x="53" y="0"/>
                  <a:pt x="48" y="13"/>
                  <a:pt x="48" y="21"/>
                </a:cubicBezTo>
                <a:cubicBezTo>
                  <a:pt x="48" y="75"/>
                  <a:pt x="48" y="75"/>
                  <a:pt x="48" y="75"/>
                </a:cubicBezTo>
                <a:cubicBezTo>
                  <a:pt x="47" y="78"/>
                  <a:pt x="46" y="78"/>
                  <a:pt x="45" y="78"/>
                </a:cubicBezTo>
                <a:cubicBezTo>
                  <a:pt x="43" y="78"/>
                  <a:pt x="42" y="78"/>
                  <a:pt x="42" y="75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30"/>
                  <a:pt x="29" y="24"/>
                  <a:pt x="20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4" y="24"/>
                  <a:pt x="0" y="28"/>
                  <a:pt x="0" y="33"/>
                </a:cubicBezTo>
                <a:cubicBezTo>
                  <a:pt x="0" y="38"/>
                  <a:pt x="4" y="42"/>
                  <a:pt x="9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4" y="42"/>
                  <a:pt x="24" y="44"/>
                  <a:pt x="24" y="45"/>
                </a:cubicBezTo>
                <a:cubicBezTo>
                  <a:pt x="24" y="75"/>
                  <a:pt x="24" y="75"/>
                  <a:pt x="24" y="75"/>
                </a:cubicBezTo>
                <a:cubicBezTo>
                  <a:pt x="24" y="83"/>
                  <a:pt x="29" y="96"/>
                  <a:pt x="45" y="96"/>
                </a:cubicBezTo>
                <a:cubicBezTo>
                  <a:pt x="60" y="96"/>
                  <a:pt x="66" y="83"/>
                  <a:pt x="66" y="75"/>
                </a:cubicBezTo>
                <a:cubicBezTo>
                  <a:pt x="65" y="21"/>
                  <a:pt x="65" y="21"/>
                  <a:pt x="65" y="21"/>
                </a:cubicBezTo>
                <a:cubicBezTo>
                  <a:pt x="66" y="18"/>
                  <a:pt x="67" y="18"/>
                  <a:pt x="69" y="18"/>
                </a:cubicBezTo>
                <a:cubicBezTo>
                  <a:pt x="70" y="18"/>
                  <a:pt x="71" y="18"/>
                  <a:pt x="72" y="21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83"/>
                  <a:pt x="77" y="96"/>
                  <a:pt x="92" y="96"/>
                </a:cubicBezTo>
                <a:cubicBezTo>
                  <a:pt x="108" y="96"/>
                  <a:pt x="113" y="83"/>
                  <a:pt x="113" y="75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4" y="18"/>
                  <a:pt x="115" y="18"/>
                  <a:pt x="116" y="18"/>
                </a:cubicBezTo>
                <a:cubicBezTo>
                  <a:pt x="118" y="18"/>
                  <a:pt x="119" y="18"/>
                  <a:pt x="119" y="21"/>
                </a:cubicBezTo>
                <a:cubicBezTo>
                  <a:pt x="119" y="45"/>
                  <a:pt x="119" y="45"/>
                  <a:pt x="119" y="45"/>
                </a:cubicBezTo>
                <a:cubicBezTo>
                  <a:pt x="119" y="53"/>
                  <a:pt x="125" y="66"/>
                  <a:pt x="140" y="66"/>
                </a:cubicBezTo>
                <a:cubicBezTo>
                  <a:pt x="152" y="66"/>
                  <a:pt x="152" y="66"/>
                  <a:pt x="152" y="66"/>
                </a:cubicBezTo>
                <a:cubicBezTo>
                  <a:pt x="152" y="66"/>
                  <a:pt x="152" y="66"/>
                  <a:pt x="153" y="66"/>
                </a:cubicBezTo>
                <a:cubicBezTo>
                  <a:pt x="153" y="81"/>
                  <a:pt x="153" y="81"/>
                  <a:pt x="153" y="81"/>
                </a:cubicBezTo>
                <a:lnTo>
                  <a:pt x="189" y="5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6" name="Freeform 39"/>
          <p:cNvSpPr/>
          <p:nvPr/>
        </p:nvSpPr>
        <p:spPr bwMode="auto">
          <a:xfrm>
            <a:off x="4281533" y="2109481"/>
            <a:ext cx="203019" cy="118211"/>
          </a:xfrm>
          <a:custGeom>
            <a:avLst/>
            <a:gdLst>
              <a:gd name="T0" fmla="*/ 90 w 90"/>
              <a:gd name="T1" fmla="*/ 28 h 52"/>
              <a:gd name="T2" fmla="*/ 54 w 90"/>
              <a:gd name="T3" fmla="*/ 4 h 52"/>
              <a:gd name="T4" fmla="*/ 54 w 90"/>
              <a:gd name="T5" fmla="*/ 19 h 52"/>
              <a:gd name="T6" fmla="*/ 53 w 90"/>
              <a:gd name="T7" fmla="*/ 19 h 52"/>
              <a:gd name="T8" fmla="*/ 28 w 90"/>
              <a:gd name="T9" fmla="*/ 19 h 52"/>
              <a:gd name="T10" fmla="*/ 12 w 90"/>
              <a:gd name="T11" fmla="*/ 0 h 52"/>
              <a:gd name="T12" fmla="*/ 0 w 90"/>
              <a:gd name="T13" fmla="*/ 14 h 52"/>
              <a:gd name="T14" fmla="*/ 17 w 90"/>
              <a:gd name="T15" fmla="*/ 34 h 52"/>
              <a:gd name="T16" fmla="*/ 24 w 90"/>
              <a:gd name="T17" fmla="*/ 37 h 52"/>
              <a:gd name="T18" fmla="*/ 53 w 90"/>
              <a:gd name="T19" fmla="*/ 37 h 52"/>
              <a:gd name="T20" fmla="*/ 54 w 90"/>
              <a:gd name="T21" fmla="*/ 37 h 52"/>
              <a:gd name="T22" fmla="*/ 54 w 90"/>
              <a:gd name="T23" fmla="*/ 52 h 52"/>
              <a:gd name="T24" fmla="*/ 90 w 90"/>
              <a:gd name="T25" fmla="*/ 2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0" h="52">
                <a:moveTo>
                  <a:pt x="90" y="28"/>
                </a:moveTo>
                <a:cubicBezTo>
                  <a:pt x="54" y="4"/>
                  <a:pt x="54" y="4"/>
                  <a:pt x="54" y="4"/>
                </a:cubicBezTo>
                <a:cubicBezTo>
                  <a:pt x="54" y="19"/>
                  <a:pt x="54" y="19"/>
                  <a:pt x="54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6"/>
                  <a:pt x="21" y="37"/>
                  <a:pt x="24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52"/>
                  <a:pt x="54" y="52"/>
                  <a:pt x="54" y="52"/>
                </a:cubicBezTo>
                <a:lnTo>
                  <a:pt x="90" y="2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7" name="Freeform 40"/>
          <p:cNvSpPr/>
          <p:nvPr/>
        </p:nvSpPr>
        <p:spPr bwMode="auto">
          <a:xfrm>
            <a:off x="4124771" y="2001549"/>
            <a:ext cx="138773" cy="84804"/>
          </a:xfrm>
          <a:custGeom>
            <a:avLst/>
            <a:gdLst>
              <a:gd name="T0" fmla="*/ 39 w 62"/>
              <a:gd name="T1" fmla="*/ 0 h 37"/>
              <a:gd name="T2" fmla="*/ 9 w 62"/>
              <a:gd name="T3" fmla="*/ 0 h 37"/>
              <a:gd name="T4" fmla="*/ 0 w 62"/>
              <a:gd name="T5" fmla="*/ 9 h 37"/>
              <a:gd name="T6" fmla="*/ 9 w 62"/>
              <a:gd name="T7" fmla="*/ 18 h 37"/>
              <a:gd name="T8" fmla="*/ 34 w 62"/>
              <a:gd name="T9" fmla="*/ 18 h 37"/>
              <a:gd name="T10" fmla="*/ 50 w 62"/>
              <a:gd name="T11" fmla="*/ 37 h 37"/>
              <a:gd name="T12" fmla="*/ 62 w 62"/>
              <a:gd name="T13" fmla="*/ 23 h 37"/>
              <a:gd name="T14" fmla="*/ 45 w 62"/>
              <a:gd name="T15" fmla="*/ 3 h 37"/>
              <a:gd name="T16" fmla="*/ 39 w 62"/>
              <a:gd name="T17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37">
                <a:moveTo>
                  <a:pt x="39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4"/>
                  <a:pt x="4" y="18"/>
                  <a:pt x="9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50" y="37"/>
                  <a:pt x="50" y="37"/>
                  <a:pt x="50" y="37"/>
                </a:cubicBezTo>
                <a:cubicBezTo>
                  <a:pt x="62" y="23"/>
                  <a:pt x="62" y="23"/>
                  <a:pt x="62" y="23"/>
                </a:cubicBezTo>
                <a:cubicBezTo>
                  <a:pt x="45" y="3"/>
                  <a:pt x="45" y="3"/>
                  <a:pt x="45" y="3"/>
                </a:cubicBezTo>
                <a:cubicBezTo>
                  <a:pt x="44" y="1"/>
                  <a:pt x="41" y="0"/>
                  <a:pt x="39" y="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8" name="Freeform 41"/>
          <p:cNvSpPr/>
          <p:nvPr/>
        </p:nvSpPr>
        <p:spPr bwMode="auto">
          <a:xfrm>
            <a:off x="4122201" y="1968140"/>
            <a:ext cx="362350" cy="226143"/>
          </a:xfrm>
          <a:custGeom>
            <a:avLst/>
            <a:gdLst>
              <a:gd name="T0" fmla="*/ 160 w 160"/>
              <a:gd name="T1" fmla="*/ 24 h 99"/>
              <a:gd name="T2" fmla="*/ 124 w 160"/>
              <a:gd name="T3" fmla="*/ 0 h 99"/>
              <a:gd name="T4" fmla="*/ 124 w 160"/>
              <a:gd name="T5" fmla="*/ 15 h 99"/>
              <a:gd name="T6" fmla="*/ 123 w 160"/>
              <a:gd name="T7" fmla="*/ 15 h 99"/>
              <a:gd name="T8" fmla="*/ 94 w 160"/>
              <a:gd name="T9" fmla="*/ 15 h 99"/>
              <a:gd name="T10" fmla="*/ 87 w 160"/>
              <a:gd name="T11" fmla="*/ 18 h 99"/>
              <a:gd name="T12" fmla="*/ 35 w 160"/>
              <a:gd name="T13" fmla="*/ 81 h 99"/>
              <a:gd name="T14" fmla="*/ 9 w 160"/>
              <a:gd name="T15" fmla="*/ 81 h 99"/>
              <a:gd name="T16" fmla="*/ 0 w 160"/>
              <a:gd name="T17" fmla="*/ 90 h 99"/>
              <a:gd name="T18" fmla="*/ 9 w 160"/>
              <a:gd name="T19" fmla="*/ 99 h 99"/>
              <a:gd name="T20" fmla="*/ 40 w 160"/>
              <a:gd name="T21" fmla="*/ 99 h 99"/>
              <a:gd name="T22" fmla="*/ 46 w 160"/>
              <a:gd name="T23" fmla="*/ 96 h 99"/>
              <a:gd name="T24" fmla="*/ 98 w 160"/>
              <a:gd name="T25" fmla="*/ 33 h 99"/>
              <a:gd name="T26" fmla="*/ 123 w 160"/>
              <a:gd name="T27" fmla="*/ 33 h 99"/>
              <a:gd name="T28" fmla="*/ 124 w 160"/>
              <a:gd name="T29" fmla="*/ 33 h 99"/>
              <a:gd name="T30" fmla="*/ 124 w 160"/>
              <a:gd name="T31" fmla="*/ 48 h 99"/>
              <a:gd name="T32" fmla="*/ 160 w 160"/>
              <a:gd name="T33" fmla="*/ 2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0" h="99">
                <a:moveTo>
                  <a:pt x="160" y="24"/>
                </a:moveTo>
                <a:cubicBezTo>
                  <a:pt x="124" y="0"/>
                  <a:pt x="124" y="0"/>
                  <a:pt x="124" y="0"/>
                </a:cubicBezTo>
                <a:cubicBezTo>
                  <a:pt x="124" y="15"/>
                  <a:pt x="124" y="15"/>
                  <a:pt x="124" y="15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94" y="15"/>
                  <a:pt x="94" y="15"/>
                  <a:pt x="94" y="15"/>
                </a:cubicBezTo>
                <a:cubicBezTo>
                  <a:pt x="91" y="15"/>
                  <a:pt x="88" y="16"/>
                  <a:pt x="87" y="18"/>
                </a:cubicBezTo>
                <a:cubicBezTo>
                  <a:pt x="35" y="81"/>
                  <a:pt x="35" y="81"/>
                  <a:pt x="35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5" y="81"/>
                  <a:pt x="0" y="85"/>
                  <a:pt x="0" y="90"/>
                </a:cubicBezTo>
                <a:cubicBezTo>
                  <a:pt x="0" y="95"/>
                  <a:pt x="5" y="99"/>
                  <a:pt x="9" y="99"/>
                </a:cubicBezTo>
                <a:cubicBezTo>
                  <a:pt x="40" y="99"/>
                  <a:pt x="40" y="99"/>
                  <a:pt x="40" y="99"/>
                </a:cubicBezTo>
                <a:cubicBezTo>
                  <a:pt x="42" y="99"/>
                  <a:pt x="45" y="98"/>
                  <a:pt x="46" y="96"/>
                </a:cubicBezTo>
                <a:cubicBezTo>
                  <a:pt x="98" y="33"/>
                  <a:pt x="98" y="33"/>
                  <a:pt x="98" y="33"/>
                </a:cubicBezTo>
                <a:cubicBezTo>
                  <a:pt x="123" y="33"/>
                  <a:pt x="123" y="33"/>
                  <a:pt x="123" y="33"/>
                </a:cubicBezTo>
                <a:cubicBezTo>
                  <a:pt x="124" y="33"/>
                  <a:pt x="124" y="33"/>
                  <a:pt x="124" y="33"/>
                </a:cubicBezTo>
                <a:cubicBezTo>
                  <a:pt x="124" y="48"/>
                  <a:pt x="124" y="48"/>
                  <a:pt x="124" y="48"/>
                </a:cubicBezTo>
                <a:lnTo>
                  <a:pt x="160" y="2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9" name="Freeform 42"/>
          <p:cNvSpPr>
            <a:spLocks noEditPoints="1"/>
          </p:cNvSpPr>
          <p:nvPr/>
        </p:nvSpPr>
        <p:spPr bwMode="auto">
          <a:xfrm>
            <a:off x="4726118" y="1906466"/>
            <a:ext cx="390619" cy="390609"/>
          </a:xfrm>
          <a:custGeom>
            <a:avLst/>
            <a:gdLst>
              <a:gd name="T0" fmla="*/ 86 w 172"/>
              <a:gd name="T1" fmla="*/ 21 h 172"/>
              <a:gd name="T2" fmla="*/ 151 w 172"/>
              <a:gd name="T3" fmla="*/ 86 h 172"/>
              <a:gd name="T4" fmla="*/ 86 w 172"/>
              <a:gd name="T5" fmla="*/ 151 h 172"/>
              <a:gd name="T6" fmla="*/ 21 w 172"/>
              <a:gd name="T7" fmla="*/ 86 h 172"/>
              <a:gd name="T8" fmla="*/ 86 w 172"/>
              <a:gd name="T9" fmla="*/ 21 h 172"/>
              <a:gd name="T10" fmla="*/ 86 w 172"/>
              <a:gd name="T11" fmla="*/ 0 h 172"/>
              <a:gd name="T12" fmla="*/ 0 w 172"/>
              <a:gd name="T13" fmla="*/ 86 h 172"/>
              <a:gd name="T14" fmla="*/ 86 w 172"/>
              <a:gd name="T15" fmla="*/ 172 h 172"/>
              <a:gd name="T16" fmla="*/ 172 w 172"/>
              <a:gd name="T17" fmla="*/ 86 h 172"/>
              <a:gd name="T18" fmla="*/ 86 w 172"/>
              <a:gd name="T19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2" h="172">
                <a:moveTo>
                  <a:pt x="86" y="21"/>
                </a:moveTo>
                <a:cubicBezTo>
                  <a:pt x="122" y="21"/>
                  <a:pt x="151" y="50"/>
                  <a:pt x="151" y="86"/>
                </a:cubicBezTo>
                <a:cubicBezTo>
                  <a:pt x="151" y="122"/>
                  <a:pt x="122" y="151"/>
                  <a:pt x="86" y="151"/>
                </a:cubicBezTo>
                <a:cubicBezTo>
                  <a:pt x="50" y="151"/>
                  <a:pt x="21" y="122"/>
                  <a:pt x="21" y="86"/>
                </a:cubicBezTo>
                <a:cubicBezTo>
                  <a:pt x="21" y="50"/>
                  <a:pt x="50" y="21"/>
                  <a:pt x="86" y="21"/>
                </a:cubicBezTo>
                <a:moveTo>
                  <a:pt x="86" y="0"/>
                </a:moveTo>
                <a:cubicBezTo>
                  <a:pt x="38" y="0"/>
                  <a:pt x="0" y="38"/>
                  <a:pt x="0" y="86"/>
                </a:cubicBezTo>
                <a:cubicBezTo>
                  <a:pt x="0" y="134"/>
                  <a:pt x="38" y="172"/>
                  <a:pt x="86" y="172"/>
                </a:cubicBezTo>
                <a:cubicBezTo>
                  <a:pt x="134" y="172"/>
                  <a:pt x="172" y="134"/>
                  <a:pt x="172" y="86"/>
                </a:cubicBezTo>
                <a:cubicBezTo>
                  <a:pt x="172" y="38"/>
                  <a:pt x="134" y="0"/>
                  <a:pt x="86" y="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0" name="Freeform 43"/>
          <p:cNvSpPr/>
          <p:nvPr/>
        </p:nvSpPr>
        <p:spPr bwMode="auto">
          <a:xfrm>
            <a:off x="4898298" y="1978422"/>
            <a:ext cx="97654" cy="195305"/>
          </a:xfrm>
          <a:custGeom>
            <a:avLst/>
            <a:gdLst>
              <a:gd name="T0" fmla="*/ 33 w 44"/>
              <a:gd name="T1" fmla="*/ 86 h 86"/>
              <a:gd name="T2" fmla="*/ 25 w 44"/>
              <a:gd name="T3" fmla="*/ 83 h 86"/>
              <a:gd name="T4" fmla="*/ 3 w 44"/>
              <a:gd name="T5" fmla="*/ 62 h 86"/>
              <a:gd name="T6" fmla="*/ 0 w 44"/>
              <a:gd name="T7" fmla="*/ 54 h 86"/>
              <a:gd name="T8" fmla="*/ 0 w 44"/>
              <a:gd name="T9" fmla="*/ 54 h 86"/>
              <a:gd name="T10" fmla="*/ 0 w 44"/>
              <a:gd name="T11" fmla="*/ 54 h 86"/>
              <a:gd name="T12" fmla="*/ 0 w 44"/>
              <a:gd name="T13" fmla="*/ 11 h 86"/>
              <a:gd name="T14" fmla="*/ 11 w 44"/>
              <a:gd name="T15" fmla="*/ 0 h 86"/>
              <a:gd name="T16" fmla="*/ 22 w 44"/>
              <a:gd name="T17" fmla="*/ 11 h 86"/>
              <a:gd name="T18" fmla="*/ 22 w 44"/>
              <a:gd name="T19" fmla="*/ 50 h 86"/>
              <a:gd name="T20" fmla="*/ 40 w 44"/>
              <a:gd name="T21" fmla="*/ 68 h 86"/>
              <a:gd name="T22" fmla="*/ 40 w 44"/>
              <a:gd name="T23" fmla="*/ 83 h 86"/>
              <a:gd name="T24" fmla="*/ 33 w 44"/>
              <a:gd name="T2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" h="86">
                <a:moveTo>
                  <a:pt x="33" y="86"/>
                </a:moveTo>
                <a:cubicBezTo>
                  <a:pt x="30" y="86"/>
                  <a:pt x="27" y="85"/>
                  <a:pt x="25" y="83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0"/>
                  <a:pt x="0" y="57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7" y="0"/>
                  <a:pt x="22" y="5"/>
                  <a:pt x="22" y="11"/>
                </a:cubicBezTo>
                <a:cubicBezTo>
                  <a:pt x="22" y="50"/>
                  <a:pt x="22" y="50"/>
                  <a:pt x="22" y="50"/>
                </a:cubicBezTo>
                <a:cubicBezTo>
                  <a:pt x="40" y="68"/>
                  <a:pt x="40" y="68"/>
                  <a:pt x="40" y="68"/>
                </a:cubicBezTo>
                <a:cubicBezTo>
                  <a:pt x="44" y="72"/>
                  <a:pt x="44" y="79"/>
                  <a:pt x="40" y="83"/>
                </a:cubicBezTo>
                <a:cubicBezTo>
                  <a:pt x="38" y="85"/>
                  <a:pt x="35" y="86"/>
                  <a:pt x="33" y="86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1" name="Freeform 44"/>
          <p:cNvSpPr>
            <a:spLocks noEditPoints="1"/>
          </p:cNvSpPr>
          <p:nvPr/>
        </p:nvSpPr>
        <p:spPr bwMode="auto">
          <a:xfrm>
            <a:off x="5368583" y="1901327"/>
            <a:ext cx="382909" cy="382901"/>
          </a:xfrm>
          <a:custGeom>
            <a:avLst/>
            <a:gdLst>
              <a:gd name="T0" fmla="*/ 84 w 168"/>
              <a:gd name="T1" fmla="*/ 0 h 168"/>
              <a:gd name="T2" fmla="*/ 0 w 168"/>
              <a:gd name="T3" fmla="*/ 84 h 168"/>
              <a:gd name="T4" fmla="*/ 6 w 168"/>
              <a:gd name="T5" fmla="*/ 114 h 168"/>
              <a:gd name="T6" fmla="*/ 9 w 168"/>
              <a:gd name="T7" fmla="*/ 121 h 168"/>
              <a:gd name="T8" fmla="*/ 38 w 168"/>
              <a:gd name="T9" fmla="*/ 154 h 168"/>
              <a:gd name="T10" fmla="*/ 44 w 168"/>
              <a:gd name="T11" fmla="*/ 158 h 168"/>
              <a:gd name="T12" fmla="*/ 84 w 168"/>
              <a:gd name="T13" fmla="*/ 168 h 168"/>
              <a:gd name="T14" fmla="*/ 124 w 168"/>
              <a:gd name="T15" fmla="*/ 158 h 168"/>
              <a:gd name="T16" fmla="*/ 130 w 168"/>
              <a:gd name="T17" fmla="*/ 154 h 168"/>
              <a:gd name="T18" fmla="*/ 159 w 168"/>
              <a:gd name="T19" fmla="*/ 121 h 168"/>
              <a:gd name="T20" fmla="*/ 162 w 168"/>
              <a:gd name="T21" fmla="*/ 114 h 168"/>
              <a:gd name="T22" fmla="*/ 168 w 168"/>
              <a:gd name="T23" fmla="*/ 84 h 168"/>
              <a:gd name="T24" fmla="*/ 84 w 168"/>
              <a:gd name="T25" fmla="*/ 0 h 168"/>
              <a:gd name="T26" fmla="*/ 49 w 168"/>
              <a:gd name="T27" fmla="*/ 147 h 168"/>
              <a:gd name="T28" fmla="*/ 18 w 168"/>
              <a:gd name="T29" fmla="*/ 112 h 168"/>
              <a:gd name="T30" fmla="*/ 30 w 168"/>
              <a:gd name="T31" fmla="*/ 108 h 168"/>
              <a:gd name="T32" fmla="*/ 54 w 168"/>
              <a:gd name="T33" fmla="*/ 132 h 168"/>
              <a:gd name="T34" fmla="*/ 49 w 168"/>
              <a:gd name="T35" fmla="*/ 147 h 168"/>
              <a:gd name="T36" fmla="*/ 119 w 168"/>
              <a:gd name="T37" fmla="*/ 147 h 168"/>
              <a:gd name="T38" fmla="*/ 114 w 168"/>
              <a:gd name="T39" fmla="*/ 132 h 168"/>
              <a:gd name="T40" fmla="*/ 138 w 168"/>
              <a:gd name="T41" fmla="*/ 108 h 168"/>
              <a:gd name="T42" fmla="*/ 150 w 168"/>
              <a:gd name="T43" fmla="*/ 112 h 168"/>
              <a:gd name="T44" fmla="*/ 119 w 168"/>
              <a:gd name="T45" fmla="*/ 147 h 168"/>
              <a:gd name="T46" fmla="*/ 153 w 168"/>
              <a:gd name="T47" fmla="*/ 106 h 168"/>
              <a:gd name="T48" fmla="*/ 138 w 168"/>
              <a:gd name="T49" fmla="*/ 102 h 168"/>
              <a:gd name="T50" fmla="*/ 108 w 168"/>
              <a:gd name="T51" fmla="*/ 132 h 168"/>
              <a:gd name="T52" fmla="*/ 114 w 168"/>
              <a:gd name="T53" fmla="*/ 149 h 168"/>
              <a:gd name="T54" fmla="*/ 84 w 168"/>
              <a:gd name="T55" fmla="*/ 156 h 168"/>
              <a:gd name="T56" fmla="*/ 54 w 168"/>
              <a:gd name="T57" fmla="*/ 149 h 168"/>
              <a:gd name="T58" fmla="*/ 60 w 168"/>
              <a:gd name="T59" fmla="*/ 132 h 168"/>
              <a:gd name="T60" fmla="*/ 30 w 168"/>
              <a:gd name="T61" fmla="*/ 102 h 168"/>
              <a:gd name="T62" fmla="*/ 15 w 168"/>
              <a:gd name="T63" fmla="*/ 106 h 168"/>
              <a:gd name="T64" fmla="*/ 12 w 168"/>
              <a:gd name="T65" fmla="*/ 84 h 168"/>
              <a:gd name="T66" fmla="*/ 84 w 168"/>
              <a:gd name="T67" fmla="*/ 12 h 168"/>
              <a:gd name="T68" fmla="*/ 156 w 168"/>
              <a:gd name="T69" fmla="*/ 84 h 168"/>
              <a:gd name="T70" fmla="*/ 153 w 168"/>
              <a:gd name="T71" fmla="*/ 10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8" h="168">
                <a:moveTo>
                  <a:pt x="84" y="0"/>
                </a:moveTo>
                <a:cubicBezTo>
                  <a:pt x="38" y="0"/>
                  <a:pt x="0" y="38"/>
                  <a:pt x="0" y="84"/>
                </a:cubicBezTo>
                <a:cubicBezTo>
                  <a:pt x="0" y="95"/>
                  <a:pt x="2" y="105"/>
                  <a:pt x="6" y="114"/>
                </a:cubicBezTo>
                <a:cubicBezTo>
                  <a:pt x="7" y="117"/>
                  <a:pt x="8" y="119"/>
                  <a:pt x="9" y="121"/>
                </a:cubicBezTo>
                <a:cubicBezTo>
                  <a:pt x="15" y="135"/>
                  <a:pt x="26" y="146"/>
                  <a:pt x="38" y="154"/>
                </a:cubicBezTo>
                <a:cubicBezTo>
                  <a:pt x="40" y="156"/>
                  <a:pt x="42" y="157"/>
                  <a:pt x="44" y="158"/>
                </a:cubicBezTo>
                <a:cubicBezTo>
                  <a:pt x="56" y="164"/>
                  <a:pt x="70" y="168"/>
                  <a:pt x="84" y="168"/>
                </a:cubicBezTo>
                <a:cubicBezTo>
                  <a:pt x="98" y="168"/>
                  <a:pt x="112" y="164"/>
                  <a:pt x="124" y="158"/>
                </a:cubicBezTo>
                <a:cubicBezTo>
                  <a:pt x="126" y="157"/>
                  <a:pt x="128" y="156"/>
                  <a:pt x="130" y="154"/>
                </a:cubicBezTo>
                <a:cubicBezTo>
                  <a:pt x="142" y="146"/>
                  <a:pt x="153" y="135"/>
                  <a:pt x="159" y="121"/>
                </a:cubicBezTo>
                <a:cubicBezTo>
                  <a:pt x="160" y="119"/>
                  <a:pt x="161" y="117"/>
                  <a:pt x="162" y="114"/>
                </a:cubicBezTo>
                <a:cubicBezTo>
                  <a:pt x="166" y="105"/>
                  <a:pt x="168" y="95"/>
                  <a:pt x="168" y="84"/>
                </a:cubicBezTo>
                <a:cubicBezTo>
                  <a:pt x="168" y="38"/>
                  <a:pt x="130" y="0"/>
                  <a:pt x="84" y="0"/>
                </a:cubicBezTo>
                <a:moveTo>
                  <a:pt x="49" y="147"/>
                </a:moveTo>
                <a:cubicBezTo>
                  <a:pt x="35" y="139"/>
                  <a:pt x="24" y="127"/>
                  <a:pt x="18" y="112"/>
                </a:cubicBezTo>
                <a:cubicBezTo>
                  <a:pt x="21" y="109"/>
                  <a:pt x="25" y="108"/>
                  <a:pt x="30" y="108"/>
                </a:cubicBezTo>
                <a:cubicBezTo>
                  <a:pt x="43" y="108"/>
                  <a:pt x="54" y="119"/>
                  <a:pt x="54" y="132"/>
                </a:cubicBezTo>
                <a:cubicBezTo>
                  <a:pt x="54" y="138"/>
                  <a:pt x="52" y="143"/>
                  <a:pt x="49" y="147"/>
                </a:cubicBezTo>
                <a:moveTo>
                  <a:pt x="119" y="147"/>
                </a:moveTo>
                <a:cubicBezTo>
                  <a:pt x="116" y="143"/>
                  <a:pt x="114" y="138"/>
                  <a:pt x="114" y="132"/>
                </a:cubicBezTo>
                <a:cubicBezTo>
                  <a:pt x="114" y="119"/>
                  <a:pt x="125" y="108"/>
                  <a:pt x="138" y="108"/>
                </a:cubicBezTo>
                <a:cubicBezTo>
                  <a:pt x="143" y="108"/>
                  <a:pt x="147" y="109"/>
                  <a:pt x="150" y="112"/>
                </a:cubicBezTo>
                <a:cubicBezTo>
                  <a:pt x="144" y="127"/>
                  <a:pt x="133" y="139"/>
                  <a:pt x="119" y="147"/>
                </a:cubicBezTo>
                <a:moveTo>
                  <a:pt x="153" y="106"/>
                </a:moveTo>
                <a:cubicBezTo>
                  <a:pt x="148" y="103"/>
                  <a:pt x="143" y="102"/>
                  <a:pt x="138" y="102"/>
                </a:cubicBezTo>
                <a:cubicBezTo>
                  <a:pt x="121" y="102"/>
                  <a:pt x="108" y="115"/>
                  <a:pt x="108" y="132"/>
                </a:cubicBezTo>
                <a:cubicBezTo>
                  <a:pt x="108" y="139"/>
                  <a:pt x="110" y="145"/>
                  <a:pt x="114" y="149"/>
                </a:cubicBezTo>
                <a:cubicBezTo>
                  <a:pt x="105" y="154"/>
                  <a:pt x="95" y="156"/>
                  <a:pt x="84" y="156"/>
                </a:cubicBezTo>
                <a:cubicBezTo>
                  <a:pt x="73" y="156"/>
                  <a:pt x="63" y="154"/>
                  <a:pt x="54" y="149"/>
                </a:cubicBezTo>
                <a:cubicBezTo>
                  <a:pt x="58" y="145"/>
                  <a:pt x="60" y="139"/>
                  <a:pt x="60" y="132"/>
                </a:cubicBezTo>
                <a:cubicBezTo>
                  <a:pt x="60" y="115"/>
                  <a:pt x="47" y="102"/>
                  <a:pt x="30" y="102"/>
                </a:cubicBezTo>
                <a:cubicBezTo>
                  <a:pt x="25" y="102"/>
                  <a:pt x="20" y="103"/>
                  <a:pt x="15" y="106"/>
                </a:cubicBezTo>
                <a:cubicBezTo>
                  <a:pt x="13" y="99"/>
                  <a:pt x="12" y="92"/>
                  <a:pt x="12" y="84"/>
                </a:cubicBezTo>
                <a:cubicBezTo>
                  <a:pt x="12" y="44"/>
                  <a:pt x="44" y="12"/>
                  <a:pt x="84" y="12"/>
                </a:cubicBezTo>
                <a:cubicBezTo>
                  <a:pt x="124" y="12"/>
                  <a:pt x="156" y="44"/>
                  <a:pt x="156" y="84"/>
                </a:cubicBezTo>
                <a:cubicBezTo>
                  <a:pt x="156" y="92"/>
                  <a:pt x="155" y="99"/>
                  <a:pt x="153" y="106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2" name="Oval 45"/>
          <p:cNvSpPr>
            <a:spLocks noChangeArrowheads="1"/>
          </p:cNvSpPr>
          <p:nvPr/>
        </p:nvSpPr>
        <p:spPr bwMode="auto">
          <a:xfrm>
            <a:off x="5545905" y="1955293"/>
            <a:ext cx="25699" cy="2826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3" name="Freeform 46"/>
          <p:cNvSpPr/>
          <p:nvPr/>
        </p:nvSpPr>
        <p:spPr bwMode="auto">
          <a:xfrm>
            <a:off x="5605011" y="1970712"/>
            <a:ext cx="30838" cy="30838"/>
          </a:xfrm>
          <a:custGeom>
            <a:avLst/>
            <a:gdLst>
              <a:gd name="T0" fmla="*/ 10 w 14"/>
              <a:gd name="T1" fmla="*/ 2 h 14"/>
              <a:gd name="T2" fmla="*/ 2 w 14"/>
              <a:gd name="T3" fmla="*/ 4 h 14"/>
              <a:gd name="T4" fmla="*/ 4 w 14"/>
              <a:gd name="T5" fmla="*/ 12 h 14"/>
              <a:gd name="T6" fmla="*/ 12 w 14"/>
              <a:gd name="T7" fmla="*/ 10 h 14"/>
              <a:gd name="T8" fmla="*/ 10 w 14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10" y="2"/>
                </a:moveTo>
                <a:cubicBezTo>
                  <a:pt x="7" y="0"/>
                  <a:pt x="3" y="1"/>
                  <a:pt x="2" y="4"/>
                </a:cubicBezTo>
                <a:cubicBezTo>
                  <a:pt x="0" y="7"/>
                  <a:pt x="1" y="11"/>
                  <a:pt x="4" y="12"/>
                </a:cubicBezTo>
                <a:cubicBezTo>
                  <a:pt x="7" y="14"/>
                  <a:pt x="11" y="13"/>
                  <a:pt x="12" y="10"/>
                </a:cubicBezTo>
                <a:cubicBezTo>
                  <a:pt x="14" y="7"/>
                  <a:pt x="13" y="4"/>
                  <a:pt x="10" y="2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4" name="Freeform 47"/>
          <p:cNvSpPr/>
          <p:nvPr/>
        </p:nvSpPr>
        <p:spPr bwMode="auto">
          <a:xfrm>
            <a:off x="5651268" y="2014397"/>
            <a:ext cx="30838" cy="33408"/>
          </a:xfrm>
          <a:custGeom>
            <a:avLst/>
            <a:gdLst>
              <a:gd name="T0" fmla="*/ 4 w 14"/>
              <a:gd name="T1" fmla="*/ 2 h 14"/>
              <a:gd name="T2" fmla="*/ 2 w 14"/>
              <a:gd name="T3" fmla="*/ 10 h 14"/>
              <a:gd name="T4" fmla="*/ 10 w 14"/>
              <a:gd name="T5" fmla="*/ 12 h 14"/>
              <a:gd name="T6" fmla="*/ 12 w 14"/>
              <a:gd name="T7" fmla="*/ 4 h 14"/>
              <a:gd name="T8" fmla="*/ 4 w 14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4" y="2"/>
                </a:moveTo>
                <a:cubicBezTo>
                  <a:pt x="1" y="3"/>
                  <a:pt x="0" y="7"/>
                  <a:pt x="2" y="10"/>
                </a:cubicBezTo>
                <a:cubicBezTo>
                  <a:pt x="3" y="13"/>
                  <a:pt x="7" y="14"/>
                  <a:pt x="10" y="12"/>
                </a:cubicBezTo>
                <a:cubicBezTo>
                  <a:pt x="13" y="11"/>
                  <a:pt x="14" y="7"/>
                  <a:pt x="12" y="4"/>
                </a:cubicBezTo>
                <a:cubicBezTo>
                  <a:pt x="10" y="1"/>
                  <a:pt x="7" y="0"/>
                  <a:pt x="4" y="2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5" name="Oval 48"/>
          <p:cNvSpPr>
            <a:spLocks noChangeArrowheads="1"/>
          </p:cNvSpPr>
          <p:nvPr/>
        </p:nvSpPr>
        <p:spPr bwMode="auto">
          <a:xfrm>
            <a:off x="5669257" y="2078644"/>
            <a:ext cx="25699" cy="2826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6" name="Freeform 49"/>
          <p:cNvSpPr/>
          <p:nvPr/>
        </p:nvSpPr>
        <p:spPr bwMode="auto">
          <a:xfrm>
            <a:off x="5481657" y="1970712"/>
            <a:ext cx="30838" cy="30838"/>
          </a:xfrm>
          <a:custGeom>
            <a:avLst/>
            <a:gdLst>
              <a:gd name="T0" fmla="*/ 12 w 14"/>
              <a:gd name="T1" fmla="*/ 4 h 14"/>
              <a:gd name="T2" fmla="*/ 4 w 14"/>
              <a:gd name="T3" fmla="*/ 2 h 14"/>
              <a:gd name="T4" fmla="*/ 2 w 14"/>
              <a:gd name="T5" fmla="*/ 10 h 14"/>
              <a:gd name="T6" fmla="*/ 10 w 14"/>
              <a:gd name="T7" fmla="*/ 12 h 14"/>
              <a:gd name="T8" fmla="*/ 12 w 14"/>
              <a:gd name="T9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12" y="4"/>
                </a:moveTo>
                <a:cubicBezTo>
                  <a:pt x="11" y="1"/>
                  <a:pt x="7" y="0"/>
                  <a:pt x="4" y="2"/>
                </a:cubicBezTo>
                <a:cubicBezTo>
                  <a:pt x="1" y="4"/>
                  <a:pt x="0" y="7"/>
                  <a:pt x="2" y="10"/>
                </a:cubicBezTo>
                <a:cubicBezTo>
                  <a:pt x="3" y="13"/>
                  <a:pt x="7" y="14"/>
                  <a:pt x="10" y="12"/>
                </a:cubicBezTo>
                <a:cubicBezTo>
                  <a:pt x="13" y="11"/>
                  <a:pt x="14" y="7"/>
                  <a:pt x="12" y="4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7" name="Freeform 50"/>
          <p:cNvSpPr/>
          <p:nvPr/>
        </p:nvSpPr>
        <p:spPr bwMode="auto">
          <a:xfrm>
            <a:off x="5435401" y="2014397"/>
            <a:ext cx="33409" cy="33408"/>
          </a:xfrm>
          <a:custGeom>
            <a:avLst/>
            <a:gdLst>
              <a:gd name="T0" fmla="*/ 10 w 14"/>
              <a:gd name="T1" fmla="*/ 2 h 14"/>
              <a:gd name="T2" fmla="*/ 2 w 14"/>
              <a:gd name="T3" fmla="*/ 4 h 14"/>
              <a:gd name="T4" fmla="*/ 4 w 14"/>
              <a:gd name="T5" fmla="*/ 12 h 14"/>
              <a:gd name="T6" fmla="*/ 12 w 14"/>
              <a:gd name="T7" fmla="*/ 10 h 14"/>
              <a:gd name="T8" fmla="*/ 10 w 14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10" y="2"/>
                </a:moveTo>
                <a:cubicBezTo>
                  <a:pt x="7" y="0"/>
                  <a:pt x="4" y="1"/>
                  <a:pt x="2" y="4"/>
                </a:cubicBezTo>
                <a:cubicBezTo>
                  <a:pt x="0" y="7"/>
                  <a:pt x="1" y="11"/>
                  <a:pt x="4" y="12"/>
                </a:cubicBezTo>
                <a:cubicBezTo>
                  <a:pt x="7" y="14"/>
                  <a:pt x="11" y="13"/>
                  <a:pt x="12" y="10"/>
                </a:cubicBezTo>
                <a:cubicBezTo>
                  <a:pt x="14" y="7"/>
                  <a:pt x="13" y="3"/>
                  <a:pt x="10" y="2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8" name="Oval 51"/>
          <p:cNvSpPr>
            <a:spLocks noChangeArrowheads="1"/>
          </p:cNvSpPr>
          <p:nvPr/>
        </p:nvSpPr>
        <p:spPr bwMode="auto">
          <a:xfrm>
            <a:off x="5422551" y="2078644"/>
            <a:ext cx="28270" cy="2826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9" name="Freeform 52"/>
          <p:cNvSpPr/>
          <p:nvPr/>
        </p:nvSpPr>
        <p:spPr bwMode="auto">
          <a:xfrm>
            <a:off x="5507354" y="2027248"/>
            <a:ext cx="79665" cy="105361"/>
          </a:xfrm>
          <a:custGeom>
            <a:avLst/>
            <a:gdLst>
              <a:gd name="T0" fmla="*/ 24 w 35"/>
              <a:gd name="T1" fmla="*/ 23 h 47"/>
              <a:gd name="T2" fmla="*/ 0 w 35"/>
              <a:gd name="T3" fmla="*/ 0 h 47"/>
              <a:gd name="T4" fmla="*/ 12 w 35"/>
              <a:gd name="T5" fmla="*/ 31 h 47"/>
              <a:gd name="T6" fmla="*/ 11 w 35"/>
              <a:gd name="T7" fmla="*/ 35 h 47"/>
              <a:gd name="T8" fmla="*/ 23 w 35"/>
              <a:gd name="T9" fmla="*/ 47 h 47"/>
              <a:gd name="T10" fmla="*/ 29 w 35"/>
              <a:gd name="T11" fmla="*/ 45 h 47"/>
              <a:gd name="T12" fmla="*/ 30 w 35"/>
              <a:gd name="T13" fmla="*/ 45 h 47"/>
              <a:gd name="T14" fmla="*/ 30 w 35"/>
              <a:gd name="T15" fmla="*/ 45 h 47"/>
              <a:gd name="T16" fmla="*/ 35 w 35"/>
              <a:gd name="T17" fmla="*/ 35 h 47"/>
              <a:gd name="T18" fmla="*/ 24 w 35"/>
              <a:gd name="T1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47">
                <a:moveTo>
                  <a:pt x="24" y="23"/>
                </a:moveTo>
                <a:cubicBezTo>
                  <a:pt x="14" y="11"/>
                  <a:pt x="0" y="0"/>
                  <a:pt x="0" y="0"/>
                </a:cubicBezTo>
                <a:cubicBezTo>
                  <a:pt x="0" y="0"/>
                  <a:pt x="5" y="18"/>
                  <a:pt x="12" y="31"/>
                </a:cubicBezTo>
                <a:cubicBezTo>
                  <a:pt x="11" y="33"/>
                  <a:pt x="11" y="34"/>
                  <a:pt x="11" y="35"/>
                </a:cubicBezTo>
                <a:cubicBezTo>
                  <a:pt x="11" y="42"/>
                  <a:pt x="16" y="47"/>
                  <a:pt x="23" y="47"/>
                </a:cubicBezTo>
                <a:cubicBezTo>
                  <a:pt x="25" y="47"/>
                  <a:pt x="27" y="46"/>
                  <a:pt x="29" y="45"/>
                </a:cubicBezTo>
                <a:cubicBezTo>
                  <a:pt x="29" y="45"/>
                  <a:pt x="30" y="45"/>
                  <a:pt x="30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33" y="43"/>
                  <a:pt x="35" y="39"/>
                  <a:pt x="35" y="35"/>
                </a:cubicBezTo>
                <a:cubicBezTo>
                  <a:pt x="35" y="29"/>
                  <a:pt x="30" y="24"/>
                  <a:pt x="24" y="23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0" name="Freeform 53"/>
          <p:cNvSpPr>
            <a:spLocks noEditPoints="1"/>
          </p:cNvSpPr>
          <p:nvPr/>
        </p:nvSpPr>
        <p:spPr bwMode="auto">
          <a:xfrm>
            <a:off x="6008481" y="1885907"/>
            <a:ext cx="413747" cy="413739"/>
          </a:xfrm>
          <a:custGeom>
            <a:avLst/>
            <a:gdLst>
              <a:gd name="T0" fmla="*/ 91 w 182"/>
              <a:gd name="T1" fmla="*/ 0 h 182"/>
              <a:gd name="T2" fmla="*/ 0 w 182"/>
              <a:gd name="T3" fmla="*/ 91 h 182"/>
              <a:gd name="T4" fmla="*/ 91 w 182"/>
              <a:gd name="T5" fmla="*/ 182 h 182"/>
              <a:gd name="T6" fmla="*/ 182 w 182"/>
              <a:gd name="T7" fmla="*/ 91 h 182"/>
              <a:gd name="T8" fmla="*/ 91 w 182"/>
              <a:gd name="T9" fmla="*/ 0 h 182"/>
              <a:gd name="T10" fmla="*/ 91 w 182"/>
              <a:gd name="T11" fmla="*/ 161 h 182"/>
              <a:gd name="T12" fmla="*/ 21 w 182"/>
              <a:gd name="T13" fmla="*/ 91 h 182"/>
              <a:gd name="T14" fmla="*/ 91 w 182"/>
              <a:gd name="T15" fmla="*/ 21 h 182"/>
              <a:gd name="T16" fmla="*/ 161 w 182"/>
              <a:gd name="T17" fmla="*/ 91 h 182"/>
              <a:gd name="T18" fmla="*/ 91 w 182"/>
              <a:gd name="T19" fmla="*/ 161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2" h="182">
                <a:moveTo>
                  <a:pt x="91" y="0"/>
                </a:moveTo>
                <a:cubicBezTo>
                  <a:pt x="41" y="0"/>
                  <a:pt x="0" y="41"/>
                  <a:pt x="0" y="91"/>
                </a:cubicBezTo>
                <a:cubicBezTo>
                  <a:pt x="0" y="141"/>
                  <a:pt x="41" y="182"/>
                  <a:pt x="91" y="182"/>
                </a:cubicBezTo>
                <a:cubicBezTo>
                  <a:pt x="141" y="182"/>
                  <a:pt x="182" y="141"/>
                  <a:pt x="182" y="91"/>
                </a:cubicBezTo>
                <a:cubicBezTo>
                  <a:pt x="182" y="41"/>
                  <a:pt x="141" y="0"/>
                  <a:pt x="91" y="0"/>
                </a:cubicBezTo>
                <a:moveTo>
                  <a:pt x="91" y="161"/>
                </a:moveTo>
                <a:cubicBezTo>
                  <a:pt x="52" y="161"/>
                  <a:pt x="21" y="130"/>
                  <a:pt x="21" y="91"/>
                </a:cubicBezTo>
                <a:cubicBezTo>
                  <a:pt x="21" y="52"/>
                  <a:pt x="52" y="21"/>
                  <a:pt x="91" y="21"/>
                </a:cubicBezTo>
                <a:cubicBezTo>
                  <a:pt x="130" y="21"/>
                  <a:pt x="161" y="52"/>
                  <a:pt x="161" y="91"/>
                </a:cubicBezTo>
                <a:cubicBezTo>
                  <a:pt x="161" y="130"/>
                  <a:pt x="130" y="161"/>
                  <a:pt x="91" y="161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1" name="Freeform 54"/>
          <p:cNvSpPr>
            <a:spLocks noEditPoints="1"/>
          </p:cNvSpPr>
          <p:nvPr/>
        </p:nvSpPr>
        <p:spPr bwMode="auto">
          <a:xfrm>
            <a:off x="6124122" y="2001550"/>
            <a:ext cx="182460" cy="182456"/>
          </a:xfrm>
          <a:custGeom>
            <a:avLst/>
            <a:gdLst>
              <a:gd name="T0" fmla="*/ 0 w 71"/>
              <a:gd name="T1" fmla="*/ 71 h 71"/>
              <a:gd name="T2" fmla="*/ 48 w 71"/>
              <a:gd name="T3" fmla="*/ 49 h 71"/>
              <a:gd name="T4" fmla="*/ 71 w 71"/>
              <a:gd name="T5" fmla="*/ 0 h 71"/>
              <a:gd name="T6" fmla="*/ 22 w 71"/>
              <a:gd name="T7" fmla="*/ 22 h 71"/>
              <a:gd name="T8" fmla="*/ 0 w 71"/>
              <a:gd name="T9" fmla="*/ 71 h 71"/>
              <a:gd name="T10" fmla="*/ 44 w 71"/>
              <a:gd name="T11" fmla="*/ 44 h 71"/>
              <a:gd name="T12" fmla="*/ 9 w 71"/>
              <a:gd name="T13" fmla="*/ 62 h 71"/>
              <a:gd name="T14" fmla="*/ 26 w 71"/>
              <a:gd name="T15" fmla="*/ 27 h 71"/>
              <a:gd name="T16" fmla="*/ 44 w 71"/>
              <a:gd name="T17" fmla="*/ 4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71">
                <a:moveTo>
                  <a:pt x="0" y="71"/>
                </a:moveTo>
                <a:lnTo>
                  <a:pt x="48" y="49"/>
                </a:lnTo>
                <a:lnTo>
                  <a:pt x="71" y="0"/>
                </a:lnTo>
                <a:lnTo>
                  <a:pt x="22" y="22"/>
                </a:lnTo>
                <a:lnTo>
                  <a:pt x="0" y="71"/>
                </a:lnTo>
                <a:close/>
                <a:moveTo>
                  <a:pt x="44" y="44"/>
                </a:moveTo>
                <a:lnTo>
                  <a:pt x="9" y="62"/>
                </a:lnTo>
                <a:lnTo>
                  <a:pt x="26" y="27"/>
                </a:lnTo>
                <a:lnTo>
                  <a:pt x="44" y="4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2" name="Freeform 55"/>
          <p:cNvSpPr>
            <a:spLocks noEditPoints="1"/>
          </p:cNvSpPr>
          <p:nvPr/>
        </p:nvSpPr>
        <p:spPr bwMode="auto">
          <a:xfrm>
            <a:off x="6688513" y="1937304"/>
            <a:ext cx="326372" cy="328936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79 w 144"/>
              <a:gd name="T11" fmla="*/ 129 h 144"/>
              <a:gd name="T12" fmla="*/ 79 w 144"/>
              <a:gd name="T13" fmla="*/ 108 h 144"/>
              <a:gd name="T14" fmla="*/ 65 w 144"/>
              <a:gd name="T15" fmla="*/ 108 h 144"/>
              <a:gd name="T16" fmla="*/ 65 w 144"/>
              <a:gd name="T17" fmla="*/ 129 h 144"/>
              <a:gd name="T18" fmla="*/ 15 w 144"/>
              <a:gd name="T19" fmla="*/ 79 h 144"/>
              <a:gd name="T20" fmla="*/ 36 w 144"/>
              <a:gd name="T21" fmla="*/ 79 h 144"/>
              <a:gd name="T22" fmla="*/ 36 w 144"/>
              <a:gd name="T23" fmla="*/ 65 h 144"/>
              <a:gd name="T24" fmla="*/ 15 w 144"/>
              <a:gd name="T25" fmla="*/ 65 h 144"/>
              <a:gd name="T26" fmla="*/ 65 w 144"/>
              <a:gd name="T27" fmla="*/ 15 h 144"/>
              <a:gd name="T28" fmla="*/ 65 w 144"/>
              <a:gd name="T29" fmla="*/ 36 h 144"/>
              <a:gd name="T30" fmla="*/ 79 w 144"/>
              <a:gd name="T31" fmla="*/ 36 h 144"/>
              <a:gd name="T32" fmla="*/ 79 w 144"/>
              <a:gd name="T33" fmla="*/ 15 h 144"/>
              <a:gd name="T34" fmla="*/ 129 w 144"/>
              <a:gd name="T35" fmla="*/ 65 h 144"/>
              <a:gd name="T36" fmla="*/ 108 w 144"/>
              <a:gd name="T37" fmla="*/ 65 h 144"/>
              <a:gd name="T38" fmla="*/ 108 w 144"/>
              <a:gd name="T39" fmla="*/ 79 h 144"/>
              <a:gd name="T40" fmla="*/ 129 w 144"/>
              <a:gd name="T41" fmla="*/ 79 h 144"/>
              <a:gd name="T42" fmla="*/ 79 w 144"/>
              <a:gd name="T43" fmla="*/ 12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moveTo>
                  <a:pt x="79" y="129"/>
                </a:moveTo>
                <a:cubicBezTo>
                  <a:pt x="79" y="108"/>
                  <a:pt x="79" y="108"/>
                  <a:pt x="79" y="108"/>
                </a:cubicBezTo>
                <a:cubicBezTo>
                  <a:pt x="65" y="108"/>
                  <a:pt x="65" y="108"/>
                  <a:pt x="65" y="108"/>
                </a:cubicBezTo>
                <a:cubicBezTo>
                  <a:pt x="65" y="129"/>
                  <a:pt x="65" y="129"/>
                  <a:pt x="65" y="129"/>
                </a:cubicBezTo>
                <a:cubicBezTo>
                  <a:pt x="39" y="126"/>
                  <a:pt x="18" y="105"/>
                  <a:pt x="15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65"/>
                  <a:pt x="36" y="65"/>
                  <a:pt x="36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8" y="39"/>
                  <a:pt x="39" y="18"/>
                  <a:pt x="65" y="15"/>
                </a:cubicBezTo>
                <a:cubicBezTo>
                  <a:pt x="65" y="36"/>
                  <a:pt x="65" y="36"/>
                  <a:pt x="65" y="36"/>
                </a:cubicBezTo>
                <a:cubicBezTo>
                  <a:pt x="79" y="36"/>
                  <a:pt x="79" y="36"/>
                  <a:pt x="79" y="36"/>
                </a:cubicBezTo>
                <a:cubicBezTo>
                  <a:pt x="79" y="15"/>
                  <a:pt x="79" y="15"/>
                  <a:pt x="79" y="15"/>
                </a:cubicBezTo>
                <a:cubicBezTo>
                  <a:pt x="105" y="18"/>
                  <a:pt x="126" y="39"/>
                  <a:pt x="129" y="65"/>
                </a:cubicBezTo>
                <a:cubicBezTo>
                  <a:pt x="108" y="65"/>
                  <a:pt x="108" y="65"/>
                  <a:pt x="108" y="65"/>
                </a:cubicBezTo>
                <a:cubicBezTo>
                  <a:pt x="108" y="79"/>
                  <a:pt x="108" y="79"/>
                  <a:pt x="108" y="79"/>
                </a:cubicBezTo>
                <a:cubicBezTo>
                  <a:pt x="129" y="79"/>
                  <a:pt x="129" y="79"/>
                  <a:pt x="129" y="79"/>
                </a:cubicBezTo>
                <a:cubicBezTo>
                  <a:pt x="126" y="105"/>
                  <a:pt x="105" y="126"/>
                  <a:pt x="79" y="129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3" name="Freeform 56"/>
          <p:cNvSpPr/>
          <p:nvPr/>
        </p:nvSpPr>
        <p:spPr bwMode="auto">
          <a:xfrm>
            <a:off x="7449193" y="2027246"/>
            <a:ext cx="61676" cy="146478"/>
          </a:xfrm>
          <a:custGeom>
            <a:avLst/>
            <a:gdLst>
              <a:gd name="T0" fmla="*/ 21 w 28"/>
              <a:gd name="T1" fmla="*/ 31 h 65"/>
              <a:gd name="T2" fmla="*/ 21 w 28"/>
              <a:gd name="T3" fmla="*/ 0 h 65"/>
              <a:gd name="T4" fmla="*/ 7 w 28"/>
              <a:gd name="T5" fmla="*/ 0 h 65"/>
              <a:gd name="T6" fmla="*/ 7 w 28"/>
              <a:gd name="T7" fmla="*/ 31 h 65"/>
              <a:gd name="T8" fmla="*/ 0 w 28"/>
              <a:gd name="T9" fmla="*/ 43 h 65"/>
              <a:gd name="T10" fmla="*/ 7 w 28"/>
              <a:gd name="T11" fmla="*/ 56 h 65"/>
              <a:gd name="T12" fmla="*/ 7 w 28"/>
              <a:gd name="T13" fmla="*/ 65 h 65"/>
              <a:gd name="T14" fmla="*/ 21 w 28"/>
              <a:gd name="T15" fmla="*/ 65 h 65"/>
              <a:gd name="T16" fmla="*/ 21 w 28"/>
              <a:gd name="T17" fmla="*/ 56 h 65"/>
              <a:gd name="T18" fmla="*/ 28 w 28"/>
              <a:gd name="T19" fmla="*/ 43 h 65"/>
              <a:gd name="T20" fmla="*/ 21 w 28"/>
              <a:gd name="T21" fmla="*/ 3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65">
                <a:moveTo>
                  <a:pt x="21" y="31"/>
                </a:moveTo>
                <a:cubicBezTo>
                  <a:pt x="21" y="0"/>
                  <a:pt x="21" y="0"/>
                  <a:pt x="21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31"/>
                  <a:pt x="7" y="31"/>
                  <a:pt x="7" y="31"/>
                </a:cubicBezTo>
                <a:cubicBezTo>
                  <a:pt x="3" y="33"/>
                  <a:pt x="0" y="38"/>
                  <a:pt x="0" y="43"/>
                </a:cubicBezTo>
                <a:cubicBezTo>
                  <a:pt x="0" y="49"/>
                  <a:pt x="3" y="53"/>
                  <a:pt x="7" y="56"/>
                </a:cubicBezTo>
                <a:cubicBezTo>
                  <a:pt x="7" y="65"/>
                  <a:pt x="7" y="65"/>
                  <a:pt x="7" y="65"/>
                </a:cubicBezTo>
                <a:cubicBezTo>
                  <a:pt x="21" y="65"/>
                  <a:pt x="21" y="65"/>
                  <a:pt x="21" y="65"/>
                </a:cubicBezTo>
                <a:cubicBezTo>
                  <a:pt x="21" y="56"/>
                  <a:pt x="21" y="56"/>
                  <a:pt x="21" y="56"/>
                </a:cubicBezTo>
                <a:cubicBezTo>
                  <a:pt x="25" y="53"/>
                  <a:pt x="28" y="49"/>
                  <a:pt x="28" y="43"/>
                </a:cubicBezTo>
                <a:cubicBezTo>
                  <a:pt x="28" y="38"/>
                  <a:pt x="25" y="33"/>
                  <a:pt x="21" y="31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4" name="Freeform 57"/>
          <p:cNvSpPr>
            <a:spLocks noEditPoints="1"/>
          </p:cNvSpPr>
          <p:nvPr/>
        </p:nvSpPr>
        <p:spPr bwMode="auto">
          <a:xfrm>
            <a:off x="7300139" y="1878198"/>
            <a:ext cx="359781" cy="429156"/>
          </a:xfrm>
          <a:custGeom>
            <a:avLst/>
            <a:gdLst>
              <a:gd name="T0" fmla="*/ 142 w 158"/>
              <a:gd name="T1" fmla="*/ 61 h 188"/>
              <a:gd name="T2" fmla="*/ 158 w 158"/>
              <a:gd name="T3" fmla="*/ 45 h 188"/>
              <a:gd name="T4" fmla="*/ 143 w 158"/>
              <a:gd name="T5" fmla="*/ 30 h 188"/>
              <a:gd name="T6" fmla="*/ 127 w 158"/>
              <a:gd name="T7" fmla="*/ 45 h 188"/>
              <a:gd name="T8" fmla="*/ 86 w 158"/>
              <a:gd name="T9" fmla="*/ 30 h 188"/>
              <a:gd name="T10" fmla="*/ 86 w 158"/>
              <a:gd name="T11" fmla="*/ 15 h 188"/>
              <a:gd name="T12" fmla="*/ 93 w 158"/>
              <a:gd name="T13" fmla="*/ 15 h 188"/>
              <a:gd name="T14" fmla="*/ 93 w 158"/>
              <a:gd name="T15" fmla="*/ 0 h 188"/>
              <a:gd name="T16" fmla="*/ 65 w 158"/>
              <a:gd name="T17" fmla="*/ 0 h 188"/>
              <a:gd name="T18" fmla="*/ 65 w 158"/>
              <a:gd name="T19" fmla="*/ 15 h 188"/>
              <a:gd name="T20" fmla="*/ 72 w 158"/>
              <a:gd name="T21" fmla="*/ 15 h 188"/>
              <a:gd name="T22" fmla="*/ 72 w 158"/>
              <a:gd name="T23" fmla="*/ 30 h 188"/>
              <a:gd name="T24" fmla="*/ 0 w 158"/>
              <a:gd name="T25" fmla="*/ 108 h 188"/>
              <a:gd name="T26" fmla="*/ 79 w 158"/>
              <a:gd name="T27" fmla="*/ 188 h 188"/>
              <a:gd name="T28" fmla="*/ 158 w 158"/>
              <a:gd name="T29" fmla="*/ 108 h 188"/>
              <a:gd name="T30" fmla="*/ 142 w 158"/>
              <a:gd name="T31" fmla="*/ 61 h 188"/>
              <a:gd name="T32" fmla="*/ 79 w 158"/>
              <a:gd name="T33" fmla="*/ 173 h 188"/>
              <a:gd name="T34" fmla="*/ 14 w 158"/>
              <a:gd name="T35" fmla="*/ 108 h 188"/>
              <a:gd name="T36" fmla="*/ 79 w 158"/>
              <a:gd name="T37" fmla="*/ 44 h 188"/>
              <a:gd name="T38" fmla="*/ 144 w 158"/>
              <a:gd name="T39" fmla="*/ 108 h 188"/>
              <a:gd name="T40" fmla="*/ 79 w 158"/>
              <a:gd name="T41" fmla="*/ 17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8" h="188">
                <a:moveTo>
                  <a:pt x="142" y="61"/>
                </a:moveTo>
                <a:cubicBezTo>
                  <a:pt x="158" y="45"/>
                  <a:pt x="158" y="45"/>
                  <a:pt x="158" y="45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27" y="45"/>
                  <a:pt x="127" y="45"/>
                  <a:pt x="127" y="45"/>
                </a:cubicBezTo>
                <a:cubicBezTo>
                  <a:pt x="115" y="37"/>
                  <a:pt x="101" y="31"/>
                  <a:pt x="86" y="30"/>
                </a:cubicBezTo>
                <a:cubicBezTo>
                  <a:pt x="86" y="15"/>
                  <a:pt x="86" y="15"/>
                  <a:pt x="86" y="15"/>
                </a:cubicBezTo>
                <a:cubicBezTo>
                  <a:pt x="93" y="15"/>
                  <a:pt x="93" y="15"/>
                  <a:pt x="93" y="15"/>
                </a:cubicBezTo>
                <a:cubicBezTo>
                  <a:pt x="93" y="0"/>
                  <a:pt x="93" y="0"/>
                  <a:pt x="93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15"/>
                  <a:pt x="65" y="15"/>
                  <a:pt x="65" y="15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30"/>
                  <a:pt x="72" y="30"/>
                  <a:pt x="72" y="30"/>
                </a:cubicBezTo>
                <a:cubicBezTo>
                  <a:pt x="31" y="33"/>
                  <a:pt x="0" y="67"/>
                  <a:pt x="0" y="108"/>
                </a:cubicBezTo>
                <a:cubicBezTo>
                  <a:pt x="0" y="152"/>
                  <a:pt x="35" y="188"/>
                  <a:pt x="79" y="188"/>
                </a:cubicBezTo>
                <a:cubicBezTo>
                  <a:pt x="123" y="188"/>
                  <a:pt x="158" y="152"/>
                  <a:pt x="158" y="108"/>
                </a:cubicBezTo>
                <a:cubicBezTo>
                  <a:pt x="158" y="90"/>
                  <a:pt x="152" y="74"/>
                  <a:pt x="142" y="61"/>
                </a:cubicBezTo>
                <a:moveTo>
                  <a:pt x="79" y="173"/>
                </a:moveTo>
                <a:cubicBezTo>
                  <a:pt x="43" y="173"/>
                  <a:pt x="14" y="144"/>
                  <a:pt x="14" y="108"/>
                </a:cubicBezTo>
                <a:cubicBezTo>
                  <a:pt x="14" y="73"/>
                  <a:pt x="43" y="44"/>
                  <a:pt x="79" y="44"/>
                </a:cubicBezTo>
                <a:cubicBezTo>
                  <a:pt x="115" y="44"/>
                  <a:pt x="144" y="73"/>
                  <a:pt x="144" y="108"/>
                </a:cubicBezTo>
                <a:cubicBezTo>
                  <a:pt x="144" y="144"/>
                  <a:pt x="115" y="173"/>
                  <a:pt x="79" y="173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5" name="Freeform 58"/>
          <p:cNvSpPr/>
          <p:nvPr/>
        </p:nvSpPr>
        <p:spPr bwMode="auto">
          <a:xfrm>
            <a:off x="994678" y="2520650"/>
            <a:ext cx="136202" cy="205585"/>
          </a:xfrm>
          <a:custGeom>
            <a:avLst/>
            <a:gdLst>
              <a:gd name="T0" fmla="*/ 37 w 53"/>
              <a:gd name="T1" fmla="*/ 48 h 80"/>
              <a:gd name="T2" fmla="*/ 37 w 53"/>
              <a:gd name="T3" fmla="*/ 0 h 80"/>
              <a:gd name="T4" fmla="*/ 16 w 53"/>
              <a:gd name="T5" fmla="*/ 0 h 80"/>
              <a:gd name="T6" fmla="*/ 16 w 53"/>
              <a:gd name="T7" fmla="*/ 48 h 80"/>
              <a:gd name="T8" fmla="*/ 0 w 53"/>
              <a:gd name="T9" fmla="*/ 48 h 80"/>
              <a:gd name="T10" fmla="*/ 27 w 53"/>
              <a:gd name="T11" fmla="*/ 80 h 80"/>
              <a:gd name="T12" fmla="*/ 53 w 53"/>
              <a:gd name="T13" fmla="*/ 48 h 80"/>
              <a:gd name="T14" fmla="*/ 37 w 53"/>
              <a:gd name="T15" fmla="*/ 4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80">
                <a:moveTo>
                  <a:pt x="37" y="48"/>
                </a:moveTo>
                <a:lnTo>
                  <a:pt x="37" y="0"/>
                </a:lnTo>
                <a:lnTo>
                  <a:pt x="16" y="0"/>
                </a:lnTo>
                <a:lnTo>
                  <a:pt x="16" y="48"/>
                </a:lnTo>
                <a:lnTo>
                  <a:pt x="0" y="48"/>
                </a:lnTo>
                <a:lnTo>
                  <a:pt x="27" y="80"/>
                </a:lnTo>
                <a:lnTo>
                  <a:pt x="53" y="48"/>
                </a:lnTo>
                <a:lnTo>
                  <a:pt x="37" y="4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6" name="Freeform 59"/>
          <p:cNvSpPr/>
          <p:nvPr/>
        </p:nvSpPr>
        <p:spPr bwMode="auto">
          <a:xfrm>
            <a:off x="899593" y="2548919"/>
            <a:ext cx="326372" cy="300667"/>
          </a:xfrm>
          <a:custGeom>
            <a:avLst/>
            <a:gdLst>
              <a:gd name="T0" fmla="*/ 99 w 127"/>
              <a:gd name="T1" fmla="*/ 0 h 117"/>
              <a:gd name="T2" fmla="*/ 85 w 127"/>
              <a:gd name="T3" fmla="*/ 0 h 117"/>
              <a:gd name="T4" fmla="*/ 85 w 127"/>
              <a:gd name="T5" fmla="*/ 10 h 117"/>
              <a:gd name="T6" fmla="*/ 92 w 127"/>
              <a:gd name="T7" fmla="*/ 10 h 117"/>
              <a:gd name="T8" fmla="*/ 116 w 127"/>
              <a:gd name="T9" fmla="*/ 63 h 117"/>
              <a:gd name="T10" fmla="*/ 88 w 127"/>
              <a:gd name="T11" fmla="*/ 63 h 117"/>
              <a:gd name="T12" fmla="*/ 77 w 127"/>
              <a:gd name="T13" fmla="*/ 79 h 117"/>
              <a:gd name="T14" fmla="*/ 50 w 127"/>
              <a:gd name="T15" fmla="*/ 79 h 117"/>
              <a:gd name="T16" fmla="*/ 40 w 127"/>
              <a:gd name="T17" fmla="*/ 63 h 117"/>
              <a:gd name="T18" fmla="*/ 12 w 127"/>
              <a:gd name="T19" fmla="*/ 63 h 117"/>
              <a:gd name="T20" fmla="*/ 35 w 127"/>
              <a:gd name="T21" fmla="*/ 10 h 117"/>
              <a:gd name="T22" fmla="*/ 43 w 127"/>
              <a:gd name="T23" fmla="*/ 10 h 117"/>
              <a:gd name="T24" fmla="*/ 43 w 127"/>
              <a:gd name="T25" fmla="*/ 0 h 117"/>
              <a:gd name="T26" fmla="*/ 28 w 127"/>
              <a:gd name="T27" fmla="*/ 0 h 117"/>
              <a:gd name="T28" fmla="*/ 0 w 127"/>
              <a:gd name="T29" fmla="*/ 63 h 117"/>
              <a:gd name="T30" fmla="*/ 0 w 127"/>
              <a:gd name="T31" fmla="*/ 117 h 117"/>
              <a:gd name="T32" fmla="*/ 127 w 127"/>
              <a:gd name="T33" fmla="*/ 117 h 117"/>
              <a:gd name="T34" fmla="*/ 127 w 127"/>
              <a:gd name="T35" fmla="*/ 63 h 117"/>
              <a:gd name="T36" fmla="*/ 99 w 127"/>
              <a:gd name="T37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7" h="117">
                <a:moveTo>
                  <a:pt x="99" y="0"/>
                </a:moveTo>
                <a:lnTo>
                  <a:pt x="85" y="0"/>
                </a:lnTo>
                <a:lnTo>
                  <a:pt x="85" y="10"/>
                </a:lnTo>
                <a:lnTo>
                  <a:pt x="92" y="10"/>
                </a:lnTo>
                <a:lnTo>
                  <a:pt x="116" y="63"/>
                </a:lnTo>
                <a:lnTo>
                  <a:pt x="88" y="63"/>
                </a:lnTo>
                <a:lnTo>
                  <a:pt x="77" y="79"/>
                </a:lnTo>
                <a:lnTo>
                  <a:pt x="50" y="79"/>
                </a:lnTo>
                <a:lnTo>
                  <a:pt x="40" y="63"/>
                </a:lnTo>
                <a:lnTo>
                  <a:pt x="12" y="63"/>
                </a:lnTo>
                <a:lnTo>
                  <a:pt x="35" y="10"/>
                </a:lnTo>
                <a:lnTo>
                  <a:pt x="43" y="10"/>
                </a:lnTo>
                <a:lnTo>
                  <a:pt x="43" y="0"/>
                </a:lnTo>
                <a:lnTo>
                  <a:pt x="28" y="0"/>
                </a:lnTo>
                <a:lnTo>
                  <a:pt x="0" y="63"/>
                </a:lnTo>
                <a:lnTo>
                  <a:pt x="0" y="117"/>
                </a:lnTo>
                <a:lnTo>
                  <a:pt x="127" y="117"/>
                </a:lnTo>
                <a:lnTo>
                  <a:pt x="127" y="63"/>
                </a:lnTo>
                <a:lnTo>
                  <a:pt x="99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7" name="Freeform 60"/>
          <p:cNvSpPr/>
          <p:nvPr/>
        </p:nvSpPr>
        <p:spPr bwMode="auto">
          <a:xfrm>
            <a:off x="1593457" y="2584895"/>
            <a:ext cx="305813" cy="125919"/>
          </a:xfrm>
          <a:custGeom>
            <a:avLst/>
            <a:gdLst>
              <a:gd name="T0" fmla="*/ 67 w 134"/>
              <a:gd name="T1" fmla="*/ 56 h 56"/>
              <a:gd name="T2" fmla="*/ 134 w 134"/>
              <a:gd name="T3" fmla="*/ 0 h 56"/>
              <a:gd name="T4" fmla="*/ 133 w 134"/>
              <a:gd name="T5" fmla="*/ 0 h 56"/>
              <a:gd name="T6" fmla="*/ 1 w 134"/>
              <a:gd name="T7" fmla="*/ 0 h 56"/>
              <a:gd name="T8" fmla="*/ 0 w 134"/>
              <a:gd name="T9" fmla="*/ 0 h 56"/>
              <a:gd name="T10" fmla="*/ 67 w 134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4" h="56">
                <a:moveTo>
                  <a:pt x="67" y="56"/>
                </a:moveTo>
                <a:cubicBezTo>
                  <a:pt x="134" y="0"/>
                  <a:pt x="134" y="0"/>
                  <a:pt x="134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lnTo>
                  <a:pt x="67" y="5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8" name="Freeform 61"/>
          <p:cNvSpPr/>
          <p:nvPr/>
        </p:nvSpPr>
        <p:spPr bwMode="auto">
          <a:xfrm>
            <a:off x="1801617" y="2592604"/>
            <a:ext cx="107935" cy="197876"/>
          </a:xfrm>
          <a:custGeom>
            <a:avLst/>
            <a:gdLst>
              <a:gd name="T0" fmla="*/ 48 w 48"/>
              <a:gd name="T1" fmla="*/ 2 h 87"/>
              <a:gd name="T2" fmla="*/ 48 w 48"/>
              <a:gd name="T3" fmla="*/ 0 h 87"/>
              <a:gd name="T4" fmla="*/ 0 w 48"/>
              <a:gd name="T5" fmla="*/ 40 h 87"/>
              <a:gd name="T6" fmla="*/ 48 w 48"/>
              <a:gd name="T7" fmla="*/ 87 h 87"/>
              <a:gd name="T8" fmla="*/ 48 w 48"/>
              <a:gd name="T9" fmla="*/ 86 h 87"/>
              <a:gd name="T10" fmla="*/ 48 w 48"/>
              <a:gd name="T11" fmla="*/ 2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87">
                <a:moveTo>
                  <a:pt x="48" y="2"/>
                </a:moveTo>
                <a:cubicBezTo>
                  <a:pt x="48" y="1"/>
                  <a:pt x="48" y="1"/>
                  <a:pt x="48" y="0"/>
                </a:cubicBezTo>
                <a:cubicBezTo>
                  <a:pt x="0" y="40"/>
                  <a:pt x="0" y="40"/>
                  <a:pt x="0" y="40"/>
                </a:cubicBezTo>
                <a:cubicBezTo>
                  <a:pt x="48" y="87"/>
                  <a:pt x="48" y="87"/>
                  <a:pt x="48" y="87"/>
                </a:cubicBezTo>
                <a:cubicBezTo>
                  <a:pt x="48" y="87"/>
                  <a:pt x="48" y="87"/>
                  <a:pt x="48" y="86"/>
                </a:cubicBezTo>
                <a:lnTo>
                  <a:pt x="48" y="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9" name="Freeform 62"/>
          <p:cNvSpPr/>
          <p:nvPr/>
        </p:nvSpPr>
        <p:spPr bwMode="auto">
          <a:xfrm>
            <a:off x="1583177" y="2592604"/>
            <a:ext cx="107935" cy="197876"/>
          </a:xfrm>
          <a:custGeom>
            <a:avLst/>
            <a:gdLst>
              <a:gd name="T0" fmla="*/ 0 w 48"/>
              <a:gd name="T1" fmla="*/ 0 h 87"/>
              <a:gd name="T2" fmla="*/ 0 w 48"/>
              <a:gd name="T3" fmla="*/ 2 h 87"/>
              <a:gd name="T4" fmla="*/ 0 w 48"/>
              <a:gd name="T5" fmla="*/ 86 h 87"/>
              <a:gd name="T6" fmla="*/ 0 w 48"/>
              <a:gd name="T7" fmla="*/ 87 h 87"/>
              <a:gd name="T8" fmla="*/ 48 w 48"/>
              <a:gd name="T9" fmla="*/ 40 h 87"/>
              <a:gd name="T10" fmla="*/ 0 w 48"/>
              <a:gd name="T11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87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87"/>
                  <a:pt x="0" y="87"/>
                  <a:pt x="0" y="87"/>
                </a:cubicBezTo>
                <a:cubicBezTo>
                  <a:pt x="48" y="40"/>
                  <a:pt x="48" y="40"/>
                  <a:pt x="48" y="4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0" name="Freeform 63"/>
          <p:cNvSpPr/>
          <p:nvPr/>
        </p:nvSpPr>
        <p:spPr bwMode="auto">
          <a:xfrm>
            <a:off x="1593457" y="2692826"/>
            <a:ext cx="305813" cy="110501"/>
          </a:xfrm>
          <a:custGeom>
            <a:avLst/>
            <a:gdLst>
              <a:gd name="T0" fmla="*/ 86 w 134"/>
              <a:gd name="T1" fmla="*/ 0 h 48"/>
              <a:gd name="T2" fmla="*/ 69 w 134"/>
              <a:gd name="T3" fmla="*/ 14 h 48"/>
              <a:gd name="T4" fmla="*/ 67 w 134"/>
              <a:gd name="T5" fmla="*/ 15 h 48"/>
              <a:gd name="T6" fmla="*/ 65 w 134"/>
              <a:gd name="T7" fmla="*/ 14 h 48"/>
              <a:gd name="T8" fmla="*/ 48 w 134"/>
              <a:gd name="T9" fmla="*/ 0 h 48"/>
              <a:gd name="T10" fmla="*/ 0 w 134"/>
              <a:gd name="T11" fmla="*/ 48 h 48"/>
              <a:gd name="T12" fmla="*/ 1 w 134"/>
              <a:gd name="T13" fmla="*/ 48 h 48"/>
              <a:gd name="T14" fmla="*/ 133 w 134"/>
              <a:gd name="T15" fmla="*/ 48 h 48"/>
              <a:gd name="T16" fmla="*/ 134 w 134"/>
              <a:gd name="T17" fmla="*/ 48 h 48"/>
              <a:gd name="T18" fmla="*/ 86 w 134"/>
              <a:gd name="T1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4" h="48">
                <a:moveTo>
                  <a:pt x="86" y="0"/>
                </a:moveTo>
                <a:cubicBezTo>
                  <a:pt x="69" y="14"/>
                  <a:pt x="69" y="14"/>
                  <a:pt x="69" y="14"/>
                </a:cubicBezTo>
                <a:cubicBezTo>
                  <a:pt x="68" y="15"/>
                  <a:pt x="68" y="15"/>
                  <a:pt x="67" y="15"/>
                </a:cubicBezTo>
                <a:cubicBezTo>
                  <a:pt x="66" y="15"/>
                  <a:pt x="66" y="15"/>
                  <a:pt x="65" y="14"/>
                </a:cubicBezTo>
                <a:cubicBezTo>
                  <a:pt x="48" y="0"/>
                  <a:pt x="48" y="0"/>
                  <a:pt x="48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1" y="48"/>
                </a:cubicBezTo>
                <a:cubicBezTo>
                  <a:pt x="133" y="48"/>
                  <a:pt x="133" y="48"/>
                  <a:pt x="133" y="48"/>
                </a:cubicBezTo>
                <a:cubicBezTo>
                  <a:pt x="134" y="48"/>
                  <a:pt x="134" y="48"/>
                  <a:pt x="134" y="48"/>
                </a:cubicBezTo>
                <a:lnTo>
                  <a:pt x="86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" name="Freeform 64"/>
          <p:cNvSpPr>
            <a:spLocks noEditPoints="1"/>
          </p:cNvSpPr>
          <p:nvPr/>
        </p:nvSpPr>
        <p:spPr bwMode="auto">
          <a:xfrm>
            <a:off x="2297865" y="2546346"/>
            <a:ext cx="298103" cy="298096"/>
          </a:xfrm>
          <a:custGeom>
            <a:avLst/>
            <a:gdLst>
              <a:gd name="T0" fmla="*/ 123 w 131"/>
              <a:gd name="T1" fmla="*/ 72 h 131"/>
              <a:gd name="T2" fmla="*/ 51 w 131"/>
              <a:gd name="T3" fmla="*/ 0 h 131"/>
              <a:gd name="T4" fmla="*/ 0 w 131"/>
              <a:gd name="T5" fmla="*/ 0 h 131"/>
              <a:gd name="T6" fmla="*/ 0 w 131"/>
              <a:gd name="T7" fmla="*/ 51 h 131"/>
              <a:gd name="T8" fmla="*/ 72 w 131"/>
              <a:gd name="T9" fmla="*/ 123 h 131"/>
              <a:gd name="T10" fmla="*/ 89 w 131"/>
              <a:gd name="T11" fmla="*/ 123 h 131"/>
              <a:gd name="T12" fmla="*/ 123 w 131"/>
              <a:gd name="T13" fmla="*/ 89 h 131"/>
              <a:gd name="T14" fmla="*/ 123 w 131"/>
              <a:gd name="T15" fmla="*/ 72 h 131"/>
              <a:gd name="T16" fmla="*/ 34 w 131"/>
              <a:gd name="T17" fmla="*/ 34 h 131"/>
              <a:gd name="T18" fmla="*/ 17 w 131"/>
              <a:gd name="T19" fmla="*/ 34 h 131"/>
              <a:gd name="T20" fmla="*/ 17 w 131"/>
              <a:gd name="T21" fmla="*/ 17 h 131"/>
              <a:gd name="T22" fmla="*/ 34 w 131"/>
              <a:gd name="T23" fmla="*/ 17 h 131"/>
              <a:gd name="T24" fmla="*/ 34 w 131"/>
              <a:gd name="T25" fmla="*/ 34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1" h="131">
                <a:moveTo>
                  <a:pt x="123" y="72"/>
                </a:moveTo>
                <a:cubicBezTo>
                  <a:pt x="114" y="63"/>
                  <a:pt x="51" y="0"/>
                  <a:pt x="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3"/>
                  <a:pt x="80" y="131"/>
                  <a:pt x="89" y="123"/>
                </a:cubicBezTo>
                <a:cubicBezTo>
                  <a:pt x="123" y="89"/>
                  <a:pt x="123" y="89"/>
                  <a:pt x="123" y="89"/>
                </a:cubicBezTo>
                <a:cubicBezTo>
                  <a:pt x="123" y="89"/>
                  <a:pt x="131" y="80"/>
                  <a:pt x="123" y="72"/>
                </a:cubicBezTo>
                <a:moveTo>
                  <a:pt x="34" y="34"/>
                </a:moveTo>
                <a:cubicBezTo>
                  <a:pt x="29" y="38"/>
                  <a:pt x="21" y="38"/>
                  <a:pt x="17" y="34"/>
                </a:cubicBezTo>
                <a:cubicBezTo>
                  <a:pt x="12" y="29"/>
                  <a:pt x="12" y="21"/>
                  <a:pt x="17" y="17"/>
                </a:cubicBezTo>
                <a:cubicBezTo>
                  <a:pt x="21" y="12"/>
                  <a:pt x="29" y="12"/>
                  <a:pt x="34" y="17"/>
                </a:cubicBezTo>
                <a:cubicBezTo>
                  <a:pt x="38" y="21"/>
                  <a:pt x="38" y="29"/>
                  <a:pt x="34" y="34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" name="Oval 65"/>
          <p:cNvSpPr>
            <a:spLocks noChangeArrowheads="1"/>
          </p:cNvSpPr>
          <p:nvPr/>
        </p:nvSpPr>
        <p:spPr bwMode="auto">
          <a:xfrm>
            <a:off x="3032846" y="2661988"/>
            <a:ext cx="53967" cy="5396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" name="Freeform 66"/>
          <p:cNvSpPr>
            <a:spLocks noEditPoints="1"/>
          </p:cNvSpPr>
          <p:nvPr/>
        </p:nvSpPr>
        <p:spPr bwMode="auto">
          <a:xfrm>
            <a:off x="2896642" y="2579755"/>
            <a:ext cx="326372" cy="218432"/>
          </a:xfrm>
          <a:custGeom>
            <a:avLst/>
            <a:gdLst>
              <a:gd name="T0" fmla="*/ 72 w 144"/>
              <a:gd name="T1" fmla="*/ 0 h 96"/>
              <a:gd name="T2" fmla="*/ 0 w 144"/>
              <a:gd name="T3" fmla="*/ 48 h 96"/>
              <a:gd name="T4" fmla="*/ 72 w 144"/>
              <a:gd name="T5" fmla="*/ 96 h 96"/>
              <a:gd name="T6" fmla="*/ 144 w 144"/>
              <a:gd name="T7" fmla="*/ 48 h 96"/>
              <a:gd name="T8" fmla="*/ 72 w 144"/>
              <a:gd name="T9" fmla="*/ 0 h 96"/>
              <a:gd name="T10" fmla="*/ 72 w 144"/>
              <a:gd name="T11" fmla="*/ 78 h 96"/>
              <a:gd name="T12" fmla="*/ 42 w 144"/>
              <a:gd name="T13" fmla="*/ 48 h 96"/>
              <a:gd name="T14" fmla="*/ 72 w 144"/>
              <a:gd name="T15" fmla="*/ 18 h 96"/>
              <a:gd name="T16" fmla="*/ 102 w 144"/>
              <a:gd name="T17" fmla="*/ 48 h 96"/>
              <a:gd name="T18" fmla="*/ 72 w 144"/>
              <a:gd name="T19" fmla="*/ 7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4" h="96">
                <a:moveTo>
                  <a:pt x="72" y="0"/>
                </a:moveTo>
                <a:cubicBezTo>
                  <a:pt x="32" y="0"/>
                  <a:pt x="0" y="48"/>
                  <a:pt x="0" y="48"/>
                </a:cubicBezTo>
                <a:cubicBezTo>
                  <a:pt x="0" y="48"/>
                  <a:pt x="32" y="96"/>
                  <a:pt x="72" y="96"/>
                </a:cubicBezTo>
                <a:cubicBezTo>
                  <a:pt x="112" y="96"/>
                  <a:pt x="144" y="48"/>
                  <a:pt x="144" y="48"/>
                </a:cubicBezTo>
                <a:cubicBezTo>
                  <a:pt x="144" y="48"/>
                  <a:pt x="112" y="0"/>
                  <a:pt x="72" y="0"/>
                </a:cubicBezTo>
                <a:moveTo>
                  <a:pt x="72" y="78"/>
                </a:moveTo>
                <a:cubicBezTo>
                  <a:pt x="55" y="78"/>
                  <a:pt x="42" y="65"/>
                  <a:pt x="42" y="48"/>
                </a:cubicBezTo>
                <a:cubicBezTo>
                  <a:pt x="42" y="31"/>
                  <a:pt x="55" y="18"/>
                  <a:pt x="72" y="18"/>
                </a:cubicBezTo>
                <a:cubicBezTo>
                  <a:pt x="89" y="18"/>
                  <a:pt x="102" y="31"/>
                  <a:pt x="102" y="48"/>
                </a:cubicBezTo>
                <a:cubicBezTo>
                  <a:pt x="102" y="65"/>
                  <a:pt x="89" y="78"/>
                  <a:pt x="72" y="78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" name="Oval 67"/>
          <p:cNvSpPr>
            <a:spLocks noChangeArrowheads="1"/>
          </p:cNvSpPr>
          <p:nvPr/>
        </p:nvSpPr>
        <p:spPr bwMode="auto">
          <a:xfrm>
            <a:off x="3607118" y="2651708"/>
            <a:ext cx="53967" cy="565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5" name="Freeform 68"/>
          <p:cNvSpPr>
            <a:spLocks noEditPoints="1"/>
          </p:cNvSpPr>
          <p:nvPr/>
        </p:nvSpPr>
        <p:spPr bwMode="auto">
          <a:xfrm>
            <a:off x="3524882" y="2572045"/>
            <a:ext cx="218439" cy="218432"/>
          </a:xfrm>
          <a:custGeom>
            <a:avLst/>
            <a:gdLst>
              <a:gd name="T0" fmla="*/ 48 w 96"/>
              <a:gd name="T1" fmla="*/ 18 h 96"/>
              <a:gd name="T2" fmla="*/ 78 w 96"/>
              <a:gd name="T3" fmla="*/ 48 h 96"/>
              <a:gd name="T4" fmla="*/ 48 w 96"/>
              <a:gd name="T5" fmla="*/ 78 h 96"/>
              <a:gd name="T6" fmla="*/ 18 w 96"/>
              <a:gd name="T7" fmla="*/ 48 h 96"/>
              <a:gd name="T8" fmla="*/ 48 w 96"/>
              <a:gd name="T9" fmla="*/ 18 h 96"/>
              <a:gd name="T10" fmla="*/ 48 w 96"/>
              <a:gd name="T11" fmla="*/ 0 h 96"/>
              <a:gd name="T12" fmla="*/ 0 w 96"/>
              <a:gd name="T13" fmla="*/ 48 h 96"/>
              <a:gd name="T14" fmla="*/ 48 w 96"/>
              <a:gd name="T15" fmla="*/ 96 h 96"/>
              <a:gd name="T16" fmla="*/ 96 w 96"/>
              <a:gd name="T17" fmla="*/ 48 h 96"/>
              <a:gd name="T18" fmla="*/ 48 w 96"/>
              <a:gd name="T1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6" h="96">
                <a:moveTo>
                  <a:pt x="48" y="18"/>
                </a:moveTo>
                <a:cubicBezTo>
                  <a:pt x="65" y="18"/>
                  <a:pt x="78" y="31"/>
                  <a:pt x="78" y="48"/>
                </a:cubicBezTo>
                <a:cubicBezTo>
                  <a:pt x="78" y="65"/>
                  <a:pt x="65" y="78"/>
                  <a:pt x="48" y="78"/>
                </a:cubicBezTo>
                <a:cubicBezTo>
                  <a:pt x="31" y="78"/>
                  <a:pt x="18" y="65"/>
                  <a:pt x="18" y="48"/>
                </a:cubicBezTo>
                <a:cubicBezTo>
                  <a:pt x="18" y="31"/>
                  <a:pt x="31" y="18"/>
                  <a:pt x="48" y="18"/>
                </a:cubicBezTo>
                <a:moveTo>
                  <a:pt x="48" y="0"/>
                </a:moveTo>
                <a:cubicBezTo>
                  <a:pt x="21" y="0"/>
                  <a:pt x="0" y="21"/>
                  <a:pt x="0" y="48"/>
                </a:cubicBezTo>
                <a:cubicBezTo>
                  <a:pt x="0" y="75"/>
                  <a:pt x="21" y="96"/>
                  <a:pt x="48" y="96"/>
                </a:cubicBezTo>
                <a:cubicBezTo>
                  <a:pt x="75" y="96"/>
                  <a:pt x="96" y="75"/>
                  <a:pt x="96" y="48"/>
                </a:cubicBezTo>
                <a:cubicBezTo>
                  <a:pt x="96" y="21"/>
                  <a:pt x="75" y="0"/>
                  <a:pt x="48" y="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6" name="Freeform 69"/>
          <p:cNvSpPr>
            <a:spLocks noEditPoints="1"/>
          </p:cNvSpPr>
          <p:nvPr/>
        </p:nvSpPr>
        <p:spPr bwMode="auto">
          <a:xfrm>
            <a:off x="3442647" y="2489812"/>
            <a:ext cx="382909" cy="380330"/>
          </a:xfrm>
          <a:custGeom>
            <a:avLst/>
            <a:gdLst>
              <a:gd name="T0" fmla="*/ 84 w 168"/>
              <a:gd name="T1" fmla="*/ 18 h 168"/>
              <a:gd name="T2" fmla="*/ 150 w 168"/>
              <a:gd name="T3" fmla="*/ 84 h 168"/>
              <a:gd name="T4" fmla="*/ 84 w 168"/>
              <a:gd name="T5" fmla="*/ 150 h 168"/>
              <a:gd name="T6" fmla="*/ 18 w 168"/>
              <a:gd name="T7" fmla="*/ 84 h 168"/>
              <a:gd name="T8" fmla="*/ 84 w 168"/>
              <a:gd name="T9" fmla="*/ 18 h 168"/>
              <a:gd name="T10" fmla="*/ 84 w 168"/>
              <a:gd name="T11" fmla="*/ 0 h 168"/>
              <a:gd name="T12" fmla="*/ 0 w 168"/>
              <a:gd name="T13" fmla="*/ 84 h 168"/>
              <a:gd name="T14" fmla="*/ 84 w 168"/>
              <a:gd name="T15" fmla="*/ 168 h 168"/>
              <a:gd name="T16" fmla="*/ 168 w 168"/>
              <a:gd name="T17" fmla="*/ 84 h 168"/>
              <a:gd name="T18" fmla="*/ 84 w 168"/>
              <a:gd name="T1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8" h="168">
                <a:moveTo>
                  <a:pt x="84" y="18"/>
                </a:moveTo>
                <a:cubicBezTo>
                  <a:pt x="120" y="18"/>
                  <a:pt x="150" y="48"/>
                  <a:pt x="150" y="84"/>
                </a:cubicBezTo>
                <a:cubicBezTo>
                  <a:pt x="150" y="120"/>
                  <a:pt x="120" y="150"/>
                  <a:pt x="84" y="150"/>
                </a:cubicBezTo>
                <a:cubicBezTo>
                  <a:pt x="48" y="150"/>
                  <a:pt x="18" y="120"/>
                  <a:pt x="18" y="84"/>
                </a:cubicBezTo>
                <a:cubicBezTo>
                  <a:pt x="18" y="48"/>
                  <a:pt x="48" y="18"/>
                  <a:pt x="84" y="18"/>
                </a:cubicBezTo>
                <a:moveTo>
                  <a:pt x="84" y="0"/>
                </a:moveTo>
                <a:cubicBezTo>
                  <a:pt x="38" y="0"/>
                  <a:pt x="0" y="38"/>
                  <a:pt x="0" y="84"/>
                </a:cubicBezTo>
                <a:cubicBezTo>
                  <a:pt x="0" y="130"/>
                  <a:pt x="38" y="168"/>
                  <a:pt x="84" y="168"/>
                </a:cubicBezTo>
                <a:cubicBezTo>
                  <a:pt x="130" y="168"/>
                  <a:pt x="168" y="130"/>
                  <a:pt x="168" y="84"/>
                </a:cubicBezTo>
                <a:cubicBezTo>
                  <a:pt x="168" y="38"/>
                  <a:pt x="130" y="0"/>
                  <a:pt x="84" y="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7" name="Freeform 70"/>
          <p:cNvSpPr/>
          <p:nvPr/>
        </p:nvSpPr>
        <p:spPr bwMode="auto">
          <a:xfrm>
            <a:off x="4121090" y="2512939"/>
            <a:ext cx="354642" cy="336644"/>
          </a:xfrm>
          <a:custGeom>
            <a:avLst/>
            <a:gdLst>
              <a:gd name="T0" fmla="*/ 69 w 138"/>
              <a:gd name="T1" fmla="*/ 0 h 131"/>
              <a:gd name="T2" fmla="*/ 86 w 138"/>
              <a:gd name="T3" fmla="*/ 48 h 131"/>
              <a:gd name="T4" fmla="*/ 138 w 138"/>
              <a:gd name="T5" fmla="*/ 49 h 131"/>
              <a:gd name="T6" fmla="*/ 96 w 138"/>
              <a:gd name="T7" fmla="*/ 81 h 131"/>
              <a:gd name="T8" fmla="*/ 111 w 138"/>
              <a:gd name="T9" fmla="*/ 131 h 131"/>
              <a:gd name="T10" fmla="*/ 69 w 138"/>
              <a:gd name="T11" fmla="*/ 101 h 131"/>
              <a:gd name="T12" fmla="*/ 26 w 138"/>
              <a:gd name="T13" fmla="*/ 131 h 131"/>
              <a:gd name="T14" fmla="*/ 41 w 138"/>
              <a:gd name="T15" fmla="*/ 81 h 131"/>
              <a:gd name="T16" fmla="*/ 0 w 138"/>
              <a:gd name="T17" fmla="*/ 49 h 131"/>
              <a:gd name="T18" fmla="*/ 52 w 138"/>
              <a:gd name="T19" fmla="*/ 48 h 131"/>
              <a:gd name="T20" fmla="*/ 69 w 138"/>
              <a:gd name="T2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8" h="131">
                <a:moveTo>
                  <a:pt x="69" y="0"/>
                </a:moveTo>
                <a:lnTo>
                  <a:pt x="86" y="48"/>
                </a:lnTo>
                <a:lnTo>
                  <a:pt x="138" y="49"/>
                </a:lnTo>
                <a:lnTo>
                  <a:pt x="96" y="81"/>
                </a:lnTo>
                <a:lnTo>
                  <a:pt x="111" y="131"/>
                </a:lnTo>
                <a:lnTo>
                  <a:pt x="69" y="101"/>
                </a:lnTo>
                <a:lnTo>
                  <a:pt x="26" y="131"/>
                </a:lnTo>
                <a:lnTo>
                  <a:pt x="41" y="81"/>
                </a:lnTo>
                <a:lnTo>
                  <a:pt x="0" y="49"/>
                </a:lnTo>
                <a:lnTo>
                  <a:pt x="52" y="48"/>
                </a:lnTo>
                <a:lnTo>
                  <a:pt x="69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8" name="Oval 71"/>
          <p:cNvSpPr>
            <a:spLocks noChangeArrowheads="1"/>
          </p:cNvSpPr>
          <p:nvPr/>
        </p:nvSpPr>
        <p:spPr bwMode="auto">
          <a:xfrm>
            <a:off x="4899622" y="2739084"/>
            <a:ext cx="64247" cy="6424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9" name="Freeform 72"/>
          <p:cNvSpPr>
            <a:spLocks noEditPoints="1"/>
          </p:cNvSpPr>
          <p:nvPr/>
        </p:nvSpPr>
        <p:spPr bwMode="auto">
          <a:xfrm>
            <a:off x="4822526" y="2497521"/>
            <a:ext cx="218439" cy="382901"/>
          </a:xfrm>
          <a:custGeom>
            <a:avLst/>
            <a:gdLst>
              <a:gd name="T0" fmla="*/ 84 w 96"/>
              <a:gd name="T1" fmla="*/ 0 h 168"/>
              <a:gd name="T2" fmla="*/ 12 w 96"/>
              <a:gd name="T3" fmla="*/ 0 h 168"/>
              <a:gd name="T4" fmla="*/ 0 w 96"/>
              <a:gd name="T5" fmla="*/ 12 h 168"/>
              <a:gd name="T6" fmla="*/ 0 w 96"/>
              <a:gd name="T7" fmla="*/ 156 h 168"/>
              <a:gd name="T8" fmla="*/ 12 w 96"/>
              <a:gd name="T9" fmla="*/ 168 h 168"/>
              <a:gd name="T10" fmla="*/ 84 w 96"/>
              <a:gd name="T11" fmla="*/ 168 h 168"/>
              <a:gd name="T12" fmla="*/ 96 w 96"/>
              <a:gd name="T13" fmla="*/ 156 h 168"/>
              <a:gd name="T14" fmla="*/ 96 w 96"/>
              <a:gd name="T15" fmla="*/ 12 h 168"/>
              <a:gd name="T16" fmla="*/ 84 w 96"/>
              <a:gd name="T17" fmla="*/ 0 h 168"/>
              <a:gd name="T18" fmla="*/ 48 w 96"/>
              <a:gd name="T19" fmla="*/ 156 h 168"/>
              <a:gd name="T20" fmla="*/ 12 w 96"/>
              <a:gd name="T21" fmla="*/ 120 h 168"/>
              <a:gd name="T22" fmla="*/ 48 w 96"/>
              <a:gd name="T23" fmla="*/ 84 h 168"/>
              <a:gd name="T24" fmla="*/ 84 w 96"/>
              <a:gd name="T25" fmla="*/ 120 h 168"/>
              <a:gd name="T26" fmla="*/ 48 w 96"/>
              <a:gd name="T27" fmla="*/ 156 h 168"/>
              <a:gd name="T28" fmla="*/ 84 w 96"/>
              <a:gd name="T29" fmla="*/ 64 h 168"/>
              <a:gd name="T30" fmla="*/ 76 w 96"/>
              <a:gd name="T31" fmla="*/ 72 h 168"/>
              <a:gd name="T32" fmla="*/ 20 w 96"/>
              <a:gd name="T33" fmla="*/ 72 h 168"/>
              <a:gd name="T34" fmla="*/ 12 w 96"/>
              <a:gd name="T35" fmla="*/ 64 h 168"/>
              <a:gd name="T36" fmla="*/ 12 w 96"/>
              <a:gd name="T37" fmla="*/ 20 h 168"/>
              <a:gd name="T38" fmla="*/ 20 w 96"/>
              <a:gd name="T39" fmla="*/ 12 h 168"/>
              <a:gd name="T40" fmla="*/ 76 w 96"/>
              <a:gd name="T41" fmla="*/ 12 h 168"/>
              <a:gd name="T42" fmla="*/ 84 w 96"/>
              <a:gd name="T43" fmla="*/ 20 h 168"/>
              <a:gd name="T44" fmla="*/ 84 w 96"/>
              <a:gd name="T45" fmla="*/ 64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6" h="168">
                <a:moveTo>
                  <a:pt x="84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3"/>
                  <a:pt x="5" y="168"/>
                  <a:pt x="12" y="16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91" y="168"/>
                  <a:pt x="96" y="163"/>
                  <a:pt x="96" y="15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5"/>
                  <a:pt x="91" y="0"/>
                  <a:pt x="84" y="0"/>
                </a:cubicBezTo>
                <a:moveTo>
                  <a:pt x="48" y="156"/>
                </a:moveTo>
                <a:cubicBezTo>
                  <a:pt x="28" y="156"/>
                  <a:pt x="12" y="140"/>
                  <a:pt x="12" y="120"/>
                </a:cubicBezTo>
                <a:cubicBezTo>
                  <a:pt x="12" y="100"/>
                  <a:pt x="28" y="84"/>
                  <a:pt x="48" y="84"/>
                </a:cubicBezTo>
                <a:cubicBezTo>
                  <a:pt x="68" y="84"/>
                  <a:pt x="84" y="100"/>
                  <a:pt x="84" y="120"/>
                </a:cubicBezTo>
                <a:cubicBezTo>
                  <a:pt x="84" y="140"/>
                  <a:pt x="68" y="156"/>
                  <a:pt x="48" y="156"/>
                </a:cubicBezTo>
                <a:moveTo>
                  <a:pt x="84" y="64"/>
                </a:moveTo>
                <a:cubicBezTo>
                  <a:pt x="84" y="68"/>
                  <a:pt x="80" y="72"/>
                  <a:pt x="76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16" y="72"/>
                  <a:pt x="12" y="68"/>
                  <a:pt x="12" y="64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6"/>
                  <a:pt x="16" y="12"/>
                  <a:pt x="20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80" y="12"/>
                  <a:pt x="84" y="16"/>
                  <a:pt x="84" y="20"/>
                </a:cubicBezTo>
                <a:lnTo>
                  <a:pt x="84" y="6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0" name="Freeform 73"/>
          <p:cNvSpPr>
            <a:spLocks noEditPoints="1"/>
          </p:cNvSpPr>
          <p:nvPr/>
        </p:nvSpPr>
        <p:spPr bwMode="auto">
          <a:xfrm>
            <a:off x="5459852" y="2484671"/>
            <a:ext cx="218439" cy="408600"/>
          </a:xfrm>
          <a:custGeom>
            <a:avLst/>
            <a:gdLst>
              <a:gd name="T0" fmla="*/ 81 w 96"/>
              <a:gd name="T1" fmla="*/ 0 h 180"/>
              <a:gd name="T2" fmla="*/ 15 w 96"/>
              <a:gd name="T3" fmla="*/ 0 h 180"/>
              <a:gd name="T4" fmla="*/ 0 w 96"/>
              <a:gd name="T5" fmla="*/ 15 h 180"/>
              <a:gd name="T6" fmla="*/ 0 w 96"/>
              <a:gd name="T7" fmla="*/ 165 h 180"/>
              <a:gd name="T8" fmla="*/ 15 w 96"/>
              <a:gd name="T9" fmla="*/ 180 h 180"/>
              <a:gd name="T10" fmla="*/ 81 w 96"/>
              <a:gd name="T11" fmla="*/ 180 h 180"/>
              <a:gd name="T12" fmla="*/ 96 w 96"/>
              <a:gd name="T13" fmla="*/ 165 h 180"/>
              <a:gd name="T14" fmla="*/ 96 w 96"/>
              <a:gd name="T15" fmla="*/ 15 h 180"/>
              <a:gd name="T16" fmla="*/ 81 w 96"/>
              <a:gd name="T17" fmla="*/ 0 h 180"/>
              <a:gd name="T18" fmla="*/ 39 w 96"/>
              <a:gd name="T19" fmla="*/ 12 h 180"/>
              <a:gd name="T20" fmla="*/ 57 w 96"/>
              <a:gd name="T21" fmla="*/ 12 h 180"/>
              <a:gd name="T22" fmla="*/ 60 w 96"/>
              <a:gd name="T23" fmla="*/ 15 h 180"/>
              <a:gd name="T24" fmla="*/ 57 w 96"/>
              <a:gd name="T25" fmla="*/ 18 h 180"/>
              <a:gd name="T26" fmla="*/ 39 w 96"/>
              <a:gd name="T27" fmla="*/ 18 h 180"/>
              <a:gd name="T28" fmla="*/ 36 w 96"/>
              <a:gd name="T29" fmla="*/ 15 h 180"/>
              <a:gd name="T30" fmla="*/ 39 w 96"/>
              <a:gd name="T31" fmla="*/ 12 h 180"/>
              <a:gd name="T32" fmla="*/ 48 w 96"/>
              <a:gd name="T33" fmla="*/ 174 h 180"/>
              <a:gd name="T34" fmla="*/ 39 w 96"/>
              <a:gd name="T35" fmla="*/ 165 h 180"/>
              <a:gd name="T36" fmla="*/ 48 w 96"/>
              <a:gd name="T37" fmla="*/ 156 h 180"/>
              <a:gd name="T38" fmla="*/ 57 w 96"/>
              <a:gd name="T39" fmla="*/ 165 h 180"/>
              <a:gd name="T40" fmla="*/ 48 w 96"/>
              <a:gd name="T41" fmla="*/ 174 h 180"/>
              <a:gd name="T42" fmla="*/ 90 w 96"/>
              <a:gd name="T43" fmla="*/ 150 h 180"/>
              <a:gd name="T44" fmla="*/ 6 w 96"/>
              <a:gd name="T45" fmla="*/ 150 h 180"/>
              <a:gd name="T46" fmla="*/ 6 w 96"/>
              <a:gd name="T47" fmla="*/ 30 h 180"/>
              <a:gd name="T48" fmla="*/ 90 w 96"/>
              <a:gd name="T49" fmla="*/ 30 h 180"/>
              <a:gd name="T50" fmla="*/ 90 w 96"/>
              <a:gd name="T51" fmla="*/ 15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6" h="180">
                <a:moveTo>
                  <a:pt x="81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73"/>
                  <a:pt x="7" y="180"/>
                  <a:pt x="15" y="180"/>
                </a:cubicBezTo>
                <a:cubicBezTo>
                  <a:pt x="81" y="180"/>
                  <a:pt x="81" y="180"/>
                  <a:pt x="81" y="180"/>
                </a:cubicBezTo>
                <a:cubicBezTo>
                  <a:pt x="89" y="180"/>
                  <a:pt x="96" y="173"/>
                  <a:pt x="96" y="16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7"/>
                  <a:pt x="89" y="0"/>
                  <a:pt x="81" y="0"/>
                </a:cubicBezTo>
                <a:moveTo>
                  <a:pt x="39" y="12"/>
                </a:moveTo>
                <a:cubicBezTo>
                  <a:pt x="57" y="12"/>
                  <a:pt x="57" y="12"/>
                  <a:pt x="57" y="12"/>
                </a:cubicBezTo>
                <a:cubicBezTo>
                  <a:pt x="59" y="12"/>
                  <a:pt x="60" y="13"/>
                  <a:pt x="60" y="15"/>
                </a:cubicBezTo>
                <a:cubicBezTo>
                  <a:pt x="60" y="17"/>
                  <a:pt x="59" y="18"/>
                  <a:pt x="57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7" y="18"/>
                  <a:pt x="36" y="17"/>
                  <a:pt x="36" y="15"/>
                </a:cubicBezTo>
                <a:cubicBezTo>
                  <a:pt x="36" y="13"/>
                  <a:pt x="37" y="12"/>
                  <a:pt x="39" y="12"/>
                </a:cubicBezTo>
                <a:moveTo>
                  <a:pt x="48" y="174"/>
                </a:moveTo>
                <a:cubicBezTo>
                  <a:pt x="43" y="174"/>
                  <a:pt x="39" y="170"/>
                  <a:pt x="39" y="165"/>
                </a:cubicBezTo>
                <a:cubicBezTo>
                  <a:pt x="39" y="160"/>
                  <a:pt x="43" y="156"/>
                  <a:pt x="48" y="156"/>
                </a:cubicBezTo>
                <a:cubicBezTo>
                  <a:pt x="53" y="156"/>
                  <a:pt x="57" y="160"/>
                  <a:pt x="57" y="165"/>
                </a:cubicBezTo>
                <a:cubicBezTo>
                  <a:pt x="57" y="170"/>
                  <a:pt x="53" y="174"/>
                  <a:pt x="48" y="174"/>
                </a:cubicBezTo>
                <a:moveTo>
                  <a:pt x="90" y="150"/>
                </a:moveTo>
                <a:cubicBezTo>
                  <a:pt x="6" y="150"/>
                  <a:pt x="6" y="150"/>
                  <a:pt x="6" y="150"/>
                </a:cubicBezTo>
                <a:cubicBezTo>
                  <a:pt x="6" y="30"/>
                  <a:pt x="6" y="30"/>
                  <a:pt x="6" y="30"/>
                </a:cubicBezTo>
                <a:cubicBezTo>
                  <a:pt x="90" y="30"/>
                  <a:pt x="90" y="30"/>
                  <a:pt x="90" y="30"/>
                </a:cubicBezTo>
                <a:lnTo>
                  <a:pt x="90" y="15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1" name="Rectangle 74"/>
          <p:cNvSpPr>
            <a:spLocks noChangeArrowheads="1"/>
          </p:cNvSpPr>
          <p:nvPr/>
        </p:nvSpPr>
        <p:spPr bwMode="auto">
          <a:xfrm>
            <a:off x="948421" y="3222206"/>
            <a:ext cx="246707" cy="12335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2" name="Rectangle 75"/>
          <p:cNvSpPr>
            <a:spLocks noChangeArrowheads="1"/>
          </p:cNvSpPr>
          <p:nvPr/>
        </p:nvSpPr>
        <p:spPr bwMode="auto">
          <a:xfrm>
            <a:off x="948421" y="3222206"/>
            <a:ext cx="246707" cy="12335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3" name="Rectangle 76"/>
          <p:cNvSpPr>
            <a:spLocks noChangeArrowheads="1"/>
          </p:cNvSpPr>
          <p:nvPr/>
        </p:nvSpPr>
        <p:spPr bwMode="auto">
          <a:xfrm>
            <a:off x="948421" y="3222206"/>
            <a:ext cx="246707" cy="12335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4" name="Rectangle 77"/>
          <p:cNvSpPr>
            <a:spLocks noChangeArrowheads="1"/>
          </p:cNvSpPr>
          <p:nvPr/>
        </p:nvSpPr>
        <p:spPr bwMode="auto">
          <a:xfrm>
            <a:off x="948421" y="3222206"/>
            <a:ext cx="246707" cy="12335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5" name="Freeform 78"/>
          <p:cNvSpPr>
            <a:spLocks noEditPoints="1"/>
          </p:cNvSpPr>
          <p:nvPr/>
        </p:nvSpPr>
        <p:spPr bwMode="auto">
          <a:xfrm>
            <a:off x="909871" y="3181090"/>
            <a:ext cx="326372" cy="272399"/>
          </a:xfrm>
          <a:custGeom>
            <a:avLst/>
            <a:gdLst>
              <a:gd name="T0" fmla="*/ 132 w 144"/>
              <a:gd name="T1" fmla="*/ 0 h 120"/>
              <a:gd name="T2" fmla="*/ 12 w 144"/>
              <a:gd name="T3" fmla="*/ 0 h 120"/>
              <a:gd name="T4" fmla="*/ 0 w 144"/>
              <a:gd name="T5" fmla="*/ 12 h 120"/>
              <a:gd name="T6" fmla="*/ 0 w 144"/>
              <a:gd name="T7" fmla="*/ 78 h 120"/>
              <a:gd name="T8" fmla="*/ 12 w 144"/>
              <a:gd name="T9" fmla="*/ 90 h 120"/>
              <a:gd name="T10" fmla="*/ 60 w 144"/>
              <a:gd name="T11" fmla="*/ 90 h 120"/>
              <a:gd name="T12" fmla="*/ 60 w 144"/>
              <a:gd name="T13" fmla="*/ 114 h 120"/>
              <a:gd name="T14" fmla="*/ 54 w 144"/>
              <a:gd name="T15" fmla="*/ 114 h 120"/>
              <a:gd name="T16" fmla="*/ 48 w 144"/>
              <a:gd name="T17" fmla="*/ 120 h 120"/>
              <a:gd name="T18" fmla="*/ 96 w 144"/>
              <a:gd name="T19" fmla="*/ 120 h 120"/>
              <a:gd name="T20" fmla="*/ 90 w 144"/>
              <a:gd name="T21" fmla="*/ 114 h 120"/>
              <a:gd name="T22" fmla="*/ 84 w 144"/>
              <a:gd name="T23" fmla="*/ 114 h 120"/>
              <a:gd name="T24" fmla="*/ 84 w 144"/>
              <a:gd name="T25" fmla="*/ 90 h 120"/>
              <a:gd name="T26" fmla="*/ 132 w 144"/>
              <a:gd name="T27" fmla="*/ 90 h 120"/>
              <a:gd name="T28" fmla="*/ 144 w 144"/>
              <a:gd name="T29" fmla="*/ 78 h 120"/>
              <a:gd name="T30" fmla="*/ 144 w 144"/>
              <a:gd name="T31" fmla="*/ 12 h 120"/>
              <a:gd name="T32" fmla="*/ 132 w 144"/>
              <a:gd name="T33" fmla="*/ 0 h 120"/>
              <a:gd name="T34" fmla="*/ 132 w 144"/>
              <a:gd name="T35" fmla="*/ 78 h 120"/>
              <a:gd name="T36" fmla="*/ 12 w 144"/>
              <a:gd name="T37" fmla="*/ 78 h 120"/>
              <a:gd name="T38" fmla="*/ 12 w 144"/>
              <a:gd name="T39" fmla="*/ 12 h 120"/>
              <a:gd name="T40" fmla="*/ 132 w 144"/>
              <a:gd name="T41" fmla="*/ 12 h 120"/>
              <a:gd name="T42" fmla="*/ 132 w 144"/>
              <a:gd name="T43" fmla="*/ 7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4" h="120">
                <a:moveTo>
                  <a:pt x="132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5"/>
                  <a:pt x="5" y="90"/>
                  <a:pt x="12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114"/>
                  <a:pt x="60" y="114"/>
                  <a:pt x="60" y="114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48" y="114"/>
                  <a:pt x="48" y="120"/>
                  <a:pt x="48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6" y="114"/>
                  <a:pt x="90" y="114"/>
                  <a:pt x="90" y="114"/>
                </a:cubicBezTo>
                <a:cubicBezTo>
                  <a:pt x="84" y="114"/>
                  <a:pt x="84" y="114"/>
                  <a:pt x="84" y="114"/>
                </a:cubicBezTo>
                <a:cubicBezTo>
                  <a:pt x="84" y="90"/>
                  <a:pt x="84" y="90"/>
                  <a:pt x="84" y="90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9" y="90"/>
                  <a:pt x="144" y="85"/>
                  <a:pt x="144" y="78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5"/>
                  <a:pt x="139" y="0"/>
                  <a:pt x="132" y="0"/>
                </a:cubicBezTo>
                <a:moveTo>
                  <a:pt x="132" y="78"/>
                </a:moveTo>
                <a:cubicBezTo>
                  <a:pt x="12" y="78"/>
                  <a:pt x="12" y="78"/>
                  <a:pt x="12" y="78"/>
                </a:cubicBezTo>
                <a:cubicBezTo>
                  <a:pt x="12" y="12"/>
                  <a:pt x="12" y="12"/>
                  <a:pt x="12" y="12"/>
                </a:cubicBezTo>
                <a:cubicBezTo>
                  <a:pt x="132" y="12"/>
                  <a:pt x="132" y="12"/>
                  <a:pt x="132" y="12"/>
                </a:cubicBezTo>
                <a:lnTo>
                  <a:pt x="132" y="7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6" name="Freeform 79"/>
          <p:cNvSpPr>
            <a:spLocks noEditPoints="1"/>
          </p:cNvSpPr>
          <p:nvPr/>
        </p:nvSpPr>
        <p:spPr bwMode="auto">
          <a:xfrm>
            <a:off x="1542058" y="3206785"/>
            <a:ext cx="408608" cy="259550"/>
          </a:xfrm>
          <a:custGeom>
            <a:avLst/>
            <a:gdLst>
              <a:gd name="T0" fmla="*/ 168 w 180"/>
              <a:gd name="T1" fmla="*/ 0 h 114"/>
              <a:gd name="T2" fmla="*/ 12 w 180"/>
              <a:gd name="T3" fmla="*/ 0 h 114"/>
              <a:gd name="T4" fmla="*/ 0 w 180"/>
              <a:gd name="T5" fmla="*/ 12 h 114"/>
              <a:gd name="T6" fmla="*/ 0 w 180"/>
              <a:gd name="T7" fmla="*/ 90 h 114"/>
              <a:gd name="T8" fmla="*/ 12 w 180"/>
              <a:gd name="T9" fmla="*/ 102 h 114"/>
              <a:gd name="T10" fmla="*/ 78 w 180"/>
              <a:gd name="T11" fmla="*/ 102 h 114"/>
              <a:gd name="T12" fmla="*/ 78 w 180"/>
              <a:gd name="T13" fmla="*/ 108 h 114"/>
              <a:gd name="T14" fmla="*/ 66 w 180"/>
              <a:gd name="T15" fmla="*/ 108 h 114"/>
              <a:gd name="T16" fmla="*/ 60 w 180"/>
              <a:gd name="T17" fmla="*/ 114 h 114"/>
              <a:gd name="T18" fmla="*/ 120 w 180"/>
              <a:gd name="T19" fmla="*/ 114 h 114"/>
              <a:gd name="T20" fmla="*/ 114 w 180"/>
              <a:gd name="T21" fmla="*/ 108 h 114"/>
              <a:gd name="T22" fmla="*/ 102 w 180"/>
              <a:gd name="T23" fmla="*/ 108 h 114"/>
              <a:gd name="T24" fmla="*/ 102 w 180"/>
              <a:gd name="T25" fmla="*/ 102 h 114"/>
              <a:gd name="T26" fmla="*/ 168 w 180"/>
              <a:gd name="T27" fmla="*/ 102 h 114"/>
              <a:gd name="T28" fmla="*/ 180 w 180"/>
              <a:gd name="T29" fmla="*/ 90 h 114"/>
              <a:gd name="T30" fmla="*/ 180 w 180"/>
              <a:gd name="T31" fmla="*/ 12 h 114"/>
              <a:gd name="T32" fmla="*/ 168 w 180"/>
              <a:gd name="T33" fmla="*/ 0 h 114"/>
              <a:gd name="T34" fmla="*/ 174 w 180"/>
              <a:gd name="T35" fmla="*/ 90 h 114"/>
              <a:gd name="T36" fmla="*/ 168 w 180"/>
              <a:gd name="T37" fmla="*/ 96 h 114"/>
              <a:gd name="T38" fmla="*/ 12 w 180"/>
              <a:gd name="T39" fmla="*/ 96 h 114"/>
              <a:gd name="T40" fmla="*/ 6 w 180"/>
              <a:gd name="T41" fmla="*/ 90 h 114"/>
              <a:gd name="T42" fmla="*/ 6 w 180"/>
              <a:gd name="T43" fmla="*/ 12 h 114"/>
              <a:gd name="T44" fmla="*/ 12 w 180"/>
              <a:gd name="T45" fmla="*/ 6 h 114"/>
              <a:gd name="T46" fmla="*/ 168 w 180"/>
              <a:gd name="T47" fmla="*/ 6 h 114"/>
              <a:gd name="T48" fmla="*/ 174 w 180"/>
              <a:gd name="T49" fmla="*/ 12 h 114"/>
              <a:gd name="T50" fmla="*/ 174 w 180"/>
              <a:gd name="T51" fmla="*/ 9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0" h="114">
                <a:moveTo>
                  <a:pt x="168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7"/>
                  <a:pt x="5" y="102"/>
                  <a:pt x="12" y="102"/>
                </a:cubicBezTo>
                <a:cubicBezTo>
                  <a:pt x="78" y="102"/>
                  <a:pt x="78" y="102"/>
                  <a:pt x="78" y="102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66" y="108"/>
                  <a:pt x="66" y="108"/>
                  <a:pt x="66" y="108"/>
                </a:cubicBezTo>
                <a:cubicBezTo>
                  <a:pt x="60" y="108"/>
                  <a:pt x="60" y="114"/>
                  <a:pt x="60" y="114"/>
                </a:cubicBezTo>
                <a:cubicBezTo>
                  <a:pt x="120" y="114"/>
                  <a:pt x="120" y="114"/>
                  <a:pt x="120" y="114"/>
                </a:cubicBezTo>
                <a:cubicBezTo>
                  <a:pt x="120" y="108"/>
                  <a:pt x="114" y="108"/>
                  <a:pt x="114" y="108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68" y="102"/>
                  <a:pt x="168" y="102"/>
                  <a:pt x="168" y="102"/>
                </a:cubicBezTo>
                <a:cubicBezTo>
                  <a:pt x="175" y="102"/>
                  <a:pt x="180" y="97"/>
                  <a:pt x="180" y="90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5"/>
                  <a:pt x="175" y="0"/>
                  <a:pt x="168" y="0"/>
                </a:cubicBezTo>
                <a:moveTo>
                  <a:pt x="174" y="90"/>
                </a:moveTo>
                <a:cubicBezTo>
                  <a:pt x="174" y="93"/>
                  <a:pt x="171" y="96"/>
                  <a:pt x="168" y="96"/>
                </a:cubicBezTo>
                <a:cubicBezTo>
                  <a:pt x="12" y="96"/>
                  <a:pt x="12" y="96"/>
                  <a:pt x="12" y="96"/>
                </a:cubicBezTo>
                <a:cubicBezTo>
                  <a:pt x="9" y="96"/>
                  <a:pt x="6" y="93"/>
                  <a:pt x="6" y="90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9"/>
                  <a:pt x="9" y="6"/>
                  <a:pt x="12" y="6"/>
                </a:cubicBezTo>
                <a:cubicBezTo>
                  <a:pt x="168" y="6"/>
                  <a:pt x="168" y="6"/>
                  <a:pt x="168" y="6"/>
                </a:cubicBezTo>
                <a:cubicBezTo>
                  <a:pt x="171" y="6"/>
                  <a:pt x="174" y="9"/>
                  <a:pt x="174" y="12"/>
                </a:cubicBezTo>
                <a:lnTo>
                  <a:pt x="174" y="9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7" name="Freeform 80"/>
          <p:cNvSpPr>
            <a:spLocks noEditPoints="1"/>
          </p:cNvSpPr>
          <p:nvPr/>
        </p:nvSpPr>
        <p:spPr bwMode="auto">
          <a:xfrm>
            <a:off x="2238490" y="3127124"/>
            <a:ext cx="326372" cy="326365"/>
          </a:xfrm>
          <a:custGeom>
            <a:avLst/>
            <a:gdLst>
              <a:gd name="T0" fmla="*/ 132 w 144"/>
              <a:gd name="T1" fmla="*/ 36 h 144"/>
              <a:gd name="T2" fmla="*/ 81 w 144"/>
              <a:gd name="T3" fmla="*/ 36 h 144"/>
              <a:gd name="T4" fmla="*/ 101 w 144"/>
              <a:gd name="T5" fmla="*/ 12 h 144"/>
              <a:gd name="T6" fmla="*/ 102 w 144"/>
              <a:gd name="T7" fmla="*/ 12 h 144"/>
              <a:gd name="T8" fmla="*/ 108 w 144"/>
              <a:gd name="T9" fmla="*/ 6 h 144"/>
              <a:gd name="T10" fmla="*/ 102 w 144"/>
              <a:gd name="T11" fmla="*/ 0 h 144"/>
              <a:gd name="T12" fmla="*/ 96 w 144"/>
              <a:gd name="T13" fmla="*/ 6 h 144"/>
              <a:gd name="T14" fmla="*/ 96 w 144"/>
              <a:gd name="T15" fmla="*/ 8 h 144"/>
              <a:gd name="T16" fmla="*/ 73 w 144"/>
              <a:gd name="T17" fmla="*/ 36 h 144"/>
              <a:gd name="T18" fmla="*/ 71 w 144"/>
              <a:gd name="T19" fmla="*/ 36 h 144"/>
              <a:gd name="T20" fmla="*/ 48 w 144"/>
              <a:gd name="T21" fmla="*/ 8 h 144"/>
              <a:gd name="T22" fmla="*/ 48 w 144"/>
              <a:gd name="T23" fmla="*/ 6 h 144"/>
              <a:gd name="T24" fmla="*/ 42 w 144"/>
              <a:gd name="T25" fmla="*/ 0 h 144"/>
              <a:gd name="T26" fmla="*/ 36 w 144"/>
              <a:gd name="T27" fmla="*/ 6 h 144"/>
              <a:gd name="T28" fmla="*/ 42 w 144"/>
              <a:gd name="T29" fmla="*/ 12 h 144"/>
              <a:gd name="T30" fmla="*/ 43 w 144"/>
              <a:gd name="T31" fmla="*/ 12 h 144"/>
              <a:gd name="T32" fmla="*/ 63 w 144"/>
              <a:gd name="T33" fmla="*/ 36 h 144"/>
              <a:gd name="T34" fmla="*/ 12 w 144"/>
              <a:gd name="T35" fmla="*/ 36 h 144"/>
              <a:gd name="T36" fmla="*/ 0 w 144"/>
              <a:gd name="T37" fmla="*/ 48 h 144"/>
              <a:gd name="T38" fmla="*/ 0 w 144"/>
              <a:gd name="T39" fmla="*/ 132 h 144"/>
              <a:gd name="T40" fmla="*/ 12 w 144"/>
              <a:gd name="T41" fmla="*/ 144 h 144"/>
              <a:gd name="T42" fmla="*/ 132 w 144"/>
              <a:gd name="T43" fmla="*/ 144 h 144"/>
              <a:gd name="T44" fmla="*/ 144 w 144"/>
              <a:gd name="T45" fmla="*/ 132 h 144"/>
              <a:gd name="T46" fmla="*/ 144 w 144"/>
              <a:gd name="T47" fmla="*/ 48 h 144"/>
              <a:gd name="T48" fmla="*/ 132 w 144"/>
              <a:gd name="T49" fmla="*/ 36 h 144"/>
              <a:gd name="T50" fmla="*/ 108 w 144"/>
              <a:gd name="T51" fmla="*/ 120 h 144"/>
              <a:gd name="T52" fmla="*/ 96 w 144"/>
              <a:gd name="T53" fmla="*/ 132 h 144"/>
              <a:gd name="T54" fmla="*/ 24 w 144"/>
              <a:gd name="T55" fmla="*/ 132 h 144"/>
              <a:gd name="T56" fmla="*/ 12 w 144"/>
              <a:gd name="T57" fmla="*/ 120 h 144"/>
              <a:gd name="T58" fmla="*/ 12 w 144"/>
              <a:gd name="T59" fmla="*/ 60 h 144"/>
              <a:gd name="T60" fmla="*/ 24 w 144"/>
              <a:gd name="T61" fmla="*/ 48 h 144"/>
              <a:gd name="T62" fmla="*/ 96 w 144"/>
              <a:gd name="T63" fmla="*/ 48 h 144"/>
              <a:gd name="T64" fmla="*/ 108 w 144"/>
              <a:gd name="T65" fmla="*/ 60 h 144"/>
              <a:gd name="T66" fmla="*/ 108 w 144"/>
              <a:gd name="T67" fmla="*/ 120 h 144"/>
              <a:gd name="T68" fmla="*/ 126 w 144"/>
              <a:gd name="T69" fmla="*/ 102 h 144"/>
              <a:gd name="T70" fmla="*/ 114 w 144"/>
              <a:gd name="T71" fmla="*/ 90 h 144"/>
              <a:gd name="T72" fmla="*/ 126 w 144"/>
              <a:gd name="T73" fmla="*/ 78 h 144"/>
              <a:gd name="T74" fmla="*/ 138 w 144"/>
              <a:gd name="T75" fmla="*/ 90 h 144"/>
              <a:gd name="T76" fmla="*/ 126 w 144"/>
              <a:gd name="T77" fmla="*/ 102 h 144"/>
              <a:gd name="T78" fmla="*/ 126 w 144"/>
              <a:gd name="T79" fmla="*/ 72 h 144"/>
              <a:gd name="T80" fmla="*/ 114 w 144"/>
              <a:gd name="T81" fmla="*/ 60 h 144"/>
              <a:gd name="T82" fmla="*/ 126 w 144"/>
              <a:gd name="T83" fmla="*/ 48 h 144"/>
              <a:gd name="T84" fmla="*/ 138 w 144"/>
              <a:gd name="T85" fmla="*/ 60 h 144"/>
              <a:gd name="T86" fmla="*/ 126 w 144"/>
              <a:gd name="T87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4" h="144">
                <a:moveTo>
                  <a:pt x="132" y="36"/>
                </a:moveTo>
                <a:cubicBezTo>
                  <a:pt x="81" y="36"/>
                  <a:pt x="81" y="36"/>
                  <a:pt x="81" y="36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1" y="12"/>
                  <a:pt x="102" y="12"/>
                  <a:pt x="102" y="12"/>
                </a:cubicBezTo>
                <a:cubicBezTo>
                  <a:pt x="105" y="12"/>
                  <a:pt x="108" y="9"/>
                  <a:pt x="108" y="6"/>
                </a:cubicBezTo>
                <a:cubicBezTo>
                  <a:pt x="108" y="3"/>
                  <a:pt x="105" y="0"/>
                  <a:pt x="102" y="0"/>
                </a:cubicBezTo>
                <a:cubicBezTo>
                  <a:pt x="99" y="0"/>
                  <a:pt x="96" y="3"/>
                  <a:pt x="96" y="6"/>
                </a:cubicBezTo>
                <a:cubicBezTo>
                  <a:pt x="96" y="7"/>
                  <a:pt x="96" y="7"/>
                  <a:pt x="96" y="8"/>
                </a:cubicBezTo>
                <a:cubicBezTo>
                  <a:pt x="73" y="36"/>
                  <a:pt x="73" y="36"/>
                  <a:pt x="73" y="36"/>
                </a:cubicBezTo>
                <a:cubicBezTo>
                  <a:pt x="71" y="36"/>
                  <a:pt x="71" y="36"/>
                  <a:pt x="71" y="36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6"/>
                </a:cubicBezTo>
                <a:cubicBezTo>
                  <a:pt x="48" y="3"/>
                  <a:pt x="45" y="0"/>
                  <a:pt x="42" y="0"/>
                </a:cubicBezTo>
                <a:cubicBezTo>
                  <a:pt x="39" y="0"/>
                  <a:pt x="36" y="3"/>
                  <a:pt x="36" y="6"/>
                </a:cubicBezTo>
                <a:cubicBezTo>
                  <a:pt x="36" y="9"/>
                  <a:pt x="39" y="12"/>
                  <a:pt x="42" y="12"/>
                </a:cubicBezTo>
                <a:cubicBezTo>
                  <a:pt x="42" y="12"/>
                  <a:pt x="43" y="12"/>
                  <a:pt x="43" y="12"/>
                </a:cubicBezTo>
                <a:cubicBezTo>
                  <a:pt x="63" y="36"/>
                  <a:pt x="63" y="36"/>
                  <a:pt x="63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" y="36"/>
                  <a:pt x="0" y="41"/>
                  <a:pt x="0" y="4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41"/>
                  <a:pt x="139" y="36"/>
                  <a:pt x="132" y="36"/>
                </a:cubicBezTo>
                <a:moveTo>
                  <a:pt x="108" y="120"/>
                </a:moveTo>
                <a:cubicBezTo>
                  <a:pt x="108" y="127"/>
                  <a:pt x="103" y="132"/>
                  <a:pt x="96" y="132"/>
                </a:cubicBezTo>
                <a:cubicBezTo>
                  <a:pt x="24" y="132"/>
                  <a:pt x="24" y="132"/>
                  <a:pt x="24" y="132"/>
                </a:cubicBezTo>
                <a:cubicBezTo>
                  <a:pt x="17" y="132"/>
                  <a:pt x="12" y="127"/>
                  <a:pt x="12" y="120"/>
                </a:cubicBezTo>
                <a:cubicBezTo>
                  <a:pt x="12" y="60"/>
                  <a:pt x="12" y="60"/>
                  <a:pt x="12" y="60"/>
                </a:cubicBezTo>
                <a:cubicBezTo>
                  <a:pt x="12" y="53"/>
                  <a:pt x="17" y="48"/>
                  <a:pt x="24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103" y="48"/>
                  <a:pt x="108" y="53"/>
                  <a:pt x="108" y="60"/>
                </a:cubicBezTo>
                <a:lnTo>
                  <a:pt x="108" y="120"/>
                </a:lnTo>
                <a:close/>
                <a:moveTo>
                  <a:pt x="126" y="102"/>
                </a:moveTo>
                <a:cubicBezTo>
                  <a:pt x="119" y="102"/>
                  <a:pt x="114" y="97"/>
                  <a:pt x="114" y="90"/>
                </a:cubicBezTo>
                <a:cubicBezTo>
                  <a:pt x="114" y="83"/>
                  <a:pt x="119" y="78"/>
                  <a:pt x="126" y="78"/>
                </a:cubicBezTo>
                <a:cubicBezTo>
                  <a:pt x="133" y="78"/>
                  <a:pt x="138" y="83"/>
                  <a:pt x="138" y="90"/>
                </a:cubicBezTo>
                <a:cubicBezTo>
                  <a:pt x="138" y="97"/>
                  <a:pt x="133" y="102"/>
                  <a:pt x="126" y="102"/>
                </a:cubicBezTo>
                <a:moveTo>
                  <a:pt x="126" y="72"/>
                </a:moveTo>
                <a:cubicBezTo>
                  <a:pt x="119" y="72"/>
                  <a:pt x="114" y="67"/>
                  <a:pt x="114" y="60"/>
                </a:cubicBezTo>
                <a:cubicBezTo>
                  <a:pt x="114" y="53"/>
                  <a:pt x="119" y="48"/>
                  <a:pt x="126" y="48"/>
                </a:cubicBezTo>
                <a:cubicBezTo>
                  <a:pt x="133" y="48"/>
                  <a:pt x="138" y="53"/>
                  <a:pt x="138" y="60"/>
                </a:cubicBezTo>
                <a:cubicBezTo>
                  <a:pt x="138" y="67"/>
                  <a:pt x="133" y="72"/>
                  <a:pt x="126" y="72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8" name="Freeform 81"/>
          <p:cNvSpPr/>
          <p:nvPr/>
        </p:nvSpPr>
        <p:spPr bwMode="auto">
          <a:xfrm>
            <a:off x="2965762" y="3235054"/>
            <a:ext cx="164472" cy="218432"/>
          </a:xfrm>
          <a:custGeom>
            <a:avLst/>
            <a:gdLst>
              <a:gd name="T0" fmla="*/ 72 w 72"/>
              <a:gd name="T1" fmla="*/ 30 h 96"/>
              <a:gd name="T2" fmla="*/ 72 w 72"/>
              <a:gd name="T3" fmla="*/ 6 h 96"/>
              <a:gd name="T4" fmla="*/ 66 w 72"/>
              <a:gd name="T5" fmla="*/ 0 h 96"/>
              <a:gd name="T6" fmla="*/ 60 w 72"/>
              <a:gd name="T7" fmla="*/ 6 h 96"/>
              <a:gd name="T8" fmla="*/ 60 w 72"/>
              <a:gd name="T9" fmla="*/ 30 h 96"/>
              <a:gd name="T10" fmla="*/ 36 w 72"/>
              <a:gd name="T11" fmla="*/ 54 h 96"/>
              <a:gd name="T12" fmla="*/ 12 w 72"/>
              <a:gd name="T13" fmla="*/ 30 h 96"/>
              <a:gd name="T14" fmla="*/ 12 w 72"/>
              <a:gd name="T15" fmla="*/ 6 h 96"/>
              <a:gd name="T16" fmla="*/ 6 w 72"/>
              <a:gd name="T17" fmla="*/ 0 h 96"/>
              <a:gd name="T18" fmla="*/ 0 w 72"/>
              <a:gd name="T19" fmla="*/ 6 h 96"/>
              <a:gd name="T20" fmla="*/ 0 w 72"/>
              <a:gd name="T21" fmla="*/ 30 h 96"/>
              <a:gd name="T22" fmla="*/ 30 w 72"/>
              <a:gd name="T23" fmla="*/ 66 h 96"/>
              <a:gd name="T24" fmla="*/ 30 w 72"/>
              <a:gd name="T25" fmla="*/ 84 h 96"/>
              <a:gd name="T26" fmla="*/ 6 w 72"/>
              <a:gd name="T27" fmla="*/ 84 h 96"/>
              <a:gd name="T28" fmla="*/ 0 w 72"/>
              <a:gd name="T29" fmla="*/ 90 h 96"/>
              <a:gd name="T30" fmla="*/ 6 w 72"/>
              <a:gd name="T31" fmla="*/ 96 h 96"/>
              <a:gd name="T32" fmla="*/ 66 w 72"/>
              <a:gd name="T33" fmla="*/ 96 h 96"/>
              <a:gd name="T34" fmla="*/ 72 w 72"/>
              <a:gd name="T35" fmla="*/ 90 h 96"/>
              <a:gd name="T36" fmla="*/ 66 w 72"/>
              <a:gd name="T37" fmla="*/ 84 h 96"/>
              <a:gd name="T38" fmla="*/ 42 w 72"/>
              <a:gd name="T39" fmla="*/ 84 h 96"/>
              <a:gd name="T40" fmla="*/ 42 w 72"/>
              <a:gd name="T41" fmla="*/ 66 h 96"/>
              <a:gd name="T42" fmla="*/ 72 w 72"/>
              <a:gd name="T43" fmla="*/ 3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2" h="96">
                <a:moveTo>
                  <a:pt x="72" y="30"/>
                </a:moveTo>
                <a:cubicBezTo>
                  <a:pt x="72" y="6"/>
                  <a:pt x="72" y="6"/>
                  <a:pt x="72" y="6"/>
                </a:cubicBezTo>
                <a:cubicBezTo>
                  <a:pt x="72" y="3"/>
                  <a:pt x="69" y="0"/>
                  <a:pt x="66" y="0"/>
                </a:cubicBezTo>
                <a:cubicBezTo>
                  <a:pt x="63" y="0"/>
                  <a:pt x="60" y="3"/>
                  <a:pt x="60" y="6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1"/>
                  <a:pt x="60" y="54"/>
                  <a:pt x="36" y="54"/>
                </a:cubicBezTo>
                <a:cubicBezTo>
                  <a:pt x="13" y="54"/>
                  <a:pt x="12" y="32"/>
                  <a:pt x="12" y="30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3"/>
                  <a:pt x="9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42"/>
                  <a:pt x="6" y="63"/>
                  <a:pt x="30" y="66"/>
                </a:cubicBezTo>
                <a:cubicBezTo>
                  <a:pt x="30" y="84"/>
                  <a:pt x="30" y="84"/>
                  <a:pt x="30" y="84"/>
                </a:cubicBezTo>
                <a:cubicBezTo>
                  <a:pt x="6" y="84"/>
                  <a:pt x="6" y="84"/>
                  <a:pt x="6" y="84"/>
                </a:cubicBezTo>
                <a:cubicBezTo>
                  <a:pt x="3" y="84"/>
                  <a:pt x="0" y="87"/>
                  <a:pt x="0" y="90"/>
                </a:cubicBezTo>
                <a:cubicBezTo>
                  <a:pt x="0" y="93"/>
                  <a:pt x="3" y="96"/>
                  <a:pt x="6" y="96"/>
                </a:cubicBezTo>
                <a:cubicBezTo>
                  <a:pt x="66" y="96"/>
                  <a:pt x="66" y="96"/>
                  <a:pt x="66" y="96"/>
                </a:cubicBezTo>
                <a:cubicBezTo>
                  <a:pt x="69" y="96"/>
                  <a:pt x="72" y="93"/>
                  <a:pt x="72" y="90"/>
                </a:cubicBezTo>
                <a:cubicBezTo>
                  <a:pt x="72" y="87"/>
                  <a:pt x="69" y="84"/>
                  <a:pt x="66" y="84"/>
                </a:cubicBezTo>
                <a:cubicBezTo>
                  <a:pt x="42" y="84"/>
                  <a:pt x="42" y="84"/>
                  <a:pt x="42" y="84"/>
                </a:cubicBezTo>
                <a:cubicBezTo>
                  <a:pt x="42" y="66"/>
                  <a:pt x="42" y="66"/>
                  <a:pt x="42" y="66"/>
                </a:cubicBezTo>
                <a:cubicBezTo>
                  <a:pt x="66" y="63"/>
                  <a:pt x="72" y="42"/>
                  <a:pt x="72" y="3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9" name="Freeform 82"/>
          <p:cNvSpPr/>
          <p:nvPr/>
        </p:nvSpPr>
        <p:spPr bwMode="auto">
          <a:xfrm>
            <a:off x="3006881" y="3127123"/>
            <a:ext cx="82235" cy="218432"/>
          </a:xfrm>
          <a:custGeom>
            <a:avLst/>
            <a:gdLst>
              <a:gd name="T0" fmla="*/ 18 w 36"/>
              <a:gd name="T1" fmla="*/ 96 h 96"/>
              <a:gd name="T2" fmla="*/ 36 w 36"/>
              <a:gd name="T3" fmla="*/ 78 h 96"/>
              <a:gd name="T4" fmla="*/ 36 w 36"/>
              <a:gd name="T5" fmla="*/ 54 h 96"/>
              <a:gd name="T6" fmla="*/ 0 w 36"/>
              <a:gd name="T7" fmla="*/ 54 h 96"/>
              <a:gd name="T8" fmla="*/ 0 w 36"/>
              <a:gd name="T9" fmla="*/ 48 h 96"/>
              <a:gd name="T10" fmla="*/ 36 w 36"/>
              <a:gd name="T11" fmla="*/ 48 h 96"/>
              <a:gd name="T12" fmla="*/ 36 w 36"/>
              <a:gd name="T13" fmla="*/ 18 h 96"/>
              <a:gd name="T14" fmla="*/ 18 w 36"/>
              <a:gd name="T15" fmla="*/ 0 h 96"/>
              <a:gd name="T16" fmla="*/ 0 w 36"/>
              <a:gd name="T17" fmla="*/ 18 h 96"/>
              <a:gd name="T18" fmla="*/ 0 w 36"/>
              <a:gd name="T19" fmla="*/ 78 h 96"/>
              <a:gd name="T20" fmla="*/ 18 w 36"/>
              <a:gd name="T21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" h="96">
                <a:moveTo>
                  <a:pt x="18" y="96"/>
                </a:moveTo>
                <a:cubicBezTo>
                  <a:pt x="28" y="96"/>
                  <a:pt x="36" y="88"/>
                  <a:pt x="36" y="78"/>
                </a:cubicBezTo>
                <a:cubicBezTo>
                  <a:pt x="36" y="54"/>
                  <a:pt x="36" y="54"/>
                  <a:pt x="36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48"/>
                  <a:pt x="0" y="48"/>
                  <a:pt x="0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8"/>
                  <a:pt x="2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8"/>
                  <a:pt x="8" y="96"/>
                  <a:pt x="18" y="96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0" name="Freeform 83"/>
          <p:cNvSpPr/>
          <p:nvPr/>
        </p:nvSpPr>
        <p:spPr bwMode="auto">
          <a:xfrm>
            <a:off x="3559399" y="3134830"/>
            <a:ext cx="226148" cy="344354"/>
          </a:xfrm>
          <a:custGeom>
            <a:avLst/>
            <a:gdLst>
              <a:gd name="T0" fmla="*/ 57 w 99"/>
              <a:gd name="T1" fmla="*/ 0 h 151"/>
              <a:gd name="T2" fmla="*/ 45 w 99"/>
              <a:gd name="T3" fmla="*/ 0 h 151"/>
              <a:gd name="T4" fmla="*/ 45 w 99"/>
              <a:gd name="T5" fmla="*/ 102 h 151"/>
              <a:gd name="T6" fmla="*/ 1 w 99"/>
              <a:gd name="T7" fmla="*/ 122 h 151"/>
              <a:gd name="T8" fmla="*/ 5 w 99"/>
              <a:gd name="T9" fmla="*/ 136 h 151"/>
              <a:gd name="T10" fmla="*/ 58 w 99"/>
              <a:gd name="T11" fmla="*/ 128 h 151"/>
              <a:gd name="T12" fmla="*/ 63 w 99"/>
              <a:gd name="T13" fmla="*/ 98 h 151"/>
              <a:gd name="T14" fmla="*/ 63 w 99"/>
              <a:gd name="T15" fmla="*/ 36 h 151"/>
              <a:gd name="T16" fmla="*/ 83 w 99"/>
              <a:gd name="T17" fmla="*/ 58 h 151"/>
              <a:gd name="T18" fmla="*/ 80 w 99"/>
              <a:gd name="T19" fmla="*/ 80 h 151"/>
              <a:gd name="T20" fmla="*/ 79 w 99"/>
              <a:gd name="T21" fmla="*/ 85 h 151"/>
              <a:gd name="T22" fmla="*/ 89 w 99"/>
              <a:gd name="T23" fmla="*/ 77 h 151"/>
              <a:gd name="T24" fmla="*/ 93 w 99"/>
              <a:gd name="T25" fmla="*/ 65 h 151"/>
              <a:gd name="T26" fmla="*/ 57 w 99"/>
              <a:gd name="T27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9" h="151">
                <a:moveTo>
                  <a:pt x="57" y="0"/>
                </a:moveTo>
                <a:cubicBezTo>
                  <a:pt x="45" y="0"/>
                  <a:pt x="45" y="0"/>
                  <a:pt x="45" y="0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27" y="93"/>
                  <a:pt x="5" y="105"/>
                  <a:pt x="1" y="122"/>
                </a:cubicBezTo>
                <a:cubicBezTo>
                  <a:pt x="0" y="127"/>
                  <a:pt x="2" y="133"/>
                  <a:pt x="5" y="136"/>
                </a:cubicBezTo>
                <a:cubicBezTo>
                  <a:pt x="17" y="151"/>
                  <a:pt x="45" y="144"/>
                  <a:pt x="58" y="128"/>
                </a:cubicBezTo>
                <a:cubicBezTo>
                  <a:pt x="64" y="120"/>
                  <a:pt x="63" y="114"/>
                  <a:pt x="63" y="98"/>
                </a:cubicBezTo>
                <a:cubicBezTo>
                  <a:pt x="63" y="36"/>
                  <a:pt x="63" y="36"/>
                  <a:pt x="63" y="36"/>
                </a:cubicBezTo>
                <a:cubicBezTo>
                  <a:pt x="71" y="42"/>
                  <a:pt x="80" y="47"/>
                  <a:pt x="83" y="58"/>
                </a:cubicBezTo>
                <a:cubicBezTo>
                  <a:pt x="85" y="64"/>
                  <a:pt x="83" y="75"/>
                  <a:pt x="80" y="80"/>
                </a:cubicBezTo>
                <a:cubicBezTo>
                  <a:pt x="80" y="82"/>
                  <a:pt x="78" y="83"/>
                  <a:pt x="79" y="85"/>
                </a:cubicBezTo>
                <a:cubicBezTo>
                  <a:pt x="84" y="89"/>
                  <a:pt x="87" y="81"/>
                  <a:pt x="89" y="77"/>
                </a:cubicBezTo>
                <a:cubicBezTo>
                  <a:pt x="90" y="73"/>
                  <a:pt x="92" y="68"/>
                  <a:pt x="93" y="65"/>
                </a:cubicBezTo>
                <a:cubicBezTo>
                  <a:pt x="99" y="29"/>
                  <a:pt x="60" y="27"/>
                  <a:pt x="57" y="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1" name="Freeform 84"/>
          <p:cNvSpPr>
            <a:spLocks noEditPoints="1"/>
          </p:cNvSpPr>
          <p:nvPr/>
        </p:nvSpPr>
        <p:spPr bwMode="auto">
          <a:xfrm>
            <a:off x="4119631" y="3152823"/>
            <a:ext cx="349502" cy="328936"/>
          </a:xfrm>
          <a:custGeom>
            <a:avLst/>
            <a:gdLst>
              <a:gd name="T0" fmla="*/ 104 w 154"/>
              <a:gd name="T1" fmla="*/ 69 h 144"/>
              <a:gd name="T2" fmla="*/ 115 w 154"/>
              <a:gd name="T3" fmla="*/ 66 h 144"/>
              <a:gd name="T4" fmla="*/ 149 w 154"/>
              <a:gd name="T5" fmla="*/ 6 h 144"/>
              <a:gd name="T6" fmla="*/ 129 w 154"/>
              <a:gd name="T7" fmla="*/ 6 h 144"/>
              <a:gd name="T8" fmla="*/ 119 w 154"/>
              <a:gd name="T9" fmla="*/ 6 h 144"/>
              <a:gd name="T10" fmla="*/ 119 w 154"/>
              <a:gd name="T11" fmla="*/ 0 h 144"/>
              <a:gd name="T12" fmla="*/ 35 w 154"/>
              <a:gd name="T13" fmla="*/ 0 h 144"/>
              <a:gd name="T14" fmla="*/ 35 w 154"/>
              <a:gd name="T15" fmla="*/ 6 h 144"/>
              <a:gd name="T16" fmla="*/ 25 w 154"/>
              <a:gd name="T17" fmla="*/ 6 h 144"/>
              <a:gd name="T18" fmla="*/ 5 w 154"/>
              <a:gd name="T19" fmla="*/ 6 h 144"/>
              <a:gd name="T20" fmla="*/ 39 w 154"/>
              <a:gd name="T21" fmla="*/ 66 h 144"/>
              <a:gd name="T22" fmla="*/ 50 w 154"/>
              <a:gd name="T23" fmla="*/ 69 h 144"/>
              <a:gd name="T24" fmla="*/ 71 w 154"/>
              <a:gd name="T25" fmla="*/ 83 h 144"/>
              <a:gd name="T26" fmla="*/ 71 w 154"/>
              <a:gd name="T27" fmla="*/ 126 h 144"/>
              <a:gd name="T28" fmla="*/ 35 w 154"/>
              <a:gd name="T29" fmla="*/ 144 h 144"/>
              <a:gd name="T30" fmla="*/ 119 w 154"/>
              <a:gd name="T31" fmla="*/ 144 h 144"/>
              <a:gd name="T32" fmla="*/ 83 w 154"/>
              <a:gd name="T33" fmla="*/ 126 h 144"/>
              <a:gd name="T34" fmla="*/ 83 w 154"/>
              <a:gd name="T35" fmla="*/ 83 h 144"/>
              <a:gd name="T36" fmla="*/ 104 w 154"/>
              <a:gd name="T37" fmla="*/ 69 h 144"/>
              <a:gd name="T38" fmla="*/ 119 w 154"/>
              <a:gd name="T39" fmla="*/ 26 h 144"/>
              <a:gd name="T40" fmla="*/ 119 w 154"/>
              <a:gd name="T41" fmla="*/ 12 h 144"/>
              <a:gd name="T42" fmla="*/ 129 w 154"/>
              <a:gd name="T43" fmla="*/ 12 h 144"/>
              <a:gd name="T44" fmla="*/ 143 w 154"/>
              <a:gd name="T45" fmla="*/ 12 h 144"/>
              <a:gd name="T46" fmla="*/ 113 w 154"/>
              <a:gd name="T47" fmla="*/ 60 h 144"/>
              <a:gd name="T48" fmla="*/ 109 w 154"/>
              <a:gd name="T49" fmla="*/ 62 h 144"/>
              <a:gd name="T50" fmla="*/ 119 w 154"/>
              <a:gd name="T51" fmla="*/ 26 h 144"/>
              <a:gd name="T52" fmla="*/ 41 w 154"/>
              <a:gd name="T53" fmla="*/ 60 h 144"/>
              <a:gd name="T54" fmla="*/ 11 w 154"/>
              <a:gd name="T55" fmla="*/ 12 h 144"/>
              <a:gd name="T56" fmla="*/ 25 w 154"/>
              <a:gd name="T57" fmla="*/ 12 h 144"/>
              <a:gd name="T58" fmla="*/ 35 w 154"/>
              <a:gd name="T59" fmla="*/ 12 h 144"/>
              <a:gd name="T60" fmla="*/ 35 w 154"/>
              <a:gd name="T61" fmla="*/ 26 h 144"/>
              <a:gd name="T62" fmla="*/ 45 w 154"/>
              <a:gd name="T63" fmla="*/ 62 h 144"/>
              <a:gd name="T64" fmla="*/ 41 w 154"/>
              <a:gd name="T65" fmla="*/ 60 h 144"/>
              <a:gd name="T66" fmla="*/ 77 w 154"/>
              <a:gd name="T67" fmla="*/ 53 h 144"/>
              <a:gd name="T68" fmla="*/ 58 w 154"/>
              <a:gd name="T69" fmla="*/ 66 h 144"/>
              <a:gd name="T70" fmla="*/ 65 w 154"/>
              <a:gd name="T71" fmla="*/ 44 h 144"/>
              <a:gd name="T72" fmla="*/ 47 w 154"/>
              <a:gd name="T73" fmla="*/ 31 h 144"/>
              <a:gd name="T74" fmla="*/ 70 w 154"/>
              <a:gd name="T75" fmla="*/ 30 h 144"/>
              <a:gd name="T76" fmla="*/ 77 w 154"/>
              <a:gd name="T77" fmla="*/ 9 h 144"/>
              <a:gd name="T78" fmla="*/ 84 w 154"/>
              <a:gd name="T79" fmla="*/ 30 h 144"/>
              <a:gd name="T80" fmla="*/ 107 w 154"/>
              <a:gd name="T81" fmla="*/ 31 h 144"/>
              <a:gd name="T82" fmla="*/ 89 w 154"/>
              <a:gd name="T83" fmla="*/ 44 h 144"/>
              <a:gd name="T84" fmla="*/ 96 w 154"/>
              <a:gd name="T85" fmla="*/ 66 h 144"/>
              <a:gd name="T86" fmla="*/ 77 w 154"/>
              <a:gd name="T87" fmla="*/ 5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4" h="144">
                <a:moveTo>
                  <a:pt x="104" y="69"/>
                </a:moveTo>
                <a:cubicBezTo>
                  <a:pt x="107" y="69"/>
                  <a:pt x="110" y="68"/>
                  <a:pt x="115" y="66"/>
                </a:cubicBezTo>
                <a:cubicBezTo>
                  <a:pt x="154" y="54"/>
                  <a:pt x="149" y="6"/>
                  <a:pt x="14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0"/>
                  <a:pt x="119" y="0"/>
                  <a:pt x="11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0" y="54"/>
                  <a:pt x="39" y="66"/>
                </a:cubicBezTo>
                <a:cubicBezTo>
                  <a:pt x="43" y="67"/>
                  <a:pt x="47" y="69"/>
                  <a:pt x="50" y="69"/>
                </a:cubicBezTo>
                <a:cubicBezTo>
                  <a:pt x="56" y="76"/>
                  <a:pt x="63" y="82"/>
                  <a:pt x="71" y="83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1" y="127"/>
                  <a:pt x="35" y="135"/>
                  <a:pt x="35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35"/>
                  <a:pt x="103" y="127"/>
                  <a:pt x="83" y="126"/>
                </a:cubicBezTo>
                <a:cubicBezTo>
                  <a:pt x="83" y="83"/>
                  <a:pt x="83" y="83"/>
                  <a:pt x="83" y="83"/>
                </a:cubicBezTo>
                <a:cubicBezTo>
                  <a:pt x="91" y="82"/>
                  <a:pt x="98" y="77"/>
                  <a:pt x="104" y="69"/>
                </a:cubicBezTo>
                <a:moveTo>
                  <a:pt x="119" y="26"/>
                </a:moveTo>
                <a:cubicBezTo>
                  <a:pt x="119" y="12"/>
                  <a:pt x="119" y="12"/>
                  <a:pt x="119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24"/>
                  <a:pt x="140" y="52"/>
                  <a:pt x="113" y="60"/>
                </a:cubicBezTo>
                <a:cubicBezTo>
                  <a:pt x="112" y="61"/>
                  <a:pt x="111" y="61"/>
                  <a:pt x="109" y="62"/>
                </a:cubicBezTo>
                <a:cubicBezTo>
                  <a:pt x="115" y="51"/>
                  <a:pt x="119" y="38"/>
                  <a:pt x="119" y="26"/>
                </a:cubicBezTo>
                <a:close/>
                <a:moveTo>
                  <a:pt x="41" y="60"/>
                </a:moveTo>
                <a:cubicBezTo>
                  <a:pt x="14" y="52"/>
                  <a:pt x="11" y="24"/>
                  <a:pt x="11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8"/>
                  <a:pt x="39" y="51"/>
                  <a:pt x="45" y="62"/>
                </a:cubicBezTo>
                <a:cubicBezTo>
                  <a:pt x="43" y="61"/>
                  <a:pt x="42" y="61"/>
                  <a:pt x="41" y="60"/>
                </a:cubicBezTo>
                <a:moveTo>
                  <a:pt x="77" y="53"/>
                </a:moveTo>
                <a:cubicBezTo>
                  <a:pt x="58" y="66"/>
                  <a:pt x="58" y="66"/>
                  <a:pt x="58" y="66"/>
                </a:cubicBezTo>
                <a:cubicBezTo>
                  <a:pt x="65" y="44"/>
                  <a:pt x="65" y="44"/>
                  <a:pt x="65" y="44"/>
                </a:cubicBezTo>
                <a:cubicBezTo>
                  <a:pt x="47" y="31"/>
                  <a:pt x="47" y="31"/>
                  <a:pt x="47" y="31"/>
                </a:cubicBezTo>
                <a:cubicBezTo>
                  <a:pt x="70" y="30"/>
                  <a:pt x="70" y="30"/>
                  <a:pt x="70" y="30"/>
                </a:cubicBezTo>
                <a:cubicBezTo>
                  <a:pt x="77" y="9"/>
                  <a:pt x="77" y="9"/>
                  <a:pt x="77" y="9"/>
                </a:cubicBezTo>
                <a:cubicBezTo>
                  <a:pt x="84" y="30"/>
                  <a:pt x="84" y="30"/>
                  <a:pt x="84" y="30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66"/>
                  <a:pt x="96" y="66"/>
                  <a:pt x="96" y="66"/>
                </a:cubicBezTo>
                <a:lnTo>
                  <a:pt x="77" y="5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2" name="Oval 85"/>
          <p:cNvSpPr>
            <a:spLocks noChangeArrowheads="1"/>
          </p:cNvSpPr>
          <p:nvPr/>
        </p:nvSpPr>
        <p:spPr bwMode="auto">
          <a:xfrm>
            <a:off x="4885450" y="3263322"/>
            <a:ext cx="82235" cy="8223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3" name="Freeform 86"/>
          <p:cNvSpPr>
            <a:spLocks noEditPoints="1"/>
          </p:cNvSpPr>
          <p:nvPr/>
        </p:nvSpPr>
        <p:spPr bwMode="auto">
          <a:xfrm>
            <a:off x="4749247" y="3168239"/>
            <a:ext cx="326372" cy="244131"/>
          </a:xfrm>
          <a:custGeom>
            <a:avLst/>
            <a:gdLst>
              <a:gd name="T0" fmla="*/ 132 w 144"/>
              <a:gd name="T1" fmla="*/ 12 h 108"/>
              <a:gd name="T2" fmla="*/ 60 w 144"/>
              <a:gd name="T3" fmla="*/ 12 h 108"/>
              <a:gd name="T4" fmla="*/ 48 w 144"/>
              <a:gd name="T5" fmla="*/ 0 h 108"/>
              <a:gd name="T6" fmla="*/ 36 w 144"/>
              <a:gd name="T7" fmla="*/ 0 h 108"/>
              <a:gd name="T8" fmla="*/ 24 w 144"/>
              <a:gd name="T9" fmla="*/ 12 h 108"/>
              <a:gd name="T10" fmla="*/ 12 w 144"/>
              <a:gd name="T11" fmla="*/ 12 h 108"/>
              <a:gd name="T12" fmla="*/ 0 w 144"/>
              <a:gd name="T13" fmla="*/ 24 h 108"/>
              <a:gd name="T14" fmla="*/ 12 w 144"/>
              <a:gd name="T15" fmla="*/ 24 h 108"/>
              <a:gd name="T16" fmla="*/ 24 w 144"/>
              <a:gd name="T17" fmla="*/ 36 h 108"/>
              <a:gd name="T18" fmla="*/ 24 w 144"/>
              <a:gd name="T19" fmla="*/ 84 h 108"/>
              <a:gd name="T20" fmla="*/ 12 w 144"/>
              <a:gd name="T21" fmla="*/ 96 h 108"/>
              <a:gd name="T22" fmla="*/ 0 w 144"/>
              <a:gd name="T23" fmla="*/ 96 h 108"/>
              <a:gd name="T24" fmla="*/ 12 w 144"/>
              <a:gd name="T25" fmla="*/ 108 h 108"/>
              <a:gd name="T26" fmla="*/ 132 w 144"/>
              <a:gd name="T27" fmla="*/ 108 h 108"/>
              <a:gd name="T28" fmla="*/ 144 w 144"/>
              <a:gd name="T29" fmla="*/ 96 h 108"/>
              <a:gd name="T30" fmla="*/ 144 w 144"/>
              <a:gd name="T31" fmla="*/ 24 h 108"/>
              <a:gd name="T32" fmla="*/ 132 w 144"/>
              <a:gd name="T33" fmla="*/ 12 h 108"/>
              <a:gd name="T34" fmla="*/ 78 w 144"/>
              <a:gd name="T35" fmla="*/ 90 h 108"/>
              <a:gd name="T36" fmla="*/ 48 w 144"/>
              <a:gd name="T37" fmla="*/ 60 h 108"/>
              <a:gd name="T38" fmla="*/ 78 w 144"/>
              <a:gd name="T39" fmla="*/ 30 h 108"/>
              <a:gd name="T40" fmla="*/ 108 w 144"/>
              <a:gd name="T41" fmla="*/ 60 h 108"/>
              <a:gd name="T42" fmla="*/ 78 w 144"/>
              <a:gd name="T43" fmla="*/ 90 h 108"/>
              <a:gd name="T44" fmla="*/ 123 w 144"/>
              <a:gd name="T45" fmla="*/ 48 h 108"/>
              <a:gd name="T46" fmla="*/ 114 w 144"/>
              <a:gd name="T47" fmla="*/ 39 h 108"/>
              <a:gd name="T48" fmla="*/ 123 w 144"/>
              <a:gd name="T49" fmla="*/ 30 h 108"/>
              <a:gd name="T50" fmla="*/ 132 w 144"/>
              <a:gd name="T51" fmla="*/ 39 h 108"/>
              <a:gd name="T52" fmla="*/ 123 w 144"/>
              <a:gd name="T53" fmla="*/ 4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08">
                <a:moveTo>
                  <a:pt x="132" y="12"/>
                </a:moveTo>
                <a:cubicBezTo>
                  <a:pt x="60" y="12"/>
                  <a:pt x="60" y="12"/>
                  <a:pt x="60" y="12"/>
                </a:cubicBezTo>
                <a:cubicBezTo>
                  <a:pt x="60" y="5"/>
                  <a:pt x="55" y="0"/>
                  <a:pt x="4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29" y="0"/>
                  <a:pt x="24" y="5"/>
                  <a:pt x="24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5" y="12"/>
                  <a:pt x="0" y="17"/>
                  <a:pt x="0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9" y="24"/>
                  <a:pt x="24" y="29"/>
                  <a:pt x="24" y="36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91"/>
                  <a:pt x="19" y="96"/>
                  <a:pt x="12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5" y="108"/>
                  <a:pt x="12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9" y="108"/>
                  <a:pt x="144" y="103"/>
                  <a:pt x="144" y="96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4" y="17"/>
                  <a:pt x="139" y="12"/>
                  <a:pt x="132" y="12"/>
                </a:cubicBezTo>
                <a:moveTo>
                  <a:pt x="78" y="90"/>
                </a:moveTo>
                <a:cubicBezTo>
                  <a:pt x="61" y="90"/>
                  <a:pt x="48" y="77"/>
                  <a:pt x="48" y="60"/>
                </a:cubicBezTo>
                <a:cubicBezTo>
                  <a:pt x="48" y="43"/>
                  <a:pt x="61" y="30"/>
                  <a:pt x="78" y="30"/>
                </a:cubicBezTo>
                <a:cubicBezTo>
                  <a:pt x="95" y="30"/>
                  <a:pt x="108" y="43"/>
                  <a:pt x="108" y="60"/>
                </a:cubicBezTo>
                <a:cubicBezTo>
                  <a:pt x="108" y="77"/>
                  <a:pt x="95" y="90"/>
                  <a:pt x="78" y="90"/>
                </a:cubicBezTo>
                <a:moveTo>
                  <a:pt x="123" y="48"/>
                </a:moveTo>
                <a:cubicBezTo>
                  <a:pt x="118" y="48"/>
                  <a:pt x="114" y="44"/>
                  <a:pt x="114" y="39"/>
                </a:cubicBezTo>
                <a:cubicBezTo>
                  <a:pt x="114" y="34"/>
                  <a:pt x="118" y="30"/>
                  <a:pt x="123" y="30"/>
                </a:cubicBezTo>
                <a:cubicBezTo>
                  <a:pt x="128" y="30"/>
                  <a:pt x="132" y="34"/>
                  <a:pt x="132" y="39"/>
                </a:cubicBezTo>
                <a:cubicBezTo>
                  <a:pt x="132" y="44"/>
                  <a:pt x="128" y="48"/>
                  <a:pt x="123" y="48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4" name="Rectangle 87"/>
          <p:cNvSpPr>
            <a:spLocks noChangeArrowheads="1"/>
          </p:cNvSpPr>
          <p:nvPr/>
        </p:nvSpPr>
        <p:spPr bwMode="auto">
          <a:xfrm>
            <a:off x="5008804" y="3235056"/>
            <a:ext cx="41117" cy="4111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5" name="Rectangle 88"/>
          <p:cNvSpPr>
            <a:spLocks noChangeArrowheads="1"/>
          </p:cNvSpPr>
          <p:nvPr/>
        </p:nvSpPr>
        <p:spPr bwMode="auto">
          <a:xfrm>
            <a:off x="5008804" y="3235056"/>
            <a:ext cx="41117" cy="4111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6" name="Oval 89"/>
          <p:cNvSpPr>
            <a:spLocks noChangeArrowheads="1"/>
          </p:cNvSpPr>
          <p:nvPr/>
        </p:nvSpPr>
        <p:spPr bwMode="auto">
          <a:xfrm>
            <a:off x="5008804" y="3235056"/>
            <a:ext cx="41117" cy="4111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7" name="Freeform 90"/>
          <p:cNvSpPr/>
          <p:nvPr/>
        </p:nvSpPr>
        <p:spPr bwMode="auto">
          <a:xfrm>
            <a:off x="4749246" y="3222206"/>
            <a:ext cx="0" cy="164467"/>
          </a:xfrm>
          <a:custGeom>
            <a:avLst/>
            <a:gdLst>
              <a:gd name="T0" fmla="*/ 64 h 64"/>
              <a:gd name="T1" fmla="*/ 64 h 64"/>
              <a:gd name="T2" fmla="*/ 0 h 64"/>
              <a:gd name="T3" fmla="*/ 64 h 6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64">
                <a:moveTo>
                  <a:pt x="0" y="64"/>
                </a:moveTo>
                <a:lnTo>
                  <a:pt x="0" y="64"/>
                </a:lnTo>
                <a:lnTo>
                  <a:pt x="0" y="0"/>
                </a:lnTo>
                <a:lnTo>
                  <a:pt x="0" y="6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8" name="Rectangle 91"/>
          <p:cNvSpPr>
            <a:spLocks noChangeArrowheads="1"/>
          </p:cNvSpPr>
          <p:nvPr/>
        </p:nvSpPr>
        <p:spPr bwMode="auto">
          <a:xfrm>
            <a:off x="4749248" y="3222206"/>
            <a:ext cx="53967" cy="16446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9" name="Rectangle 92"/>
          <p:cNvSpPr>
            <a:spLocks noChangeArrowheads="1"/>
          </p:cNvSpPr>
          <p:nvPr/>
        </p:nvSpPr>
        <p:spPr bwMode="auto">
          <a:xfrm>
            <a:off x="4749248" y="3222206"/>
            <a:ext cx="53967" cy="16446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0" name="Freeform 93"/>
          <p:cNvSpPr/>
          <p:nvPr/>
        </p:nvSpPr>
        <p:spPr bwMode="auto">
          <a:xfrm>
            <a:off x="4749248" y="3222206"/>
            <a:ext cx="53967" cy="164467"/>
          </a:xfrm>
          <a:custGeom>
            <a:avLst/>
            <a:gdLst>
              <a:gd name="T0" fmla="*/ 12 w 24"/>
              <a:gd name="T1" fmla="*/ 0 h 72"/>
              <a:gd name="T2" fmla="*/ 0 w 24"/>
              <a:gd name="T3" fmla="*/ 0 h 72"/>
              <a:gd name="T4" fmla="*/ 0 w 24"/>
              <a:gd name="T5" fmla="*/ 0 h 72"/>
              <a:gd name="T6" fmla="*/ 0 w 24"/>
              <a:gd name="T7" fmla="*/ 72 h 72"/>
              <a:gd name="T8" fmla="*/ 12 w 24"/>
              <a:gd name="T9" fmla="*/ 72 h 72"/>
              <a:gd name="T10" fmla="*/ 24 w 24"/>
              <a:gd name="T11" fmla="*/ 60 h 72"/>
              <a:gd name="T12" fmla="*/ 24 w 24"/>
              <a:gd name="T13" fmla="*/ 12 h 72"/>
              <a:gd name="T14" fmla="*/ 12 w 24"/>
              <a:gd name="T15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72">
                <a:moveTo>
                  <a:pt x="1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9" y="72"/>
                  <a:pt x="24" y="67"/>
                  <a:pt x="24" y="60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19" y="0"/>
                  <a:pt x="12" y="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1" name="Rectangle 94"/>
          <p:cNvSpPr>
            <a:spLocks noChangeArrowheads="1"/>
          </p:cNvSpPr>
          <p:nvPr/>
        </p:nvSpPr>
        <p:spPr bwMode="auto">
          <a:xfrm>
            <a:off x="5623001" y="3150250"/>
            <a:ext cx="53967" cy="16189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2" name="Rectangle 95"/>
          <p:cNvSpPr>
            <a:spLocks noChangeArrowheads="1"/>
          </p:cNvSpPr>
          <p:nvPr/>
        </p:nvSpPr>
        <p:spPr bwMode="auto">
          <a:xfrm>
            <a:off x="5623001" y="3150250"/>
            <a:ext cx="53967" cy="16189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3" name="Rectangle 96"/>
          <p:cNvSpPr>
            <a:spLocks noChangeArrowheads="1"/>
          </p:cNvSpPr>
          <p:nvPr/>
        </p:nvSpPr>
        <p:spPr bwMode="auto">
          <a:xfrm>
            <a:off x="5623001" y="3150250"/>
            <a:ext cx="53967" cy="16189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4" name="Rectangle 97"/>
          <p:cNvSpPr>
            <a:spLocks noChangeArrowheads="1"/>
          </p:cNvSpPr>
          <p:nvPr/>
        </p:nvSpPr>
        <p:spPr bwMode="auto">
          <a:xfrm>
            <a:off x="5623001" y="3150250"/>
            <a:ext cx="53967" cy="16189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5" name="Rectangle 98"/>
          <p:cNvSpPr>
            <a:spLocks noChangeArrowheads="1"/>
          </p:cNvSpPr>
          <p:nvPr/>
        </p:nvSpPr>
        <p:spPr bwMode="auto">
          <a:xfrm>
            <a:off x="5458529" y="3150250"/>
            <a:ext cx="53967" cy="16189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6" name="Rectangle 99"/>
          <p:cNvSpPr>
            <a:spLocks noChangeArrowheads="1"/>
          </p:cNvSpPr>
          <p:nvPr/>
        </p:nvSpPr>
        <p:spPr bwMode="auto">
          <a:xfrm>
            <a:off x="5458529" y="3150250"/>
            <a:ext cx="53967" cy="16189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7" name="Rectangle 100"/>
          <p:cNvSpPr>
            <a:spLocks noChangeArrowheads="1"/>
          </p:cNvSpPr>
          <p:nvPr/>
        </p:nvSpPr>
        <p:spPr bwMode="auto">
          <a:xfrm>
            <a:off x="5458529" y="3150250"/>
            <a:ext cx="53967" cy="16189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8" name="Rectangle 101"/>
          <p:cNvSpPr>
            <a:spLocks noChangeArrowheads="1"/>
          </p:cNvSpPr>
          <p:nvPr/>
        </p:nvSpPr>
        <p:spPr bwMode="auto">
          <a:xfrm>
            <a:off x="5458529" y="3150250"/>
            <a:ext cx="53967" cy="16189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9" name="Freeform 102"/>
          <p:cNvSpPr/>
          <p:nvPr/>
        </p:nvSpPr>
        <p:spPr bwMode="auto">
          <a:xfrm>
            <a:off x="5432830" y="3227344"/>
            <a:ext cx="272405" cy="259550"/>
          </a:xfrm>
          <a:custGeom>
            <a:avLst/>
            <a:gdLst>
              <a:gd name="T0" fmla="*/ 53 w 106"/>
              <a:gd name="T1" fmla="*/ 0 h 101"/>
              <a:gd name="T2" fmla="*/ 66 w 106"/>
              <a:gd name="T3" fmla="*/ 38 h 101"/>
              <a:gd name="T4" fmla="*/ 106 w 106"/>
              <a:gd name="T5" fmla="*/ 39 h 101"/>
              <a:gd name="T6" fmla="*/ 74 w 106"/>
              <a:gd name="T7" fmla="*/ 63 h 101"/>
              <a:gd name="T8" fmla="*/ 85 w 106"/>
              <a:gd name="T9" fmla="*/ 101 h 101"/>
              <a:gd name="T10" fmla="*/ 53 w 106"/>
              <a:gd name="T11" fmla="*/ 78 h 101"/>
              <a:gd name="T12" fmla="*/ 20 w 106"/>
              <a:gd name="T13" fmla="*/ 101 h 101"/>
              <a:gd name="T14" fmla="*/ 31 w 106"/>
              <a:gd name="T15" fmla="*/ 63 h 101"/>
              <a:gd name="T16" fmla="*/ 0 w 106"/>
              <a:gd name="T17" fmla="*/ 39 h 101"/>
              <a:gd name="T18" fmla="*/ 39 w 106"/>
              <a:gd name="T19" fmla="*/ 38 h 101"/>
              <a:gd name="T20" fmla="*/ 53 w 106"/>
              <a:gd name="T21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" h="101">
                <a:moveTo>
                  <a:pt x="53" y="0"/>
                </a:moveTo>
                <a:lnTo>
                  <a:pt x="66" y="38"/>
                </a:lnTo>
                <a:lnTo>
                  <a:pt x="106" y="39"/>
                </a:lnTo>
                <a:lnTo>
                  <a:pt x="74" y="63"/>
                </a:lnTo>
                <a:lnTo>
                  <a:pt x="85" y="101"/>
                </a:lnTo>
                <a:lnTo>
                  <a:pt x="53" y="78"/>
                </a:lnTo>
                <a:lnTo>
                  <a:pt x="20" y="101"/>
                </a:lnTo>
                <a:lnTo>
                  <a:pt x="31" y="63"/>
                </a:lnTo>
                <a:lnTo>
                  <a:pt x="0" y="39"/>
                </a:lnTo>
                <a:lnTo>
                  <a:pt x="39" y="38"/>
                </a:lnTo>
                <a:lnTo>
                  <a:pt x="53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0" name="Freeform 103"/>
          <p:cNvSpPr/>
          <p:nvPr/>
        </p:nvSpPr>
        <p:spPr bwMode="auto">
          <a:xfrm>
            <a:off x="5432830" y="3227344"/>
            <a:ext cx="272405" cy="259550"/>
          </a:xfrm>
          <a:custGeom>
            <a:avLst/>
            <a:gdLst>
              <a:gd name="T0" fmla="*/ 53 w 106"/>
              <a:gd name="T1" fmla="*/ 0 h 101"/>
              <a:gd name="T2" fmla="*/ 66 w 106"/>
              <a:gd name="T3" fmla="*/ 38 h 101"/>
              <a:gd name="T4" fmla="*/ 106 w 106"/>
              <a:gd name="T5" fmla="*/ 39 h 101"/>
              <a:gd name="T6" fmla="*/ 74 w 106"/>
              <a:gd name="T7" fmla="*/ 63 h 101"/>
              <a:gd name="T8" fmla="*/ 85 w 106"/>
              <a:gd name="T9" fmla="*/ 101 h 101"/>
              <a:gd name="T10" fmla="*/ 53 w 106"/>
              <a:gd name="T11" fmla="*/ 78 h 101"/>
              <a:gd name="T12" fmla="*/ 20 w 106"/>
              <a:gd name="T13" fmla="*/ 101 h 101"/>
              <a:gd name="T14" fmla="*/ 31 w 106"/>
              <a:gd name="T15" fmla="*/ 63 h 101"/>
              <a:gd name="T16" fmla="*/ 0 w 106"/>
              <a:gd name="T17" fmla="*/ 39 h 101"/>
              <a:gd name="T18" fmla="*/ 39 w 106"/>
              <a:gd name="T19" fmla="*/ 38 h 101"/>
              <a:gd name="T20" fmla="*/ 53 w 106"/>
              <a:gd name="T21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" h="101">
                <a:moveTo>
                  <a:pt x="53" y="0"/>
                </a:moveTo>
                <a:lnTo>
                  <a:pt x="66" y="38"/>
                </a:lnTo>
                <a:lnTo>
                  <a:pt x="106" y="39"/>
                </a:lnTo>
                <a:lnTo>
                  <a:pt x="74" y="63"/>
                </a:lnTo>
                <a:lnTo>
                  <a:pt x="85" y="101"/>
                </a:lnTo>
                <a:lnTo>
                  <a:pt x="53" y="78"/>
                </a:lnTo>
                <a:lnTo>
                  <a:pt x="20" y="101"/>
                </a:lnTo>
                <a:lnTo>
                  <a:pt x="31" y="63"/>
                </a:lnTo>
                <a:lnTo>
                  <a:pt x="0" y="39"/>
                </a:lnTo>
                <a:lnTo>
                  <a:pt x="39" y="38"/>
                </a:lnTo>
                <a:lnTo>
                  <a:pt x="53" y="0"/>
                </a:ln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1" name="Rectangle 104"/>
          <p:cNvSpPr>
            <a:spLocks noChangeArrowheads="1"/>
          </p:cNvSpPr>
          <p:nvPr/>
        </p:nvSpPr>
        <p:spPr bwMode="auto">
          <a:xfrm>
            <a:off x="5540765" y="3150250"/>
            <a:ext cx="53967" cy="12078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2" name="Rectangle 105"/>
          <p:cNvSpPr>
            <a:spLocks noChangeArrowheads="1"/>
          </p:cNvSpPr>
          <p:nvPr/>
        </p:nvSpPr>
        <p:spPr bwMode="auto">
          <a:xfrm>
            <a:off x="5540765" y="3150250"/>
            <a:ext cx="53967" cy="12078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3" name="Freeform 106"/>
          <p:cNvSpPr/>
          <p:nvPr/>
        </p:nvSpPr>
        <p:spPr bwMode="auto">
          <a:xfrm>
            <a:off x="5540765" y="3150250"/>
            <a:ext cx="53967" cy="120780"/>
          </a:xfrm>
          <a:custGeom>
            <a:avLst/>
            <a:gdLst>
              <a:gd name="T0" fmla="*/ 21 w 21"/>
              <a:gd name="T1" fmla="*/ 0 h 47"/>
              <a:gd name="T2" fmla="*/ 0 w 21"/>
              <a:gd name="T3" fmla="*/ 0 h 47"/>
              <a:gd name="T4" fmla="*/ 0 w 21"/>
              <a:gd name="T5" fmla="*/ 47 h 47"/>
              <a:gd name="T6" fmla="*/ 11 w 21"/>
              <a:gd name="T7" fmla="*/ 16 h 47"/>
              <a:gd name="T8" fmla="*/ 21 w 21"/>
              <a:gd name="T9" fmla="*/ 47 h 47"/>
              <a:gd name="T10" fmla="*/ 21 w 21"/>
              <a:gd name="T1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47">
                <a:moveTo>
                  <a:pt x="21" y="0"/>
                </a:moveTo>
                <a:lnTo>
                  <a:pt x="0" y="0"/>
                </a:lnTo>
                <a:lnTo>
                  <a:pt x="0" y="47"/>
                </a:lnTo>
                <a:lnTo>
                  <a:pt x="11" y="16"/>
                </a:lnTo>
                <a:lnTo>
                  <a:pt x="21" y="47"/>
                </a:lnTo>
                <a:lnTo>
                  <a:pt x="21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4" name="Freeform 107"/>
          <p:cNvSpPr/>
          <p:nvPr/>
        </p:nvSpPr>
        <p:spPr bwMode="auto">
          <a:xfrm>
            <a:off x="5540765" y="3150250"/>
            <a:ext cx="53967" cy="120780"/>
          </a:xfrm>
          <a:custGeom>
            <a:avLst/>
            <a:gdLst>
              <a:gd name="T0" fmla="*/ 21 w 21"/>
              <a:gd name="T1" fmla="*/ 0 h 47"/>
              <a:gd name="T2" fmla="*/ 0 w 21"/>
              <a:gd name="T3" fmla="*/ 0 h 47"/>
              <a:gd name="T4" fmla="*/ 0 w 21"/>
              <a:gd name="T5" fmla="*/ 47 h 47"/>
              <a:gd name="T6" fmla="*/ 11 w 21"/>
              <a:gd name="T7" fmla="*/ 16 h 47"/>
              <a:gd name="T8" fmla="*/ 21 w 21"/>
              <a:gd name="T9" fmla="*/ 47 h 47"/>
              <a:gd name="T10" fmla="*/ 21 w 21"/>
              <a:gd name="T1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47">
                <a:moveTo>
                  <a:pt x="21" y="0"/>
                </a:moveTo>
                <a:lnTo>
                  <a:pt x="0" y="0"/>
                </a:lnTo>
                <a:lnTo>
                  <a:pt x="0" y="47"/>
                </a:lnTo>
                <a:lnTo>
                  <a:pt x="11" y="16"/>
                </a:lnTo>
                <a:lnTo>
                  <a:pt x="21" y="47"/>
                </a:lnTo>
                <a:lnTo>
                  <a:pt x="21" y="0"/>
                </a:ln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5" name="Freeform 108"/>
          <p:cNvSpPr/>
          <p:nvPr/>
        </p:nvSpPr>
        <p:spPr bwMode="auto">
          <a:xfrm>
            <a:off x="6314294" y="3217066"/>
            <a:ext cx="69387" cy="218432"/>
          </a:xfrm>
          <a:custGeom>
            <a:avLst/>
            <a:gdLst>
              <a:gd name="T0" fmla="*/ 24 w 30"/>
              <a:gd name="T1" fmla="*/ 0 h 96"/>
              <a:gd name="T2" fmla="*/ 0 w 30"/>
              <a:gd name="T3" fmla="*/ 0 h 96"/>
              <a:gd name="T4" fmla="*/ 0 w 30"/>
              <a:gd name="T5" fmla="*/ 96 h 96"/>
              <a:gd name="T6" fmla="*/ 24 w 30"/>
              <a:gd name="T7" fmla="*/ 96 h 96"/>
              <a:gd name="T8" fmla="*/ 30 w 30"/>
              <a:gd name="T9" fmla="*/ 90 h 96"/>
              <a:gd name="T10" fmla="*/ 30 w 30"/>
              <a:gd name="T11" fmla="*/ 6 h 96"/>
              <a:gd name="T12" fmla="*/ 24 w 30"/>
              <a:gd name="T13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96">
                <a:moveTo>
                  <a:pt x="2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4" y="96"/>
                  <a:pt x="24" y="96"/>
                  <a:pt x="24" y="96"/>
                </a:cubicBezTo>
                <a:cubicBezTo>
                  <a:pt x="27" y="96"/>
                  <a:pt x="30" y="93"/>
                  <a:pt x="30" y="90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3"/>
                  <a:pt x="27" y="0"/>
                  <a:pt x="24" y="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6" name="Freeform 109"/>
          <p:cNvSpPr>
            <a:spLocks noEditPoints="1"/>
          </p:cNvSpPr>
          <p:nvPr/>
        </p:nvSpPr>
        <p:spPr bwMode="auto">
          <a:xfrm>
            <a:off x="6095855" y="3163101"/>
            <a:ext cx="205589" cy="272399"/>
          </a:xfrm>
          <a:custGeom>
            <a:avLst/>
            <a:gdLst>
              <a:gd name="T0" fmla="*/ 84 w 90"/>
              <a:gd name="T1" fmla="*/ 24 h 120"/>
              <a:gd name="T2" fmla="*/ 84 w 90"/>
              <a:gd name="T3" fmla="*/ 24 h 120"/>
              <a:gd name="T4" fmla="*/ 84 w 90"/>
              <a:gd name="T5" fmla="*/ 23 h 120"/>
              <a:gd name="T6" fmla="*/ 84 w 90"/>
              <a:gd name="T7" fmla="*/ 18 h 120"/>
              <a:gd name="T8" fmla="*/ 66 w 90"/>
              <a:gd name="T9" fmla="*/ 0 h 120"/>
              <a:gd name="T10" fmla="*/ 30 w 90"/>
              <a:gd name="T11" fmla="*/ 0 h 120"/>
              <a:gd name="T12" fmla="*/ 12 w 90"/>
              <a:gd name="T13" fmla="*/ 18 h 120"/>
              <a:gd name="T14" fmla="*/ 12 w 90"/>
              <a:gd name="T15" fmla="*/ 24 h 120"/>
              <a:gd name="T16" fmla="*/ 0 w 90"/>
              <a:gd name="T17" fmla="*/ 24 h 120"/>
              <a:gd name="T18" fmla="*/ 0 w 90"/>
              <a:gd name="T19" fmla="*/ 120 h 120"/>
              <a:gd name="T20" fmla="*/ 90 w 90"/>
              <a:gd name="T21" fmla="*/ 120 h 120"/>
              <a:gd name="T22" fmla="*/ 90 w 90"/>
              <a:gd name="T23" fmla="*/ 24 h 120"/>
              <a:gd name="T24" fmla="*/ 84 w 90"/>
              <a:gd name="T25" fmla="*/ 24 h 120"/>
              <a:gd name="T26" fmla="*/ 72 w 90"/>
              <a:gd name="T27" fmla="*/ 24 h 120"/>
              <a:gd name="T28" fmla="*/ 72 w 90"/>
              <a:gd name="T29" fmla="*/ 24 h 120"/>
              <a:gd name="T30" fmla="*/ 24 w 90"/>
              <a:gd name="T31" fmla="*/ 24 h 120"/>
              <a:gd name="T32" fmla="*/ 24 w 90"/>
              <a:gd name="T33" fmla="*/ 18 h 120"/>
              <a:gd name="T34" fmla="*/ 30 w 90"/>
              <a:gd name="T35" fmla="*/ 12 h 120"/>
              <a:gd name="T36" fmla="*/ 66 w 90"/>
              <a:gd name="T37" fmla="*/ 12 h 120"/>
              <a:gd name="T38" fmla="*/ 72 w 90"/>
              <a:gd name="T39" fmla="*/ 18 h 120"/>
              <a:gd name="T40" fmla="*/ 72 w 90"/>
              <a:gd name="T41" fmla="*/ 2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0" h="120">
                <a:moveTo>
                  <a:pt x="84" y="24"/>
                </a:moveTo>
                <a:cubicBezTo>
                  <a:pt x="84" y="24"/>
                  <a:pt x="84" y="24"/>
                  <a:pt x="84" y="24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6"/>
                  <a:pt x="75" y="0"/>
                  <a:pt x="6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8" y="0"/>
                  <a:pt x="12" y="9"/>
                  <a:pt x="12" y="18"/>
                </a:cubicBezTo>
                <a:cubicBezTo>
                  <a:pt x="12" y="24"/>
                  <a:pt x="12" y="24"/>
                  <a:pt x="12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20"/>
                  <a:pt x="0" y="120"/>
                  <a:pt x="0" y="120"/>
                </a:cubicBezTo>
                <a:cubicBezTo>
                  <a:pt x="90" y="120"/>
                  <a:pt x="90" y="120"/>
                  <a:pt x="90" y="120"/>
                </a:cubicBezTo>
                <a:cubicBezTo>
                  <a:pt x="90" y="24"/>
                  <a:pt x="90" y="24"/>
                  <a:pt x="90" y="24"/>
                </a:cubicBezTo>
                <a:lnTo>
                  <a:pt x="84" y="24"/>
                </a:lnTo>
                <a:close/>
                <a:moveTo>
                  <a:pt x="72" y="24"/>
                </a:moveTo>
                <a:cubicBezTo>
                  <a:pt x="72" y="24"/>
                  <a:pt x="72" y="24"/>
                  <a:pt x="72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2"/>
                  <a:pt x="30" y="12"/>
                </a:cubicBezTo>
                <a:cubicBezTo>
                  <a:pt x="66" y="12"/>
                  <a:pt x="66" y="12"/>
                  <a:pt x="66" y="12"/>
                </a:cubicBezTo>
                <a:cubicBezTo>
                  <a:pt x="66" y="12"/>
                  <a:pt x="72" y="12"/>
                  <a:pt x="72" y="18"/>
                </a:cubicBezTo>
                <a:lnTo>
                  <a:pt x="72" y="2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7" name="Freeform 110"/>
          <p:cNvSpPr/>
          <p:nvPr/>
        </p:nvSpPr>
        <p:spPr bwMode="auto">
          <a:xfrm>
            <a:off x="6029036" y="3217066"/>
            <a:ext cx="53967" cy="218432"/>
          </a:xfrm>
          <a:custGeom>
            <a:avLst/>
            <a:gdLst>
              <a:gd name="T0" fmla="*/ 24 w 24"/>
              <a:gd name="T1" fmla="*/ 0 h 96"/>
              <a:gd name="T2" fmla="*/ 6 w 24"/>
              <a:gd name="T3" fmla="*/ 0 h 96"/>
              <a:gd name="T4" fmla="*/ 0 w 24"/>
              <a:gd name="T5" fmla="*/ 6 h 96"/>
              <a:gd name="T6" fmla="*/ 0 w 24"/>
              <a:gd name="T7" fmla="*/ 90 h 96"/>
              <a:gd name="T8" fmla="*/ 6 w 24"/>
              <a:gd name="T9" fmla="*/ 96 h 96"/>
              <a:gd name="T10" fmla="*/ 24 w 24"/>
              <a:gd name="T11" fmla="*/ 96 h 96"/>
              <a:gd name="T12" fmla="*/ 24 w 24"/>
              <a:gd name="T13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96">
                <a:moveTo>
                  <a:pt x="24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3"/>
                  <a:pt x="3" y="96"/>
                  <a:pt x="6" y="96"/>
                </a:cubicBezTo>
                <a:cubicBezTo>
                  <a:pt x="24" y="96"/>
                  <a:pt x="24" y="96"/>
                  <a:pt x="24" y="96"/>
                </a:cubicBezTo>
                <a:lnTo>
                  <a:pt x="24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8" name="Rectangle 111"/>
          <p:cNvSpPr>
            <a:spLocks noChangeArrowheads="1"/>
          </p:cNvSpPr>
          <p:nvPr/>
        </p:nvSpPr>
        <p:spPr bwMode="auto">
          <a:xfrm>
            <a:off x="6761450" y="3268462"/>
            <a:ext cx="25699" cy="5396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9" name="Freeform 112"/>
          <p:cNvSpPr>
            <a:spLocks noEditPoints="1"/>
          </p:cNvSpPr>
          <p:nvPr/>
        </p:nvSpPr>
        <p:spPr bwMode="auto">
          <a:xfrm>
            <a:off x="6692061" y="3129693"/>
            <a:ext cx="354642" cy="151618"/>
          </a:xfrm>
          <a:custGeom>
            <a:avLst/>
            <a:gdLst>
              <a:gd name="T0" fmla="*/ 114 w 156"/>
              <a:gd name="T1" fmla="*/ 24 h 66"/>
              <a:gd name="T2" fmla="*/ 114 w 156"/>
              <a:gd name="T3" fmla="*/ 23 h 66"/>
              <a:gd name="T4" fmla="*/ 114 w 156"/>
              <a:gd name="T5" fmla="*/ 18 h 66"/>
              <a:gd name="T6" fmla="*/ 96 w 156"/>
              <a:gd name="T7" fmla="*/ 0 h 66"/>
              <a:gd name="T8" fmla="*/ 60 w 156"/>
              <a:gd name="T9" fmla="*/ 0 h 66"/>
              <a:gd name="T10" fmla="*/ 42 w 156"/>
              <a:gd name="T11" fmla="*/ 18 h 66"/>
              <a:gd name="T12" fmla="*/ 42 w 156"/>
              <a:gd name="T13" fmla="*/ 24 h 66"/>
              <a:gd name="T14" fmla="*/ 0 w 156"/>
              <a:gd name="T15" fmla="*/ 24 h 66"/>
              <a:gd name="T16" fmla="*/ 0 w 156"/>
              <a:gd name="T17" fmla="*/ 66 h 66"/>
              <a:gd name="T18" fmla="*/ 24 w 156"/>
              <a:gd name="T19" fmla="*/ 66 h 66"/>
              <a:gd name="T20" fmla="*/ 24 w 156"/>
              <a:gd name="T21" fmla="*/ 54 h 66"/>
              <a:gd name="T22" fmla="*/ 48 w 156"/>
              <a:gd name="T23" fmla="*/ 54 h 66"/>
              <a:gd name="T24" fmla="*/ 48 w 156"/>
              <a:gd name="T25" fmla="*/ 66 h 66"/>
              <a:gd name="T26" fmla="*/ 108 w 156"/>
              <a:gd name="T27" fmla="*/ 66 h 66"/>
              <a:gd name="T28" fmla="*/ 108 w 156"/>
              <a:gd name="T29" fmla="*/ 54 h 66"/>
              <a:gd name="T30" fmla="*/ 132 w 156"/>
              <a:gd name="T31" fmla="*/ 54 h 66"/>
              <a:gd name="T32" fmla="*/ 132 w 156"/>
              <a:gd name="T33" fmla="*/ 66 h 66"/>
              <a:gd name="T34" fmla="*/ 156 w 156"/>
              <a:gd name="T35" fmla="*/ 66 h 66"/>
              <a:gd name="T36" fmla="*/ 156 w 156"/>
              <a:gd name="T37" fmla="*/ 24 h 66"/>
              <a:gd name="T38" fmla="*/ 114 w 156"/>
              <a:gd name="T39" fmla="*/ 24 h 66"/>
              <a:gd name="T40" fmla="*/ 54 w 156"/>
              <a:gd name="T41" fmla="*/ 18 h 66"/>
              <a:gd name="T42" fmla="*/ 60 w 156"/>
              <a:gd name="T43" fmla="*/ 12 h 66"/>
              <a:gd name="T44" fmla="*/ 96 w 156"/>
              <a:gd name="T45" fmla="*/ 12 h 66"/>
              <a:gd name="T46" fmla="*/ 102 w 156"/>
              <a:gd name="T47" fmla="*/ 18 h 66"/>
              <a:gd name="T48" fmla="*/ 102 w 156"/>
              <a:gd name="T49" fmla="*/ 24 h 66"/>
              <a:gd name="T50" fmla="*/ 54 w 156"/>
              <a:gd name="T51" fmla="*/ 24 h 66"/>
              <a:gd name="T52" fmla="*/ 54 w 156"/>
              <a:gd name="T53" fmla="*/ 18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6" h="66">
                <a:moveTo>
                  <a:pt x="114" y="24"/>
                </a:moveTo>
                <a:cubicBezTo>
                  <a:pt x="114" y="23"/>
                  <a:pt x="114" y="23"/>
                  <a:pt x="114" y="23"/>
                </a:cubicBezTo>
                <a:cubicBezTo>
                  <a:pt x="114" y="18"/>
                  <a:pt x="114" y="18"/>
                  <a:pt x="114" y="18"/>
                </a:cubicBezTo>
                <a:cubicBezTo>
                  <a:pt x="114" y="6"/>
                  <a:pt x="105" y="0"/>
                  <a:pt x="9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48" y="0"/>
                  <a:pt x="42" y="9"/>
                  <a:pt x="42" y="18"/>
                </a:cubicBezTo>
                <a:cubicBezTo>
                  <a:pt x="42" y="24"/>
                  <a:pt x="42" y="24"/>
                  <a:pt x="42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66"/>
                  <a:pt x="0" y="66"/>
                  <a:pt x="0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54"/>
                  <a:pt x="24" y="54"/>
                  <a:pt x="2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66"/>
                  <a:pt x="48" y="66"/>
                  <a:pt x="48" y="66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108" y="54"/>
                  <a:pt x="108" y="54"/>
                  <a:pt x="108" y="54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32" y="66"/>
                  <a:pt x="132" y="66"/>
                  <a:pt x="132" y="66"/>
                </a:cubicBezTo>
                <a:cubicBezTo>
                  <a:pt x="156" y="66"/>
                  <a:pt x="156" y="66"/>
                  <a:pt x="156" y="66"/>
                </a:cubicBezTo>
                <a:cubicBezTo>
                  <a:pt x="156" y="24"/>
                  <a:pt x="156" y="24"/>
                  <a:pt x="156" y="24"/>
                </a:cubicBezTo>
                <a:lnTo>
                  <a:pt x="114" y="24"/>
                </a:lnTo>
                <a:close/>
                <a:moveTo>
                  <a:pt x="54" y="18"/>
                </a:moveTo>
                <a:cubicBezTo>
                  <a:pt x="54" y="18"/>
                  <a:pt x="54" y="12"/>
                  <a:pt x="60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102" y="12"/>
                  <a:pt x="102" y="18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54" y="24"/>
                  <a:pt x="54" y="24"/>
                  <a:pt x="54" y="24"/>
                </a:cubicBezTo>
                <a:lnTo>
                  <a:pt x="54" y="1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0" name="Freeform 113"/>
          <p:cNvSpPr/>
          <p:nvPr/>
        </p:nvSpPr>
        <p:spPr bwMode="auto">
          <a:xfrm>
            <a:off x="6704913" y="3294160"/>
            <a:ext cx="328943" cy="136200"/>
          </a:xfrm>
          <a:custGeom>
            <a:avLst/>
            <a:gdLst>
              <a:gd name="T0" fmla="*/ 112 w 128"/>
              <a:gd name="T1" fmla="*/ 16 h 53"/>
              <a:gd name="T2" fmla="*/ 91 w 128"/>
              <a:gd name="T3" fmla="*/ 16 h 53"/>
              <a:gd name="T4" fmla="*/ 91 w 128"/>
              <a:gd name="T5" fmla="*/ 0 h 53"/>
              <a:gd name="T6" fmla="*/ 38 w 128"/>
              <a:gd name="T7" fmla="*/ 0 h 53"/>
              <a:gd name="T8" fmla="*/ 38 w 128"/>
              <a:gd name="T9" fmla="*/ 16 h 53"/>
              <a:gd name="T10" fmla="*/ 16 w 128"/>
              <a:gd name="T11" fmla="*/ 16 h 53"/>
              <a:gd name="T12" fmla="*/ 16 w 128"/>
              <a:gd name="T13" fmla="*/ 0 h 53"/>
              <a:gd name="T14" fmla="*/ 0 w 128"/>
              <a:gd name="T15" fmla="*/ 0 h 53"/>
              <a:gd name="T16" fmla="*/ 0 w 128"/>
              <a:gd name="T17" fmla="*/ 53 h 53"/>
              <a:gd name="T18" fmla="*/ 128 w 128"/>
              <a:gd name="T19" fmla="*/ 53 h 53"/>
              <a:gd name="T20" fmla="*/ 128 w 128"/>
              <a:gd name="T21" fmla="*/ 0 h 53"/>
              <a:gd name="T22" fmla="*/ 112 w 128"/>
              <a:gd name="T23" fmla="*/ 0 h 53"/>
              <a:gd name="T24" fmla="*/ 112 w 128"/>
              <a:gd name="T25" fmla="*/ 16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8" h="53">
                <a:moveTo>
                  <a:pt x="112" y="16"/>
                </a:moveTo>
                <a:lnTo>
                  <a:pt x="91" y="16"/>
                </a:lnTo>
                <a:lnTo>
                  <a:pt x="91" y="0"/>
                </a:lnTo>
                <a:lnTo>
                  <a:pt x="38" y="0"/>
                </a:lnTo>
                <a:lnTo>
                  <a:pt x="38" y="16"/>
                </a:lnTo>
                <a:lnTo>
                  <a:pt x="16" y="16"/>
                </a:lnTo>
                <a:lnTo>
                  <a:pt x="16" y="0"/>
                </a:lnTo>
                <a:lnTo>
                  <a:pt x="0" y="0"/>
                </a:lnTo>
                <a:lnTo>
                  <a:pt x="0" y="53"/>
                </a:lnTo>
                <a:lnTo>
                  <a:pt x="128" y="53"/>
                </a:lnTo>
                <a:lnTo>
                  <a:pt x="128" y="0"/>
                </a:lnTo>
                <a:lnTo>
                  <a:pt x="112" y="0"/>
                </a:lnTo>
                <a:lnTo>
                  <a:pt x="112" y="1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1" name="Rectangle 114"/>
          <p:cNvSpPr>
            <a:spLocks noChangeArrowheads="1"/>
          </p:cNvSpPr>
          <p:nvPr/>
        </p:nvSpPr>
        <p:spPr bwMode="auto">
          <a:xfrm>
            <a:off x="6951618" y="3268462"/>
            <a:ext cx="28270" cy="5396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2" name="Freeform 115"/>
          <p:cNvSpPr>
            <a:spLocks noEditPoints="1"/>
          </p:cNvSpPr>
          <p:nvPr/>
        </p:nvSpPr>
        <p:spPr bwMode="auto">
          <a:xfrm>
            <a:off x="7370506" y="3127124"/>
            <a:ext cx="326372" cy="326365"/>
          </a:xfrm>
          <a:custGeom>
            <a:avLst/>
            <a:gdLst>
              <a:gd name="T0" fmla="*/ 132 w 144"/>
              <a:gd name="T1" fmla="*/ 36 h 144"/>
              <a:gd name="T2" fmla="*/ 108 w 144"/>
              <a:gd name="T3" fmla="*/ 36 h 144"/>
              <a:gd name="T4" fmla="*/ 108 w 144"/>
              <a:gd name="T5" fmla="*/ 36 h 144"/>
              <a:gd name="T6" fmla="*/ 72 w 144"/>
              <a:gd name="T7" fmla="*/ 0 h 144"/>
              <a:gd name="T8" fmla="*/ 36 w 144"/>
              <a:gd name="T9" fmla="*/ 36 h 144"/>
              <a:gd name="T10" fmla="*/ 36 w 144"/>
              <a:gd name="T11" fmla="*/ 36 h 144"/>
              <a:gd name="T12" fmla="*/ 12 w 144"/>
              <a:gd name="T13" fmla="*/ 36 h 144"/>
              <a:gd name="T14" fmla="*/ 0 w 144"/>
              <a:gd name="T15" fmla="*/ 36 h 144"/>
              <a:gd name="T16" fmla="*/ 0 w 144"/>
              <a:gd name="T17" fmla="*/ 48 h 144"/>
              <a:gd name="T18" fmla="*/ 0 w 144"/>
              <a:gd name="T19" fmla="*/ 48 h 144"/>
              <a:gd name="T20" fmla="*/ 0 w 144"/>
              <a:gd name="T21" fmla="*/ 132 h 144"/>
              <a:gd name="T22" fmla="*/ 12 w 144"/>
              <a:gd name="T23" fmla="*/ 144 h 144"/>
              <a:gd name="T24" fmla="*/ 132 w 144"/>
              <a:gd name="T25" fmla="*/ 144 h 144"/>
              <a:gd name="T26" fmla="*/ 144 w 144"/>
              <a:gd name="T27" fmla="*/ 132 h 144"/>
              <a:gd name="T28" fmla="*/ 144 w 144"/>
              <a:gd name="T29" fmla="*/ 120 h 144"/>
              <a:gd name="T30" fmla="*/ 0 w 144"/>
              <a:gd name="T31" fmla="*/ 120 h 144"/>
              <a:gd name="T32" fmla="*/ 0 w 144"/>
              <a:gd name="T33" fmla="*/ 114 h 144"/>
              <a:gd name="T34" fmla="*/ 144 w 144"/>
              <a:gd name="T35" fmla="*/ 114 h 144"/>
              <a:gd name="T36" fmla="*/ 144 w 144"/>
              <a:gd name="T37" fmla="*/ 54 h 144"/>
              <a:gd name="T38" fmla="*/ 144 w 144"/>
              <a:gd name="T39" fmla="*/ 48 h 144"/>
              <a:gd name="T40" fmla="*/ 144 w 144"/>
              <a:gd name="T41" fmla="*/ 36 h 144"/>
              <a:gd name="T42" fmla="*/ 132 w 144"/>
              <a:gd name="T43" fmla="*/ 36 h 144"/>
              <a:gd name="T44" fmla="*/ 96 w 144"/>
              <a:gd name="T45" fmla="*/ 36 h 144"/>
              <a:gd name="T46" fmla="*/ 48 w 144"/>
              <a:gd name="T47" fmla="*/ 36 h 144"/>
              <a:gd name="T48" fmla="*/ 48 w 144"/>
              <a:gd name="T49" fmla="*/ 36 h 144"/>
              <a:gd name="T50" fmla="*/ 72 w 144"/>
              <a:gd name="T51" fmla="*/ 12 h 144"/>
              <a:gd name="T52" fmla="*/ 96 w 144"/>
              <a:gd name="T53" fmla="*/ 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132" y="36"/>
                </a:move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16"/>
                  <a:pt x="92" y="0"/>
                  <a:pt x="72" y="0"/>
                </a:cubicBezTo>
                <a:cubicBezTo>
                  <a:pt x="52" y="0"/>
                  <a:pt x="36" y="1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14"/>
                  <a:pt x="0" y="114"/>
                  <a:pt x="0" y="114"/>
                </a:cubicBezTo>
                <a:cubicBezTo>
                  <a:pt x="144" y="114"/>
                  <a:pt x="144" y="114"/>
                  <a:pt x="144" y="114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6"/>
                  <a:pt x="144" y="36"/>
                  <a:pt x="144" y="36"/>
                </a:cubicBezTo>
                <a:lnTo>
                  <a:pt x="132" y="36"/>
                </a:lnTo>
                <a:close/>
                <a:moveTo>
                  <a:pt x="96" y="36"/>
                </a:moveTo>
                <a:cubicBezTo>
                  <a:pt x="48" y="36"/>
                  <a:pt x="48" y="36"/>
                  <a:pt x="4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23"/>
                  <a:pt x="59" y="12"/>
                  <a:pt x="72" y="12"/>
                </a:cubicBezTo>
                <a:cubicBezTo>
                  <a:pt x="85" y="12"/>
                  <a:pt x="96" y="23"/>
                  <a:pt x="96" y="3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3" name="Freeform 116"/>
          <p:cNvSpPr/>
          <p:nvPr/>
        </p:nvSpPr>
        <p:spPr bwMode="auto">
          <a:xfrm>
            <a:off x="8048951" y="3116844"/>
            <a:ext cx="244137" cy="28267"/>
          </a:xfrm>
          <a:custGeom>
            <a:avLst/>
            <a:gdLst>
              <a:gd name="T0" fmla="*/ 0 w 95"/>
              <a:gd name="T1" fmla="*/ 11 h 11"/>
              <a:gd name="T2" fmla="*/ 10 w 95"/>
              <a:gd name="T3" fmla="*/ 0 h 11"/>
              <a:gd name="T4" fmla="*/ 85 w 95"/>
              <a:gd name="T5" fmla="*/ 0 h 11"/>
              <a:gd name="T6" fmla="*/ 95 w 95"/>
              <a:gd name="T7" fmla="*/ 11 h 11"/>
              <a:gd name="T8" fmla="*/ 0 w 95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11">
                <a:moveTo>
                  <a:pt x="0" y="11"/>
                </a:moveTo>
                <a:lnTo>
                  <a:pt x="10" y="0"/>
                </a:lnTo>
                <a:lnTo>
                  <a:pt x="85" y="0"/>
                </a:lnTo>
                <a:lnTo>
                  <a:pt x="95" y="11"/>
                </a:lnTo>
                <a:lnTo>
                  <a:pt x="0" y="11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4" name="Freeform 117"/>
          <p:cNvSpPr>
            <a:spLocks noEditPoints="1"/>
          </p:cNvSpPr>
          <p:nvPr/>
        </p:nvSpPr>
        <p:spPr bwMode="auto">
          <a:xfrm>
            <a:off x="8033530" y="3157960"/>
            <a:ext cx="274975" cy="95084"/>
          </a:xfrm>
          <a:custGeom>
            <a:avLst/>
            <a:gdLst>
              <a:gd name="T0" fmla="*/ 0 w 107"/>
              <a:gd name="T1" fmla="*/ 37 h 37"/>
              <a:gd name="T2" fmla="*/ 107 w 107"/>
              <a:gd name="T3" fmla="*/ 37 h 37"/>
              <a:gd name="T4" fmla="*/ 107 w 107"/>
              <a:gd name="T5" fmla="*/ 0 h 37"/>
              <a:gd name="T6" fmla="*/ 0 w 107"/>
              <a:gd name="T7" fmla="*/ 0 h 37"/>
              <a:gd name="T8" fmla="*/ 0 w 107"/>
              <a:gd name="T9" fmla="*/ 37 h 37"/>
              <a:gd name="T10" fmla="*/ 75 w 107"/>
              <a:gd name="T11" fmla="*/ 21 h 37"/>
              <a:gd name="T12" fmla="*/ 75 w 107"/>
              <a:gd name="T13" fmla="*/ 27 h 37"/>
              <a:gd name="T14" fmla="*/ 69 w 107"/>
              <a:gd name="T15" fmla="*/ 27 h 37"/>
              <a:gd name="T16" fmla="*/ 69 w 107"/>
              <a:gd name="T17" fmla="*/ 21 h 37"/>
              <a:gd name="T18" fmla="*/ 38 w 107"/>
              <a:gd name="T19" fmla="*/ 21 h 37"/>
              <a:gd name="T20" fmla="*/ 38 w 107"/>
              <a:gd name="T21" fmla="*/ 27 h 37"/>
              <a:gd name="T22" fmla="*/ 32 w 107"/>
              <a:gd name="T23" fmla="*/ 27 h 37"/>
              <a:gd name="T24" fmla="*/ 32 w 107"/>
              <a:gd name="T25" fmla="*/ 21 h 37"/>
              <a:gd name="T26" fmla="*/ 32 w 107"/>
              <a:gd name="T27" fmla="*/ 16 h 37"/>
              <a:gd name="T28" fmla="*/ 75 w 107"/>
              <a:gd name="T29" fmla="*/ 16 h 37"/>
              <a:gd name="T30" fmla="*/ 75 w 107"/>
              <a:gd name="T31" fmla="*/ 2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37">
                <a:moveTo>
                  <a:pt x="0" y="37"/>
                </a:moveTo>
                <a:lnTo>
                  <a:pt x="107" y="37"/>
                </a:lnTo>
                <a:lnTo>
                  <a:pt x="107" y="0"/>
                </a:lnTo>
                <a:lnTo>
                  <a:pt x="0" y="0"/>
                </a:lnTo>
                <a:lnTo>
                  <a:pt x="0" y="37"/>
                </a:lnTo>
                <a:close/>
                <a:moveTo>
                  <a:pt x="75" y="21"/>
                </a:moveTo>
                <a:lnTo>
                  <a:pt x="75" y="27"/>
                </a:lnTo>
                <a:lnTo>
                  <a:pt x="69" y="27"/>
                </a:lnTo>
                <a:lnTo>
                  <a:pt x="69" y="21"/>
                </a:lnTo>
                <a:lnTo>
                  <a:pt x="38" y="21"/>
                </a:lnTo>
                <a:lnTo>
                  <a:pt x="38" y="27"/>
                </a:lnTo>
                <a:lnTo>
                  <a:pt x="32" y="27"/>
                </a:lnTo>
                <a:lnTo>
                  <a:pt x="32" y="21"/>
                </a:lnTo>
                <a:lnTo>
                  <a:pt x="32" y="16"/>
                </a:lnTo>
                <a:lnTo>
                  <a:pt x="75" y="16"/>
                </a:lnTo>
                <a:lnTo>
                  <a:pt x="75" y="21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5" name="Freeform 118"/>
          <p:cNvSpPr>
            <a:spLocks noEditPoints="1"/>
          </p:cNvSpPr>
          <p:nvPr/>
        </p:nvSpPr>
        <p:spPr bwMode="auto">
          <a:xfrm>
            <a:off x="8033530" y="3268462"/>
            <a:ext cx="274975" cy="95084"/>
          </a:xfrm>
          <a:custGeom>
            <a:avLst/>
            <a:gdLst>
              <a:gd name="T0" fmla="*/ 0 w 107"/>
              <a:gd name="T1" fmla="*/ 37 h 37"/>
              <a:gd name="T2" fmla="*/ 107 w 107"/>
              <a:gd name="T3" fmla="*/ 37 h 37"/>
              <a:gd name="T4" fmla="*/ 107 w 107"/>
              <a:gd name="T5" fmla="*/ 0 h 37"/>
              <a:gd name="T6" fmla="*/ 0 w 107"/>
              <a:gd name="T7" fmla="*/ 0 h 37"/>
              <a:gd name="T8" fmla="*/ 0 w 107"/>
              <a:gd name="T9" fmla="*/ 37 h 37"/>
              <a:gd name="T10" fmla="*/ 75 w 107"/>
              <a:gd name="T11" fmla="*/ 21 h 37"/>
              <a:gd name="T12" fmla="*/ 75 w 107"/>
              <a:gd name="T13" fmla="*/ 26 h 37"/>
              <a:gd name="T14" fmla="*/ 69 w 107"/>
              <a:gd name="T15" fmla="*/ 26 h 37"/>
              <a:gd name="T16" fmla="*/ 69 w 107"/>
              <a:gd name="T17" fmla="*/ 21 h 37"/>
              <a:gd name="T18" fmla="*/ 38 w 107"/>
              <a:gd name="T19" fmla="*/ 21 h 37"/>
              <a:gd name="T20" fmla="*/ 38 w 107"/>
              <a:gd name="T21" fmla="*/ 26 h 37"/>
              <a:gd name="T22" fmla="*/ 32 w 107"/>
              <a:gd name="T23" fmla="*/ 26 h 37"/>
              <a:gd name="T24" fmla="*/ 32 w 107"/>
              <a:gd name="T25" fmla="*/ 21 h 37"/>
              <a:gd name="T26" fmla="*/ 32 w 107"/>
              <a:gd name="T27" fmla="*/ 16 h 37"/>
              <a:gd name="T28" fmla="*/ 75 w 107"/>
              <a:gd name="T29" fmla="*/ 16 h 37"/>
              <a:gd name="T30" fmla="*/ 75 w 107"/>
              <a:gd name="T31" fmla="*/ 2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37">
                <a:moveTo>
                  <a:pt x="0" y="37"/>
                </a:moveTo>
                <a:lnTo>
                  <a:pt x="107" y="37"/>
                </a:lnTo>
                <a:lnTo>
                  <a:pt x="107" y="0"/>
                </a:lnTo>
                <a:lnTo>
                  <a:pt x="0" y="0"/>
                </a:lnTo>
                <a:lnTo>
                  <a:pt x="0" y="37"/>
                </a:lnTo>
                <a:close/>
                <a:moveTo>
                  <a:pt x="75" y="21"/>
                </a:moveTo>
                <a:lnTo>
                  <a:pt x="75" y="26"/>
                </a:lnTo>
                <a:lnTo>
                  <a:pt x="69" y="26"/>
                </a:lnTo>
                <a:lnTo>
                  <a:pt x="69" y="21"/>
                </a:lnTo>
                <a:lnTo>
                  <a:pt x="38" y="21"/>
                </a:lnTo>
                <a:lnTo>
                  <a:pt x="38" y="26"/>
                </a:lnTo>
                <a:lnTo>
                  <a:pt x="32" y="26"/>
                </a:lnTo>
                <a:lnTo>
                  <a:pt x="32" y="21"/>
                </a:lnTo>
                <a:lnTo>
                  <a:pt x="32" y="16"/>
                </a:lnTo>
                <a:lnTo>
                  <a:pt x="75" y="16"/>
                </a:lnTo>
                <a:lnTo>
                  <a:pt x="75" y="21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6" name="Freeform 119"/>
          <p:cNvSpPr>
            <a:spLocks noEditPoints="1"/>
          </p:cNvSpPr>
          <p:nvPr/>
        </p:nvSpPr>
        <p:spPr bwMode="auto">
          <a:xfrm>
            <a:off x="8033530" y="3376393"/>
            <a:ext cx="274975" cy="95084"/>
          </a:xfrm>
          <a:custGeom>
            <a:avLst/>
            <a:gdLst>
              <a:gd name="T0" fmla="*/ 0 w 107"/>
              <a:gd name="T1" fmla="*/ 37 h 37"/>
              <a:gd name="T2" fmla="*/ 107 w 107"/>
              <a:gd name="T3" fmla="*/ 37 h 37"/>
              <a:gd name="T4" fmla="*/ 107 w 107"/>
              <a:gd name="T5" fmla="*/ 0 h 37"/>
              <a:gd name="T6" fmla="*/ 0 w 107"/>
              <a:gd name="T7" fmla="*/ 0 h 37"/>
              <a:gd name="T8" fmla="*/ 0 w 107"/>
              <a:gd name="T9" fmla="*/ 37 h 37"/>
              <a:gd name="T10" fmla="*/ 75 w 107"/>
              <a:gd name="T11" fmla="*/ 21 h 37"/>
              <a:gd name="T12" fmla="*/ 75 w 107"/>
              <a:gd name="T13" fmla="*/ 27 h 37"/>
              <a:gd name="T14" fmla="*/ 69 w 107"/>
              <a:gd name="T15" fmla="*/ 27 h 37"/>
              <a:gd name="T16" fmla="*/ 69 w 107"/>
              <a:gd name="T17" fmla="*/ 21 h 37"/>
              <a:gd name="T18" fmla="*/ 38 w 107"/>
              <a:gd name="T19" fmla="*/ 21 h 37"/>
              <a:gd name="T20" fmla="*/ 38 w 107"/>
              <a:gd name="T21" fmla="*/ 27 h 37"/>
              <a:gd name="T22" fmla="*/ 32 w 107"/>
              <a:gd name="T23" fmla="*/ 27 h 37"/>
              <a:gd name="T24" fmla="*/ 32 w 107"/>
              <a:gd name="T25" fmla="*/ 21 h 37"/>
              <a:gd name="T26" fmla="*/ 32 w 107"/>
              <a:gd name="T27" fmla="*/ 16 h 37"/>
              <a:gd name="T28" fmla="*/ 75 w 107"/>
              <a:gd name="T29" fmla="*/ 16 h 37"/>
              <a:gd name="T30" fmla="*/ 75 w 107"/>
              <a:gd name="T31" fmla="*/ 2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37">
                <a:moveTo>
                  <a:pt x="0" y="37"/>
                </a:moveTo>
                <a:lnTo>
                  <a:pt x="107" y="37"/>
                </a:lnTo>
                <a:lnTo>
                  <a:pt x="107" y="0"/>
                </a:lnTo>
                <a:lnTo>
                  <a:pt x="0" y="0"/>
                </a:lnTo>
                <a:lnTo>
                  <a:pt x="0" y="37"/>
                </a:lnTo>
                <a:close/>
                <a:moveTo>
                  <a:pt x="75" y="21"/>
                </a:moveTo>
                <a:lnTo>
                  <a:pt x="75" y="27"/>
                </a:lnTo>
                <a:lnTo>
                  <a:pt x="69" y="27"/>
                </a:lnTo>
                <a:lnTo>
                  <a:pt x="69" y="21"/>
                </a:lnTo>
                <a:lnTo>
                  <a:pt x="38" y="21"/>
                </a:lnTo>
                <a:lnTo>
                  <a:pt x="38" y="27"/>
                </a:lnTo>
                <a:lnTo>
                  <a:pt x="32" y="27"/>
                </a:lnTo>
                <a:lnTo>
                  <a:pt x="32" y="21"/>
                </a:lnTo>
                <a:lnTo>
                  <a:pt x="32" y="16"/>
                </a:lnTo>
                <a:lnTo>
                  <a:pt x="75" y="16"/>
                </a:lnTo>
                <a:lnTo>
                  <a:pt x="75" y="21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7" name="Freeform 120"/>
          <p:cNvSpPr>
            <a:spLocks noEditPoints="1"/>
          </p:cNvSpPr>
          <p:nvPr/>
        </p:nvSpPr>
        <p:spPr bwMode="auto">
          <a:xfrm>
            <a:off x="909871" y="3772145"/>
            <a:ext cx="326372" cy="300667"/>
          </a:xfrm>
          <a:custGeom>
            <a:avLst/>
            <a:gdLst>
              <a:gd name="T0" fmla="*/ 110 w 127"/>
              <a:gd name="T1" fmla="*/ 0 h 117"/>
              <a:gd name="T2" fmla="*/ 100 w 127"/>
              <a:gd name="T3" fmla="*/ 0 h 117"/>
              <a:gd name="T4" fmla="*/ 95 w 127"/>
              <a:gd name="T5" fmla="*/ 0 h 117"/>
              <a:gd name="T6" fmla="*/ 31 w 127"/>
              <a:gd name="T7" fmla="*/ 0 h 117"/>
              <a:gd name="T8" fmla="*/ 26 w 127"/>
              <a:gd name="T9" fmla="*/ 0 h 117"/>
              <a:gd name="T10" fmla="*/ 16 w 127"/>
              <a:gd name="T11" fmla="*/ 0 h 117"/>
              <a:gd name="T12" fmla="*/ 0 w 127"/>
              <a:gd name="T13" fmla="*/ 62 h 117"/>
              <a:gd name="T14" fmla="*/ 0 w 127"/>
              <a:gd name="T15" fmla="*/ 117 h 117"/>
              <a:gd name="T16" fmla="*/ 127 w 127"/>
              <a:gd name="T17" fmla="*/ 117 h 117"/>
              <a:gd name="T18" fmla="*/ 127 w 127"/>
              <a:gd name="T19" fmla="*/ 64 h 117"/>
              <a:gd name="T20" fmla="*/ 110 w 127"/>
              <a:gd name="T21" fmla="*/ 0 h 117"/>
              <a:gd name="T22" fmla="*/ 25 w 127"/>
              <a:gd name="T23" fmla="*/ 11 h 117"/>
              <a:gd name="T24" fmla="*/ 26 w 127"/>
              <a:gd name="T25" fmla="*/ 11 h 117"/>
              <a:gd name="T26" fmla="*/ 31 w 127"/>
              <a:gd name="T27" fmla="*/ 11 h 117"/>
              <a:gd name="T28" fmla="*/ 95 w 127"/>
              <a:gd name="T29" fmla="*/ 11 h 117"/>
              <a:gd name="T30" fmla="*/ 100 w 127"/>
              <a:gd name="T31" fmla="*/ 11 h 117"/>
              <a:gd name="T32" fmla="*/ 101 w 127"/>
              <a:gd name="T33" fmla="*/ 11 h 117"/>
              <a:gd name="T34" fmla="*/ 116 w 127"/>
              <a:gd name="T35" fmla="*/ 64 h 117"/>
              <a:gd name="T36" fmla="*/ 87 w 127"/>
              <a:gd name="T37" fmla="*/ 64 h 117"/>
              <a:gd name="T38" fmla="*/ 77 w 127"/>
              <a:gd name="T39" fmla="*/ 80 h 117"/>
              <a:gd name="T40" fmla="*/ 50 w 127"/>
              <a:gd name="T41" fmla="*/ 80 h 117"/>
              <a:gd name="T42" fmla="*/ 39 w 127"/>
              <a:gd name="T43" fmla="*/ 64 h 117"/>
              <a:gd name="T44" fmla="*/ 10 w 127"/>
              <a:gd name="T45" fmla="*/ 64 h 117"/>
              <a:gd name="T46" fmla="*/ 25 w 127"/>
              <a:gd name="T47" fmla="*/ 11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7" h="117">
                <a:moveTo>
                  <a:pt x="110" y="0"/>
                </a:moveTo>
                <a:lnTo>
                  <a:pt x="100" y="0"/>
                </a:lnTo>
                <a:lnTo>
                  <a:pt x="95" y="0"/>
                </a:lnTo>
                <a:lnTo>
                  <a:pt x="31" y="0"/>
                </a:lnTo>
                <a:lnTo>
                  <a:pt x="26" y="0"/>
                </a:lnTo>
                <a:lnTo>
                  <a:pt x="16" y="0"/>
                </a:lnTo>
                <a:lnTo>
                  <a:pt x="0" y="62"/>
                </a:lnTo>
                <a:lnTo>
                  <a:pt x="0" y="117"/>
                </a:lnTo>
                <a:lnTo>
                  <a:pt x="127" y="117"/>
                </a:lnTo>
                <a:lnTo>
                  <a:pt x="127" y="64"/>
                </a:lnTo>
                <a:lnTo>
                  <a:pt x="110" y="0"/>
                </a:lnTo>
                <a:close/>
                <a:moveTo>
                  <a:pt x="25" y="11"/>
                </a:moveTo>
                <a:lnTo>
                  <a:pt x="26" y="11"/>
                </a:lnTo>
                <a:lnTo>
                  <a:pt x="31" y="11"/>
                </a:lnTo>
                <a:lnTo>
                  <a:pt x="95" y="11"/>
                </a:lnTo>
                <a:lnTo>
                  <a:pt x="100" y="11"/>
                </a:lnTo>
                <a:lnTo>
                  <a:pt x="101" y="11"/>
                </a:lnTo>
                <a:lnTo>
                  <a:pt x="116" y="64"/>
                </a:lnTo>
                <a:lnTo>
                  <a:pt x="87" y="64"/>
                </a:lnTo>
                <a:lnTo>
                  <a:pt x="77" y="80"/>
                </a:lnTo>
                <a:lnTo>
                  <a:pt x="50" y="80"/>
                </a:lnTo>
                <a:lnTo>
                  <a:pt x="39" y="64"/>
                </a:lnTo>
                <a:lnTo>
                  <a:pt x="10" y="64"/>
                </a:lnTo>
                <a:lnTo>
                  <a:pt x="25" y="11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8" name="Rectangle 121"/>
          <p:cNvSpPr>
            <a:spLocks noChangeArrowheads="1"/>
          </p:cNvSpPr>
          <p:nvPr/>
        </p:nvSpPr>
        <p:spPr bwMode="auto">
          <a:xfrm>
            <a:off x="1608875" y="3877505"/>
            <a:ext cx="246707" cy="10793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9" name="Rectangle 122"/>
          <p:cNvSpPr>
            <a:spLocks noChangeArrowheads="1"/>
          </p:cNvSpPr>
          <p:nvPr/>
        </p:nvSpPr>
        <p:spPr bwMode="auto">
          <a:xfrm>
            <a:off x="1608875" y="3877505"/>
            <a:ext cx="246707" cy="10793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0" name="Rectangle 123"/>
          <p:cNvSpPr>
            <a:spLocks noChangeArrowheads="1"/>
          </p:cNvSpPr>
          <p:nvPr/>
        </p:nvSpPr>
        <p:spPr bwMode="auto">
          <a:xfrm>
            <a:off x="1608875" y="3877505"/>
            <a:ext cx="246707" cy="10793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1" name="Rectangle 124"/>
          <p:cNvSpPr>
            <a:spLocks noChangeArrowheads="1"/>
          </p:cNvSpPr>
          <p:nvPr/>
        </p:nvSpPr>
        <p:spPr bwMode="auto">
          <a:xfrm>
            <a:off x="1608875" y="3877505"/>
            <a:ext cx="246707" cy="10793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2" name="Freeform 125"/>
          <p:cNvSpPr>
            <a:spLocks noEditPoints="1"/>
          </p:cNvSpPr>
          <p:nvPr/>
        </p:nvSpPr>
        <p:spPr bwMode="auto">
          <a:xfrm>
            <a:off x="1567756" y="3836389"/>
            <a:ext cx="354642" cy="190165"/>
          </a:xfrm>
          <a:custGeom>
            <a:avLst/>
            <a:gdLst>
              <a:gd name="T0" fmla="*/ 151 w 156"/>
              <a:gd name="T1" fmla="*/ 24 h 84"/>
              <a:gd name="T2" fmla="*/ 144 w 156"/>
              <a:gd name="T3" fmla="*/ 24 h 84"/>
              <a:gd name="T4" fmla="*/ 144 w 156"/>
              <a:gd name="T5" fmla="*/ 6 h 84"/>
              <a:gd name="T6" fmla="*/ 138 w 156"/>
              <a:gd name="T7" fmla="*/ 0 h 84"/>
              <a:gd name="T8" fmla="*/ 6 w 156"/>
              <a:gd name="T9" fmla="*/ 0 h 84"/>
              <a:gd name="T10" fmla="*/ 0 w 156"/>
              <a:gd name="T11" fmla="*/ 6 h 84"/>
              <a:gd name="T12" fmla="*/ 0 w 156"/>
              <a:gd name="T13" fmla="*/ 78 h 84"/>
              <a:gd name="T14" fmla="*/ 6 w 156"/>
              <a:gd name="T15" fmla="*/ 84 h 84"/>
              <a:gd name="T16" fmla="*/ 138 w 156"/>
              <a:gd name="T17" fmla="*/ 84 h 84"/>
              <a:gd name="T18" fmla="*/ 144 w 156"/>
              <a:gd name="T19" fmla="*/ 78 h 84"/>
              <a:gd name="T20" fmla="*/ 144 w 156"/>
              <a:gd name="T21" fmla="*/ 60 h 84"/>
              <a:gd name="T22" fmla="*/ 151 w 156"/>
              <a:gd name="T23" fmla="*/ 60 h 84"/>
              <a:gd name="T24" fmla="*/ 156 w 156"/>
              <a:gd name="T25" fmla="*/ 55 h 84"/>
              <a:gd name="T26" fmla="*/ 156 w 156"/>
              <a:gd name="T27" fmla="*/ 29 h 84"/>
              <a:gd name="T28" fmla="*/ 151 w 156"/>
              <a:gd name="T29" fmla="*/ 24 h 84"/>
              <a:gd name="T30" fmla="*/ 132 w 156"/>
              <a:gd name="T31" fmla="*/ 72 h 84"/>
              <a:gd name="T32" fmla="*/ 12 w 156"/>
              <a:gd name="T33" fmla="*/ 72 h 84"/>
              <a:gd name="T34" fmla="*/ 12 w 156"/>
              <a:gd name="T35" fmla="*/ 12 h 84"/>
              <a:gd name="T36" fmla="*/ 132 w 156"/>
              <a:gd name="T37" fmla="*/ 12 h 84"/>
              <a:gd name="T38" fmla="*/ 132 w 156"/>
              <a:gd name="T39" fmla="*/ 7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6" h="84">
                <a:moveTo>
                  <a:pt x="151" y="24"/>
                </a:moveTo>
                <a:cubicBezTo>
                  <a:pt x="144" y="24"/>
                  <a:pt x="144" y="24"/>
                  <a:pt x="144" y="24"/>
                </a:cubicBezTo>
                <a:cubicBezTo>
                  <a:pt x="144" y="6"/>
                  <a:pt x="144" y="6"/>
                  <a:pt x="144" y="6"/>
                </a:cubicBezTo>
                <a:cubicBezTo>
                  <a:pt x="144" y="3"/>
                  <a:pt x="141" y="0"/>
                  <a:pt x="13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3" y="84"/>
                  <a:pt x="6" y="84"/>
                </a:cubicBezTo>
                <a:cubicBezTo>
                  <a:pt x="138" y="84"/>
                  <a:pt x="138" y="84"/>
                  <a:pt x="138" y="84"/>
                </a:cubicBezTo>
                <a:cubicBezTo>
                  <a:pt x="141" y="84"/>
                  <a:pt x="144" y="81"/>
                  <a:pt x="144" y="78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51" y="60"/>
                  <a:pt x="151" y="60"/>
                  <a:pt x="151" y="60"/>
                </a:cubicBezTo>
                <a:cubicBezTo>
                  <a:pt x="154" y="60"/>
                  <a:pt x="156" y="58"/>
                  <a:pt x="156" y="55"/>
                </a:cubicBezTo>
                <a:cubicBezTo>
                  <a:pt x="156" y="29"/>
                  <a:pt x="156" y="29"/>
                  <a:pt x="156" y="29"/>
                </a:cubicBezTo>
                <a:cubicBezTo>
                  <a:pt x="156" y="26"/>
                  <a:pt x="154" y="24"/>
                  <a:pt x="151" y="24"/>
                </a:cubicBezTo>
                <a:moveTo>
                  <a:pt x="132" y="72"/>
                </a:moveTo>
                <a:cubicBezTo>
                  <a:pt x="12" y="72"/>
                  <a:pt x="12" y="72"/>
                  <a:pt x="12" y="72"/>
                </a:cubicBezTo>
                <a:cubicBezTo>
                  <a:pt x="12" y="12"/>
                  <a:pt x="12" y="12"/>
                  <a:pt x="12" y="12"/>
                </a:cubicBezTo>
                <a:cubicBezTo>
                  <a:pt x="132" y="12"/>
                  <a:pt x="132" y="12"/>
                  <a:pt x="132" y="12"/>
                </a:cubicBezTo>
                <a:lnTo>
                  <a:pt x="132" y="7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3" name="Freeform 126"/>
          <p:cNvSpPr>
            <a:spLocks noEditPoints="1"/>
          </p:cNvSpPr>
          <p:nvPr/>
        </p:nvSpPr>
        <p:spPr bwMode="auto">
          <a:xfrm>
            <a:off x="2852687" y="3795272"/>
            <a:ext cx="372630" cy="272399"/>
          </a:xfrm>
          <a:custGeom>
            <a:avLst/>
            <a:gdLst>
              <a:gd name="T0" fmla="*/ 124 w 164"/>
              <a:gd name="T1" fmla="*/ 0 h 120"/>
              <a:gd name="T2" fmla="*/ 41 w 164"/>
              <a:gd name="T3" fmla="*/ 0 h 120"/>
              <a:gd name="T4" fmla="*/ 41 w 164"/>
              <a:gd name="T5" fmla="*/ 120 h 120"/>
              <a:gd name="T6" fmla="*/ 124 w 164"/>
              <a:gd name="T7" fmla="*/ 120 h 120"/>
              <a:gd name="T8" fmla="*/ 124 w 164"/>
              <a:gd name="T9" fmla="*/ 0 h 120"/>
              <a:gd name="T10" fmla="*/ 64 w 164"/>
              <a:gd name="T11" fmla="*/ 60 h 120"/>
              <a:gd name="T12" fmla="*/ 58 w 164"/>
              <a:gd name="T13" fmla="*/ 66 h 120"/>
              <a:gd name="T14" fmla="*/ 52 w 164"/>
              <a:gd name="T15" fmla="*/ 60 h 120"/>
              <a:gd name="T16" fmla="*/ 52 w 164"/>
              <a:gd name="T17" fmla="*/ 36 h 120"/>
              <a:gd name="T18" fmla="*/ 58 w 164"/>
              <a:gd name="T19" fmla="*/ 30 h 120"/>
              <a:gd name="T20" fmla="*/ 64 w 164"/>
              <a:gd name="T21" fmla="*/ 36 h 120"/>
              <a:gd name="T22" fmla="*/ 64 w 164"/>
              <a:gd name="T23" fmla="*/ 60 h 120"/>
              <a:gd name="T24" fmla="*/ 94 w 164"/>
              <a:gd name="T25" fmla="*/ 102 h 120"/>
              <a:gd name="T26" fmla="*/ 70 w 164"/>
              <a:gd name="T27" fmla="*/ 102 h 120"/>
              <a:gd name="T28" fmla="*/ 70 w 164"/>
              <a:gd name="T29" fmla="*/ 96 h 120"/>
              <a:gd name="T30" fmla="*/ 82 w 164"/>
              <a:gd name="T31" fmla="*/ 84 h 120"/>
              <a:gd name="T32" fmla="*/ 94 w 164"/>
              <a:gd name="T33" fmla="*/ 96 h 120"/>
              <a:gd name="T34" fmla="*/ 94 w 164"/>
              <a:gd name="T35" fmla="*/ 102 h 120"/>
              <a:gd name="T36" fmla="*/ 112 w 164"/>
              <a:gd name="T37" fmla="*/ 60 h 120"/>
              <a:gd name="T38" fmla="*/ 106 w 164"/>
              <a:gd name="T39" fmla="*/ 66 h 120"/>
              <a:gd name="T40" fmla="*/ 100 w 164"/>
              <a:gd name="T41" fmla="*/ 60 h 120"/>
              <a:gd name="T42" fmla="*/ 100 w 164"/>
              <a:gd name="T43" fmla="*/ 36 h 120"/>
              <a:gd name="T44" fmla="*/ 106 w 164"/>
              <a:gd name="T45" fmla="*/ 30 h 120"/>
              <a:gd name="T46" fmla="*/ 112 w 164"/>
              <a:gd name="T47" fmla="*/ 36 h 120"/>
              <a:gd name="T48" fmla="*/ 112 w 164"/>
              <a:gd name="T49" fmla="*/ 6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4" h="120">
                <a:moveTo>
                  <a:pt x="124" y="0"/>
                </a:moveTo>
                <a:cubicBezTo>
                  <a:pt x="41" y="0"/>
                  <a:pt x="41" y="0"/>
                  <a:pt x="41" y="0"/>
                </a:cubicBezTo>
                <a:cubicBezTo>
                  <a:pt x="0" y="0"/>
                  <a:pt x="0" y="120"/>
                  <a:pt x="41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64" y="120"/>
                  <a:pt x="164" y="0"/>
                  <a:pt x="124" y="0"/>
                </a:cubicBezTo>
                <a:moveTo>
                  <a:pt x="64" y="60"/>
                </a:moveTo>
                <a:cubicBezTo>
                  <a:pt x="64" y="63"/>
                  <a:pt x="61" y="66"/>
                  <a:pt x="58" y="66"/>
                </a:cubicBezTo>
                <a:cubicBezTo>
                  <a:pt x="55" y="66"/>
                  <a:pt x="52" y="63"/>
                  <a:pt x="52" y="60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3"/>
                  <a:pt x="55" y="30"/>
                  <a:pt x="58" y="30"/>
                </a:cubicBezTo>
                <a:cubicBezTo>
                  <a:pt x="61" y="30"/>
                  <a:pt x="64" y="33"/>
                  <a:pt x="64" y="36"/>
                </a:cubicBezTo>
                <a:lnTo>
                  <a:pt x="64" y="60"/>
                </a:lnTo>
                <a:close/>
                <a:moveTo>
                  <a:pt x="94" y="102"/>
                </a:moveTo>
                <a:cubicBezTo>
                  <a:pt x="70" y="102"/>
                  <a:pt x="70" y="102"/>
                  <a:pt x="70" y="102"/>
                </a:cubicBezTo>
                <a:cubicBezTo>
                  <a:pt x="70" y="96"/>
                  <a:pt x="70" y="96"/>
                  <a:pt x="70" y="96"/>
                </a:cubicBezTo>
                <a:cubicBezTo>
                  <a:pt x="70" y="89"/>
                  <a:pt x="75" y="84"/>
                  <a:pt x="82" y="84"/>
                </a:cubicBezTo>
                <a:cubicBezTo>
                  <a:pt x="89" y="84"/>
                  <a:pt x="94" y="89"/>
                  <a:pt x="94" y="96"/>
                </a:cubicBezTo>
                <a:lnTo>
                  <a:pt x="94" y="102"/>
                </a:lnTo>
                <a:close/>
                <a:moveTo>
                  <a:pt x="112" y="60"/>
                </a:moveTo>
                <a:cubicBezTo>
                  <a:pt x="112" y="63"/>
                  <a:pt x="109" y="66"/>
                  <a:pt x="106" y="66"/>
                </a:cubicBezTo>
                <a:cubicBezTo>
                  <a:pt x="103" y="66"/>
                  <a:pt x="100" y="63"/>
                  <a:pt x="100" y="60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0" y="33"/>
                  <a:pt x="103" y="30"/>
                  <a:pt x="106" y="30"/>
                </a:cubicBezTo>
                <a:cubicBezTo>
                  <a:pt x="109" y="30"/>
                  <a:pt x="112" y="33"/>
                  <a:pt x="112" y="36"/>
                </a:cubicBezTo>
                <a:lnTo>
                  <a:pt x="112" y="6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4" name="Freeform 127"/>
          <p:cNvSpPr/>
          <p:nvPr/>
        </p:nvSpPr>
        <p:spPr bwMode="auto">
          <a:xfrm>
            <a:off x="3543983" y="3764435"/>
            <a:ext cx="244137" cy="326365"/>
          </a:xfrm>
          <a:custGeom>
            <a:avLst/>
            <a:gdLst>
              <a:gd name="T0" fmla="*/ 70 w 95"/>
              <a:gd name="T1" fmla="*/ 76 h 127"/>
              <a:gd name="T2" fmla="*/ 90 w 95"/>
              <a:gd name="T3" fmla="*/ 76 h 127"/>
              <a:gd name="T4" fmla="*/ 66 w 95"/>
              <a:gd name="T5" fmla="*/ 47 h 127"/>
              <a:gd name="T6" fmla="*/ 79 w 95"/>
              <a:gd name="T7" fmla="*/ 47 h 127"/>
              <a:gd name="T8" fmla="*/ 56 w 95"/>
              <a:gd name="T9" fmla="*/ 21 h 127"/>
              <a:gd name="T10" fmla="*/ 64 w 95"/>
              <a:gd name="T11" fmla="*/ 21 h 127"/>
              <a:gd name="T12" fmla="*/ 48 w 95"/>
              <a:gd name="T13" fmla="*/ 0 h 127"/>
              <a:gd name="T14" fmla="*/ 32 w 95"/>
              <a:gd name="T15" fmla="*/ 21 h 127"/>
              <a:gd name="T16" fmla="*/ 40 w 95"/>
              <a:gd name="T17" fmla="*/ 21 h 127"/>
              <a:gd name="T18" fmla="*/ 16 w 95"/>
              <a:gd name="T19" fmla="*/ 47 h 127"/>
              <a:gd name="T20" fmla="*/ 29 w 95"/>
              <a:gd name="T21" fmla="*/ 47 h 127"/>
              <a:gd name="T22" fmla="*/ 5 w 95"/>
              <a:gd name="T23" fmla="*/ 76 h 127"/>
              <a:gd name="T24" fmla="*/ 25 w 95"/>
              <a:gd name="T25" fmla="*/ 76 h 127"/>
              <a:gd name="T26" fmla="*/ 0 w 95"/>
              <a:gd name="T27" fmla="*/ 108 h 127"/>
              <a:gd name="T28" fmla="*/ 37 w 95"/>
              <a:gd name="T29" fmla="*/ 108 h 127"/>
              <a:gd name="T30" fmla="*/ 37 w 95"/>
              <a:gd name="T31" fmla="*/ 127 h 127"/>
              <a:gd name="T32" fmla="*/ 58 w 95"/>
              <a:gd name="T33" fmla="*/ 127 h 127"/>
              <a:gd name="T34" fmla="*/ 58 w 95"/>
              <a:gd name="T35" fmla="*/ 108 h 127"/>
              <a:gd name="T36" fmla="*/ 95 w 95"/>
              <a:gd name="T37" fmla="*/ 108 h 127"/>
              <a:gd name="T38" fmla="*/ 70 w 95"/>
              <a:gd name="T39" fmla="*/ 7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5" h="127">
                <a:moveTo>
                  <a:pt x="70" y="76"/>
                </a:moveTo>
                <a:lnTo>
                  <a:pt x="90" y="76"/>
                </a:lnTo>
                <a:lnTo>
                  <a:pt x="66" y="47"/>
                </a:lnTo>
                <a:lnTo>
                  <a:pt x="79" y="47"/>
                </a:lnTo>
                <a:lnTo>
                  <a:pt x="56" y="21"/>
                </a:lnTo>
                <a:lnTo>
                  <a:pt x="64" y="21"/>
                </a:lnTo>
                <a:lnTo>
                  <a:pt x="48" y="0"/>
                </a:lnTo>
                <a:lnTo>
                  <a:pt x="32" y="21"/>
                </a:lnTo>
                <a:lnTo>
                  <a:pt x="40" y="21"/>
                </a:lnTo>
                <a:lnTo>
                  <a:pt x="16" y="47"/>
                </a:lnTo>
                <a:lnTo>
                  <a:pt x="29" y="47"/>
                </a:lnTo>
                <a:lnTo>
                  <a:pt x="5" y="76"/>
                </a:lnTo>
                <a:lnTo>
                  <a:pt x="25" y="76"/>
                </a:lnTo>
                <a:lnTo>
                  <a:pt x="0" y="108"/>
                </a:lnTo>
                <a:lnTo>
                  <a:pt x="37" y="108"/>
                </a:lnTo>
                <a:lnTo>
                  <a:pt x="37" y="127"/>
                </a:lnTo>
                <a:lnTo>
                  <a:pt x="58" y="127"/>
                </a:lnTo>
                <a:lnTo>
                  <a:pt x="58" y="108"/>
                </a:lnTo>
                <a:lnTo>
                  <a:pt x="95" y="108"/>
                </a:lnTo>
                <a:lnTo>
                  <a:pt x="70" y="7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5" name="Freeform 128"/>
          <p:cNvSpPr/>
          <p:nvPr/>
        </p:nvSpPr>
        <p:spPr bwMode="auto">
          <a:xfrm>
            <a:off x="4129911" y="3746444"/>
            <a:ext cx="328943" cy="354633"/>
          </a:xfrm>
          <a:custGeom>
            <a:avLst/>
            <a:gdLst>
              <a:gd name="T0" fmla="*/ 78 w 144"/>
              <a:gd name="T1" fmla="*/ 12 h 156"/>
              <a:gd name="T2" fmla="*/ 78 w 144"/>
              <a:gd name="T3" fmla="*/ 6 h 156"/>
              <a:gd name="T4" fmla="*/ 72 w 144"/>
              <a:gd name="T5" fmla="*/ 0 h 156"/>
              <a:gd name="T6" fmla="*/ 66 w 144"/>
              <a:gd name="T7" fmla="*/ 6 h 156"/>
              <a:gd name="T8" fmla="*/ 66 w 144"/>
              <a:gd name="T9" fmla="*/ 12 h 156"/>
              <a:gd name="T10" fmla="*/ 0 w 144"/>
              <a:gd name="T11" fmla="*/ 84 h 156"/>
              <a:gd name="T12" fmla="*/ 1 w 144"/>
              <a:gd name="T13" fmla="*/ 84 h 156"/>
              <a:gd name="T14" fmla="*/ 24 w 144"/>
              <a:gd name="T15" fmla="*/ 66 h 156"/>
              <a:gd name="T16" fmla="*/ 47 w 144"/>
              <a:gd name="T17" fmla="*/ 84 h 156"/>
              <a:gd name="T18" fmla="*/ 49 w 144"/>
              <a:gd name="T19" fmla="*/ 84 h 156"/>
              <a:gd name="T20" fmla="*/ 66 w 144"/>
              <a:gd name="T21" fmla="*/ 67 h 156"/>
              <a:gd name="T22" fmla="*/ 66 w 144"/>
              <a:gd name="T23" fmla="*/ 132 h 156"/>
              <a:gd name="T24" fmla="*/ 54 w 144"/>
              <a:gd name="T25" fmla="*/ 144 h 156"/>
              <a:gd name="T26" fmla="*/ 42 w 144"/>
              <a:gd name="T27" fmla="*/ 132 h 156"/>
              <a:gd name="T28" fmla="*/ 36 w 144"/>
              <a:gd name="T29" fmla="*/ 126 h 156"/>
              <a:gd name="T30" fmla="*/ 30 w 144"/>
              <a:gd name="T31" fmla="*/ 132 h 156"/>
              <a:gd name="T32" fmla="*/ 54 w 144"/>
              <a:gd name="T33" fmla="*/ 156 h 156"/>
              <a:gd name="T34" fmla="*/ 78 w 144"/>
              <a:gd name="T35" fmla="*/ 132 h 156"/>
              <a:gd name="T36" fmla="*/ 78 w 144"/>
              <a:gd name="T37" fmla="*/ 67 h 156"/>
              <a:gd name="T38" fmla="*/ 95 w 144"/>
              <a:gd name="T39" fmla="*/ 84 h 156"/>
              <a:gd name="T40" fmla="*/ 97 w 144"/>
              <a:gd name="T41" fmla="*/ 84 h 156"/>
              <a:gd name="T42" fmla="*/ 120 w 144"/>
              <a:gd name="T43" fmla="*/ 66 h 156"/>
              <a:gd name="T44" fmla="*/ 143 w 144"/>
              <a:gd name="T45" fmla="*/ 84 h 156"/>
              <a:gd name="T46" fmla="*/ 144 w 144"/>
              <a:gd name="T47" fmla="*/ 84 h 156"/>
              <a:gd name="T48" fmla="*/ 78 w 144"/>
              <a:gd name="T49" fmla="*/ 1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56">
                <a:moveTo>
                  <a:pt x="78" y="12"/>
                </a:moveTo>
                <a:cubicBezTo>
                  <a:pt x="78" y="6"/>
                  <a:pt x="78" y="6"/>
                  <a:pt x="78" y="6"/>
                </a:cubicBezTo>
                <a:cubicBezTo>
                  <a:pt x="78" y="3"/>
                  <a:pt x="75" y="0"/>
                  <a:pt x="72" y="0"/>
                </a:cubicBezTo>
                <a:cubicBezTo>
                  <a:pt x="69" y="0"/>
                  <a:pt x="66" y="3"/>
                  <a:pt x="66" y="6"/>
                </a:cubicBezTo>
                <a:cubicBezTo>
                  <a:pt x="66" y="12"/>
                  <a:pt x="66" y="12"/>
                  <a:pt x="66" y="12"/>
                </a:cubicBezTo>
                <a:cubicBezTo>
                  <a:pt x="29" y="15"/>
                  <a:pt x="0" y="46"/>
                  <a:pt x="0" y="84"/>
                </a:cubicBezTo>
                <a:cubicBezTo>
                  <a:pt x="1" y="84"/>
                  <a:pt x="1" y="84"/>
                  <a:pt x="1" y="84"/>
                </a:cubicBezTo>
                <a:cubicBezTo>
                  <a:pt x="4" y="74"/>
                  <a:pt x="13" y="66"/>
                  <a:pt x="24" y="66"/>
                </a:cubicBezTo>
                <a:cubicBezTo>
                  <a:pt x="35" y="66"/>
                  <a:pt x="44" y="74"/>
                  <a:pt x="47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51" y="76"/>
                  <a:pt x="58" y="69"/>
                  <a:pt x="66" y="67"/>
                </a:cubicBezTo>
                <a:cubicBezTo>
                  <a:pt x="66" y="132"/>
                  <a:pt x="66" y="132"/>
                  <a:pt x="66" y="132"/>
                </a:cubicBezTo>
                <a:cubicBezTo>
                  <a:pt x="66" y="134"/>
                  <a:pt x="65" y="144"/>
                  <a:pt x="54" y="144"/>
                </a:cubicBezTo>
                <a:cubicBezTo>
                  <a:pt x="43" y="144"/>
                  <a:pt x="42" y="135"/>
                  <a:pt x="42" y="132"/>
                </a:cubicBezTo>
                <a:cubicBezTo>
                  <a:pt x="42" y="129"/>
                  <a:pt x="39" y="126"/>
                  <a:pt x="36" y="126"/>
                </a:cubicBezTo>
                <a:cubicBezTo>
                  <a:pt x="33" y="126"/>
                  <a:pt x="30" y="129"/>
                  <a:pt x="30" y="132"/>
                </a:cubicBezTo>
                <a:cubicBezTo>
                  <a:pt x="30" y="142"/>
                  <a:pt x="36" y="156"/>
                  <a:pt x="54" y="156"/>
                </a:cubicBezTo>
                <a:cubicBezTo>
                  <a:pt x="72" y="156"/>
                  <a:pt x="78" y="142"/>
                  <a:pt x="78" y="132"/>
                </a:cubicBezTo>
                <a:cubicBezTo>
                  <a:pt x="78" y="67"/>
                  <a:pt x="78" y="67"/>
                  <a:pt x="78" y="67"/>
                </a:cubicBezTo>
                <a:cubicBezTo>
                  <a:pt x="86" y="69"/>
                  <a:pt x="93" y="76"/>
                  <a:pt x="95" y="84"/>
                </a:cubicBezTo>
                <a:cubicBezTo>
                  <a:pt x="97" y="84"/>
                  <a:pt x="97" y="84"/>
                  <a:pt x="97" y="84"/>
                </a:cubicBezTo>
                <a:cubicBezTo>
                  <a:pt x="100" y="74"/>
                  <a:pt x="109" y="66"/>
                  <a:pt x="120" y="66"/>
                </a:cubicBezTo>
                <a:cubicBezTo>
                  <a:pt x="131" y="66"/>
                  <a:pt x="140" y="74"/>
                  <a:pt x="143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46"/>
                  <a:pt x="115" y="15"/>
                  <a:pt x="78" y="12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6" name="Oval 129"/>
          <p:cNvSpPr>
            <a:spLocks noChangeArrowheads="1"/>
          </p:cNvSpPr>
          <p:nvPr/>
        </p:nvSpPr>
        <p:spPr bwMode="auto">
          <a:xfrm>
            <a:off x="6124124" y="4011136"/>
            <a:ext cx="53967" cy="5396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7" name="Oval 130"/>
          <p:cNvSpPr>
            <a:spLocks noChangeArrowheads="1"/>
          </p:cNvSpPr>
          <p:nvPr/>
        </p:nvSpPr>
        <p:spPr bwMode="auto">
          <a:xfrm>
            <a:off x="6273176" y="4011136"/>
            <a:ext cx="53967" cy="5396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8" name="Freeform 131"/>
          <p:cNvSpPr>
            <a:spLocks noEditPoints="1"/>
          </p:cNvSpPr>
          <p:nvPr/>
        </p:nvSpPr>
        <p:spPr bwMode="auto">
          <a:xfrm>
            <a:off x="6013620" y="3805549"/>
            <a:ext cx="382909" cy="179886"/>
          </a:xfrm>
          <a:custGeom>
            <a:avLst/>
            <a:gdLst>
              <a:gd name="T0" fmla="*/ 9 w 168"/>
              <a:gd name="T1" fmla="*/ 0 h 78"/>
              <a:gd name="T2" fmla="*/ 14 w 168"/>
              <a:gd name="T3" fmla="*/ 18 h 78"/>
              <a:gd name="T4" fmla="*/ 168 w 168"/>
              <a:gd name="T5" fmla="*/ 18 h 78"/>
              <a:gd name="T6" fmla="*/ 39 w 168"/>
              <a:gd name="T7" fmla="*/ 30 h 78"/>
              <a:gd name="T8" fmla="*/ 42 w 168"/>
              <a:gd name="T9" fmla="*/ 33 h 78"/>
              <a:gd name="T10" fmla="*/ 108 w 168"/>
              <a:gd name="T11" fmla="*/ 45 h 78"/>
              <a:gd name="T12" fmla="*/ 102 w 168"/>
              <a:gd name="T13" fmla="*/ 27 h 78"/>
              <a:gd name="T14" fmla="*/ 99 w 168"/>
              <a:gd name="T15" fmla="*/ 30 h 78"/>
              <a:gd name="T16" fmla="*/ 99 w 168"/>
              <a:gd name="T17" fmla="*/ 42 h 78"/>
              <a:gd name="T18" fmla="*/ 96 w 168"/>
              <a:gd name="T19" fmla="*/ 39 h 78"/>
              <a:gd name="T20" fmla="*/ 78 w 168"/>
              <a:gd name="T21" fmla="*/ 33 h 78"/>
              <a:gd name="T22" fmla="*/ 66 w 168"/>
              <a:gd name="T23" fmla="*/ 27 h 78"/>
              <a:gd name="T24" fmla="*/ 63 w 168"/>
              <a:gd name="T25" fmla="*/ 30 h 78"/>
              <a:gd name="T26" fmla="*/ 57 w 168"/>
              <a:gd name="T27" fmla="*/ 30 h 78"/>
              <a:gd name="T28" fmla="*/ 54 w 168"/>
              <a:gd name="T29" fmla="*/ 27 h 78"/>
              <a:gd name="T30" fmla="*/ 48 w 168"/>
              <a:gd name="T31" fmla="*/ 39 h 78"/>
              <a:gd name="T32" fmla="*/ 54 w 168"/>
              <a:gd name="T33" fmla="*/ 57 h 78"/>
              <a:gd name="T34" fmla="*/ 57 w 168"/>
              <a:gd name="T35" fmla="*/ 54 h 78"/>
              <a:gd name="T36" fmla="*/ 63 w 168"/>
              <a:gd name="T37" fmla="*/ 42 h 78"/>
              <a:gd name="T38" fmla="*/ 60 w 168"/>
              <a:gd name="T39" fmla="*/ 39 h 78"/>
              <a:gd name="T40" fmla="*/ 60 w 168"/>
              <a:gd name="T41" fmla="*/ 63 h 78"/>
              <a:gd name="T42" fmla="*/ 66 w 168"/>
              <a:gd name="T43" fmla="*/ 57 h 78"/>
              <a:gd name="T44" fmla="*/ 69 w 168"/>
              <a:gd name="T45" fmla="*/ 54 h 78"/>
              <a:gd name="T46" fmla="*/ 75 w 168"/>
              <a:gd name="T47" fmla="*/ 42 h 78"/>
              <a:gd name="T48" fmla="*/ 72 w 168"/>
              <a:gd name="T49" fmla="*/ 39 h 78"/>
              <a:gd name="T50" fmla="*/ 72 w 168"/>
              <a:gd name="T51" fmla="*/ 63 h 78"/>
              <a:gd name="T52" fmla="*/ 78 w 168"/>
              <a:gd name="T53" fmla="*/ 57 h 78"/>
              <a:gd name="T54" fmla="*/ 81 w 168"/>
              <a:gd name="T55" fmla="*/ 54 h 78"/>
              <a:gd name="T56" fmla="*/ 87 w 168"/>
              <a:gd name="T57" fmla="*/ 42 h 78"/>
              <a:gd name="T58" fmla="*/ 84 w 168"/>
              <a:gd name="T59" fmla="*/ 39 h 78"/>
              <a:gd name="T60" fmla="*/ 84 w 168"/>
              <a:gd name="T61" fmla="*/ 63 h 78"/>
              <a:gd name="T62" fmla="*/ 90 w 168"/>
              <a:gd name="T63" fmla="*/ 57 h 78"/>
              <a:gd name="T64" fmla="*/ 93 w 168"/>
              <a:gd name="T65" fmla="*/ 54 h 78"/>
              <a:gd name="T66" fmla="*/ 87 w 168"/>
              <a:gd name="T67" fmla="*/ 30 h 78"/>
              <a:gd name="T68" fmla="*/ 90 w 168"/>
              <a:gd name="T69" fmla="*/ 33 h 78"/>
              <a:gd name="T70" fmla="*/ 96 w 168"/>
              <a:gd name="T71" fmla="*/ 63 h 78"/>
              <a:gd name="T72" fmla="*/ 102 w 168"/>
              <a:gd name="T73" fmla="*/ 57 h 78"/>
              <a:gd name="T74" fmla="*/ 105 w 168"/>
              <a:gd name="T75" fmla="*/ 54 h 78"/>
              <a:gd name="T76" fmla="*/ 105 w 168"/>
              <a:gd name="T77" fmla="*/ 66 h 78"/>
              <a:gd name="T78" fmla="*/ 108 w 168"/>
              <a:gd name="T79" fmla="*/ 69 h 78"/>
              <a:gd name="T80" fmla="*/ 114 w 168"/>
              <a:gd name="T81" fmla="*/ 51 h 78"/>
              <a:gd name="T82" fmla="*/ 114 w 168"/>
              <a:gd name="T83" fmla="*/ 33 h 78"/>
              <a:gd name="T84" fmla="*/ 117 w 168"/>
              <a:gd name="T85" fmla="*/ 30 h 78"/>
              <a:gd name="T86" fmla="*/ 123 w 168"/>
              <a:gd name="T87" fmla="*/ 42 h 78"/>
              <a:gd name="T88" fmla="*/ 120 w 168"/>
              <a:gd name="T89" fmla="*/ 39 h 78"/>
              <a:gd name="T90" fmla="*/ 120 w 168"/>
              <a:gd name="T91" fmla="*/ 63 h 78"/>
              <a:gd name="T92" fmla="*/ 126 w 168"/>
              <a:gd name="T93" fmla="*/ 57 h 78"/>
              <a:gd name="T94" fmla="*/ 129 w 168"/>
              <a:gd name="T95" fmla="*/ 54 h 78"/>
              <a:gd name="T96" fmla="*/ 123 w 168"/>
              <a:gd name="T97" fmla="*/ 30 h 78"/>
              <a:gd name="T98" fmla="*/ 126 w 168"/>
              <a:gd name="T99" fmla="*/ 33 h 78"/>
              <a:gd name="T100" fmla="*/ 132 w 168"/>
              <a:gd name="T101" fmla="*/ 63 h 78"/>
              <a:gd name="T102" fmla="*/ 132 w 168"/>
              <a:gd name="T103" fmla="*/ 45 h 78"/>
              <a:gd name="T104" fmla="*/ 135 w 168"/>
              <a:gd name="T105" fmla="*/ 42 h 78"/>
              <a:gd name="T106" fmla="*/ 135 w 168"/>
              <a:gd name="T107" fmla="*/ 54 h 78"/>
              <a:gd name="T108" fmla="*/ 138 w 168"/>
              <a:gd name="T109" fmla="*/ 57 h 78"/>
              <a:gd name="T110" fmla="*/ 138 w 168"/>
              <a:gd name="T111" fmla="*/ 27 h 78"/>
              <a:gd name="T112" fmla="*/ 144 w 168"/>
              <a:gd name="T113" fmla="*/ 45 h 78"/>
              <a:gd name="T114" fmla="*/ 147 w 168"/>
              <a:gd name="T115" fmla="*/ 42 h 78"/>
              <a:gd name="T116" fmla="*/ 147 w 168"/>
              <a:gd name="T117" fmla="*/ 30 h 78"/>
              <a:gd name="T118" fmla="*/ 150 w 168"/>
              <a:gd name="T119" fmla="*/ 3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8" h="78">
                <a:moveTo>
                  <a:pt x="33" y="18"/>
                </a:move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4"/>
                  <a:pt x="4" y="18"/>
                  <a:pt x="9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45" y="78"/>
                  <a:pt x="45" y="78"/>
                  <a:pt x="45" y="78"/>
                </a:cubicBezTo>
                <a:cubicBezTo>
                  <a:pt x="148" y="78"/>
                  <a:pt x="148" y="78"/>
                  <a:pt x="148" y="78"/>
                </a:cubicBezTo>
                <a:cubicBezTo>
                  <a:pt x="168" y="18"/>
                  <a:pt x="168" y="18"/>
                  <a:pt x="168" y="18"/>
                </a:cubicBezTo>
                <a:lnTo>
                  <a:pt x="33" y="18"/>
                </a:lnTo>
                <a:close/>
                <a:moveTo>
                  <a:pt x="42" y="33"/>
                </a:moveTo>
                <a:cubicBezTo>
                  <a:pt x="40" y="33"/>
                  <a:pt x="39" y="32"/>
                  <a:pt x="39" y="30"/>
                </a:cubicBezTo>
                <a:cubicBezTo>
                  <a:pt x="39" y="28"/>
                  <a:pt x="40" y="27"/>
                  <a:pt x="42" y="27"/>
                </a:cubicBezTo>
                <a:cubicBezTo>
                  <a:pt x="44" y="27"/>
                  <a:pt x="45" y="28"/>
                  <a:pt x="45" y="30"/>
                </a:cubicBezTo>
                <a:cubicBezTo>
                  <a:pt x="45" y="32"/>
                  <a:pt x="44" y="33"/>
                  <a:pt x="42" y="33"/>
                </a:cubicBezTo>
                <a:moveTo>
                  <a:pt x="108" y="39"/>
                </a:moveTo>
                <a:cubicBezTo>
                  <a:pt x="110" y="39"/>
                  <a:pt x="111" y="40"/>
                  <a:pt x="111" y="42"/>
                </a:cubicBezTo>
                <a:cubicBezTo>
                  <a:pt x="111" y="44"/>
                  <a:pt x="110" y="45"/>
                  <a:pt x="108" y="45"/>
                </a:cubicBezTo>
                <a:cubicBezTo>
                  <a:pt x="106" y="45"/>
                  <a:pt x="105" y="44"/>
                  <a:pt x="105" y="42"/>
                </a:cubicBezTo>
                <a:cubicBezTo>
                  <a:pt x="105" y="40"/>
                  <a:pt x="106" y="39"/>
                  <a:pt x="108" y="39"/>
                </a:cubicBezTo>
                <a:moveTo>
                  <a:pt x="102" y="27"/>
                </a:moveTo>
                <a:cubicBezTo>
                  <a:pt x="104" y="27"/>
                  <a:pt x="105" y="28"/>
                  <a:pt x="105" y="30"/>
                </a:cubicBezTo>
                <a:cubicBezTo>
                  <a:pt x="105" y="32"/>
                  <a:pt x="104" y="33"/>
                  <a:pt x="102" y="33"/>
                </a:cubicBezTo>
                <a:cubicBezTo>
                  <a:pt x="100" y="33"/>
                  <a:pt x="99" y="32"/>
                  <a:pt x="99" y="30"/>
                </a:cubicBezTo>
                <a:cubicBezTo>
                  <a:pt x="99" y="28"/>
                  <a:pt x="100" y="27"/>
                  <a:pt x="102" y="27"/>
                </a:cubicBezTo>
                <a:moveTo>
                  <a:pt x="96" y="39"/>
                </a:moveTo>
                <a:cubicBezTo>
                  <a:pt x="98" y="39"/>
                  <a:pt x="99" y="40"/>
                  <a:pt x="99" y="42"/>
                </a:cubicBezTo>
                <a:cubicBezTo>
                  <a:pt x="99" y="44"/>
                  <a:pt x="98" y="45"/>
                  <a:pt x="96" y="45"/>
                </a:cubicBezTo>
                <a:cubicBezTo>
                  <a:pt x="94" y="45"/>
                  <a:pt x="93" y="44"/>
                  <a:pt x="93" y="42"/>
                </a:cubicBezTo>
                <a:cubicBezTo>
                  <a:pt x="93" y="40"/>
                  <a:pt x="94" y="39"/>
                  <a:pt x="96" y="39"/>
                </a:cubicBezTo>
                <a:moveTo>
                  <a:pt x="78" y="27"/>
                </a:moveTo>
                <a:cubicBezTo>
                  <a:pt x="80" y="27"/>
                  <a:pt x="81" y="28"/>
                  <a:pt x="81" y="30"/>
                </a:cubicBezTo>
                <a:cubicBezTo>
                  <a:pt x="81" y="32"/>
                  <a:pt x="80" y="33"/>
                  <a:pt x="78" y="33"/>
                </a:cubicBezTo>
                <a:cubicBezTo>
                  <a:pt x="76" y="33"/>
                  <a:pt x="75" y="32"/>
                  <a:pt x="75" y="30"/>
                </a:cubicBezTo>
                <a:cubicBezTo>
                  <a:pt x="75" y="28"/>
                  <a:pt x="76" y="27"/>
                  <a:pt x="78" y="27"/>
                </a:cubicBezTo>
                <a:moveTo>
                  <a:pt x="66" y="27"/>
                </a:moveTo>
                <a:cubicBezTo>
                  <a:pt x="68" y="27"/>
                  <a:pt x="69" y="28"/>
                  <a:pt x="69" y="30"/>
                </a:cubicBezTo>
                <a:cubicBezTo>
                  <a:pt x="69" y="32"/>
                  <a:pt x="68" y="33"/>
                  <a:pt x="66" y="33"/>
                </a:cubicBezTo>
                <a:cubicBezTo>
                  <a:pt x="64" y="33"/>
                  <a:pt x="63" y="32"/>
                  <a:pt x="63" y="30"/>
                </a:cubicBezTo>
                <a:cubicBezTo>
                  <a:pt x="63" y="28"/>
                  <a:pt x="64" y="27"/>
                  <a:pt x="66" y="27"/>
                </a:cubicBezTo>
                <a:moveTo>
                  <a:pt x="54" y="27"/>
                </a:moveTo>
                <a:cubicBezTo>
                  <a:pt x="56" y="27"/>
                  <a:pt x="57" y="28"/>
                  <a:pt x="57" y="30"/>
                </a:cubicBezTo>
                <a:cubicBezTo>
                  <a:pt x="57" y="32"/>
                  <a:pt x="56" y="33"/>
                  <a:pt x="54" y="33"/>
                </a:cubicBezTo>
                <a:cubicBezTo>
                  <a:pt x="52" y="33"/>
                  <a:pt x="51" y="32"/>
                  <a:pt x="51" y="30"/>
                </a:cubicBezTo>
                <a:cubicBezTo>
                  <a:pt x="51" y="28"/>
                  <a:pt x="52" y="27"/>
                  <a:pt x="54" y="27"/>
                </a:cubicBezTo>
                <a:moveTo>
                  <a:pt x="48" y="45"/>
                </a:moveTo>
                <a:cubicBezTo>
                  <a:pt x="46" y="45"/>
                  <a:pt x="45" y="44"/>
                  <a:pt x="45" y="42"/>
                </a:cubicBezTo>
                <a:cubicBezTo>
                  <a:pt x="45" y="40"/>
                  <a:pt x="46" y="39"/>
                  <a:pt x="48" y="39"/>
                </a:cubicBezTo>
                <a:cubicBezTo>
                  <a:pt x="50" y="39"/>
                  <a:pt x="51" y="40"/>
                  <a:pt x="51" y="42"/>
                </a:cubicBezTo>
                <a:cubicBezTo>
                  <a:pt x="51" y="44"/>
                  <a:pt x="50" y="45"/>
                  <a:pt x="48" y="45"/>
                </a:cubicBezTo>
                <a:moveTo>
                  <a:pt x="54" y="57"/>
                </a:moveTo>
                <a:cubicBezTo>
                  <a:pt x="52" y="57"/>
                  <a:pt x="51" y="56"/>
                  <a:pt x="51" y="54"/>
                </a:cubicBezTo>
                <a:cubicBezTo>
                  <a:pt x="51" y="52"/>
                  <a:pt x="52" y="51"/>
                  <a:pt x="54" y="51"/>
                </a:cubicBezTo>
                <a:cubicBezTo>
                  <a:pt x="56" y="51"/>
                  <a:pt x="57" y="52"/>
                  <a:pt x="57" y="54"/>
                </a:cubicBezTo>
                <a:cubicBezTo>
                  <a:pt x="57" y="56"/>
                  <a:pt x="56" y="57"/>
                  <a:pt x="54" y="57"/>
                </a:cubicBezTo>
                <a:moveTo>
                  <a:pt x="60" y="39"/>
                </a:moveTo>
                <a:cubicBezTo>
                  <a:pt x="62" y="39"/>
                  <a:pt x="63" y="40"/>
                  <a:pt x="63" y="42"/>
                </a:cubicBezTo>
                <a:cubicBezTo>
                  <a:pt x="63" y="44"/>
                  <a:pt x="62" y="45"/>
                  <a:pt x="60" y="45"/>
                </a:cubicBezTo>
                <a:cubicBezTo>
                  <a:pt x="58" y="45"/>
                  <a:pt x="57" y="44"/>
                  <a:pt x="57" y="42"/>
                </a:cubicBezTo>
                <a:cubicBezTo>
                  <a:pt x="57" y="40"/>
                  <a:pt x="58" y="39"/>
                  <a:pt x="60" y="39"/>
                </a:cubicBezTo>
                <a:moveTo>
                  <a:pt x="60" y="69"/>
                </a:moveTo>
                <a:cubicBezTo>
                  <a:pt x="58" y="69"/>
                  <a:pt x="57" y="68"/>
                  <a:pt x="57" y="66"/>
                </a:cubicBezTo>
                <a:cubicBezTo>
                  <a:pt x="57" y="64"/>
                  <a:pt x="58" y="63"/>
                  <a:pt x="60" y="63"/>
                </a:cubicBezTo>
                <a:cubicBezTo>
                  <a:pt x="62" y="63"/>
                  <a:pt x="63" y="64"/>
                  <a:pt x="63" y="66"/>
                </a:cubicBezTo>
                <a:cubicBezTo>
                  <a:pt x="63" y="68"/>
                  <a:pt x="62" y="69"/>
                  <a:pt x="60" y="69"/>
                </a:cubicBezTo>
                <a:moveTo>
                  <a:pt x="66" y="57"/>
                </a:moveTo>
                <a:cubicBezTo>
                  <a:pt x="64" y="57"/>
                  <a:pt x="63" y="56"/>
                  <a:pt x="63" y="54"/>
                </a:cubicBezTo>
                <a:cubicBezTo>
                  <a:pt x="63" y="52"/>
                  <a:pt x="64" y="51"/>
                  <a:pt x="66" y="51"/>
                </a:cubicBezTo>
                <a:cubicBezTo>
                  <a:pt x="68" y="51"/>
                  <a:pt x="69" y="52"/>
                  <a:pt x="69" y="54"/>
                </a:cubicBezTo>
                <a:cubicBezTo>
                  <a:pt x="69" y="56"/>
                  <a:pt x="68" y="57"/>
                  <a:pt x="66" y="57"/>
                </a:cubicBezTo>
                <a:moveTo>
                  <a:pt x="72" y="39"/>
                </a:moveTo>
                <a:cubicBezTo>
                  <a:pt x="74" y="39"/>
                  <a:pt x="75" y="40"/>
                  <a:pt x="75" y="42"/>
                </a:cubicBezTo>
                <a:cubicBezTo>
                  <a:pt x="75" y="44"/>
                  <a:pt x="74" y="45"/>
                  <a:pt x="72" y="45"/>
                </a:cubicBezTo>
                <a:cubicBezTo>
                  <a:pt x="70" y="45"/>
                  <a:pt x="69" y="44"/>
                  <a:pt x="69" y="42"/>
                </a:cubicBezTo>
                <a:cubicBezTo>
                  <a:pt x="69" y="40"/>
                  <a:pt x="70" y="39"/>
                  <a:pt x="72" y="39"/>
                </a:cubicBezTo>
                <a:moveTo>
                  <a:pt x="72" y="69"/>
                </a:moveTo>
                <a:cubicBezTo>
                  <a:pt x="70" y="69"/>
                  <a:pt x="69" y="68"/>
                  <a:pt x="69" y="66"/>
                </a:cubicBezTo>
                <a:cubicBezTo>
                  <a:pt x="69" y="64"/>
                  <a:pt x="70" y="63"/>
                  <a:pt x="72" y="63"/>
                </a:cubicBezTo>
                <a:cubicBezTo>
                  <a:pt x="74" y="63"/>
                  <a:pt x="75" y="64"/>
                  <a:pt x="75" y="66"/>
                </a:cubicBezTo>
                <a:cubicBezTo>
                  <a:pt x="75" y="68"/>
                  <a:pt x="74" y="69"/>
                  <a:pt x="72" y="69"/>
                </a:cubicBezTo>
                <a:moveTo>
                  <a:pt x="78" y="57"/>
                </a:moveTo>
                <a:cubicBezTo>
                  <a:pt x="76" y="57"/>
                  <a:pt x="75" y="56"/>
                  <a:pt x="75" y="54"/>
                </a:cubicBezTo>
                <a:cubicBezTo>
                  <a:pt x="75" y="52"/>
                  <a:pt x="76" y="51"/>
                  <a:pt x="78" y="51"/>
                </a:cubicBezTo>
                <a:cubicBezTo>
                  <a:pt x="80" y="51"/>
                  <a:pt x="81" y="52"/>
                  <a:pt x="81" y="54"/>
                </a:cubicBezTo>
                <a:cubicBezTo>
                  <a:pt x="81" y="56"/>
                  <a:pt x="80" y="57"/>
                  <a:pt x="78" y="57"/>
                </a:cubicBezTo>
                <a:moveTo>
                  <a:pt x="84" y="39"/>
                </a:moveTo>
                <a:cubicBezTo>
                  <a:pt x="86" y="39"/>
                  <a:pt x="87" y="40"/>
                  <a:pt x="87" y="42"/>
                </a:cubicBezTo>
                <a:cubicBezTo>
                  <a:pt x="87" y="44"/>
                  <a:pt x="86" y="45"/>
                  <a:pt x="84" y="45"/>
                </a:cubicBezTo>
                <a:cubicBezTo>
                  <a:pt x="82" y="45"/>
                  <a:pt x="81" y="44"/>
                  <a:pt x="81" y="42"/>
                </a:cubicBezTo>
                <a:cubicBezTo>
                  <a:pt x="81" y="40"/>
                  <a:pt x="82" y="39"/>
                  <a:pt x="84" y="39"/>
                </a:cubicBezTo>
                <a:moveTo>
                  <a:pt x="84" y="69"/>
                </a:moveTo>
                <a:cubicBezTo>
                  <a:pt x="82" y="69"/>
                  <a:pt x="81" y="68"/>
                  <a:pt x="81" y="66"/>
                </a:cubicBezTo>
                <a:cubicBezTo>
                  <a:pt x="81" y="64"/>
                  <a:pt x="82" y="63"/>
                  <a:pt x="84" y="63"/>
                </a:cubicBezTo>
                <a:cubicBezTo>
                  <a:pt x="86" y="63"/>
                  <a:pt x="87" y="64"/>
                  <a:pt x="87" y="66"/>
                </a:cubicBezTo>
                <a:cubicBezTo>
                  <a:pt x="87" y="68"/>
                  <a:pt x="86" y="69"/>
                  <a:pt x="84" y="69"/>
                </a:cubicBezTo>
                <a:moveTo>
                  <a:pt x="90" y="57"/>
                </a:moveTo>
                <a:cubicBezTo>
                  <a:pt x="88" y="57"/>
                  <a:pt x="87" y="56"/>
                  <a:pt x="87" y="54"/>
                </a:cubicBezTo>
                <a:cubicBezTo>
                  <a:pt x="87" y="52"/>
                  <a:pt x="88" y="51"/>
                  <a:pt x="90" y="51"/>
                </a:cubicBezTo>
                <a:cubicBezTo>
                  <a:pt x="92" y="51"/>
                  <a:pt x="93" y="52"/>
                  <a:pt x="93" y="54"/>
                </a:cubicBezTo>
                <a:cubicBezTo>
                  <a:pt x="93" y="56"/>
                  <a:pt x="92" y="57"/>
                  <a:pt x="90" y="57"/>
                </a:cubicBezTo>
                <a:moveTo>
                  <a:pt x="90" y="33"/>
                </a:moveTo>
                <a:cubicBezTo>
                  <a:pt x="88" y="33"/>
                  <a:pt x="87" y="32"/>
                  <a:pt x="87" y="30"/>
                </a:cubicBezTo>
                <a:cubicBezTo>
                  <a:pt x="87" y="28"/>
                  <a:pt x="88" y="27"/>
                  <a:pt x="90" y="27"/>
                </a:cubicBezTo>
                <a:cubicBezTo>
                  <a:pt x="92" y="27"/>
                  <a:pt x="93" y="28"/>
                  <a:pt x="93" y="30"/>
                </a:cubicBezTo>
                <a:cubicBezTo>
                  <a:pt x="93" y="32"/>
                  <a:pt x="92" y="33"/>
                  <a:pt x="90" y="33"/>
                </a:cubicBezTo>
                <a:moveTo>
                  <a:pt x="96" y="69"/>
                </a:moveTo>
                <a:cubicBezTo>
                  <a:pt x="94" y="69"/>
                  <a:pt x="93" y="68"/>
                  <a:pt x="93" y="66"/>
                </a:cubicBezTo>
                <a:cubicBezTo>
                  <a:pt x="93" y="64"/>
                  <a:pt x="94" y="63"/>
                  <a:pt x="96" y="63"/>
                </a:cubicBezTo>
                <a:cubicBezTo>
                  <a:pt x="98" y="63"/>
                  <a:pt x="99" y="64"/>
                  <a:pt x="99" y="66"/>
                </a:cubicBezTo>
                <a:cubicBezTo>
                  <a:pt x="99" y="68"/>
                  <a:pt x="98" y="69"/>
                  <a:pt x="96" y="69"/>
                </a:cubicBezTo>
                <a:moveTo>
                  <a:pt x="102" y="57"/>
                </a:moveTo>
                <a:cubicBezTo>
                  <a:pt x="100" y="57"/>
                  <a:pt x="99" y="56"/>
                  <a:pt x="99" y="54"/>
                </a:cubicBezTo>
                <a:cubicBezTo>
                  <a:pt x="99" y="52"/>
                  <a:pt x="100" y="51"/>
                  <a:pt x="102" y="51"/>
                </a:cubicBezTo>
                <a:cubicBezTo>
                  <a:pt x="104" y="51"/>
                  <a:pt x="105" y="52"/>
                  <a:pt x="105" y="54"/>
                </a:cubicBezTo>
                <a:cubicBezTo>
                  <a:pt x="105" y="56"/>
                  <a:pt x="104" y="57"/>
                  <a:pt x="102" y="57"/>
                </a:cubicBezTo>
                <a:moveTo>
                  <a:pt x="108" y="69"/>
                </a:moveTo>
                <a:cubicBezTo>
                  <a:pt x="106" y="69"/>
                  <a:pt x="105" y="68"/>
                  <a:pt x="105" y="66"/>
                </a:cubicBezTo>
                <a:cubicBezTo>
                  <a:pt x="105" y="64"/>
                  <a:pt x="106" y="63"/>
                  <a:pt x="108" y="63"/>
                </a:cubicBezTo>
                <a:cubicBezTo>
                  <a:pt x="110" y="63"/>
                  <a:pt x="111" y="64"/>
                  <a:pt x="111" y="66"/>
                </a:cubicBezTo>
                <a:cubicBezTo>
                  <a:pt x="111" y="68"/>
                  <a:pt x="110" y="69"/>
                  <a:pt x="108" y="69"/>
                </a:cubicBezTo>
                <a:moveTo>
                  <a:pt x="114" y="57"/>
                </a:moveTo>
                <a:cubicBezTo>
                  <a:pt x="112" y="57"/>
                  <a:pt x="111" y="56"/>
                  <a:pt x="111" y="54"/>
                </a:cubicBezTo>
                <a:cubicBezTo>
                  <a:pt x="111" y="52"/>
                  <a:pt x="112" y="51"/>
                  <a:pt x="114" y="51"/>
                </a:cubicBezTo>
                <a:cubicBezTo>
                  <a:pt x="116" y="51"/>
                  <a:pt x="117" y="52"/>
                  <a:pt x="117" y="54"/>
                </a:cubicBezTo>
                <a:cubicBezTo>
                  <a:pt x="117" y="56"/>
                  <a:pt x="116" y="57"/>
                  <a:pt x="114" y="57"/>
                </a:cubicBezTo>
                <a:moveTo>
                  <a:pt x="114" y="33"/>
                </a:moveTo>
                <a:cubicBezTo>
                  <a:pt x="112" y="33"/>
                  <a:pt x="111" y="32"/>
                  <a:pt x="111" y="30"/>
                </a:cubicBezTo>
                <a:cubicBezTo>
                  <a:pt x="111" y="28"/>
                  <a:pt x="112" y="27"/>
                  <a:pt x="114" y="27"/>
                </a:cubicBezTo>
                <a:cubicBezTo>
                  <a:pt x="116" y="27"/>
                  <a:pt x="117" y="28"/>
                  <a:pt x="117" y="30"/>
                </a:cubicBezTo>
                <a:cubicBezTo>
                  <a:pt x="117" y="32"/>
                  <a:pt x="116" y="33"/>
                  <a:pt x="114" y="33"/>
                </a:cubicBezTo>
                <a:moveTo>
                  <a:pt x="120" y="39"/>
                </a:moveTo>
                <a:cubicBezTo>
                  <a:pt x="122" y="39"/>
                  <a:pt x="123" y="40"/>
                  <a:pt x="123" y="42"/>
                </a:cubicBezTo>
                <a:cubicBezTo>
                  <a:pt x="123" y="44"/>
                  <a:pt x="122" y="45"/>
                  <a:pt x="120" y="45"/>
                </a:cubicBezTo>
                <a:cubicBezTo>
                  <a:pt x="118" y="45"/>
                  <a:pt x="117" y="44"/>
                  <a:pt x="117" y="42"/>
                </a:cubicBezTo>
                <a:cubicBezTo>
                  <a:pt x="117" y="40"/>
                  <a:pt x="118" y="39"/>
                  <a:pt x="120" y="39"/>
                </a:cubicBezTo>
                <a:moveTo>
                  <a:pt x="120" y="69"/>
                </a:moveTo>
                <a:cubicBezTo>
                  <a:pt x="118" y="69"/>
                  <a:pt x="117" y="68"/>
                  <a:pt x="117" y="66"/>
                </a:cubicBezTo>
                <a:cubicBezTo>
                  <a:pt x="117" y="64"/>
                  <a:pt x="118" y="63"/>
                  <a:pt x="120" y="63"/>
                </a:cubicBezTo>
                <a:cubicBezTo>
                  <a:pt x="122" y="63"/>
                  <a:pt x="123" y="64"/>
                  <a:pt x="123" y="66"/>
                </a:cubicBezTo>
                <a:cubicBezTo>
                  <a:pt x="123" y="68"/>
                  <a:pt x="122" y="69"/>
                  <a:pt x="120" y="69"/>
                </a:cubicBezTo>
                <a:moveTo>
                  <a:pt x="126" y="57"/>
                </a:moveTo>
                <a:cubicBezTo>
                  <a:pt x="124" y="57"/>
                  <a:pt x="123" y="56"/>
                  <a:pt x="123" y="54"/>
                </a:cubicBezTo>
                <a:cubicBezTo>
                  <a:pt x="123" y="52"/>
                  <a:pt x="124" y="51"/>
                  <a:pt x="126" y="51"/>
                </a:cubicBezTo>
                <a:cubicBezTo>
                  <a:pt x="128" y="51"/>
                  <a:pt x="129" y="52"/>
                  <a:pt x="129" y="54"/>
                </a:cubicBezTo>
                <a:cubicBezTo>
                  <a:pt x="129" y="56"/>
                  <a:pt x="128" y="57"/>
                  <a:pt x="126" y="57"/>
                </a:cubicBezTo>
                <a:moveTo>
                  <a:pt x="126" y="33"/>
                </a:moveTo>
                <a:cubicBezTo>
                  <a:pt x="124" y="33"/>
                  <a:pt x="123" y="32"/>
                  <a:pt x="123" y="30"/>
                </a:cubicBezTo>
                <a:cubicBezTo>
                  <a:pt x="123" y="28"/>
                  <a:pt x="124" y="27"/>
                  <a:pt x="126" y="27"/>
                </a:cubicBezTo>
                <a:cubicBezTo>
                  <a:pt x="128" y="27"/>
                  <a:pt x="129" y="28"/>
                  <a:pt x="129" y="30"/>
                </a:cubicBezTo>
                <a:cubicBezTo>
                  <a:pt x="129" y="32"/>
                  <a:pt x="128" y="33"/>
                  <a:pt x="126" y="33"/>
                </a:cubicBezTo>
                <a:moveTo>
                  <a:pt x="132" y="69"/>
                </a:moveTo>
                <a:cubicBezTo>
                  <a:pt x="130" y="69"/>
                  <a:pt x="129" y="68"/>
                  <a:pt x="129" y="66"/>
                </a:cubicBezTo>
                <a:cubicBezTo>
                  <a:pt x="129" y="64"/>
                  <a:pt x="130" y="63"/>
                  <a:pt x="132" y="63"/>
                </a:cubicBezTo>
                <a:cubicBezTo>
                  <a:pt x="134" y="63"/>
                  <a:pt x="135" y="64"/>
                  <a:pt x="135" y="66"/>
                </a:cubicBezTo>
                <a:cubicBezTo>
                  <a:pt x="135" y="68"/>
                  <a:pt x="134" y="69"/>
                  <a:pt x="132" y="69"/>
                </a:cubicBezTo>
                <a:moveTo>
                  <a:pt x="132" y="45"/>
                </a:moveTo>
                <a:cubicBezTo>
                  <a:pt x="130" y="45"/>
                  <a:pt x="129" y="44"/>
                  <a:pt x="129" y="42"/>
                </a:cubicBezTo>
                <a:cubicBezTo>
                  <a:pt x="129" y="40"/>
                  <a:pt x="130" y="39"/>
                  <a:pt x="132" y="39"/>
                </a:cubicBezTo>
                <a:cubicBezTo>
                  <a:pt x="134" y="39"/>
                  <a:pt x="135" y="40"/>
                  <a:pt x="135" y="42"/>
                </a:cubicBezTo>
                <a:cubicBezTo>
                  <a:pt x="135" y="44"/>
                  <a:pt x="134" y="45"/>
                  <a:pt x="132" y="45"/>
                </a:cubicBezTo>
                <a:moveTo>
                  <a:pt x="138" y="57"/>
                </a:moveTo>
                <a:cubicBezTo>
                  <a:pt x="136" y="57"/>
                  <a:pt x="135" y="56"/>
                  <a:pt x="135" y="54"/>
                </a:cubicBezTo>
                <a:cubicBezTo>
                  <a:pt x="135" y="52"/>
                  <a:pt x="136" y="51"/>
                  <a:pt x="138" y="51"/>
                </a:cubicBezTo>
                <a:cubicBezTo>
                  <a:pt x="140" y="51"/>
                  <a:pt x="141" y="52"/>
                  <a:pt x="141" y="54"/>
                </a:cubicBezTo>
                <a:cubicBezTo>
                  <a:pt x="141" y="56"/>
                  <a:pt x="140" y="57"/>
                  <a:pt x="138" y="57"/>
                </a:cubicBezTo>
                <a:moveTo>
                  <a:pt x="138" y="33"/>
                </a:moveTo>
                <a:cubicBezTo>
                  <a:pt x="136" y="33"/>
                  <a:pt x="135" y="32"/>
                  <a:pt x="135" y="30"/>
                </a:cubicBezTo>
                <a:cubicBezTo>
                  <a:pt x="135" y="28"/>
                  <a:pt x="136" y="27"/>
                  <a:pt x="138" y="27"/>
                </a:cubicBezTo>
                <a:cubicBezTo>
                  <a:pt x="140" y="27"/>
                  <a:pt x="141" y="28"/>
                  <a:pt x="141" y="30"/>
                </a:cubicBezTo>
                <a:cubicBezTo>
                  <a:pt x="141" y="32"/>
                  <a:pt x="140" y="33"/>
                  <a:pt x="138" y="33"/>
                </a:cubicBezTo>
                <a:moveTo>
                  <a:pt x="144" y="45"/>
                </a:moveTo>
                <a:cubicBezTo>
                  <a:pt x="142" y="45"/>
                  <a:pt x="141" y="44"/>
                  <a:pt x="141" y="42"/>
                </a:cubicBezTo>
                <a:cubicBezTo>
                  <a:pt x="141" y="40"/>
                  <a:pt x="142" y="39"/>
                  <a:pt x="144" y="39"/>
                </a:cubicBezTo>
                <a:cubicBezTo>
                  <a:pt x="146" y="39"/>
                  <a:pt x="147" y="40"/>
                  <a:pt x="147" y="42"/>
                </a:cubicBezTo>
                <a:cubicBezTo>
                  <a:pt x="147" y="44"/>
                  <a:pt x="146" y="45"/>
                  <a:pt x="144" y="45"/>
                </a:cubicBezTo>
                <a:moveTo>
                  <a:pt x="150" y="33"/>
                </a:moveTo>
                <a:cubicBezTo>
                  <a:pt x="148" y="33"/>
                  <a:pt x="147" y="32"/>
                  <a:pt x="147" y="30"/>
                </a:cubicBezTo>
                <a:cubicBezTo>
                  <a:pt x="147" y="28"/>
                  <a:pt x="148" y="27"/>
                  <a:pt x="150" y="27"/>
                </a:cubicBezTo>
                <a:cubicBezTo>
                  <a:pt x="152" y="27"/>
                  <a:pt x="153" y="28"/>
                  <a:pt x="153" y="30"/>
                </a:cubicBezTo>
                <a:cubicBezTo>
                  <a:pt x="153" y="32"/>
                  <a:pt x="152" y="33"/>
                  <a:pt x="150" y="33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9" name="Freeform 132"/>
          <p:cNvSpPr>
            <a:spLocks noEditPoints="1"/>
          </p:cNvSpPr>
          <p:nvPr/>
        </p:nvSpPr>
        <p:spPr bwMode="auto">
          <a:xfrm>
            <a:off x="6697201" y="3782424"/>
            <a:ext cx="326372" cy="272399"/>
          </a:xfrm>
          <a:custGeom>
            <a:avLst/>
            <a:gdLst>
              <a:gd name="T0" fmla="*/ 132 w 144"/>
              <a:gd name="T1" fmla="*/ 36 h 120"/>
              <a:gd name="T2" fmla="*/ 114 w 144"/>
              <a:gd name="T3" fmla="*/ 36 h 120"/>
              <a:gd name="T4" fmla="*/ 72 w 144"/>
              <a:gd name="T5" fmla="*/ 0 h 120"/>
              <a:gd name="T6" fmla="*/ 30 w 144"/>
              <a:gd name="T7" fmla="*/ 36 h 120"/>
              <a:gd name="T8" fmla="*/ 12 w 144"/>
              <a:gd name="T9" fmla="*/ 36 h 120"/>
              <a:gd name="T10" fmla="*/ 0 w 144"/>
              <a:gd name="T11" fmla="*/ 48 h 120"/>
              <a:gd name="T12" fmla="*/ 0 w 144"/>
              <a:gd name="T13" fmla="*/ 120 h 120"/>
              <a:gd name="T14" fmla="*/ 144 w 144"/>
              <a:gd name="T15" fmla="*/ 120 h 120"/>
              <a:gd name="T16" fmla="*/ 144 w 144"/>
              <a:gd name="T17" fmla="*/ 48 h 120"/>
              <a:gd name="T18" fmla="*/ 132 w 144"/>
              <a:gd name="T19" fmla="*/ 36 h 120"/>
              <a:gd name="T20" fmla="*/ 102 w 144"/>
              <a:gd name="T21" fmla="*/ 90 h 120"/>
              <a:gd name="T22" fmla="*/ 84 w 144"/>
              <a:gd name="T23" fmla="*/ 90 h 120"/>
              <a:gd name="T24" fmla="*/ 84 w 144"/>
              <a:gd name="T25" fmla="*/ 108 h 120"/>
              <a:gd name="T26" fmla="*/ 60 w 144"/>
              <a:gd name="T27" fmla="*/ 108 h 120"/>
              <a:gd name="T28" fmla="*/ 60 w 144"/>
              <a:gd name="T29" fmla="*/ 90 h 120"/>
              <a:gd name="T30" fmla="*/ 42 w 144"/>
              <a:gd name="T31" fmla="*/ 90 h 120"/>
              <a:gd name="T32" fmla="*/ 42 w 144"/>
              <a:gd name="T33" fmla="*/ 66 h 120"/>
              <a:gd name="T34" fmla="*/ 60 w 144"/>
              <a:gd name="T35" fmla="*/ 66 h 120"/>
              <a:gd name="T36" fmla="*/ 60 w 144"/>
              <a:gd name="T37" fmla="*/ 48 h 120"/>
              <a:gd name="T38" fmla="*/ 84 w 144"/>
              <a:gd name="T39" fmla="*/ 48 h 120"/>
              <a:gd name="T40" fmla="*/ 84 w 144"/>
              <a:gd name="T41" fmla="*/ 66 h 120"/>
              <a:gd name="T42" fmla="*/ 102 w 144"/>
              <a:gd name="T43" fmla="*/ 66 h 120"/>
              <a:gd name="T44" fmla="*/ 102 w 144"/>
              <a:gd name="T45" fmla="*/ 90 h 120"/>
              <a:gd name="T46" fmla="*/ 42 w 144"/>
              <a:gd name="T47" fmla="*/ 36 h 120"/>
              <a:gd name="T48" fmla="*/ 72 w 144"/>
              <a:gd name="T49" fmla="*/ 12 h 120"/>
              <a:gd name="T50" fmla="*/ 102 w 144"/>
              <a:gd name="T51" fmla="*/ 36 h 120"/>
              <a:gd name="T52" fmla="*/ 42 w 144"/>
              <a:gd name="T53" fmla="*/ 3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20">
                <a:moveTo>
                  <a:pt x="132" y="36"/>
                </a:moveTo>
                <a:cubicBezTo>
                  <a:pt x="114" y="36"/>
                  <a:pt x="114" y="36"/>
                  <a:pt x="114" y="36"/>
                </a:cubicBezTo>
                <a:cubicBezTo>
                  <a:pt x="114" y="16"/>
                  <a:pt x="95" y="0"/>
                  <a:pt x="72" y="0"/>
                </a:cubicBezTo>
                <a:cubicBezTo>
                  <a:pt x="49" y="0"/>
                  <a:pt x="30" y="16"/>
                  <a:pt x="30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" y="36"/>
                  <a:pt x="0" y="41"/>
                  <a:pt x="0" y="48"/>
                </a:cubicBezTo>
                <a:cubicBezTo>
                  <a:pt x="0" y="120"/>
                  <a:pt x="0" y="120"/>
                  <a:pt x="0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41"/>
                  <a:pt x="139" y="36"/>
                  <a:pt x="132" y="36"/>
                </a:cubicBezTo>
                <a:moveTo>
                  <a:pt x="102" y="90"/>
                </a:moveTo>
                <a:cubicBezTo>
                  <a:pt x="84" y="90"/>
                  <a:pt x="84" y="90"/>
                  <a:pt x="84" y="90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90"/>
                  <a:pt x="60" y="90"/>
                  <a:pt x="60" y="90"/>
                </a:cubicBezTo>
                <a:cubicBezTo>
                  <a:pt x="42" y="90"/>
                  <a:pt x="42" y="90"/>
                  <a:pt x="42" y="90"/>
                </a:cubicBezTo>
                <a:cubicBezTo>
                  <a:pt x="42" y="66"/>
                  <a:pt x="42" y="66"/>
                  <a:pt x="42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48"/>
                  <a:pt x="60" y="48"/>
                  <a:pt x="60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66"/>
                  <a:pt x="84" y="66"/>
                  <a:pt x="84" y="66"/>
                </a:cubicBezTo>
                <a:cubicBezTo>
                  <a:pt x="102" y="66"/>
                  <a:pt x="102" y="66"/>
                  <a:pt x="102" y="66"/>
                </a:cubicBezTo>
                <a:lnTo>
                  <a:pt x="102" y="90"/>
                </a:lnTo>
                <a:close/>
                <a:moveTo>
                  <a:pt x="42" y="36"/>
                </a:moveTo>
                <a:cubicBezTo>
                  <a:pt x="42" y="23"/>
                  <a:pt x="55" y="12"/>
                  <a:pt x="72" y="12"/>
                </a:cubicBezTo>
                <a:cubicBezTo>
                  <a:pt x="89" y="12"/>
                  <a:pt x="102" y="23"/>
                  <a:pt x="102" y="36"/>
                </a:cubicBezTo>
                <a:lnTo>
                  <a:pt x="42" y="3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0" name="Freeform 133"/>
          <p:cNvSpPr/>
          <p:nvPr/>
        </p:nvSpPr>
        <p:spPr bwMode="auto">
          <a:xfrm>
            <a:off x="7365365" y="3772143"/>
            <a:ext cx="354642" cy="310948"/>
          </a:xfrm>
          <a:custGeom>
            <a:avLst/>
            <a:gdLst>
              <a:gd name="T0" fmla="*/ 144 w 156"/>
              <a:gd name="T1" fmla="*/ 80 h 136"/>
              <a:gd name="T2" fmla="*/ 134 w 156"/>
              <a:gd name="T3" fmla="*/ 86 h 136"/>
              <a:gd name="T4" fmla="*/ 112 w 156"/>
              <a:gd name="T5" fmla="*/ 86 h 136"/>
              <a:gd name="T6" fmla="*/ 94 w 156"/>
              <a:gd name="T7" fmla="*/ 51 h 136"/>
              <a:gd name="T8" fmla="*/ 81 w 156"/>
              <a:gd name="T9" fmla="*/ 100 h 136"/>
              <a:gd name="T10" fmla="*/ 72 w 156"/>
              <a:gd name="T11" fmla="*/ 1 h 136"/>
              <a:gd name="T12" fmla="*/ 60 w 156"/>
              <a:gd name="T13" fmla="*/ 0 h 136"/>
              <a:gd name="T14" fmla="*/ 37 w 156"/>
              <a:gd name="T15" fmla="*/ 86 h 136"/>
              <a:gd name="T16" fmla="*/ 0 w 156"/>
              <a:gd name="T17" fmla="*/ 86 h 136"/>
              <a:gd name="T18" fmla="*/ 0 w 156"/>
              <a:gd name="T19" fmla="*/ 98 h 136"/>
              <a:gd name="T20" fmla="*/ 47 w 156"/>
              <a:gd name="T21" fmla="*/ 98 h 136"/>
              <a:gd name="T22" fmla="*/ 63 w 156"/>
              <a:gd name="T23" fmla="*/ 36 h 136"/>
              <a:gd name="T24" fmla="*/ 72 w 156"/>
              <a:gd name="T25" fmla="*/ 135 h 136"/>
              <a:gd name="T26" fmla="*/ 84 w 156"/>
              <a:gd name="T27" fmla="*/ 136 h 136"/>
              <a:gd name="T28" fmla="*/ 98 w 156"/>
              <a:gd name="T29" fmla="*/ 85 h 136"/>
              <a:gd name="T30" fmla="*/ 104 w 156"/>
              <a:gd name="T31" fmla="*/ 98 h 136"/>
              <a:gd name="T32" fmla="*/ 134 w 156"/>
              <a:gd name="T33" fmla="*/ 98 h 136"/>
              <a:gd name="T34" fmla="*/ 144 w 156"/>
              <a:gd name="T35" fmla="*/ 104 h 136"/>
              <a:gd name="T36" fmla="*/ 156 w 156"/>
              <a:gd name="T37" fmla="*/ 92 h 136"/>
              <a:gd name="T38" fmla="*/ 144 w 156"/>
              <a:gd name="T39" fmla="*/ 8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6" h="136">
                <a:moveTo>
                  <a:pt x="144" y="80"/>
                </a:moveTo>
                <a:cubicBezTo>
                  <a:pt x="140" y="80"/>
                  <a:pt x="136" y="82"/>
                  <a:pt x="13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94" y="51"/>
                  <a:pt x="94" y="51"/>
                  <a:pt x="94" y="51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72" y="1"/>
                  <a:pt x="72" y="1"/>
                  <a:pt x="72" y="1"/>
                </a:cubicBezTo>
                <a:cubicBezTo>
                  <a:pt x="60" y="0"/>
                  <a:pt x="60" y="0"/>
                  <a:pt x="60" y="0"/>
                </a:cubicBezTo>
                <a:cubicBezTo>
                  <a:pt x="37" y="86"/>
                  <a:pt x="37" y="86"/>
                  <a:pt x="37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8"/>
                  <a:pt x="0" y="98"/>
                  <a:pt x="0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63" y="36"/>
                  <a:pt x="63" y="36"/>
                  <a:pt x="63" y="36"/>
                </a:cubicBezTo>
                <a:cubicBezTo>
                  <a:pt x="72" y="135"/>
                  <a:pt x="72" y="135"/>
                  <a:pt x="72" y="135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98" y="85"/>
                  <a:pt x="98" y="85"/>
                  <a:pt x="98" y="85"/>
                </a:cubicBezTo>
                <a:cubicBezTo>
                  <a:pt x="104" y="98"/>
                  <a:pt x="104" y="98"/>
                  <a:pt x="104" y="98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6" y="102"/>
                  <a:pt x="140" y="104"/>
                  <a:pt x="144" y="104"/>
                </a:cubicBezTo>
                <a:cubicBezTo>
                  <a:pt x="151" y="104"/>
                  <a:pt x="156" y="99"/>
                  <a:pt x="156" y="92"/>
                </a:cubicBezTo>
                <a:cubicBezTo>
                  <a:pt x="156" y="85"/>
                  <a:pt x="151" y="80"/>
                  <a:pt x="144" y="8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1" name="Freeform 134"/>
          <p:cNvSpPr/>
          <p:nvPr/>
        </p:nvSpPr>
        <p:spPr bwMode="auto">
          <a:xfrm>
            <a:off x="8115765" y="3772143"/>
            <a:ext cx="164472" cy="328936"/>
          </a:xfrm>
          <a:custGeom>
            <a:avLst/>
            <a:gdLst>
              <a:gd name="T0" fmla="*/ 19 w 64"/>
              <a:gd name="T1" fmla="*/ 0 h 128"/>
              <a:gd name="T2" fmla="*/ 59 w 64"/>
              <a:gd name="T3" fmla="*/ 0 h 128"/>
              <a:gd name="T4" fmla="*/ 46 w 64"/>
              <a:gd name="T5" fmla="*/ 30 h 128"/>
              <a:gd name="T6" fmla="*/ 64 w 64"/>
              <a:gd name="T7" fmla="*/ 30 h 128"/>
              <a:gd name="T8" fmla="*/ 32 w 64"/>
              <a:gd name="T9" fmla="*/ 76 h 128"/>
              <a:gd name="T10" fmla="*/ 51 w 64"/>
              <a:gd name="T11" fmla="*/ 76 h 128"/>
              <a:gd name="T12" fmla="*/ 19 w 64"/>
              <a:gd name="T13" fmla="*/ 128 h 128"/>
              <a:gd name="T14" fmla="*/ 19 w 64"/>
              <a:gd name="T15" fmla="*/ 92 h 128"/>
              <a:gd name="T16" fmla="*/ 0 w 64"/>
              <a:gd name="T17" fmla="*/ 92 h 128"/>
              <a:gd name="T18" fmla="*/ 18 w 64"/>
              <a:gd name="T19" fmla="*/ 47 h 128"/>
              <a:gd name="T20" fmla="*/ 0 w 64"/>
              <a:gd name="T21" fmla="*/ 47 h 128"/>
              <a:gd name="T22" fmla="*/ 19 w 64"/>
              <a:gd name="T2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128">
                <a:moveTo>
                  <a:pt x="19" y="0"/>
                </a:moveTo>
                <a:lnTo>
                  <a:pt x="59" y="0"/>
                </a:lnTo>
                <a:lnTo>
                  <a:pt x="46" y="30"/>
                </a:lnTo>
                <a:lnTo>
                  <a:pt x="64" y="30"/>
                </a:lnTo>
                <a:lnTo>
                  <a:pt x="32" y="76"/>
                </a:lnTo>
                <a:lnTo>
                  <a:pt x="51" y="76"/>
                </a:lnTo>
                <a:lnTo>
                  <a:pt x="19" y="128"/>
                </a:lnTo>
                <a:lnTo>
                  <a:pt x="19" y="92"/>
                </a:lnTo>
                <a:lnTo>
                  <a:pt x="0" y="92"/>
                </a:lnTo>
                <a:lnTo>
                  <a:pt x="18" y="47"/>
                </a:lnTo>
                <a:lnTo>
                  <a:pt x="0" y="47"/>
                </a:lnTo>
                <a:lnTo>
                  <a:pt x="19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2" name="Rectangle 135"/>
          <p:cNvSpPr>
            <a:spLocks noChangeArrowheads="1"/>
          </p:cNvSpPr>
          <p:nvPr/>
        </p:nvSpPr>
        <p:spPr bwMode="auto">
          <a:xfrm>
            <a:off x="984400" y="4383757"/>
            <a:ext cx="25699" cy="6938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3" name="Rectangle 136"/>
          <p:cNvSpPr>
            <a:spLocks noChangeArrowheads="1"/>
          </p:cNvSpPr>
          <p:nvPr/>
        </p:nvSpPr>
        <p:spPr bwMode="auto">
          <a:xfrm>
            <a:off x="984400" y="4383757"/>
            <a:ext cx="25699" cy="6938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4" name="Rectangle 137"/>
          <p:cNvSpPr>
            <a:spLocks noChangeArrowheads="1"/>
          </p:cNvSpPr>
          <p:nvPr/>
        </p:nvSpPr>
        <p:spPr bwMode="auto">
          <a:xfrm>
            <a:off x="984400" y="4383757"/>
            <a:ext cx="25699" cy="6938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5" name="Rectangle 138"/>
          <p:cNvSpPr>
            <a:spLocks noChangeArrowheads="1"/>
          </p:cNvSpPr>
          <p:nvPr/>
        </p:nvSpPr>
        <p:spPr bwMode="auto">
          <a:xfrm>
            <a:off x="984400" y="4383757"/>
            <a:ext cx="25699" cy="6938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6" name="Rectangle 139"/>
          <p:cNvSpPr>
            <a:spLocks noChangeArrowheads="1"/>
          </p:cNvSpPr>
          <p:nvPr/>
        </p:nvSpPr>
        <p:spPr bwMode="auto">
          <a:xfrm>
            <a:off x="1133451" y="4383757"/>
            <a:ext cx="28270" cy="6938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7" name="Rectangle 140"/>
          <p:cNvSpPr>
            <a:spLocks noChangeArrowheads="1"/>
          </p:cNvSpPr>
          <p:nvPr/>
        </p:nvSpPr>
        <p:spPr bwMode="auto">
          <a:xfrm>
            <a:off x="1133451" y="4383757"/>
            <a:ext cx="28270" cy="6938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8" name="Rectangle 141"/>
          <p:cNvSpPr>
            <a:spLocks noChangeArrowheads="1"/>
          </p:cNvSpPr>
          <p:nvPr/>
        </p:nvSpPr>
        <p:spPr bwMode="auto">
          <a:xfrm>
            <a:off x="1133451" y="4383757"/>
            <a:ext cx="28270" cy="6938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9" name="Rectangle 142"/>
          <p:cNvSpPr>
            <a:spLocks noChangeArrowheads="1"/>
          </p:cNvSpPr>
          <p:nvPr/>
        </p:nvSpPr>
        <p:spPr bwMode="auto">
          <a:xfrm>
            <a:off x="1133451" y="4383757"/>
            <a:ext cx="28270" cy="6938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0" name="Freeform 143"/>
          <p:cNvSpPr/>
          <p:nvPr/>
        </p:nvSpPr>
        <p:spPr bwMode="auto">
          <a:xfrm>
            <a:off x="915012" y="4424874"/>
            <a:ext cx="313522" cy="41117"/>
          </a:xfrm>
          <a:custGeom>
            <a:avLst/>
            <a:gdLst>
              <a:gd name="T0" fmla="*/ 132 w 138"/>
              <a:gd name="T1" fmla="*/ 0 h 18"/>
              <a:gd name="T2" fmla="*/ 108 w 138"/>
              <a:gd name="T3" fmla="*/ 0 h 18"/>
              <a:gd name="T4" fmla="*/ 108 w 138"/>
              <a:gd name="T5" fmla="*/ 12 h 18"/>
              <a:gd name="T6" fmla="*/ 96 w 138"/>
              <a:gd name="T7" fmla="*/ 12 h 18"/>
              <a:gd name="T8" fmla="*/ 96 w 138"/>
              <a:gd name="T9" fmla="*/ 0 h 18"/>
              <a:gd name="T10" fmla="*/ 42 w 138"/>
              <a:gd name="T11" fmla="*/ 0 h 18"/>
              <a:gd name="T12" fmla="*/ 42 w 138"/>
              <a:gd name="T13" fmla="*/ 12 h 18"/>
              <a:gd name="T14" fmla="*/ 30 w 138"/>
              <a:gd name="T15" fmla="*/ 12 h 18"/>
              <a:gd name="T16" fmla="*/ 30 w 138"/>
              <a:gd name="T17" fmla="*/ 0 h 18"/>
              <a:gd name="T18" fmla="*/ 6 w 138"/>
              <a:gd name="T19" fmla="*/ 0 h 18"/>
              <a:gd name="T20" fmla="*/ 0 w 138"/>
              <a:gd name="T21" fmla="*/ 6 h 18"/>
              <a:gd name="T22" fmla="*/ 0 w 138"/>
              <a:gd name="T23" fmla="*/ 18 h 18"/>
              <a:gd name="T24" fmla="*/ 138 w 138"/>
              <a:gd name="T25" fmla="*/ 18 h 18"/>
              <a:gd name="T26" fmla="*/ 138 w 138"/>
              <a:gd name="T27" fmla="*/ 6 h 18"/>
              <a:gd name="T28" fmla="*/ 132 w 138"/>
              <a:gd name="T2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8" h="18">
                <a:moveTo>
                  <a:pt x="132" y="0"/>
                </a:moveTo>
                <a:cubicBezTo>
                  <a:pt x="108" y="0"/>
                  <a:pt x="108" y="0"/>
                  <a:pt x="108" y="0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0"/>
                  <a:pt x="96" y="0"/>
                  <a:pt x="96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2"/>
                  <a:pt x="42" y="12"/>
                  <a:pt x="42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0"/>
                  <a:pt x="30" y="0"/>
                  <a:pt x="30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8"/>
                  <a:pt x="0" y="18"/>
                  <a:pt x="0" y="18"/>
                </a:cubicBezTo>
                <a:cubicBezTo>
                  <a:pt x="138" y="18"/>
                  <a:pt x="138" y="18"/>
                  <a:pt x="138" y="18"/>
                </a:cubicBezTo>
                <a:cubicBezTo>
                  <a:pt x="138" y="6"/>
                  <a:pt x="138" y="6"/>
                  <a:pt x="138" y="6"/>
                </a:cubicBezTo>
                <a:cubicBezTo>
                  <a:pt x="138" y="3"/>
                  <a:pt x="135" y="0"/>
                  <a:pt x="132" y="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1" name="Freeform 144"/>
          <p:cNvSpPr>
            <a:spLocks noEditPoints="1"/>
          </p:cNvSpPr>
          <p:nvPr/>
        </p:nvSpPr>
        <p:spPr bwMode="auto">
          <a:xfrm>
            <a:off x="915012" y="4481408"/>
            <a:ext cx="313522" cy="244131"/>
          </a:xfrm>
          <a:custGeom>
            <a:avLst/>
            <a:gdLst>
              <a:gd name="T0" fmla="*/ 6 w 138"/>
              <a:gd name="T1" fmla="*/ 108 h 108"/>
              <a:gd name="T2" fmla="*/ 138 w 138"/>
              <a:gd name="T3" fmla="*/ 102 h 108"/>
              <a:gd name="T4" fmla="*/ 0 w 138"/>
              <a:gd name="T5" fmla="*/ 0 h 108"/>
              <a:gd name="T6" fmla="*/ 102 w 138"/>
              <a:gd name="T7" fmla="*/ 12 h 108"/>
              <a:gd name="T8" fmla="*/ 126 w 138"/>
              <a:gd name="T9" fmla="*/ 36 h 108"/>
              <a:gd name="T10" fmla="*/ 102 w 138"/>
              <a:gd name="T11" fmla="*/ 12 h 108"/>
              <a:gd name="T12" fmla="*/ 126 w 138"/>
              <a:gd name="T13" fmla="*/ 42 h 108"/>
              <a:gd name="T14" fmla="*/ 102 w 138"/>
              <a:gd name="T15" fmla="*/ 66 h 108"/>
              <a:gd name="T16" fmla="*/ 102 w 138"/>
              <a:gd name="T17" fmla="*/ 72 h 108"/>
              <a:gd name="T18" fmla="*/ 126 w 138"/>
              <a:gd name="T19" fmla="*/ 96 h 108"/>
              <a:gd name="T20" fmla="*/ 102 w 138"/>
              <a:gd name="T21" fmla="*/ 72 h 108"/>
              <a:gd name="T22" fmla="*/ 96 w 138"/>
              <a:gd name="T23" fmla="*/ 12 h 108"/>
              <a:gd name="T24" fmla="*/ 72 w 138"/>
              <a:gd name="T25" fmla="*/ 36 h 108"/>
              <a:gd name="T26" fmla="*/ 72 w 138"/>
              <a:gd name="T27" fmla="*/ 42 h 108"/>
              <a:gd name="T28" fmla="*/ 96 w 138"/>
              <a:gd name="T29" fmla="*/ 66 h 108"/>
              <a:gd name="T30" fmla="*/ 72 w 138"/>
              <a:gd name="T31" fmla="*/ 42 h 108"/>
              <a:gd name="T32" fmla="*/ 96 w 138"/>
              <a:gd name="T33" fmla="*/ 72 h 108"/>
              <a:gd name="T34" fmla="*/ 72 w 138"/>
              <a:gd name="T35" fmla="*/ 96 h 108"/>
              <a:gd name="T36" fmla="*/ 42 w 138"/>
              <a:gd name="T37" fmla="*/ 12 h 108"/>
              <a:gd name="T38" fmla="*/ 66 w 138"/>
              <a:gd name="T39" fmla="*/ 36 h 108"/>
              <a:gd name="T40" fmla="*/ 42 w 138"/>
              <a:gd name="T41" fmla="*/ 12 h 108"/>
              <a:gd name="T42" fmla="*/ 66 w 138"/>
              <a:gd name="T43" fmla="*/ 42 h 108"/>
              <a:gd name="T44" fmla="*/ 42 w 138"/>
              <a:gd name="T45" fmla="*/ 66 h 108"/>
              <a:gd name="T46" fmla="*/ 42 w 138"/>
              <a:gd name="T47" fmla="*/ 72 h 108"/>
              <a:gd name="T48" fmla="*/ 66 w 138"/>
              <a:gd name="T49" fmla="*/ 96 h 108"/>
              <a:gd name="T50" fmla="*/ 42 w 138"/>
              <a:gd name="T51" fmla="*/ 72 h 108"/>
              <a:gd name="T52" fmla="*/ 36 w 138"/>
              <a:gd name="T53" fmla="*/ 12 h 108"/>
              <a:gd name="T54" fmla="*/ 12 w 138"/>
              <a:gd name="T55" fmla="*/ 36 h 108"/>
              <a:gd name="T56" fmla="*/ 12 w 138"/>
              <a:gd name="T57" fmla="*/ 42 h 108"/>
              <a:gd name="T58" fmla="*/ 36 w 138"/>
              <a:gd name="T59" fmla="*/ 66 h 108"/>
              <a:gd name="T60" fmla="*/ 12 w 138"/>
              <a:gd name="T61" fmla="*/ 42 h 108"/>
              <a:gd name="T62" fmla="*/ 36 w 138"/>
              <a:gd name="T63" fmla="*/ 72 h 108"/>
              <a:gd name="T64" fmla="*/ 12 w 138"/>
              <a:gd name="T65" fmla="*/ 9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8" h="108">
                <a:moveTo>
                  <a:pt x="0" y="102"/>
                </a:moveTo>
                <a:cubicBezTo>
                  <a:pt x="0" y="105"/>
                  <a:pt x="3" y="108"/>
                  <a:pt x="6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5" y="108"/>
                  <a:pt x="138" y="105"/>
                  <a:pt x="138" y="102"/>
                </a:cubicBezTo>
                <a:cubicBezTo>
                  <a:pt x="138" y="0"/>
                  <a:pt x="138" y="0"/>
                  <a:pt x="138" y="0"/>
                </a:cubicBezTo>
                <a:cubicBezTo>
                  <a:pt x="0" y="0"/>
                  <a:pt x="0" y="0"/>
                  <a:pt x="0" y="0"/>
                </a:cubicBezTo>
                <a:lnTo>
                  <a:pt x="0" y="102"/>
                </a:lnTo>
                <a:close/>
                <a:moveTo>
                  <a:pt x="102" y="12"/>
                </a:moveTo>
                <a:cubicBezTo>
                  <a:pt x="126" y="12"/>
                  <a:pt x="126" y="12"/>
                  <a:pt x="126" y="12"/>
                </a:cubicBezTo>
                <a:cubicBezTo>
                  <a:pt x="126" y="36"/>
                  <a:pt x="126" y="36"/>
                  <a:pt x="126" y="36"/>
                </a:cubicBezTo>
                <a:cubicBezTo>
                  <a:pt x="102" y="36"/>
                  <a:pt x="102" y="36"/>
                  <a:pt x="102" y="36"/>
                </a:cubicBezTo>
                <a:lnTo>
                  <a:pt x="102" y="12"/>
                </a:lnTo>
                <a:close/>
                <a:moveTo>
                  <a:pt x="102" y="42"/>
                </a:moveTo>
                <a:cubicBezTo>
                  <a:pt x="126" y="42"/>
                  <a:pt x="126" y="42"/>
                  <a:pt x="126" y="42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02" y="66"/>
                  <a:pt x="102" y="66"/>
                  <a:pt x="102" y="66"/>
                </a:cubicBezTo>
                <a:lnTo>
                  <a:pt x="102" y="42"/>
                </a:lnTo>
                <a:close/>
                <a:moveTo>
                  <a:pt x="102" y="72"/>
                </a:moveTo>
                <a:cubicBezTo>
                  <a:pt x="126" y="72"/>
                  <a:pt x="126" y="72"/>
                  <a:pt x="126" y="72"/>
                </a:cubicBezTo>
                <a:cubicBezTo>
                  <a:pt x="126" y="96"/>
                  <a:pt x="126" y="96"/>
                  <a:pt x="126" y="96"/>
                </a:cubicBezTo>
                <a:cubicBezTo>
                  <a:pt x="102" y="96"/>
                  <a:pt x="102" y="96"/>
                  <a:pt x="102" y="96"/>
                </a:cubicBezTo>
                <a:lnTo>
                  <a:pt x="102" y="72"/>
                </a:lnTo>
                <a:close/>
                <a:moveTo>
                  <a:pt x="72" y="12"/>
                </a:moveTo>
                <a:cubicBezTo>
                  <a:pt x="96" y="12"/>
                  <a:pt x="96" y="12"/>
                  <a:pt x="96" y="12"/>
                </a:cubicBezTo>
                <a:cubicBezTo>
                  <a:pt x="96" y="36"/>
                  <a:pt x="96" y="36"/>
                  <a:pt x="96" y="36"/>
                </a:cubicBezTo>
                <a:cubicBezTo>
                  <a:pt x="72" y="36"/>
                  <a:pt x="72" y="36"/>
                  <a:pt x="72" y="36"/>
                </a:cubicBezTo>
                <a:lnTo>
                  <a:pt x="72" y="12"/>
                </a:lnTo>
                <a:close/>
                <a:moveTo>
                  <a:pt x="72" y="42"/>
                </a:moveTo>
                <a:cubicBezTo>
                  <a:pt x="96" y="42"/>
                  <a:pt x="96" y="42"/>
                  <a:pt x="96" y="42"/>
                </a:cubicBezTo>
                <a:cubicBezTo>
                  <a:pt x="96" y="66"/>
                  <a:pt x="96" y="66"/>
                  <a:pt x="96" y="66"/>
                </a:cubicBezTo>
                <a:cubicBezTo>
                  <a:pt x="72" y="66"/>
                  <a:pt x="72" y="66"/>
                  <a:pt x="72" y="66"/>
                </a:cubicBezTo>
                <a:lnTo>
                  <a:pt x="72" y="42"/>
                </a:lnTo>
                <a:close/>
                <a:moveTo>
                  <a:pt x="72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6" y="96"/>
                  <a:pt x="96" y="96"/>
                  <a:pt x="96" y="96"/>
                </a:cubicBezTo>
                <a:cubicBezTo>
                  <a:pt x="72" y="96"/>
                  <a:pt x="72" y="96"/>
                  <a:pt x="72" y="96"/>
                </a:cubicBezTo>
                <a:lnTo>
                  <a:pt x="72" y="72"/>
                </a:lnTo>
                <a:close/>
                <a:moveTo>
                  <a:pt x="42" y="12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36"/>
                  <a:pt x="66" y="36"/>
                  <a:pt x="66" y="36"/>
                </a:cubicBezTo>
                <a:cubicBezTo>
                  <a:pt x="42" y="36"/>
                  <a:pt x="42" y="36"/>
                  <a:pt x="42" y="36"/>
                </a:cubicBezTo>
                <a:lnTo>
                  <a:pt x="42" y="12"/>
                </a:lnTo>
                <a:close/>
                <a:moveTo>
                  <a:pt x="42" y="42"/>
                </a:moveTo>
                <a:cubicBezTo>
                  <a:pt x="66" y="42"/>
                  <a:pt x="66" y="42"/>
                  <a:pt x="66" y="42"/>
                </a:cubicBezTo>
                <a:cubicBezTo>
                  <a:pt x="66" y="66"/>
                  <a:pt x="66" y="66"/>
                  <a:pt x="66" y="66"/>
                </a:cubicBezTo>
                <a:cubicBezTo>
                  <a:pt x="42" y="66"/>
                  <a:pt x="42" y="66"/>
                  <a:pt x="42" y="66"/>
                </a:cubicBezTo>
                <a:lnTo>
                  <a:pt x="42" y="42"/>
                </a:lnTo>
                <a:close/>
                <a:moveTo>
                  <a:pt x="42" y="72"/>
                </a:moveTo>
                <a:cubicBezTo>
                  <a:pt x="66" y="72"/>
                  <a:pt x="66" y="72"/>
                  <a:pt x="66" y="72"/>
                </a:cubicBezTo>
                <a:cubicBezTo>
                  <a:pt x="66" y="96"/>
                  <a:pt x="66" y="96"/>
                  <a:pt x="66" y="96"/>
                </a:cubicBezTo>
                <a:cubicBezTo>
                  <a:pt x="42" y="96"/>
                  <a:pt x="42" y="96"/>
                  <a:pt x="42" y="96"/>
                </a:cubicBezTo>
                <a:lnTo>
                  <a:pt x="42" y="72"/>
                </a:lnTo>
                <a:close/>
                <a:moveTo>
                  <a:pt x="12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36"/>
                  <a:pt x="36" y="36"/>
                  <a:pt x="36" y="36"/>
                </a:cubicBezTo>
                <a:cubicBezTo>
                  <a:pt x="12" y="36"/>
                  <a:pt x="12" y="36"/>
                  <a:pt x="12" y="36"/>
                </a:cubicBezTo>
                <a:lnTo>
                  <a:pt x="12" y="12"/>
                </a:lnTo>
                <a:close/>
                <a:moveTo>
                  <a:pt x="12" y="42"/>
                </a:moveTo>
                <a:cubicBezTo>
                  <a:pt x="36" y="42"/>
                  <a:pt x="36" y="42"/>
                  <a:pt x="36" y="42"/>
                </a:cubicBezTo>
                <a:cubicBezTo>
                  <a:pt x="36" y="66"/>
                  <a:pt x="36" y="66"/>
                  <a:pt x="36" y="66"/>
                </a:cubicBezTo>
                <a:cubicBezTo>
                  <a:pt x="12" y="66"/>
                  <a:pt x="12" y="66"/>
                  <a:pt x="12" y="66"/>
                </a:cubicBezTo>
                <a:lnTo>
                  <a:pt x="12" y="42"/>
                </a:lnTo>
                <a:close/>
                <a:moveTo>
                  <a:pt x="12" y="72"/>
                </a:moveTo>
                <a:cubicBezTo>
                  <a:pt x="36" y="72"/>
                  <a:pt x="36" y="72"/>
                  <a:pt x="36" y="72"/>
                </a:cubicBezTo>
                <a:cubicBezTo>
                  <a:pt x="36" y="96"/>
                  <a:pt x="36" y="96"/>
                  <a:pt x="36" y="96"/>
                </a:cubicBezTo>
                <a:cubicBezTo>
                  <a:pt x="12" y="96"/>
                  <a:pt x="12" y="96"/>
                  <a:pt x="12" y="96"/>
                </a:cubicBezTo>
                <a:lnTo>
                  <a:pt x="12" y="7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2" name="Freeform 145"/>
          <p:cNvSpPr/>
          <p:nvPr/>
        </p:nvSpPr>
        <p:spPr bwMode="auto">
          <a:xfrm>
            <a:off x="4712020" y="4364199"/>
            <a:ext cx="408608" cy="341783"/>
          </a:xfrm>
          <a:custGeom>
            <a:avLst/>
            <a:gdLst>
              <a:gd name="T0" fmla="*/ 108 w 179"/>
              <a:gd name="T1" fmla="*/ 0 h 150"/>
              <a:gd name="T2" fmla="*/ 132 w 179"/>
              <a:gd name="T3" fmla="*/ 36 h 150"/>
              <a:gd name="T4" fmla="*/ 135 w 179"/>
              <a:gd name="T5" fmla="*/ 34 h 150"/>
              <a:gd name="T6" fmla="*/ 173 w 179"/>
              <a:gd name="T7" fmla="*/ 33 h 150"/>
              <a:gd name="T8" fmla="*/ 142 w 179"/>
              <a:gd name="T9" fmla="*/ 58 h 150"/>
              <a:gd name="T10" fmla="*/ 161 w 179"/>
              <a:gd name="T11" fmla="*/ 97 h 150"/>
              <a:gd name="T12" fmla="*/ 127 w 179"/>
              <a:gd name="T13" fmla="*/ 116 h 150"/>
              <a:gd name="T14" fmla="*/ 124 w 179"/>
              <a:gd name="T15" fmla="*/ 113 h 150"/>
              <a:gd name="T16" fmla="*/ 90 w 179"/>
              <a:gd name="T17" fmla="*/ 96 h 150"/>
              <a:gd name="T18" fmla="*/ 107 w 179"/>
              <a:gd name="T19" fmla="*/ 130 h 150"/>
              <a:gd name="T20" fmla="*/ 74 w 179"/>
              <a:gd name="T21" fmla="*/ 150 h 150"/>
              <a:gd name="T22" fmla="*/ 51 w 179"/>
              <a:gd name="T23" fmla="*/ 113 h 150"/>
              <a:gd name="T24" fmla="*/ 47 w 179"/>
              <a:gd name="T25" fmla="*/ 115 h 150"/>
              <a:gd name="T26" fmla="*/ 8 w 179"/>
              <a:gd name="T27" fmla="*/ 119 h 150"/>
              <a:gd name="T28" fmla="*/ 36 w 179"/>
              <a:gd name="T29" fmla="*/ 94 h 150"/>
              <a:gd name="T30" fmla="*/ 38 w 179"/>
              <a:gd name="T31" fmla="*/ 92 h 150"/>
              <a:gd name="T32" fmla="*/ 18 w 179"/>
              <a:gd name="T33" fmla="*/ 53 h 150"/>
              <a:gd name="T34" fmla="*/ 53 w 179"/>
              <a:gd name="T35" fmla="*/ 33 h 150"/>
              <a:gd name="T36" fmla="*/ 72 w 179"/>
              <a:gd name="T37" fmla="*/ 65 h 150"/>
              <a:gd name="T38" fmla="*/ 90 w 179"/>
              <a:gd name="T39" fmla="*/ 31 h 150"/>
              <a:gd name="T40" fmla="*/ 74 w 179"/>
              <a:gd name="T41" fmla="*/ 24 h 150"/>
              <a:gd name="T42" fmla="*/ 75 w 179"/>
              <a:gd name="T43" fmla="*/ 19 h 150"/>
              <a:gd name="T44" fmla="*/ 108 w 179"/>
              <a:gd name="T45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9" h="150">
                <a:moveTo>
                  <a:pt x="108" y="0"/>
                </a:moveTo>
                <a:cubicBezTo>
                  <a:pt x="114" y="11"/>
                  <a:pt x="124" y="33"/>
                  <a:pt x="132" y="36"/>
                </a:cubicBezTo>
                <a:cubicBezTo>
                  <a:pt x="133" y="36"/>
                  <a:pt x="134" y="35"/>
                  <a:pt x="135" y="34"/>
                </a:cubicBezTo>
                <a:cubicBezTo>
                  <a:pt x="137" y="14"/>
                  <a:pt x="168" y="6"/>
                  <a:pt x="173" y="33"/>
                </a:cubicBezTo>
                <a:cubicBezTo>
                  <a:pt x="179" y="61"/>
                  <a:pt x="154" y="50"/>
                  <a:pt x="142" y="58"/>
                </a:cubicBezTo>
                <a:cubicBezTo>
                  <a:pt x="148" y="71"/>
                  <a:pt x="155" y="84"/>
                  <a:pt x="161" y="97"/>
                </a:cubicBezTo>
                <a:cubicBezTo>
                  <a:pt x="152" y="102"/>
                  <a:pt x="137" y="114"/>
                  <a:pt x="127" y="116"/>
                </a:cubicBezTo>
                <a:cubicBezTo>
                  <a:pt x="125" y="116"/>
                  <a:pt x="125" y="114"/>
                  <a:pt x="124" y="113"/>
                </a:cubicBezTo>
                <a:cubicBezTo>
                  <a:pt x="128" y="90"/>
                  <a:pt x="112" y="72"/>
                  <a:pt x="90" y="96"/>
                </a:cubicBezTo>
                <a:cubicBezTo>
                  <a:pt x="72" y="115"/>
                  <a:pt x="109" y="125"/>
                  <a:pt x="107" y="130"/>
                </a:cubicBezTo>
                <a:cubicBezTo>
                  <a:pt x="96" y="137"/>
                  <a:pt x="85" y="143"/>
                  <a:pt x="74" y="150"/>
                </a:cubicBezTo>
                <a:cubicBezTo>
                  <a:pt x="66" y="138"/>
                  <a:pt x="59" y="125"/>
                  <a:pt x="51" y="113"/>
                </a:cubicBezTo>
                <a:cubicBezTo>
                  <a:pt x="50" y="114"/>
                  <a:pt x="48" y="115"/>
                  <a:pt x="47" y="115"/>
                </a:cubicBezTo>
                <a:cubicBezTo>
                  <a:pt x="42" y="132"/>
                  <a:pt x="18" y="149"/>
                  <a:pt x="8" y="119"/>
                </a:cubicBezTo>
                <a:cubicBezTo>
                  <a:pt x="0" y="94"/>
                  <a:pt x="22" y="96"/>
                  <a:pt x="36" y="94"/>
                </a:cubicBezTo>
                <a:cubicBezTo>
                  <a:pt x="37" y="93"/>
                  <a:pt x="38" y="93"/>
                  <a:pt x="38" y="92"/>
                </a:cubicBezTo>
                <a:cubicBezTo>
                  <a:pt x="32" y="79"/>
                  <a:pt x="24" y="66"/>
                  <a:pt x="18" y="53"/>
                </a:cubicBezTo>
                <a:cubicBezTo>
                  <a:pt x="29" y="47"/>
                  <a:pt x="41" y="40"/>
                  <a:pt x="53" y="33"/>
                </a:cubicBezTo>
                <a:cubicBezTo>
                  <a:pt x="62" y="42"/>
                  <a:pt x="48" y="65"/>
                  <a:pt x="72" y="65"/>
                </a:cubicBezTo>
                <a:cubicBezTo>
                  <a:pt x="87" y="64"/>
                  <a:pt x="100" y="45"/>
                  <a:pt x="90" y="31"/>
                </a:cubicBezTo>
                <a:cubicBezTo>
                  <a:pt x="84" y="28"/>
                  <a:pt x="76" y="28"/>
                  <a:pt x="74" y="24"/>
                </a:cubicBezTo>
                <a:cubicBezTo>
                  <a:pt x="72" y="19"/>
                  <a:pt x="74" y="21"/>
                  <a:pt x="75" y="19"/>
                </a:cubicBezTo>
                <a:cubicBezTo>
                  <a:pt x="86" y="13"/>
                  <a:pt x="97" y="6"/>
                  <a:pt x="108" y="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3" name="Freeform 146"/>
          <p:cNvSpPr>
            <a:spLocks noEditPoints="1"/>
          </p:cNvSpPr>
          <p:nvPr/>
        </p:nvSpPr>
        <p:spPr bwMode="auto">
          <a:xfrm>
            <a:off x="2233352" y="3774714"/>
            <a:ext cx="328943" cy="326365"/>
          </a:xfrm>
          <a:custGeom>
            <a:avLst/>
            <a:gdLst>
              <a:gd name="T0" fmla="*/ 0 w 144"/>
              <a:gd name="T1" fmla="*/ 12 h 144"/>
              <a:gd name="T2" fmla="*/ 0 w 144"/>
              <a:gd name="T3" fmla="*/ 132 h 144"/>
              <a:gd name="T4" fmla="*/ 12 w 144"/>
              <a:gd name="T5" fmla="*/ 144 h 144"/>
              <a:gd name="T6" fmla="*/ 132 w 144"/>
              <a:gd name="T7" fmla="*/ 144 h 144"/>
              <a:gd name="T8" fmla="*/ 144 w 144"/>
              <a:gd name="T9" fmla="*/ 132 h 144"/>
              <a:gd name="T10" fmla="*/ 144 w 144"/>
              <a:gd name="T11" fmla="*/ 12 h 144"/>
              <a:gd name="T12" fmla="*/ 132 w 144"/>
              <a:gd name="T13" fmla="*/ 0 h 144"/>
              <a:gd name="T14" fmla="*/ 12 w 144"/>
              <a:gd name="T15" fmla="*/ 0 h 144"/>
              <a:gd name="T16" fmla="*/ 0 w 144"/>
              <a:gd name="T17" fmla="*/ 12 h 144"/>
              <a:gd name="T18" fmla="*/ 96 w 144"/>
              <a:gd name="T19" fmla="*/ 60 h 144"/>
              <a:gd name="T20" fmla="*/ 108 w 144"/>
              <a:gd name="T21" fmla="*/ 60 h 144"/>
              <a:gd name="T22" fmla="*/ 108 w 144"/>
              <a:gd name="T23" fmla="*/ 24 h 144"/>
              <a:gd name="T24" fmla="*/ 120 w 144"/>
              <a:gd name="T25" fmla="*/ 24 h 144"/>
              <a:gd name="T26" fmla="*/ 120 w 144"/>
              <a:gd name="T27" fmla="*/ 60 h 144"/>
              <a:gd name="T28" fmla="*/ 132 w 144"/>
              <a:gd name="T29" fmla="*/ 60 h 144"/>
              <a:gd name="T30" fmla="*/ 132 w 144"/>
              <a:gd name="T31" fmla="*/ 78 h 144"/>
              <a:gd name="T32" fmla="*/ 120 w 144"/>
              <a:gd name="T33" fmla="*/ 78 h 144"/>
              <a:gd name="T34" fmla="*/ 120 w 144"/>
              <a:gd name="T35" fmla="*/ 120 h 144"/>
              <a:gd name="T36" fmla="*/ 108 w 144"/>
              <a:gd name="T37" fmla="*/ 120 h 144"/>
              <a:gd name="T38" fmla="*/ 108 w 144"/>
              <a:gd name="T39" fmla="*/ 78 h 144"/>
              <a:gd name="T40" fmla="*/ 96 w 144"/>
              <a:gd name="T41" fmla="*/ 78 h 144"/>
              <a:gd name="T42" fmla="*/ 96 w 144"/>
              <a:gd name="T43" fmla="*/ 60 h 144"/>
              <a:gd name="T44" fmla="*/ 54 w 144"/>
              <a:gd name="T45" fmla="*/ 78 h 144"/>
              <a:gd name="T46" fmla="*/ 66 w 144"/>
              <a:gd name="T47" fmla="*/ 78 h 144"/>
              <a:gd name="T48" fmla="*/ 66 w 144"/>
              <a:gd name="T49" fmla="*/ 24 h 144"/>
              <a:gd name="T50" fmla="*/ 78 w 144"/>
              <a:gd name="T51" fmla="*/ 24 h 144"/>
              <a:gd name="T52" fmla="*/ 78 w 144"/>
              <a:gd name="T53" fmla="*/ 78 h 144"/>
              <a:gd name="T54" fmla="*/ 90 w 144"/>
              <a:gd name="T55" fmla="*/ 78 h 144"/>
              <a:gd name="T56" fmla="*/ 90 w 144"/>
              <a:gd name="T57" fmla="*/ 96 h 144"/>
              <a:gd name="T58" fmla="*/ 78 w 144"/>
              <a:gd name="T59" fmla="*/ 96 h 144"/>
              <a:gd name="T60" fmla="*/ 78 w 144"/>
              <a:gd name="T61" fmla="*/ 120 h 144"/>
              <a:gd name="T62" fmla="*/ 66 w 144"/>
              <a:gd name="T63" fmla="*/ 120 h 144"/>
              <a:gd name="T64" fmla="*/ 66 w 144"/>
              <a:gd name="T65" fmla="*/ 96 h 144"/>
              <a:gd name="T66" fmla="*/ 54 w 144"/>
              <a:gd name="T67" fmla="*/ 96 h 144"/>
              <a:gd name="T68" fmla="*/ 54 w 144"/>
              <a:gd name="T69" fmla="*/ 78 h 144"/>
              <a:gd name="T70" fmla="*/ 12 w 144"/>
              <a:gd name="T71" fmla="*/ 48 h 144"/>
              <a:gd name="T72" fmla="*/ 24 w 144"/>
              <a:gd name="T73" fmla="*/ 48 h 144"/>
              <a:gd name="T74" fmla="*/ 24 w 144"/>
              <a:gd name="T75" fmla="*/ 24 h 144"/>
              <a:gd name="T76" fmla="*/ 36 w 144"/>
              <a:gd name="T77" fmla="*/ 24 h 144"/>
              <a:gd name="T78" fmla="*/ 36 w 144"/>
              <a:gd name="T79" fmla="*/ 48 h 144"/>
              <a:gd name="T80" fmla="*/ 48 w 144"/>
              <a:gd name="T81" fmla="*/ 48 h 144"/>
              <a:gd name="T82" fmla="*/ 48 w 144"/>
              <a:gd name="T83" fmla="*/ 66 h 144"/>
              <a:gd name="T84" fmla="*/ 36 w 144"/>
              <a:gd name="T85" fmla="*/ 66 h 144"/>
              <a:gd name="T86" fmla="*/ 36 w 144"/>
              <a:gd name="T87" fmla="*/ 120 h 144"/>
              <a:gd name="T88" fmla="*/ 24 w 144"/>
              <a:gd name="T89" fmla="*/ 120 h 144"/>
              <a:gd name="T90" fmla="*/ 24 w 144"/>
              <a:gd name="T91" fmla="*/ 66 h 144"/>
              <a:gd name="T92" fmla="*/ 12 w 144"/>
              <a:gd name="T93" fmla="*/ 66 h 144"/>
              <a:gd name="T94" fmla="*/ 12 w 144"/>
              <a:gd name="T95" fmla="*/ 4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4" h="144">
                <a:moveTo>
                  <a:pt x="0" y="12"/>
                </a:move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5"/>
                  <a:pt x="139" y="0"/>
                  <a:pt x="13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moveTo>
                  <a:pt x="96" y="60"/>
                </a:moveTo>
                <a:cubicBezTo>
                  <a:pt x="108" y="60"/>
                  <a:pt x="108" y="60"/>
                  <a:pt x="108" y="60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32" y="60"/>
                  <a:pt x="132" y="60"/>
                  <a:pt x="132" y="60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20" y="78"/>
                  <a:pt x="120" y="78"/>
                  <a:pt x="120" y="78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96" y="78"/>
                  <a:pt x="96" y="78"/>
                  <a:pt x="96" y="78"/>
                </a:cubicBezTo>
                <a:cubicBezTo>
                  <a:pt x="96" y="60"/>
                  <a:pt x="96" y="60"/>
                  <a:pt x="96" y="60"/>
                </a:cubicBezTo>
                <a:moveTo>
                  <a:pt x="54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66" y="24"/>
                  <a:pt x="66" y="24"/>
                  <a:pt x="66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78"/>
                  <a:pt x="78" y="78"/>
                  <a:pt x="78" y="78"/>
                </a:cubicBezTo>
                <a:cubicBezTo>
                  <a:pt x="90" y="78"/>
                  <a:pt x="90" y="78"/>
                  <a:pt x="90" y="78"/>
                </a:cubicBezTo>
                <a:cubicBezTo>
                  <a:pt x="90" y="96"/>
                  <a:pt x="90" y="96"/>
                  <a:pt x="90" y="96"/>
                </a:cubicBezTo>
                <a:cubicBezTo>
                  <a:pt x="78" y="96"/>
                  <a:pt x="78" y="96"/>
                  <a:pt x="78" y="9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96"/>
                  <a:pt x="66" y="96"/>
                  <a:pt x="66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78"/>
                  <a:pt x="54" y="78"/>
                  <a:pt x="54" y="78"/>
                </a:cubicBezTo>
                <a:moveTo>
                  <a:pt x="1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4" y="24"/>
                  <a:pt x="24" y="24"/>
                  <a:pt x="24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48"/>
                  <a:pt x="36" y="48"/>
                  <a:pt x="36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66"/>
                  <a:pt x="48" y="66"/>
                  <a:pt x="48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66"/>
                  <a:pt x="24" y="66"/>
                  <a:pt x="24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48"/>
                  <a:pt x="12" y="48"/>
                  <a:pt x="12" y="48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4" name="Rectangle 147"/>
          <p:cNvSpPr>
            <a:spLocks noChangeArrowheads="1"/>
          </p:cNvSpPr>
          <p:nvPr/>
        </p:nvSpPr>
        <p:spPr bwMode="auto">
          <a:xfrm>
            <a:off x="2451789" y="3910914"/>
            <a:ext cx="82235" cy="2569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5" name="Rectangle 148"/>
          <p:cNvSpPr>
            <a:spLocks noChangeArrowheads="1"/>
          </p:cNvSpPr>
          <p:nvPr/>
        </p:nvSpPr>
        <p:spPr bwMode="auto">
          <a:xfrm>
            <a:off x="2451789" y="3910914"/>
            <a:ext cx="82235" cy="2569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6" name="Freeform 149"/>
          <p:cNvSpPr/>
          <p:nvPr/>
        </p:nvSpPr>
        <p:spPr bwMode="auto">
          <a:xfrm>
            <a:off x="2451789" y="3910914"/>
            <a:ext cx="82235" cy="25699"/>
          </a:xfrm>
          <a:custGeom>
            <a:avLst/>
            <a:gdLst>
              <a:gd name="T0" fmla="*/ 32 w 32"/>
              <a:gd name="T1" fmla="*/ 0 h 10"/>
              <a:gd name="T2" fmla="*/ 22 w 32"/>
              <a:gd name="T3" fmla="*/ 0 h 10"/>
              <a:gd name="T4" fmla="*/ 11 w 32"/>
              <a:gd name="T5" fmla="*/ 0 h 10"/>
              <a:gd name="T6" fmla="*/ 0 w 32"/>
              <a:gd name="T7" fmla="*/ 0 h 10"/>
              <a:gd name="T8" fmla="*/ 0 w 32"/>
              <a:gd name="T9" fmla="*/ 10 h 10"/>
              <a:gd name="T10" fmla="*/ 32 w 32"/>
              <a:gd name="T11" fmla="*/ 10 h 10"/>
              <a:gd name="T12" fmla="*/ 32 w 32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2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7" name="Freeform 150"/>
          <p:cNvSpPr/>
          <p:nvPr/>
        </p:nvSpPr>
        <p:spPr bwMode="auto">
          <a:xfrm>
            <a:off x="2451789" y="3910914"/>
            <a:ext cx="82235" cy="25699"/>
          </a:xfrm>
          <a:custGeom>
            <a:avLst/>
            <a:gdLst>
              <a:gd name="T0" fmla="*/ 32 w 32"/>
              <a:gd name="T1" fmla="*/ 0 h 10"/>
              <a:gd name="T2" fmla="*/ 22 w 32"/>
              <a:gd name="T3" fmla="*/ 0 h 10"/>
              <a:gd name="T4" fmla="*/ 11 w 32"/>
              <a:gd name="T5" fmla="*/ 0 h 10"/>
              <a:gd name="T6" fmla="*/ 0 w 32"/>
              <a:gd name="T7" fmla="*/ 0 h 10"/>
              <a:gd name="T8" fmla="*/ 0 w 32"/>
              <a:gd name="T9" fmla="*/ 10 h 10"/>
              <a:gd name="T10" fmla="*/ 32 w 32"/>
              <a:gd name="T11" fmla="*/ 10 h 10"/>
              <a:gd name="T12" fmla="*/ 32 w 32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2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8" name="Rectangle 151"/>
          <p:cNvSpPr>
            <a:spLocks noChangeArrowheads="1"/>
          </p:cNvSpPr>
          <p:nvPr/>
        </p:nvSpPr>
        <p:spPr bwMode="auto">
          <a:xfrm>
            <a:off x="2356704" y="3952030"/>
            <a:ext cx="82235" cy="2569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9" name="Rectangle 152"/>
          <p:cNvSpPr>
            <a:spLocks noChangeArrowheads="1"/>
          </p:cNvSpPr>
          <p:nvPr/>
        </p:nvSpPr>
        <p:spPr bwMode="auto">
          <a:xfrm>
            <a:off x="2356704" y="3952030"/>
            <a:ext cx="82235" cy="2569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0" name="Freeform 153"/>
          <p:cNvSpPr/>
          <p:nvPr/>
        </p:nvSpPr>
        <p:spPr bwMode="auto">
          <a:xfrm>
            <a:off x="2356704" y="3952030"/>
            <a:ext cx="82235" cy="25699"/>
          </a:xfrm>
          <a:custGeom>
            <a:avLst/>
            <a:gdLst>
              <a:gd name="T0" fmla="*/ 32 w 32"/>
              <a:gd name="T1" fmla="*/ 0 h 10"/>
              <a:gd name="T2" fmla="*/ 21 w 32"/>
              <a:gd name="T3" fmla="*/ 0 h 10"/>
              <a:gd name="T4" fmla="*/ 11 w 32"/>
              <a:gd name="T5" fmla="*/ 0 h 10"/>
              <a:gd name="T6" fmla="*/ 0 w 32"/>
              <a:gd name="T7" fmla="*/ 0 h 10"/>
              <a:gd name="T8" fmla="*/ 0 w 32"/>
              <a:gd name="T9" fmla="*/ 10 h 10"/>
              <a:gd name="T10" fmla="*/ 32 w 32"/>
              <a:gd name="T11" fmla="*/ 10 h 10"/>
              <a:gd name="T12" fmla="*/ 32 w 32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1" name="Freeform 154"/>
          <p:cNvSpPr/>
          <p:nvPr/>
        </p:nvSpPr>
        <p:spPr bwMode="auto">
          <a:xfrm>
            <a:off x="2356704" y="3952030"/>
            <a:ext cx="82235" cy="25699"/>
          </a:xfrm>
          <a:custGeom>
            <a:avLst/>
            <a:gdLst>
              <a:gd name="T0" fmla="*/ 32 w 32"/>
              <a:gd name="T1" fmla="*/ 0 h 10"/>
              <a:gd name="T2" fmla="*/ 21 w 32"/>
              <a:gd name="T3" fmla="*/ 0 h 10"/>
              <a:gd name="T4" fmla="*/ 11 w 32"/>
              <a:gd name="T5" fmla="*/ 0 h 10"/>
              <a:gd name="T6" fmla="*/ 0 w 32"/>
              <a:gd name="T7" fmla="*/ 0 h 10"/>
              <a:gd name="T8" fmla="*/ 0 w 32"/>
              <a:gd name="T9" fmla="*/ 10 h 10"/>
              <a:gd name="T10" fmla="*/ 32 w 32"/>
              <a:gd name="T11" fmla="*/ 10 h 10"/>
              <a:gd name="T12" fmla="*/ 32 w 32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2" name="Rectangle 155"/>
          <p:cNvSpPr>
            <a:spLocks noChangeArrowheads="1"/>
          </p:cNvSpPr>
          <p:nvPr/>
        </p:nvSpPr>
        <p:spPr bwMode="auto">
          <a:xfrm>
            <a:off x="2261619" y="3882647"/>
            <a:ext cx="82235" cy="2826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3" name="Rectangle 156"/>
          <p:cNvSpPr>
            <a:spLocks noChangeArrowheads="1"/>
          </p:cNvSpPr>
          <p:nvPr/>
        </p:nvSpPr>
        <p:spPr bwMode="auto">
          <a:xfrm>
            <a:off x="2261619" y="3882647"/>
            <a:ext cx="82235" cy="2826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4" name="Freeform 157"/>
          <p:cNvSpPr/>
          <p:nvPr/>
        </p:nvSpPr>
        <p:spPr bwMode="auto">
          <a:xfrm>
            <a:off x="2261619" y="3882647"/>
            <a:ext cx="82235" cy="28267"/>
          </a:xfrm>
          <a:custGeom>
            <a:avLst/>
            <a:gdLst>
              <a:gd name="T0" fmla="*/ 32 w 32"/>
              <a:gd name="T1" fmla="*/ 0 h 11"/>
              <a:gd name="T2" fmla="*/ 21 w 32"/>
              <a:gd name="T3" fmla="*/ 0 h 11"/>
              <a:gd name="T4" fmla="*/ 11 w 32"/>
              <a:gd name="T5" fmla="*/ 0 h 11"/>
              <a:gd name="T6" fmla="*/ 0 w 32"/>
              <a:gd name="T7" fmla="*/ 0 h 11"/>
              <a:gd name="T8" fmla="*/ 0 w 32"/>
              <a:gd name="T9" fmla="*/ 11 h 11"/>
              <a:gd name="T10" fmla="*/ 32 w 32"/>
              <a:gd name="T11" fmla="*/ 11 h 11"/>
              <a:gd name="T12" fmla="*/ 32 w 32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1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1"/>
                </a:lnTo>
                <a:lnTo>
                  <a:pt x="32" y="11"/>
                </a:lnTo>
                <a:lnTo>
                  <a:pt x="32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5" name="Freeform 158"/>
          <p:cNvSpPr/>
          <p:nvPr/>
        </p:nvSpPr>
        <p:spPr bwMode="auto">
          <a:xfrm>
            <a:off x="2261619" y="3882647"/>
            <a:ext cx="82235" cy="28267"/>
          </a:xfrm>
          <a:custGeom>
            <a:avLst/>
            <a:gdLst>
              <a:gd name="T0" fmla="*/ 32 w 32"/>
              <a:gd name="T1" fmla="*/ 0 h 11"/>
              <a:gd name="T2" fmla="*/ 21 w 32"/>
              <a:gd name="T3" fmla="*/ 0 h 11"/>
              <a:gd name="T4" fmla="*/ 11 w 32"/>
              <a:gd name="T5" fmla="*/ 0 h 11"/>
              <a:gd name="T6" fmla="*/ 0 w 32"/>
              <a:gd name="T7" fmla="*/ 0 h 11"/>
              <a:gd name="T8" fmla="*/ 0 w 32"/>
              <a:gd name="T9" fmla="*/ 11 h 11"/>
              <a:gd name="T10" fmla="*/ 32 w 32"/>
              <a:gd name="T11" fmla="*/ 11 h 11"/>
              <a:gd name="T12" fmla="*/ 32 w 32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1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1"/>
                </a:lnTo>
                <a:lnTo>
                  <a:pt x="32" y="11"/>
                </a:lnTo>
                <a:lnTo>
                  <a:pt x="32" y="0"/>
                </a:ln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6" name="Freeform 159"/>
          <p:cNvSpPr/>
          <p:nvPr/>
        </p:nvSpPr>
        <p:spPr bwMode="auto">
          <a:xfrm>
            <a:off x="4776803" y="3784706"/>
            <a:ext cx="107935" cy="287817"/>
          </a:xfrm>
          <a:custGeom>
            <a:avLst/>
            <a:gdLst>
              <a:gd name="T0" fmla="*/ 42 w 42"/>
              <a:gd name="T1" fmla="*/ 96 h 112"/>
              <a:gd name="T2" fmla="*/ 0 w 42"/>
              <a:gd name="T3" fmla="*/ 112 h 112"/>
              <a:gd name="T4" fmla="*/ 0 w 42"/>
              <a:gd name="T5" fmla="*/ 16 h 112"/>
              <a:gd name="T6" fmla="*/ 42 w 42"/>
              <a:gd name="T7" fmla="*/ 0 h 112"/>
              <a:gd name="T8" fmla="*/ 42 w 42"/>
              <a:gd name="T9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12">
                <a:moveTo>
                  <a:pt x="42" y="96"/>
                </a:moveTo>
                <a:lnTo>
                  <a:pt x="0" y="112"/>
                </a:lnTo>
                <a:lnTo>
                  <a:pt x="0" y="16"/>
                </a:lnTo>
                <a:lnTo>
                  <a:pt x="42" y="0"/>
                </a:lnTo>
                <a:lnTo>
                  <a:pt x="42" y="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7" name="Freeform 160"/>
          <p:cNvSpPr/>
          <p:nvPr/>
        </p:nvSpPr>
        <p:spPr bwMode="auto">
          <a:xfrm>
            <a:off x="5020939" y="3784706"/>
            <a:ext cx="110504" cy="287817"/>
          </a:xfrm>
          <a:custGeom>
            <a:avLst/>
            <a:gdLst>
              <a:gd name="T0" fmla="*/ 43 w 43"/>
              <a:gd name="T1" fmla="*/ 96 h 112"/>
              <a:gd name="T2" fmla="*/ 0 w 43"/>
              <a:gd name="T3" fmla="*/ 112 h 112"/>
              <a:gd name="T4" fmla="*/ 0 w 43"/>
              <a:gd name="T5" fmla="*/ 16 h 112"/>
              <a:gd name="T6" fmla="*/ 43 w 43"/>
              <a:gd name="T7" fmla="*/ 0 h 112"/>
              <a:gd name="T8" fmla="*/ 43 w 43"/>
              <a:gd name="T9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112">
                <a:moveTo>
                  <a:pt x="43" y="96"/>
                </a:moveTo>
                <a:lnTo>
                  <a:pt x="0" y="112"/>
                </a:lnTo>
                <a:lnTo>
                  <a:pt x="0" y="16"/>
                </a:lnTo>
                <a:lnTo>
                  <a:pt x="43" y="0"/>
                </a:lnTo>
                <a:lnTo>
                  <a:pt x="43" y="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8" name="Freeform 161"/>
          <p:cNvSpPr/>
          <p:nvPr/>
        </p:nvSpPr>
        <p:spPr bwMode="auto">
          <a:xfrm>
            <a:off x="4897585" y="3784706"/>
            <a:ext cx="110504" cy="287817"/>
          </a:xfrm>
          <a:custGeom>
            <a:avLst/>
            <a:gdLst>
              <a:gd name="T0" fmla="*/ 0 w 43"/>
              <a:gd name="T1" fmla="*/ 96 h 112"/>
              <a:gd name="T2" fmla="*/ 43 w 43"/>
              <a:gd name="T3" fmla="*/ 112 h 112"/>
              <a:gd name="T4" fmla="*/ 43 w 43"/>
              <a:gd name="T5" fmla="*/ 16 h 112"/>
              <a:gd name="T6" fmla="*/ 0 w 43"/>
              <a:gd name="T7" fmla="*/ 0 h 112"/>
              <a:gd name="T8" fmla="*/ 0 w 43"/>
              <a:gd name="T9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112">
                <a:moveTo>
                  <a:pt x="0" y="96"/>
                </a:moveTo>
                <a:lnTo>
                  <a:pt x="43" y="112"/>
                </a:lnTo>
                <a:lnTo>
                  <a:pt x="43" y="16"/>
                </a:lnTo>
                <a:lnTo>
                  <a:pt x="0" y="0"/>
                </a:lnTo>
                <a:lnTo>
                  <a:pt x="0" y="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9" name="Freeform 162"/>
          <p:cNvSpPr/>
          <p:nvPr/>
        </p:nvSpPr>
        <p:spPr bwMode="auto">
          <a:xfrm>
            <a:off x="5373010" y="3859232"/>
            <a:ext cx="408608" cy="164467"/>
          </a:xfrm>
          <a:custGeom>
            <a:avLst/>
            <a:gdLst>
              <a:gd name="T0" fmla="*/ 168 w 180"/>
              <a:gd name="T1" fmla="*/ 10 h 72"/>
              <a:gd name="T2" fmla="*/ 143 w 180"/>
              <a:gd name="T3" fmla="*/ 25 h 72"/>
              <a:gd name="T4" fmla="*/ 113 w 180"/>
              <a:gd name="T5" fmla="*/ 0 h 72"/>
              <a:gd name="T6" fmla="*/ 76 w 180"/>
              <a:gd name="T7" fmla="*/ 23 h 72"/>
              <a:gd name="T8" fmla="*/ 61 w 180"/>
              <a:gd name="T9" fmla="*/ 23 h 72"/>
              <a:gd name="T10" fmla="*/ 38 w 180"/>
              <a:gd name="T11" fmla="*/ 23 h 72"/>
              <a:gd name="T12" fmla="*/ 20 w 180"/>
              <a:gd name="T13" fmla="*/ 8 h 72"/>
              <a:gd name="T14" fmla="*/ 23 w 180"/>
              <a:gd name="T15" fmla="*/ 34 h 72"/>
              <a:gd name="T16" fmla="*/ 23 w 180"/>
              <a:gd name="T17" fmla="*/ 35 h 72"/>
              <a:gd name="T18" fmla="*/ 20 w 180"/>
              <a:gd name="T19" fmla="*/ 61 h 72"/>
              <a:gd name="T20" fmla="*/ 38 w 180"/>
              <a:gd name="T21" fmla="*/ 46 h 72"/>
              <a:gd name="T22" fmla="*/ 61 w 180"/>
              <a:gd name="T23" fmla="*/ 46 h 72"/>
              <a:gd name="T24" fmla="*/ 76 w 180"/>
              <a:gd name="T25" fmla="*/ 46 h 72"/>
              <a:gd name="T26" fmla="*/ 135 w 180"/>
              <a:gd name="T27" fmla="*/ 72 h 72"/>
              <a:gd name="T28" fmla="*/ 180 w 180"/>
              <a:gd name="T29" fmla="*/ 38 h 72"/>
              <a:gd name="T30" fmla="*/ 168 w 180"/>
              <a:gd name="T31" fmla="*/ 1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0" h="72">
                <a:moveTo>
                  <a:pt x="168" y="10"/>
                </a:moveTo>
                <a:cubicBezTo>
                  <a:pt x="163" y="19"/>
                  <a:pt x="154" y="25"/>
                  <a:pt x="143" y="25"/>
                </a:cubicBezTo>
                <a:cubicBezTo>
                  <a:pt x="128" y="25"/>
                  <a:pt x="116" y="14"/>
                  <a:pt x="113" y="0"/>
                </a:cubicBezTo>
                <a:cubicBezTo>
                  <a:pt x="88" y="7"/>
                  <a:pt x="76" y="23"/>
                  <a:pt x="76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41" y="0"/>
                  <a:pt x="20" y="8"/>
                </a:cubicBezTo>
                <a:cubicBezTo>
                  <a:pt x="0" y="17"/>
                  <a:pt x="23" y="34"/>
                  <a:pt x="23" y="34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0" y="52"/>
                  <a:pt x="20" y="61"/>
                </a:cubicBezTo>
                <a:cubicBezTo>
                  <a:pt x="41" y="70"/>
                  <a:pt x="38" y="46"/>
                  <a:pt x="38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6" y="46"/>
                  <a:pt x="95" y="72"/>
                  <a:pt x="135" y="72"/>
                </a:cubicBezTo>
                <a:cubicBezTo>
                  <a:pt x="175" y="72"/>
                  <a:pt x="180" y="47"/>
                  <a:pt x="180" y="38"/>
                </a:cubicBezTo>
                <a:cubicBezTo>
                  <a:pt x="180" y="34"/>
                  <a:pt x="178" y="21"/>
                  <a:pt x="168" y="1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0" name="Freeform 163"/>
          <p:cNvSpPr/>
          <p:nvPr/>
        </p:nvSpPr>
        <p:spPr bwMode="auto">
          <a:xfrm>
            <a:off x="5453462" y="4505536"/>
            <a:ext cx="290395" cy="215864"/>
          </a:xfrm>
          <a:custGeom>
            <a:avLst/>
            <a:gdLst>
              <a:gd name="T0" fmla="*/ 123 w 128"/>
              <a:gd name="T1" fmla="*/ 58 h 94"/>
              <a:gd name="T2" fmla="*/ 99 w 128"/>
              <a:gd name="T3" fmla="*/ 39 h 94"/>
              <a:gd name="T4" fmla="*/ 64 w 128"/>
              <a:gd name="T5" fmla="*/ 0 h 94"/>
              <a:gd name="T6" fmla="*/ 29 w 128"/>
              <a:gd name="T7" fmla="*/ 39 h 94"/>
              <a:gd name="T8" fmla="*/ 5 w 128"/>
              <a:gd name="T9" fmla="*/ 58 h 94"/>
              <a:gd name="T10" fmla="*/ 14 w 128"/>
              <a:gd name="T11" fmla="*/ 85 h 94"/>
              <a:gd name="T12" fmla="*/ 59 w 128"/>
              <a:gd name="T13" fmla="*/ 84 h 94"/>
              <a:gd name="T14" fmla="*/ 64 w 128"/>
              <a:gd name="T15" fmla="*/ 83 h 94"/>
              <a:gd name="T16" fmla="*/ 69 w 128"/>
              <a:gd name="T17" fmla="*/ 84 h 94"/>
              <a:gd name="T18" fmla="*/ 114 w 128"/>
              <a:gd name="T19" fmla="*/ 85 h 94"/>
              <a:gd name="T20" fmla="*/ 123 w 128"/>
              <a:gd name="T21" fmla="*/ 5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" h="94">
                <a:moveTo>
                  <a:pt x="123" y="58"/>
                </a:moveTo>
                <a:cubicBezTo>
                  <a:pt x="119" y="48"/>
                  <a:pt x="105" y="45"/>
                  <a:pt x="99" y="39"/>
                </a:cubicBezTo>
                <a:cubicBezTo>
                  <a:pt x="85" y="25"/>
                  <a:pt x="88" y="2"/>
                  <a:pt x="64" y="0"/>
                </a:cubicBezTo>
                <a:cubicBezTo>
                  <a:pt x="40" y="2"/>
                  <a:pt x="43" y="25"/>
                  <a:pt x="29" y="39"/>
                </a:cubicBezTo>
                <a:cubicBezTo>
                  <a:pt x="23" y="45"/>
                  <a:pt x="9" y="48"/>
                  <a:pt x="5" y="58"/>
                </a:cubicBezTo>
                <a:cubicBezTo>
                  <a:pt x="0" y="69"/>
                  <a:pt x="8" y="80"/>
                  <a:pt x="14" y="85"/>
                </a:cubicBezTo>
                <a:cubicBezTo>
                  <a:pt x="26" y="94"/>
                  <a:pt x="45" y="85"/>
                  <a:pt x="59" y="84"/>
                </a:cubicBezTo>
                <a:cubicBezTo>
                  <a:pt x="60" y="83"/>
                  <a:pt x="62" y="83"/>
                  <a:pt x="64" y="83"/>
                </a:cubicBezTo>
                <a:cubicBezTo>
                  <a:pt x="66" y="83"/>
                  <a:pt x="68" y="83"/>
                  <a:pt x="69" y="84"/>
                </a:cubicBezTo>
                <a:cubicBezTo>
                  <a:pt x="83" y="85"/>
                  <a:pt x="102" y="94"/>
                  <a:pt x="114" y="85"/>
                </a:cubicBezTo>
                <a:cubicBezTo>
                  <a:pt x="120" y="80"/>
                  <a:pt x="128" y="69"/>
                  <a:pt x="123" y="58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1" name="Freeform 164"/>
          <p:cNvSpPr/>
          <p:nvPr/>
        </p:nvSpPr>
        <p:spPr bwMode="auto">
          <a:xfrm>
            <a:off x="5679608" y="4454141"/>
            <a:ext cx="87375" cy="107931"/>
          </a:xfrm>
          <a:custGeom>
            <a:avLst/>
            <a:gdLst>
              <a:gd name="T0" fmla="*/ 35 w 38"/>
              <a:gd name="T1" fmla="*/ 28 h 47"/>
              <a:gd name="T2" fmla="*/ 13 w 38"/>
              <a:gd name="T3" fmla="*/ 45 h 47"/>
              <a:gd name="T4" fmla="*/ 3 w 38"/>
              <a:gd name="T5" fmla="*/ 19 h 47"/>
              <a:gd name="T6" fmla="*/ 25 w 38"/>
              <a:gd name="T7" fmla="*/ 2 h 47"/>
              <a:gd name="T8" fmla="*/ 35 w 38"/>
              <a:gd name="T9" fmla="*/ 28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7">
                <a:moveTo>
                  <a:pt x="35" y="28"/>
                </a:moveTo>
                <a:cubicBezTo>
                  <a:pt x="32" y="40"/>
                  <a:pt x="22" y="47"/>
                  <a:pt x="13" y="45"/>
                </a:cubicBezTo>
                <a:cubicBezTo>
                  <a:pt x="4" y="43"/>
                  <a:pt x="0" y="31"/>
                  <a:pt x="3" y="19"/>
                </a:cubicBezTo>
                <a:cubicBezTo>
                  <a:pt x="6" y="8"/>
                  <a:pt x="16" y="0"/>
                  <a:pt x="25" y="2"/>
                </a:cubicBezTo>
                <a:cubicBezTo>
                  <a:pt x="34" y="5"/>
                  <a:pt x="38" y="16"/>
                  <a:pt x="35" y="28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2" name="Freeform 165"/>
          <p:cNvSpPr/>
          <p:nvPr/>
        </p:nvSpPr>
        <p:spPr bwMode="auto">
          <a:xfrm>
            <a:off x="5430331" y="4454141"/>
            <a:ext cx="84806" cy="107931"/>
          </a:xfrm>
          <a:custGeom>
            <a:avLst/>
            <a:gdLst>
              <a:gd name="T0" fmla="*/ 35 w 38"/>
              <a:gd name="T1" fmla="*/ 19 h 47"/>
              <a:gd name="T2" fmla="*/ 25 w 38"/>
              <a:gd name="T3" fmla="*/ 45 h 47"/>
              <a:gd name="T4" fmla="*/ 3 w 38"/>
              <a:gd name="T5" fmla="*/ 28 h 47"/>
              <a:gd name="T6" fmla="*/ 13 w 38"/>
              <a:gd name="T7" fmla="*/ 2 h 47"/>
              <a:gd name="T8" fmla="*/ 35 w 38"/>
              <a:gd name="T9" fmla="*/ 1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7">
                <a:moveTo>
                  <a:pt x="35" y="19"/>
                </a:moveTo>
                <a:cubicBezTo>
                  <a:pt x="38" y="31"/>
                  <a:pt x="34" y="43"/>
                  <a:pt x="25" y="45"/>
                </a:cubicBezTo>
                <a:cubicBezTo>
                  <a:pt x="16" y="47"/>
                  <a:pt x="6" y="40"/>
                  <a:pt x="3" y="28"/>
                </a:cubicBezTo>
                <a:cubicBezTo>
                  <a:pt x="0" y="16"/>
                  <a:pt x="4" y="5"/>
                  <a:pt x="13" y="2"/>
                </a:cubicBezTo>
                <a:cubicBezTo>
                  <a:pt x="22" y="0"/>
                  <a:pt x="32" y="8"/>
                  <a:pt x="35" y="19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3" name="Freeform 166"/>
          <p:cNvSpPr/>
          <p:nvPr/>
        </p:nvSpPr>
        <p:spPr bwMode="auto">
          <a:xfrm>
            <a:off x="5504858" y="4377047"/>
            <a:ext cx="87375" cy="107931"/>
          </a:xfrm>
          <a:custGeom>
            <a:avLst/>
            <a:gdLst>
              <a:gd name="T0" fmla="*/ 35 w 38"/>
              <a:gd name="T1" fmla="*/ 20 h 48"/>
              <a:gd name="T2" fmla="*/ 25 w 38"/>
              <a:gd name="T3" fmla="*/ 45 h 48"/>
              <a:gd name="T4" fmla="*/ 3 w 38"/>
              <a:gd name="T5" fmla="*/ 28 h 48"/>
              <a:gd name="T6" fmla="*/ 13 w 38"/>
              <a:gd name="T7" fmla="*/ 2 h 48"/>
              <a:gd name="T8" fmla="*/ 35 w 38"/>
              <a:gd name="T9" fmla="*/ 2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8">
                <a:moveTo>
                  <a:pt x="35" y="20"/>
                </a:moveTo>
                <a:cubicBezTo>
                  <a:pt x="38" y="31"/>
                  <a:pt x="33" y="43"/>
                  <a:pt x="25" y="45"/>
                </a:cubicBezTo>
                <a:cubicBezTo>
                  <a:pt x="16" y="48"/>
                  <a:pt x="6" y="40"/>
                  <a:pt x="3" y="28"/>
                </a:cubicBezTo>
                <a:cubicBezTo>
                  <a:pt x="0" y="16"/>
                  <a:pt x="4" y="5"/>
                  <a:pt x="13" y="2"/>
                </a:cubicBezTo>
                <a:cubicBezTo>
                  <a:pt x="22" y="0"/>
                  <a:pt x="32" y="8"/>
                  <a:pt x="35" y="2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4" name="Freeform 167"/>
          <p:cNvSpPr/>
          <p:nvPr/>
        </p:nvSpPr>
        <p:spPr bwMode="auto">
          <a:xfrm>
            <a:off x="5605082" y="4377047"/>
            <a:ext cx="87375" cy="107931"/>
          </a:xfrm>
          <a:custGeom>
            <a:avLst/>
            <a:gdLst>
              <a:gd name="T0" fmla="*/ 35 w 38"/>
              <a:gd name="T1" fmla="*/ 28 h 48"/>
              <a:gd name="T2" fmla="*/ 13 w 38"/>
              <a:gd name="T3" fmla="*/ 45 h 48"/>
              <a:gd name="T4" fmla="*/ 3 w 38"/>
              <a:gd name="T5" fmla="*/ 20 h 48"/>
              <a:gd name="T6" fmla="*/ 25 w 38"/>
              <a:gd name="T7" fmla="*/ 2 h 48"/>
              <a:gd name="T8" fmla="*/ 35 w 38"/>
              <a:gd name="T9" fmla="*/ 2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8">
                <a:moveTo>
                  <a:pt x="35" y="28"/>
                </a:moveTo>
                <a:cubicBezTo>
                  <a:pt x="32" y="40"/>
                  <a:pt x="22" y="48"/>
                  <a:pt x="13" y="45"/>
                </a:cubicBezTo>
                <a:cubicBezTo>
                  <a:pt x="5" y="43"/>
                  <a:pt x="0" y="31"/>
                  <a:pt x="3" y="20"/>
                </a:cubicBezTo>
                <a:cubicBezTo>
                  <a:pt x="6" y="8"/>
                  <a:pt x="16" y="0"/>
                  <a:pt x="25" y="2"/>
                </a:cubicBezTo>
                <a:cubicBezTo>
                  <a:pt x="34" y="5"/>
                  <a:pt x="38" y="16"/>
                  <a:pt x="35" y="28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5" name="Freeform 168"/>
          <p:cNvSpPr/>
          <p:nvPr/>
        </p:nvSpPr>
        <p:spPr bwMode="auto">
          <a:xfrm>
            <a:off x="6085646" y="4490116"/>
            <a:ext cx="354642" cy="136200"/>
          </a:xfrm>
          <a:custGeom>
            <a:avLst/>
            <a:gdLst>
              <a:gd name="T0" fmla="*/ 156 w 156"/>
              <a:gd name="T1" fmla="*/ 24 h 60"/>
              <a:gd name="T2" fmla="*/ 144 w 156"/>
              <a:gd name="T3" fmla="*/ 24 h 60"/>
              <a:gd name="T4" fmla="*/ 144 w 156"/>
              <a:gd name="T5" fmla="*/ 12 h 60"/>
              <a:gd name="T6" fmla="*/ 138 w 156"/>
              <a:gd name="T7" fmla="*/ 6 h 60"/>
              <a:gd name="T8" fmla="*/ 126 w 156"/>
              <a:gd name="T9" fmla="*/ 6 h 60"/>
              <a:gd name="T10" fmla="*/ 120 w 156"/>
              <a:gd name="T11" fmla="*/ 12 h 60"/>
              <a:gd name="T12" fmla="*/ 120 w 156"/>
              <a:gd name="T13" fmla="*/ 6 h 60"/>
              <a:gd name="T14" fmla="*/ 114 w 156"/>
              <a:gd name="T15" fmla="*/ 0 h 60"/>
              <a:gd name="T16" fmla="*/ 102 w 156"/>
              <a:gd name="T17" fmla="*/ 0 h 60"/>
              <a:gd name="T18" fmla="*/ 96 w 156"/>
              <a:gd name="T19" fmla="*/ 6 h 60"/>
              <a:gd name="T20" fmla="*/ 96 w 156"/>
              <a:gd name="T21" fmla="*/ 24 h 60"/>
              <a:gd name="T22" fmla="*/ 60 w 156"/>
              <a:gd name="T23" fmla="*/ 24 h 60"/>
              <a:gd name="T24" fmla="*/ 60 w 156"/>
              <a:gd name="T25" fmla="*/ 6 h 60"/>
              <a:gd name="T26" fmla="*/ 54 w 156"/>
              <a:gd name="T27" fmla="*/ 0 h 60"/>
              <a:gd name="T28" fmla="*/ 42 w 156"/>
              <a:gd name="T29" fmla="*/ 0 h 60"/>
              <a:gd name="T30" fmla="*/ 36 w 156"/>
              <a:gd name="T31" fmla="*/ 6 h 60"/>
              <a:gd name="T32" fmla="*/ 36 w 156"/>
              <a:gd name="T33" fmla="*/ 12 h 60"/>
              <a:gd name="T34" fmla="*/ 30 w 156"/>
              <a:gd name="T35" fmla="*/ 6 h 60"/>
              <a:gd name="T36" fmla="*/ 18 w 156"/>
              <a:gd name="T37" fmla="*/ 6 h 60"/>
              <a:gd name="T38" fmla="*/ 12 w 156"/>
              <a:gd name="T39" fmla="*/ 12 h 60"/>
              <a:gd name="T40" fmla="*/ 12 w 156"/>
              <a:gd name="T41" fmla="*/ 24 h 60"/>
              <a:gd name="T42" fmla="*/ 0 w 156"/>
              <a:gd name="T43" fmla="*/ 24 h 60"/>
              <a:gd name="T44" fmla="*/ 0 w 156"/>
              <a:gd name="T45" fmla="*/ 36 h 60"/>
              <a:gd name="T46" fmla="*/ 12 w 156"/>
              <a:gd name="T47" fmla="*/ 36 h 60"/>
              <a:gd name="T48" fmla="*/ 12 w 156"/>
              <a:gd name="T49" fmla="*/ 48 h 60"/>
              <a:gd name="T50" fmla="*/ 18 w 156"/>
              <a:gd name="T51" fmla="*/ 54 h 60"/>
              <a:gd name="T52" fmla="*/ 30 w 156"/>
              <a:gd name="T53" fmla="*/ 54 h 60"/>
              <a:gd name="T54" fmla="*/ 36 w 156"/>
              <a:gd name="T55" fmla="*/ 48 h 60"/>
              <a:gd name="T56" fmla="*/ 36 w 156"/>
              <a:gd name="T57" fmla="*/ 54 h 60"/>
              <a:gd name="T58" fmla="*/ 42 w 156"/>
              <a:gd name="T59" fmla="*/ 60 h 60"/>
              <a:gd name="T60" fmla="*/ 54 w 156"/>
              <a:gd name="T61" fmla="*/ 60 h 60"/>
              <a:gd name="T62" fmla="*/ 60 w 156"/>
              <a:gd name="T63" fmla="*/ 54 h 60"/>
              <a:gd name="T64" fmla="*/ 60 w 156"/>
              <a:gd name="T65" fmla="*/ 36 h 60"/>
              <a:gd name="T66" fmla="*/ 96 w 156"/>
              <a:gd name="T67" fmla="*/ 36 h 60"/>
              <a:gd name="T68" fmla="*/ 96 w 156"/>
              <a:gd name="T69" fmla="*/ 54 h 60"/>
              <a:gd name="T70" fmla="*/ 102 w 156"/>
              <a:gd name="T71" fmla="*/ 60 h 60"/>
              <a:gd name="T72" fmla="*/ 114 w 156"/>
              <a:gd name="T73" fmla="*/ 60 h 60"/>
              <a:gd name="T74" fmla="*/ 120 w 156"/>
              <a:gd name="T75" fmla="*/ 54 h 60"/>
              <a:gd name="T76" fmla="*/ 120 w 156"/>
              <a:gd name="T77" fmla="*/ 48 h 60"/>
              <a:gd name="T78" fmla="*/ 126 w 156"/>
              <a:gd name="T79" fmla="*/ 54 h 60"/>
              <a:gd name="T80" fmla="*/ 138 w 156"/>
              <a:gd name="T81" fmla="*/ 54 h 60"/>
              <a:gd name="T82" fmla="*/ 144 w 156"/>
              <a:gd name="T83" fmla="*/ 48 h 60"/>
              <a:gd name="T84" fmla="*/ 144 w 156"/>
              <a:gd name="T85" fmla="*/ 36 h 60"/>
              <a:gd name="T86" fmla="*/ 156 w 156"/>
              <a:gd name="T87" fmla="*/ 36 h 60"/>
              <a:gd name="T88" fmla="*/ 156 w 156"/>
              <a:gd name="T89" fmla="*/ 2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6" h="60">
                <a:moveTo>
                  <a:pt x="156" y="24"/>
                </a:moveTo>
                <a:cubicBezTo>
                  <a:pt x="144" y="24"/>
                  <a:pt x="144" y="24"/>
                  <a:pt x="144" y="24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9"/>
                  <a:pt x="141" y="6"/>
                  <a:pt x="138" y="6"/>
                </a:cubicBezTo>
                <a:cubicBezTo>
                  <a:pt x="126" y="6"/>
                  <a:pt x="126" y="6"/>
                  <a:pt x="126" y="6"/>
                </a:cubicBezTo>
                <a:cubicBezTo>
                  <a:pt x="123" y="6"/>
                  <a:pt x="120" y="9"/>
                  <a:pt x="120" y="12"/>
                </a:cubicBezTo>
                <a:cubicBezTo>
                  <a:pt x="120" y="6"/>
                  <a:pt x="120" y="6"/>
                  <a:pt x="120" y="6"/>
                </a:cubicBezTo>
                <a:cubicBezTo>
                  <a:pt x="120" y="3"/>
                  <a:pt x="117" y="0"/>
                  <a:pt x="114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99" y="0"/>
                  <a:pt x="96" y="3"/>
                  <a:pt x="96" y="6"/>
                </a:cubicBezTo>
                <a:cubicBezTo>
                  <a:pt x="96" y="24"/>
                  <a:pt x="96" y="24"/>
                  <a:pt x="96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3"/>
                  <a:pt x="57" y="0"/>
                  <a:pt x="5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9" y="0"/>
                  <a:pt x="36" y="3"/>
                  <a:pt x="36" y="6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9"/>
                  <a:pt x="33" y="6"/>
                  <a:pt x="30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5" y="6"/>
                  <a:pt x="12" y="9"/>
                  <a:pt x="12" y="12"/>
                </a:cubicBezTo>
                <a:cubicBezTo>
                  <a:pt x="12" y="24"/>
                  <a:pt x="12" y="24"/>
                  <a:pt x="12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36"/>
                  <a:pt x="0" y="36"/>
                  <a:pt x="0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51"/>
                  <a:pt x="15" y="54"/>
                  <a:pt x="18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3" y="54"/>
                  <a:pt x="36" y="51"/>
                  <a:pt x="36" y="48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7"/>
                  <a:pt x="39" y="60"/>
                  <a:pt x="42" y="60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60" y="57"/>
                  <a:pt x="60" y="54"/>
                </a:cubicBezTo>
                <a:cubicBezTo>
                  <a:pt x="60" y="36"/>
                  <a:pt x="60" y="36"/>
                  <a:pt x="60" y="36"/>
                </a:cubicBezTo>
                <a:cubicBezTo>
                  <a:pt x="96" y="36"/>
                  <a:pt x="96" y="36"/>
                  <a:pt x="96" y="36"/>
                </a:cubicBezTo>
                <a:cubicBezTo>
                  <a:pt x="96" y="54"/>
                  <a:pt x="96" y="54"/>
                  <a:pt x="96" y="54"/>
                </a:cubicBezTo>
                <a:cubicBezTo>
                  <a:pt x="96" y="57"/>
                  <a:pt x="99" y="60"/>
                  <a:pt x="102" y="60"/>
                </a:cubicBezTo>
                <a:cubicBezTo>
                  <a:pt x="114" y="60"/>
                  <a:pt x="114" y="60"/>
                  <a:pt x="114" y="60"/>
                </a:cubicBezTo>
                <a:cubicBezTo>
                  <a:pt x="117" y="60"/>
                  <a:pt x="120" y="57"/>
                  <a:pt x="120" y="54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20" y="51"/>
                  <a:pt x="123" y="54"/>
                  <a:pt x="126" y="54"/>
                </a:cubicBezTo>
                <a:cubicBezTo>
                  <a:pt x="138" y="54"/>
                  <a:pt x="138" y="54"/>
                  <a:pt x="138" y="54"/>
                </a:cubicBezTo>
                <a:cubicBezTo>
                  <a:pt x="141" y="54"/>
                  <a:pt x="144" y="51"/>
                  <a:pt x="144" y="48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56" y="36"/>
                  <a:pt x="156" y="36"/>
                  <a:pt x="156" y="36"/>
                </a:cubicBezTo>
                <a:lnTo>
                  <a:pt x="156" y="2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6" name="Freeform 169"/>
          <p:cNvSpPr>
            <a:spLocks noEditPoints="1"/>
          </p:cNvSpPr>
          <p:nvPr/>
        </p:nvSpPr>
        <p:spPr bwMode="auto">
          <a:xfrm>
            <a:off x="6882304" y="4495256"/>
            <a:ext cx="107935" cy="107931"/>
          </a:xfrm>
          <a:custGeom>
            <a:avLst/>
            <a:gdLst>
              <a:gd name="T0" fmla="*/ 24 w 48"/>
              <a:gd name="T1" fmla="*/ 12 h 48"/>
              <a:gd name="T2" fmla="*/ 36 w 48"/>
              <a:gd name="T3" fmla="*/ 24 h 48"/>
              <a:gd name="T4" fmla="*/ 24 w 48"/>
              <a:gd name="T5" fmla="*/ 36 h 48"/>
              <a:gd name="T6" fmla="*/ 12 w 48"/>
              <a:gd name="T7" fmla="*/ 24 h 48"/>
              <a:gd name="T8" fmla="*/ 24 w 48"/>
              <a:gd name="T9" fmla="*/ 12 h 48"/>
              <a:gd name="T10" fmla="*/ 24 w 48"/>
              <a:gd name="T11" fmla="*/ 0 h 48"/>
              <a:gd name="T12" fmla="*/ 0 w 48"/>
              <a:gd name="T13" fmla="*/ 24 h 48"/>
              <a:gd name="T14" fmla="*/ 24 w 48"/>
              <a:gd name="T15" fmla="*/ 48 h 48"/>
              <a:gd name="T16" fmla="*/ 48 w 48"/>
              <a:gd name="T17" fmla="*/ 24 h 48"/>
              <a:gd name="T18" fmla="*/ 24 w 48"/>
              <a:gd name="T1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8">
                <a:moveTo>
                  <a:pt x="24" y="12"/>
                </a:moveTo>
                <a:cubicBezTo>
                  <a:pt x="31" y="12"/>
                  <a:pt x="36" y="17"/>
                  <a:pt x="36" y="24"/>
                </a:cubicBezTo>
                <a:cubicBezTo>
                  <a:pt x="36" y="31"/>
                  <a:pt x="31" y="36"/>
                  <a:pt x="24" y="36"/>
                </a:cubicBezTo>
                <a:cubicBezTo>
                  <a:pt x="17" y="36"/>
                  <a:pt x="12" y="31"/>
                  <a:pt x="12" y="24"/>
                </a:cubicBezTo>
                <a:cubicBezTo>
                  <a:pt x="12" y="17"/>
                  <a:pt x="17" y="12"/>
                  <a:pt x="24" y="12"/>
                </a:cubicBezTo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37"/>
                  <a:pt x="11" y="48"/>
                  <a:pt x="24" y="48"/>
                </a:cubicBezTo>
                <a:cubicBezTo>
                  <a:pt x="37" y="48"/>
                  <a:pt x="48" y="37"/>
                  <a:pt x="48" y="24"/>
                </a:cubicBezTo>
                <a:cubicBezTo>
                  <a:pt x="48" y="11"/>
                  <a:pt x="37" y="0"/>
                  <a:pt x="24" y="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7" name="Freeform 170"/>
          <p:cNvSpPr/>
          <p:nvPr/>
        </p:nvSpPr>
        <p:spPr bwMode="auto">
          <a:xfrm>
            <a:off x="6923423" y="4413025"/>
            <a:ext cx="25699" cy="53966"/>
          </a:xfrm>
          <a:custGeom>
            <a:avLst/>
            <a:gdLst>
              <a:gd name="T0" fmla="*/ 6 w 12"/>
              <a:gd name="T1" fmla="*/ 24 h 24"/>
              <a:gd name="T2" fmla="*/ 0 w 12"/>
              <a:gd name="T3" fmla="*/ 18 h 24"/>
              <a:gd name="T4" fmla="*/ 0 w 12"/>
              <a:gd name="T5" fmla="*/ 6 h 24"/>
              <a:gd name="T6" fmla="*/ 6 w 12"/>
              <a:gd name="T7" fmla="*/ 0 h 24"/>
              <a:gd name="T8" fmla="*/ 12 w 12"/>
              <a:gd name="T9" fmla="*/ 6 h 24"/>
              <a:gd name="T10" fmla="*/ 12 w 12"/>
              <a:gd name="T11" fmla="*/ 18 h 24"/>
              <a:gd name="T12" fmla="*/ 6 w 12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4">
                <a:moveTo>
                  <a:pt x="6" y="24"/>
                </a:moveTo>
                <a:cubicBezTo>
                  <a:pt x="3" y="24"/>
                  <a:pt x="0" y="21"/>
                  <a:pt x="0" y="1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21"/>
                  <a:pt x="9" y="24"/>
                  <a:pt x="6" y="24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8" name="Freeform 171"/>
          <p:cNvSpPr/>
          <p:nvPr/>
        </p:nvSpPr>
        <p:spPr bwMode="auto">
          <a:xfrm>
            <a:off x="6987668" y="4446432"/>
            <a:ext cx="51397" cy="48826"/>
          </a:xfrm>
          <a:custGeom>
            <a:avLst/>
            <a:gdLst>
              <a:gd name="T0" fmla="*/ 7 w 22"/>
              <a:gd name="T1" fmla="*/ 21 h 21"/>
              <a:gd name="T2" fmla="*/ 2 w 22"/>
              <a:gd name="T3" fmla="*/ 20 h 21"/>
              <a:gd name="T4" fmla="*/ 2 w 22"/>
              <a:gd name="T5" fmla="*/ 11 h 21"/>
              <a:gd name="T6" fmla="*/ 11 w 22"/>
              <a:gd name="T7" fmla="*/ 3 h 21"/>
              <a:gd name="T8" fmla="*/ 19 w 22"/>
              <a:gd name="T9" fmla="*/ 3 h 21"/>
              <a:gd name="T10" fmla="*/ 19 w 22"/>
              <a:gd name="T11" fmla="*/ 11 h 21"/>
              <a:gd name="T12" fmla="*/ 11 w 22"/>
              <a:gd name="T13" fmla="*/ 20 h 21"/>
              <a:gd name="T14" fmla="*/ 7 w 22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1">
                <a:moveTo>
                  <a:pt x="7" y="21"/>
                </a:moveTo>
                <a:cubicBezTo>
                  <a:pt x="5" y="21"/>
                  <a:pt x="4" y="21"/>
                  <a:pt x="2" y="20"/>
                </a:cubicBezTo>
                <a:cubicBezTo>
                  <a:pt x="0" y="17"/>
                  <a:pt x="0" y="13"/>
                  <a:pt x="2" y="11"/>
                </a:cubicBezTo>
                <a:cubicBezTo>
                  <a:pt x="11" y="3"/>
                  <a:pt x="11" y="3"/>
                  <a:pt x="11" y="3"/>
                </a:cubicBezTo>
                <a:cubicBezTo>
                  <a:pt x="13" y="0"/>
                  <a:pt x="17" y="0"/>
                  <a:pt x="19" y="3"/>
                </a:cubicBezTo>
                <a:cubicBezTo>
                  <a:pt x="22" y="5"/>
                  <a:pt x="22" y="9"/>
                  <a:pt x="19" y="11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21"/>
                  <a:pt x="8" y="21"/>
                  <a:pt x="7" y="21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9" name="Freeform 172"/>
          <p:cNvSpPr/>
          <p:nvPr/>
        </p:nvSpPr>
        <p:spPr bwMode="auto">
          <a:xfrm>
            <a:off x="7018505" y="4536376"/>
            <a:ext cx="53967" cy="28267"/>
          </a:xfrm>
          <a:custGeom>
            <a:avLst/>
            <a:gdLst>
              <a:gd name="T0" fmla="*/ 18 w 24"/>
              <a:gd name="T1" fmla="*/ 12 h 12"/>
              <a:gd name="T2" fmla="*/ 6 w 24"/>
              <a:gd name="T3" fmla="*/ 12 h 12"/>
              <a:gd name="T4" fmla="*/ 0 w 24"/>
              <a:gd name="T5" fmla="*/ 6 h 12"/>
              <a:gd name="T6" fmla="*/ 6 w 24"/>
              <a:gd name="T7" fmla="*/ 0 h 12"/>
              <a:gd name="T8" fmla="*/ 18 w 24"/>
              <a:gd name="T9" fmla="*/ 0 h 12"/>
              <a:gd name="T10" fmla="*/ 24 w 24"/>
              <a:gd name="T11" fmla="*/ 6 h 12"/>
              <a:gd name="T12" fmla="*/ 18 w 24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2">
                <a:moveTo>
                  <a:pt x="18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1" y="0"/>
                  <a:pt x="24" y="3"/>
                  <a:pt x="24" y="6"/>
                </a:cubicBezTo>
                <a:cubicBezTo>
                  <a:pt x="24" y="9"/>
                  <a:pt x="21" y="12"/>
                  <a:pt x="18" y="12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0" name="Freeform 173"/>
          <p:cNvSpPr/>
          <p:nvPr/>
        </p:nvSpPr>
        <p:spPr bwMode="auto">
          <a:xfrm>
            <a:off x="6987668" y="4603188"/>
            <a:ext cx="51397" cy="46258"/>
          </a:xfrm>
          <a:custGeom>
            <a:avLst/>
            <a:gdLst>
              <a:gd name="T0" fmla="*/ 15 w 22"/>
              <a:gd name="T1" fmla="*/ 21 h 21"/>
              <a:gd name="T2" fmla="*/ 11 w 22"/>
              <a:gd name="T3" fmla="*/ 19 h 21"/>
              <a:gd name="T4" fmla="*/ 2 w 22"/>
              <a:gd name="T5" fmla="*/ 11 h 21"/>
              <a:gd name="T6" fmla="*/ 2 w 22"/>
              <a:gd name="T7" fmla="*/ 2 h 21"/>
              <a:gd name="T8" fmla="*/ 11 w 22"/>
              <a:gd name="T9" fmla="*/ 2 h 21"/>
              <a:gd name="T10" fmla="*/ 19 w 22"/>
              <a:gd name="T11" fmla="*/ 11 h 21"/>
              <a:gd name="T12" fmla="*/ 19 w 22"/>
              <a:gd name="T13" fmla="*/ 19 h 21"/>
              <a:gd name="T14" fmla="*/ 15 w 22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1">
                <a:moveTo>
                  <a:pt x="15" y="21"/>
                </a:moveTo>
                <a:cubicBezTo>
                  <a:pt x="14" y="21"/>
                  <a:pt x="12" y="21"/>
                  <a:pt x="11" y="19"/>
                </a:cubicBezTo>
                <a:cubicBezTo>
                  <a:pt x="2" y="11"/>
                  <a:pt x="2" y="11"/>
                  <a:pt x="2" y="11"/>
                </a:cubicBezTo>
                <a:cubicBezTo>
                  <a:pt x="0" y="9"/>
                  <a:pt x="0" y="5"/>
                  <a:pt x="2" y="2"/>
                </a:cubicBezTo>
                <a:cubicBezTo>
                  <a:pt x="5" y="0"/>
                  <a:pt x="9" y="0"/>
                  <a:pt x="11" y="2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13"/>
                  <a:pt x="22" y="17"/>
                  <a:pt x="19" y="19"/>
                </a:cubicBezTo>
                <a:cubicBezTo>
                  <a:pt x="18" y="21"/>
                  <a:pt x="17" y="21"/>
                  <a:pt x="15" y="21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1" name="Freeform 174"/>
          <p:cNvSpPr/>
          <p:nvPr/>
        </p:nvSpPr>
        <p:spPr bwMode="auto">
          <a:xfrm>
            <a:off x="6923423" y="4631458"/>
            <a:ext cx="25699" cy="53966"/>
          </a:xfrm>
          <a:custGeom>
            <a:avLst/>
            <a:gdLst>
              <a:gd name="T0" fmla="*/ 6 w 12"/>
              <a:gd name="T1" fmla="*/ 24 h 24"/>
              <a:gd name="T2" fmla="*/ 0 w 12"/>
              <a:gd name="T3" fmla="*/ 18 h 24"/>
              <a:gd name="T4" fmla="*/ 0 w 12"/>
              <a:gd name="T5" fmla="*/ 6 h 24"/>
              <a:gd name="T6" fmla="*/ 6 w 12"/>
              <a:gd name="T7" fmla="*/ 0 h 24"/>
              <a:gd name="T8" fmla="*/ 12 w 12"/>
              <a:gd name="T9" fmla="*/ 6 h 24"/>
              <a:gd name="T10" fmla="*/ 12 w 12"/>
              <a:gd name="T11" fmla="*/ 18 h 24"/>
              <a:gd name="T12" fmla="*/ 6 w 12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4">
                <a:moveTo>
                  <a:pt x="6" y="24"/>
                </a:moveTo>
                <a:cubicBezTo>
                  <a:pt x="3" y="24"/>
                  <a:pt x="0" y="21"/>
                  <a:pt x="0" y="1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21"/>
                  <a:pt x="9" y="24"/>
                  <a:pt x="6" y="24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2" name="Freeform 175"/>
          <p:cNvSpPr/>
          <p:nvPr/>
        </p:nvSpPr>
        <p:spPr bwMode="auto">
          <a:xfrm>
            <a:off x="6833478" y="4603188"/>
            <a:ext cx="51397" cy="46258"/>
          </a:xfrm>
          <a:custGeom>
            <a:avLst/>
            <a:gdLst>
              <a:gd name="T0" fmla="*/ 7 w 22"/>
              <a:gd name="T1" fmla="*/ 21 h 21"/>
              <a:gd name="T2" fmla="*/ 3 w 22"/>
              <a:gd name="T3" fmla="*/ 19 h 21"/>
              <a:gd name="T4" fmla="*/ 3 w 22"/>
              <a:gd name="T5" fmla="*/ 11 h 21"/>
              <a:gd name="T6" fmla="*/ 11 w 22"/>
              <a:gd name="T7" fmla="*/ 2 h 21"/>
              <a:gd name="T8" fmla="*/ 20 w 22"/>
              <a:gd name="T9" fmla="*/ 2 h 21"/>
              <a:gd name="T10" fmla="*/ 20 w 22"/>
              <a:gd name="T11" fmla="*/ 11 h 21"/>
              <a:gd name="T12" fmla="*/ 11 w 22"/>
              <a:gd name="T13" fmla="*/ 19 h 21"/>
              <a:gd name="T14" fmla="*/ 7 w 22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1">
                <a:moveTo>
                  <a:pt x="7" y="21"/>
                </a:moveTo>
                <a:cubicBezTo>
                  <a:pt x="5" y="21"/>
                  <a:pt x="4" y="21"/>
                  <a:pt x="3" y="19"/>
                </a:cubicBezTo>
                <a:cubicBezTo>
                  <a:pt x="0" y="17"/>
                  <a:pt x="0" y="13"/>
                  <a:pt x="3" y="11"/>
                </a:cubicBezTo>
                <a:cubicBezTo>
                  <a:pt x="11" y="2"/>
                  <a:pt x="11" y="2"/>
                  <a:pt x="11" y="2"/>
                </a:cubicBezTo>
                <a:cubicBezTo>
                  <a:pt x="13" y="0"/>
                  <a:pt x="17" y="0"/>
                  <a:pt x="20" y="2"/>
                </a:cubicBezTo>
                <a:cubicBezTo>
                  <a:pt x="22" y="5"/>
                  <a:pt x="22" y="9"/>
                  <a:pt x="20" y="11"/>
                </a:cubicBezTo>
                <a:cubicBezTo>
                  <a:pt x="11" y="19"/>
                  <a:pt x="11" y="19"/>
                  <a:pt x="11" y="19"/>
                </a:cubicBezTo>
                <a:cubicBezTo>
                  <a:pt x="10" y="21"/>
                  <a:pt x="8" y="21"/>
                  <a:pt x="7" y="21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3" name="Freeform 176"/>
          <p:cNvSpPr/>
          <p:nvPr/>
        </p:nvSpPr>
        <p:spPr bwMode="auto">
          <a:xfrm>
            <a:off x="6800069" y="4536376"/>
            <a:ext cx="53967" cy="28267"/>
          </a:xfrm>
          <a:custGeom>
            <a:avLst/>
            <a:gdLst>
              <a:gd name="T0" fmla="*/ 18 w 24"/>
              <a:gd name="T1" fmla="*/ 12 h 12"/>
              <a:gd name="T2" fmla="*/ 6 w 24"/>
              <a:gd name="T3" fmla="*/ 12 h 12"/>
              <a:gd name="T4" fmla="*/ 0 w 24"/>
              <a:gd name="T5" fmla="*/ 6 h 12"/>
              <a:gd name="T6" fmla="*/ 6 w 24"/>
              <a:gd name="T7" fmla="*/ 0 h 12"/>
              <a:gd name="T8" fmla="*/ 18 w 24"/>
              <a:gd name="T9" fmla="*/ 0 h 12"/>
              <a:gd name="T10" fmla="*/ 24 w 24"/>
              <a:gd name="T11" fmla="*/ 6 h 12"/>
              <a:gd name="T12" fmla="*/ 18 w 24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2">
                <a:moveTo>
                  <a:pt x="18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1" y="0"/>
                  <a:pt x="24" y="3"/>
                  <a:pt x="24" y="6"/>
                </a:cubicBezTo>
                <a:cubicBezTo>
                  <a:pt x="24" y="9"/>
                  <a:pt x="21" y="12"/>
                  <a:pt x="18" y="12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4" name="Freeform 177"/>
          <p:cNvSpPr/>
          <p:nvPr/>
        </p:nvSpPr>
        <p:spPr bwMode="auto">
          <a:xfrm>
            <a:off x="6833478" y="4446432"/>
            <a:ext cx="51397" cy="48826"/>
          </a:xfrm>
          <a:custGeom>
            <a:avLst/>
            <a:gdLst>
              <a:gd name="T0" fmla="*/ 15 w 22"/>
              <a:gd name="T1" fmla="*/ 21 h 21"/>
              <a:gd name="T2" fmla="*/ 11 w 22"/>
              <a:gd name="T3" fmla="*/ 20 h 21"/>
              <a:gd name="T4" fmla="*/ 3 w 22"/>
              <a:gd name="T5" fmla="*/ 11 h 21"/>
              <a:gd name="T6" fmla="*/ 3 w 22"/>
              <a:gd name="T7" fmla="*/ 3 h 21"/>
              <a:gd name="T8" fmla="*/ 11 w 22"/>
              <a:gd name="T9" fmla="*/ 3 h 21"/>
              <a:gd name="T10" fmla="*/ 20 w 22"/>
              <a:gd name="T11" fmla="*/ 11 h 21"/>
              <a:gd name="T12" fmla="*/ 20 w 22"/>
              <a:gd name="T13" fmla="*/ 20 h 21"/>
              <a:gd name="T14" fmla="*/ 15 w 22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1">
                <a:moveTo>
                  <a:pt x="15" y="21"/>
                </a:moveTo>
                <a:cubicBezTo>
                  <a:pt x="14" y="21"/>
                  <a:pt x="12" y="21"/>
                  <a:pt x="11" y="20"/>
                </a:cubicBezTo>
                <a:cubicBezTo>
                  <a:pt x="3" y="11"/>
                  <a:pt x="3" y="11"/>
                  <a:pt x="3" y="11"/>
                </a:cubicBezTo>
                <a:cubicBezTo>
                  <a:pt x="0" y="9"/>
                  <a:pt x="0" y="5"/>
                  <a:pt x="3" y="3"/>
                </a:cubicBezTo>
                <a:cubicBezTo>
                  <a:pt x="5" y="0"/>
                  <a:pt x="9" y="0"/>
                  <a:pt x="11" y="3"/>
                </a:cubicBezTo>
                <a:cubicBezTo>
                  <a:pt x="20" y="11"/>
                  <a:pt x="20" y="11"/>
                  <a:pt x="20" y="11"/>
                </a:cubicBezTo>
                <a:cubicBezTo>
                  <a:pt x="22" y="13"/>
                  <a:pt x="22" y="17"/>
                  <a:pt x="20" y="20"/>
                </a:cubicBezTo>
                <a:cubicBezTo>
                  <a:pt x="18" y="21"/>
                  <a:pt x="17" y="21"/>
                  <a:pt x="15" y="21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5" name="Freeform 178"/>
          <p:cNvSpPr/>
          <p:nvPr/>
        </p:nvSpPr>
        <p:spPr bwMode="auto">
          <a:xfrm>
            <a:off x="8007665" y="2579755"/>
            <a:ext cx="244137" cy="272399"/>
          </a:xfrm>
          <a:custGeom>
            <a:avLst/>
            <a:gdLst>
              <a:gd name="T0" fmla="*/ 16 w 95"/>
              <a:gd name="T1" fmla="*/ 34 h 106"/>
              <a:gd name="T2" fmla="*/ 37 w 95"/>
              <a:gd name="T3" fmla="*/ 13 h 106"/>
              <a:gd name="T4" fmla="*/ 48 w 95"/>
              <a:gd name="T5" fmla="*/ 13 h 106"/>
              <a:gd name="T6" fmla="*/ 32 w 95"/>
              <a:gd name="T7" fmla="*/ 42 h 106"/>
              <a:gd name="T8" fmla="*/ 32 w 95"/>
              <a:gd name="T9" fmla="*/ 74 h 106"/>
              <a:gd name="T10" fmla="*/ 0 w 95"/>
              <a:gd name="T11" fmla="*/ 74 h 106"/>
              <a:gd name="T12" fmla="*/ 0 w 95"/>
              <a:gd name="T13" fmla="*/ 85 h 106"/>
              <a:gd name="T14" fmla="*/ 42 w 95"/>
              <a:gd name="T15" fmla="*/ 85 h 106"/>
              <a:gd name="T16" fmla="*/ 42 w 95"/>
              <a:gd name="T17" fmla="*/ 53 h 106"/>
              <a:gd name="T18" fmla="*/ 64 w 95"/>
              <a:gd name="T19" fmla="*/ 71 h 106"/>
              <a:gd name="T20" fmla="*/ 64 w 95"/>
              <a:gd name="T21" fmla="*/ 106 h 106"/>
              <a:gd name="T22" fmla="*/ 74 w 95"/>
              <a:gd name="T23" fmla="*/ 106 h 106"/>
              <a:gd name="T24" fmla="*/ 74 w 95"/>
              <a:gd name="T25" fmla="*/ 63 h 106"/>
              <a:gd name="T26" fmla="*/ 53 w 95"/>
              <a:gd name="T27" fmla="*/ 45 h 106"/>
              <a:gd name="T28" fmla="*/ 58 w 95"/>
              <a:gd name="T29" fmla="*/ 32 h 106"/>
              <a:gd name="T30" fmla="*/ 64 w 95"/>
              <a:gd name="T31" fmla="*/ 37 h 106"/>
              <a:gd name="T32" fmla="*/ 95 w 95"/>
              <a:gd name="T33" fmla="*/ 37 h 106"/>
              <a:gd name="T34" fmla="*/ 95 w 95"/>
              <a:gd name="T35" fmla="*/ 26 h 106"/>
              <a:gd name="T36" fmla="*/ 69 w 95"/>
              <a:gd name="T37" fmla="*/ 26 h 106"/>
              <a:gd name="T38" fmla="*/ 69 w 95"/>
              <a:gd name="T39" fmla="*/ 0 h 106"/>
              <a:gd name="T40" fmla="*/ 32 w 95"/>
              <a:gd name="T41" fmla="*/ 0 h 106"/>
              <a:gd name="T42" fmla="*/ 10 w 95"/>
              <a:gd name="T43" fmla="*/ 29 h 106"/>
              <a:gd name="T44" fmla="*/ 16 w 95"/>
              <a:gd name="T45" fmla="*/ 3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5" h="106">
                <a:moveTo>
                  <a:pt x="16" y="34"/>
                </a:moveTo>
                <a:lnTo>
                  <a:pt x="37" y="13"/>
                </a:lnTo>
                <a:lnTo>
                  <a:pt x="48" y="13"/>
                </a:lnTo>
                <a:lnTo>
                  <a:pt x="32" y="42"/>
                </a:lnTo>
                <a:lnTo>
                  <a:pt x="32" y="74"/>
                </a:lnTo>
                <a:lnTo>
                  <a:pt x="0" y="74"/>
                </a:lnTo>
                <a:lnTo>
                  <a:pt x="0" y="85"/>
                </a:lnTo>
                <a:lnTo>
                  <a:pt x="42" y="85"/>
                </a:lnTo>
                <a:lnTo>
                  <a:pt x="42" y="53"/>
                </a:lnTo>
                <a:lnTo>
                  <a:pt x="64" y="71"/>
                </a:lnTo>
                <a:lnTo>
                  <a:pt x="64" y="106"/>
                </a:lnTo>
                <a:lnTo>
                  <a:pt x="74" y="106"/>
                </a:lnTo>
                <a:lnTo>
                  <a:pt x="74" y="63"/>
                </a:lnTo>
                <a:lnTo>
                  <a:pt x="53" y="45"/>
                </a:lnTo>
                <a:lnTo>
                  <a:pt x="58" y="32"/>
                </a:lnTo>
                <a:lnTo>
                  <a:pt x="64" y="37"/>
                </a:lnTo>
                <a:lnTo>
                  <a:pt x="95" y="37"/>
                </a:lnTo>
                <a:lnTo>
                  <a:pt x="95" y="26"/>
                </a:lnTo>
                <a:lnTo>
                  <a:pt x="69" y="26"/>
                </a:lnTo>
                <a:lnTo>
                  <a:pt x="69" y="0"/>
                </a:lnTo>
                <a:lnTo>
                  <a:pt x="32" y="0"/>
                </a:lnTo>
                <a:lnTo>
                  <a:pt x="10" y="29"/>
                </a:lnTo>
                <a:lnTo>
                  <a:pt x="16" y="3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6" name="Oval 179"/>
          <p:cNvSpPr>
            <a:spLocks noChangeArrowheads="1"/>
          </p:cNvSpPr>
          <p:nvPr/>
        </p:nvSpPr>
        <p:spPr bwMode="auto">
          <a:xfrm>
            <a:off x="8172137" y="2523218"/>
            <a:ext cx="53967" cy="565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7" name="Freeform 180"/>
          <p:cNvSpPr>
            <a:spLocks noEditPoints="1"/>
          </p:cNvSpPr>
          <p:nvPr/>
        </p:nvSpPr>
        <p:spPr bwMode="auto">
          <a:xfrm>
            <a:off x="8007663" y="1996142"/>
            <a:ext cx="190170" cy="41117"/>
          </a:xfrm>
          <a:custGeom>
            <a:avLst/>
            <a:gdLst>
              <a:gd name="T0" fmla="*/ 42 w 84"/>
              <a:gd name="T1" fmla="*/ 0 h 18"/>
              <a:gd name="T2" fmla="*/ 0 w 84"/>
              <a:gd name="T3" fmla="*/ 9 h 18"/>
              <a:gd name="T4" fmla="*/ 42 w 84"/>
              <a:gd name="T5" fmla="*/ 18 h 18"/>
              <a:gd name="T6" fmla="*/ 84 w 84"/>
              <a:gd name="T7" fmla="*/ 9 h 18"/>
              <a:gd name="T8" fmla="*/ 42 w 84"/>
              <a:gd name="T9" fmla="*/ 0 h 18"/>
              <a:gd name="T10" fmla="*/ 42 w 84"/>
              <a:gd name="T11" fmla="*/ 12 h 18"/>
              <a:gd name="T12" fmla="*/ 30 w 84"/>
              <a:gd name="T13" fmla="*/ 8 h 18"/>
              <a:gd name="T14" fmla="*/ 42 w 84"/>
              <a:gd name="T15" fmla="*/ 4 h 18"/>
              <a:gd name="T16" fmla="*/ 54 w 84"/>
              <a:gd name="T17" fmla="*/ 8 h 18"/>
              <a:gd name="T18" fmla="*/ 42 w 84"/>
              <a:gd name="T19" fmla="*/ 1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18">
                <a:moveTo>
                  <a:pt x="42" y="0"/>
                </a:moveTo>
                <a:cubicBezTo>
                  <a:pt x="19" y="0"/>
                  <a:pt x="0" y="4"/>
                  <a:pt x="0" y="9"/>
                </a:cubicBezTo>
                <a:cubicBezTo>
                  <a:pt x="0" y="14"/>
                  <a:pt x="19" y="18"/>
                  <a:pt x="42" y="18"/>
                </a:cubicBezTo>
                <a:cubicBezTo>
                  <a:pt x="65" y="18"/>
                  <a:pt x="84" y="14"/>
                  <a:pt x="84" y="9"/>
                </a:cubicBezTo>
                <a:cubicBezTo>
                  <a:pt x="84" y="4"/>
                  <a:pt x="65" y="0"/>
                  <a:pt x="42" y="0"/>
                </a:cubicBezTo>
                <a:moveTo>
                  <a:pt x="42" y="12"/>
                </a:moveTo>
                <a:cubicBezTo>
                  <a:pt x="35" y="12"/>
                  <a:pt x="30" y="10"/>
                  <a:pt x="30" y="8"/>
                </a:cubicBezTo>
                <a:cubicBezTo>
                  <a:pt x="30" y="6"/>
                  <a:pt x="35" y="4"/>
                  <a:pt x="42" y="4"/>
                </a:cubicBezTo>
                <a:cubicBezTo>
                  <a:pt x="49" y="4"/>
                  <a:pt x="54" y="6"/>
                  <a:pt x="54" y="8"/>
                </a:cubicBezTo>
                <a:cubicBezTo>
                  <a:pt x="54" y="10"/>
                  <a:pt x="49" y="12"/>
                  <a:pt x="42" y="12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8" name="Freeform 181"/>
          <p:cNvSpPr>
            <a:spLocks noEditPoints="1"/>
          </p:cNvSpPr>
          <p:nvPr/>
        </p:nvSpPr>
        <p:spPr bwMode="auto">
          <a:xfrm>
            <a:off x="8007663" y="2037257"/>
            <a:ext cx="354642" cy="231282"/>
          </a:xfrm>
          <a:custGeom>
            <a:avLst/>
            <a:gdLst>
              <a:gd name="T0" fmla="*/ 84 w 156"/>
              <a:gd name="T1" fmla="*/ 6 h 102"/>
              <a:gd name="T2" fmla="*/ 42 w 156"/>
              <a:gd name="T3" fmla="*/ 6 h 102"/>
              <a:gd name="T4" fmla="*/ 0 w 156"/>
              <a:gd name="T5" fmla="*/ 96 h 102"/>
              <a:gd name="T6" fmla="*/ 84 w 156"/>
              <a:gd name="T7" fmla="*/ 96 h 102"/>
              <a:gd name="T8" fmla="*/ 150 w 156"/>
              <a:gd name="T9" fmla="*/ 84 h 102"/>
              <a:gd name="T10" fmla="*/ 156 w 156"/>
              <a:gd name="T11" fmla="*/ 12 h 102"/>
              <a:gd name="T12" fmla="*/ 138 w 156"/>
              <a:gd name="T13" fmla="*/ 12 h 102"/>
              <a:gd name="T14" fmla="*/ 144 w 156"/>
              <a:gd name="T15" fmla="*/ 18 h 102"/>
              <a:gd name="T16" fmla="*/ 138 w 156"/>
              <a:gd name="T17" fmla="*/ 12 h 102"/>
              <a:gd name="T18" fmla="*/ 132 w 156"/>
              <a:gd name="T19" fmla="*/ 12 h 102"/>
              <a:gd name="T20" fmla="*/ 126 w 156"/>
              <a:gd name="T21" fmla="*/ 18 h 102"/>
              <a:gd name="T22" fmla="*/ 114 w 156"/>
              <a:gd name="T23" fmla="*/ 12 h 102"/>
              <a:gd name="T24" fmla="*/ 120 w 156"/>
              <a:gd name="T25" fmla="*/ 18 h 102"/>
              <a:gd name="T26" fmla="*/ 114 w 156"/>
              <a:gd name="T27" fmla="*/ 12 h 102"/>
              <a:gd name="T28" fmla="*/ 108 w 156"/>
              <a:gd name="T29" fmla="*/ 12 h 102"/>
              <a:gd name="T30" fmla="*/ 102 w 156"/>
              <a:gd name="T31" fmla="*/ 18 h 102"/>
              <a:gd name="T32" fmla="*/ 96 w 156"/>
              <a:gd name="T33" fmla="*/ 78 h 102"/>
              <a:gd name="T34" fmla="*/ 90 w 156"/>
              <a:gd name="T35" fmla="*/ 72 h 102"/>
              <a:gd name="T36" fmla="*/ 96 w 156"/>
              <a:gd name="T37" fmla="*/ 78 h 102"/>
              <a:gd name="T38" fmla="*/ 84 w 156"/>
              <a:gd name="T39" fmla="*/ 66 h 102"/>
              <a:gd name="T40" fmla="*/ 96 w 156"/>
              <a:gd name="T41" fmla="*/ 24 h 102"/>
              <a:gd name="T42" fmla="*/ 96 w 156"/>
              <a:gd name="T43" fmla="*/ 18 h 102"/>
              <a:gd name="T44" fmla="*/ 90 w 156"/>
              <a:gd name="T45" fmla="*/ 12 h 102"/>
              <a:gd name="T46" fmla="*/ 96 w 156"/>
              <a:gd name="T47" fmla="*/ 18 h 102"/>
              <a:gd name="T48" fmla="*/ 102 w 156"/>
              <a:gd name="T49" fmla="*/ 78 h 102"/>
              <a:gd name="T50" fmla="*/ 108 w 156"/>
              <a:gd name="T51" fmla="*/ 72 h 102"/>
              <a:gd name="T52" fmla="*/ 120 w 156"/>
              <a:gd name="T53" fmla="*/ 78 h 102"/>
              <a:gd name="T54" fmla="*/ 114 w 156"/>
              <a:gd name="T55" fmla="*/ 72 h 102"/>
              <a:gd name="T56" fmla="*/ 120 w 156"/>
              <a:gd name="T57" fmla="*/ 78 h 102"/>
              <a:gd name="T58" fmla="*/ 126 w 156"/>
              <a:gd name="T59" fmla="*/ 78 h 102"/>
              <a:gd name="T60" fmla="*/ 132 w 156"/>
              <a:gd name="T61" fmla="*/ 72 h 102"/>
              <a:gd name="T62" fmla="*/ 144 w 156"/>
              <a:gd name="T63" fmla="*/ 78 h 102"/>
              <a:gd name="T64" fmla="*/ 138 w 156"/>
              <a:gd name="T65" fmla="*/ 72 h 102"/>
              <a:gd name="T66" fmla="*/ 144 w 156"/>
              <a:gd name="T67" fmla="*/ 78 h 102"/>
              <a:gd name="T68" fmla="*/ 102 w 156"/>
              <a:gd name="T69" fmla="*/ 66 h 102"/>
              <a:gd name="T70" fmla="*/ 150 w 156"/>
              <a:gd name="T71" fmla="*/ 2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6" h="102">
                <a:moveTo>
                  <a:pt x="150" y="6"/>
                </a:moveTo>
                <a:cubicBezTo>
                  <a:pt x="84" y="6"/>
                  <a:pt x="84" y="6"/>
                  <a:pt x="84" y="6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78" y="6"/>
                  <a:pt x="42" y="6"/>
                </a:cubicBezTo>
                <a:cubicBezTo>
                  <a:pt x="6" y="6"/>
                  <a:pt x="0" y="0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6" y="102"/>
                  <a:pt x="42" y="102"/>
                </a:cubicBezTo>
                <a:cubicBezTo>
                  <a:pt x="78" y="102"/>
                  <a:pt x="84" y="96"/>
                  <a:pt x="84" y="96"/>
                </a:cubicBezTo>
                <a:cubicBezTo>
                  <a:pt x="84" y="84"/>
                  <a:pt x="84" y="84"/>
                  <a:pt x="84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3" y="84"/>
                  <a:pt x="156" y="81"/>
                  <a:pt x="156" y="78"/>
                </a:cubicBezTo>
                <a:cubicBezTo>
                  <a:pt x="156" y="12"/>
                  <a:pt x="156" y="12"/>
                  <a:pt x="156" y="12"/>
                </a:cubicBezTo>
                <a:cubicBezTo>
                  <a:pt x="156" y="9"/>
                  <a:pt x="153" y="6"/>
                  <a:pt x="150" y="6"/>
                </a:cubicBezTo>
                <a:moveTo>
                  <a:pt x="138" y="12"/>
                </a:moveTo>
                <a:cubicBezTo>
                  <a:pt x="144" y="12"/>
                  <a:pt x="144" y="12"/>
                  <a:pt x="144" y="12"/>
                </a:cubicBezTo>
                <a:cubicBezTo>
                  <a:pt x="144" y="18"/>
                  <a:pt x="144" y="18"/>
                  <a:pt x="144" y="18"/>
                </a:cubicBezTo>
                <a:cubicBezTo>
                  <a:pt x="138" y="18"/>
                  <a:pt x="138" y="18"/>
                  <a:pt x="138" y="18"/>
                </a:cubicBezTo>
                <a:lnTo>
                  <a:pt x="138" y="12"/>
                </a:lnTo>
                <a:close/>
                <a:moveTo>
                  <a:pt x="126" y="12"/>
                </a:moveTo>
                <a:cubicBezTo>
                  <a:pt x="132" y="12"/>
                  <a:pt x="132" y="12"/>
                  <a:pt x="132" y="12"/>
                </a:cubicBezTo>
                <a:cubicBezTo>
                  <a:pt x="132" y="18"/>
                  <a:pt x="132" y="18"/>
                  <a:pt x="132" y="18"/>
                </a:cubicBezTo>
                <a:cubicBezTo>
                  <a:pt x="126" y="18"/>
                  <a:pt x="126" y="18"/>
                  <a:pt x="126" y="18"/>
                </a:cubicBezTo>
                <a:lnTo>
                  <a:pt x="126" y="12"/>
                </a:lnTo>
                <a:close/>
                <a:moveTo>
                  <a:pt x="114" y="12"/>
                </a:moveTo>
                <a:cubicBezTo>
                  <a:pt x="120" y="12"/>
                  <a:pt x="120" y="12"/>
                  <a:pt x="120" y="12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14" y="18"/>
                  <a:pt x="114" y="18"/>
                  <a:pt x="114" y="18"/>
                </a:cubicBezTo>
                <a:lnTo>
                  <a:pt x="114" y="12"/>
                </a:lnTo>
                <a:close/>
                <a:moveTo>
                  <a:pt x="102" y="12"/>
                </a:moveTo>
                <a:cubicBezTo>
                  <a:pt x="108" y="12"/>
                  <a:pt x="108" y="12"/>
                  <a:pt x="108" y="12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2" y="18"/>
                  <a:pt x="102" y="18"/>
                  <a:pt x="102" y="18"/>
                </a:cubicBezTo>
                <a:lnTo>
                  <a:pt x="102" y="12"/>
                </a:lnTo>
                <a:close/>
                <a:moveTo>
                  <a:pt x="96" y="78"/>
                </a:moveTo>
                <a:cubicBezTo>
                  <a:pt x="90" y="78"/>
                  <a:pt x="90" y="78"/>
                  <a:pt x="90" y="78"/>
                </a:cubicBezTo>
                <a:cubicBezTo>
                  <a:pt x="90" y="72"/>
                  <a:pt x="90" y="72"/>
                  <a:pt x="90" y="72"/>
                </a:cubicBezTo>
                <a:cubicBezTo>
                  <a:pt x="96" y="72"/>
                  <a:pt x="96" y="72"/>
                  <a:pt x="96" y="72"/>
                </a:cubicBezTo>
                <a:lnTo>
                  <a:pt x="96" y="78"/>
                </a:lnTo>
                <a:close/>
                <a:moveTo>
                  <a:pt x="96" y="66"/>
                </a:moveTo>
                <a:cubicBezTo>
                  <a:pt x="84" y="66"/>
                  <a:pt x="84" y="66"/>
                  <a:pt x="84" y="66"/>
                </a:cubicBezTo>
                <a:cubicBezTo>
                  <a:pt x="84" y="24"/>
                  <a:pt x="84" y="24"/>
                  <a:pt x="84" y="24"/>
                </a:cubicBezTo>
                <a:cubicBezTo>
                  <a:pt x="96" y="24"/>
                  <a:pt x="96" y="24"/>
                  <a:pt x="96" y="24"/>
                </a:cubicBezTo>
                <a:lnTo>
                  <a:pt x="96" y="66"/>
                </a:lnTo>
                <a:close/>
                <a:moveTo>
                  <a:pt x="96" y="18"/>
                </a:moveTo>
                <a:cubicBezTo>
                  <a:pt x="90" y="18"/>
                  <a:pt x="90" y="18"/>
                  <a:pt x="90" y="18"/>
                </a:cubicBezTo>
                <a:cubicBezTo>
                  <a:pt x="90" y="12"/>
                  <a:pt x="90" y="12"/>
                  <a:pt x="90" y="12"/>
                </a:cubicBezTo>
                <a:cubicBezTo>
                  <a:pt x="96" y="12"/>
                  <a:pt x="96" y="12"/>
                  <a:pt x="96" y="12"/>
                </a:cubicBezTo>
                <a:lnTo>
                  <a:pt x="96" y="18"/>
                </a:lnTo>
                <a:close/>
                <a:moveTo>
                  <a:pt x="108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72"/>
                  <a:pt x="102" y="72"/>
                  <a:pt x="102" y="72"/>
                </a:cubicBezTo>
                <a:cubicBezTo>
                  <a:pt x="108" y="72"/>
                  <a:pt x="108" y="72"/>
                  <a:pt x="108" y="72"/>
                </a:cubicBezTo>
                <a:lnTo>
                  <a:pt x="108" y="78"/>
                </a:lnTo>
                <a:close/>
                <a:moveTo>
                  <a:pt x="120" y="78"/>
                </a:moveTo>
                <a:cubicBezTo>
                  <a:pt x="114" y="78"/>
                  <a:pt x="114" y="78"/>
                  <a:pt x="114" y="78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78"/>
                </a:lnTo>
                <a:close/>
                <a:moveTo>
                  <a:pt x="132" y="78"/>
                </a:moveTo>
                <a:cubicBezTo>
                  <a:pt x="126" y="78"/>
                  <a:pt x="126" y="78"/>
                  <a:pt x="126" y="78"/>
                </a:cubicBezTo>
                <a:cubicBezTo>
                  <a:pt x="126" y="72"/>
                  <a:pt x="126" y="72"/>
                  <a:pt x="126" y="72"/>
                </a:cubicBezTo>
                <a:cubicBezTo>
                  <a:pt x="132" y="72"/>
                  <a:pt x="132" y="72"/>
                  <a:pt x="132" y="72"/>
                </a:cubicBezTo>
                <a:lnTo>
                  <a:pt x="132" y="78"/>
                </a:lnTo>
                <a:close/>
                <a:moveTo>
                  <a:pt x="144" y="78"/>
                </a:moveTo>
                <a:cubicBezTo>
                  <a:pt x="138" y="78"/>
                  <a:pt x="138" y="78"/>
                  <a:pt x="138" y="78"/>
                </a:cubicBezTo>
                <a:cubicBezTo>
                  <a:pt x="138" y="72"/>
                  <a:pt x="138" y="72"/>
                  <a:pt x="138" y="72"/>
                </a:cubicBezTo>
                <a:cubicBezTo>
                  <a:pt x="144" y="72"/>
                  <a:pt x="144" y="72"/>
                  <a:pt x="144" y="72"/>
                </a:cubicBezTo>
                <a:lnTo>
                  <a:pt x="144" y="78"/>
                </a:lnTo>
                <a:close/>
                <a:moveTo>
                  <a:pt x="150" y="66"/>
                </a:moveTo>
                <a:cubicBezTo>
                  <a:pt x="102" y="66"/>
                  <a:pt x="102" y="66"/>
                  <a:pt x="102" y="66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50" y="24"/>
                  <a:pt x="150" y="24"/>
                  <a:pt x="150" y="24"/>
                </a:cubicBezTo>
                <a:lnTo>
                  <a:pt x="150" y="6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9" name="Rectangle 182"/>
          <p:cNvSpPr>
            <a:spLocks noChangeArrowheads="1"/>
          </p:cNvSpPr>
          <p:nvPr/>
        </p:nvSpPr>
        <p:spPr bwMode="auto">
          <a:xfrm>
            <a:off x="6190177" y="2821314"/>
            <a:ext cx="25699" cy="1542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0" name="Rectangle 183"/>
          <p:cNvSpPr>
            <a:spLocks noChangeArrowheads="1"/>
          </p:cNvSpPr>
          <p:nvPr/>
        </p:nvSpPr>
        <p:spPr bwMode="auto">
          <a:xfrm>
            <a:off x="6161908" y="2767349"/>
            <a:ext cx="82235" cy="1542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1" name="Rectangle 184"/>
          <p:cNvSpPr>
            <a:spLocks noChangeArrowheads="1"/>
          </p:cNvSpPr>
          <p:nvPr/>
        </p:nvSpPr>
        <p:spPr bwMode="auto">
          <a:xfrm>
            <a:off x="6161908" y="2795618"/>
            <a:ext cx="82235" cy="1284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2" name="Freeform 185"/>
          <p:cNvSpPr/>
          <p:nvPr/>
        </p:nvSpPr>
        <p:spPr bwMode="auto">
          <a:xfrm>
            <a:off x="6107940" y="2548919"/>
            <a:ext cx="190170" cy="205585"/>
          </a:xfrm>
          <a:custGeom>
            <a:avLst/>
            <a:gdLst>
              <a:gd name="T0" fmla="*/ 84 w 84"/>
              <a:gd name="T1" fmla="*/ 42 h 90"/>
              <a:gd name="T2" fmla="*/ 42 w 84"/>
              <a:gd name="T3" fmla="*/ 0 h 90"/>
              <a:gd name="T4" fmla="*/ 0 w 84"/>
              <a:gd name="T5" fmla="*/ 42 h 90"/>
              <a:gd name="T6" fmla="*/ 24 w 84"/>
              <a:gd name="T7" fmla="*/ 80 h 90"/>
              <a:gd name="T8" fmla="*/ 24 w 84"/>
              <a:gd name="T9" fmla="*/ 90 h 90"/>
              <a:gd name="T10" fmla="*/ 60 w 84"/>
              <a:gd name="T11" fmla="*/ 90 h 90"/>
              <a:gd name="T12" fmla="*/ 60 w 84"/>
              <a:gd name="T13" fmla="*/ 80 h 90"/>
              <a:gd name="T14" fmla="*/ 84 w 84"/>
              <a:gd name="T15" fmla="*/ 4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" h="90">
                <a:moveTo>
                  <a:pt x="84" y="42"/>
                </a:moveTo>
                <a:cubicBezTo>
                  <a:pt x="84" y="19"/>
                  <a:pt x="65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59"/>
                  <a:pt x="10" y="73"/>
                  <a:pt x="24" y="80"/>
                </a:cubicBezTo>
                <a:cubicBezTo>
                  <a:pt x="24" y="90"/>
                  <a:pt x="24" y="90"/>
                  <a:pt x="24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80"/>
                  <a:pt x="60" y="80"/>
                  <a:pt x="60" y="80"/>
                </a:cubicBezTo>
                <a:cubicBezTo>
                  <a:pt x="74" y="73"/>
                  <a:pt x="84" y="59"/>
                  <a:pt x="84" y="42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3" name="Freeform 186"/>
          <p:cNvSpPr/>
          <p:nvPr/>
        </p:nvSpPr>
        <p:spPr bwMode="auto">
          <a:xfrm>
            <a:off x="6781244" y="2515511"/>
            <a:ext cx="190170" cy="354633"/>
          </a:xfrm>
          <a:custGeom>
            <a:avLst/>
            <a:gdLst>
              <a:gd name="T0" fmla="*/ 84 w 84"/>
              <a:gd name="T1" fmla="*/ 24 h 156"/>
              <a:gd name="T2" fmla="*/ 84 w 84"/>
              <a:gd name="T3" fmla="*/ 114 h 156"/>
              <a:gd name="T4" fmla="*/ 42 w 84"/>
              <a:gd name="T5" fmla="*/ 156 h 156"/>
              <a:gd name="T6" fmla="*/ 0 w 84"/>
              <a:gd name="T7" fmla="*/ 114 h 156"/>
              <a:gd name="T8" fmla="*/ 0 w 84"/>
              <a:gd name="T9" fmla="*/ 30 h 156"/>
              <a:gd name="T10" fmla="*/ 4 w 84"/>
              <a:gd name="T11" fmla="*/ 15 h 156"/>
              <a:gd name="T12" fmla="*/ 30 w 84"/>
              <a:gd name="T13" fmla="*/ 0 h 156"/>
              <a:gd name="T14" fmla="*/ 56 w 84"/>
              <a:gd name="T15" fmla="*/ 15 h 156"/>
              <a:gd name="T16" fmla="*/ 60 w 84"/>
              <a:gd name="T17" fmla="*/ 30 h 156"/>
              <a:gd name="T18" fmla="*/ 60 w 84"/>
              <a:gd name="T19" fmla="*/ 108 h 156"/>
              <a:gd name="T20" fmla="*/ 42 w 84"/>
              <a:gd name="T21" fmla="*/ 126 h 156"/>
              <a:gd name="T22" fmla="*/ 24 w 84"/>
              <a:gd name="T23" fmla="*/ 108 h 156"/>
              <a:gd name="T24" fmla="*/ 24 w 84"/>
              <a:gd name="T25" fmla="*/ 54 h 156"/>
              <a:gd name="T26" fmla="*/ 30 w 84"/>
              <a:gd name="T27" fmla="*/ 48 h 156"/>
              <a:gd name="T28" fmla="*/ 36 w 84"/>
              <a:gd name="T29" fmla="*/ 54 h 156"/>
              <a:gd name="T30" fmla="*/ 36 w 84"/>
              <a:gd name="T31" fmla="*/ 108 h 156"/>
              <a:gd name="T32" fmla="*/ 42 w 84"/>
              <a:gd name="T33" fmla="*/ 114 h 156"/>
              <a:gd name="T34" fmla="*/ 48 w 84"/>
              <a:gd name="T35" fmla="*/ 108 h 156"/>
              <a:gd name="T36" fmla="*/ 48 w 84"/>
              <a:gd name="T37" fmla="*/ 30 h 156"/>
              <a:gd name="T38" fmla="*/ 30 w 84"/>
              <a:gd name="T39" fmla="*/ 12 h 156"/>
              <a:gd name="T40" fmla="*/ 14 w 84"/>
              <a:gd name="T41" fmla="*/ 21 h 156"/>
              <a:gd name="T42" fmla="*/ 12 w 84"/>
              <a:gd name="T43" fmla="*/ 30 h 156"/>
              <a:gd name="T44" fmla="*/ 12 w 84"/>
              <a:gd name="T45" fmla="*/ 114 h 156"/>
              <a:gd name="T46" fmla="*/ 42 w 84"/>
              <a:gd name="T47" fmla="*/ 144 h 156"/>
              <a:gd name="T48" fmla="*/ 72 w 84"/>
              <a:gd name="T49" fmla="*/ 114 h 156"/>
              <a:gd name="T50" fmla="*/ 72 w 84"/>
              <a:gd name="T51" fmla="*/ 24 h 156"/>
              <a:gd name="T52" fmla="*/ 78 w 84"/>
              <a:gd name="T53" fmla="*/ 18 h 156"/>
              <a:gd name="T54" fmla="*/ 84 w 84"/>
              <a:gd name="T55" fmla="*/ 2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4" h="156">
                <a:moveTo>
                  <a:pt x="84" y="24"/>
                </a:moveTo>
                <a:cubicBezTo>
                  <a:pt x="84" y="114"/>
                  <a:pt x="84" y="114"/>
                  <a:pt x="84" y="114"/>
                </a:cubicBezTo>
                <a:cubicBezTo>
                  <a:pt x="84" y="129"/>
                  <a:pt x="75" y="156"/>
                  <a:pt x="42" y="156"/>
                </a:cubicBezTo>
                <a:cubicBezTo>
                  <a:pt x="9" y="156"/>
                  <a:pt x="0" y="129"/>
                  <a:pt x="0" y="114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0" y="22"/>
                  <a:pt x="4" y="15"/>
                </a:cubicBezTo>
                <a:cubicBezTo>
                  <a:pt x="9" y="5"/>
                  <a:pt x="18" y="0"/>
                  <a:pt x="30" y="0"/>
                </a:cubicBezTo>
                <a:cubicBezTo>
                  <a:pt x="42" y="0"/>
                  <a:pt x="51" y="5"/>
                  <a:pt x="56" y="15"/>
                </a:cubicBezTo>
                <a:cubicBezTo>
                  <a:pt x="60" y="22"/>
                  <a:pt x="60" y="29"/>
                  <a:pt x="60" y="30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115"/>
                  <a:pt x="55" y="126"/>
                  <a:pt x="42" y="126"/>
                </a:cubicBezTo>
                <a:cubicBezTo>
                  <a:pt x="29" y="126"/>
                  <a:pt x="24" y="115"/>
                  <a:pt x="24" y="108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1"/>
                  <a:pt x="27" y="48"/>
                  <a:pt x="30" y="48"/>
                </a:cubicBezTo>
                <a:cubicBezTo>
                  <a:pt x="33" y="48"/>
                  <a:pt x="36" y="51"/>
                  <a:pt x="36" y="54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11"/>
                  <a:pt x="37" y="114"/>
                  <a:pt x="42" y="114"/>
                </a:cubicBezTo>
                <a:cubicBezTo>
                  <a:pt x="47" y="114"/>
                  <a:pt x="48" y="111"/>
                  <a:pt x="48" y="108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27"/>
                  <a:pt x="47" y="12"/>
                  <a:pt x="30" y="12"/>
                </a:cubicBezTo>
                <a:cubicBezTo>
                  <a:pt x="22" y="12"/>
                  <a:pt x="17" y="15"/>
                  <a:pt x="14" y="21"/>
                </a:cubicBezTo>
                <a:cubicBezTo>
                  <a:pt x="12" y="25"/>
                  <a:pt x="12" y="30"/>
                  <a:pt x="12" y="30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7"/>
                  <a:pt x="13" y="144"/>
                  <a:pt x="42" y="144"/>
                </a:cubicBezTo>
                <a:cubicBezTo>
                  <a:pt x="72" y="144"/>
                  <a:pt x="72" y="115"/>
                  <a:pt x="72" y="114"/>
                </a:cubicBezTo>
                <a:cubicBezTo>
                  <a:pt x="72" y="24"/>
                  <a:pt x="72" y="24"/>
                  <a:pt x="72" y="24"/>
                </a:cubicBezTo>
                <a:cubicBezTo>
                  <a:pt x="72" y="21"/>
                  <a:pt x="75" y="18"/>
                  <a:pt x="78" y="18"/>
                </a:cubicBezTo>
                <a:cubicBezTo>
                  <a:pt x="81" y="18"/>
                  <a:pt x="84" y="21"/>
                  <a:pt x="84" y="24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4" name="Freeform 187"/>
          <p:cNvSpPr/>
          <p:nvPr/>
        </p:nvSpPr>
        <p:spPr bwMode="auto">
          <a:xfrm>
            <a:off x="7326053" y="2579753"/>
            <a:ext cx="357210" cy="244131"/>
          </a:xfrm>
          <a:custGeom>
            <a:avLst/>
            <a:gdLst>
              <a:gd name="T0" fmla="*/ 120 w 156"/>
              <a:gd name="T1" fmla="*/ 0 h 108"/>
              <a:gd name="T2" fmla="*/ 101 w 156"/>
              <a:gd name="T3" fmla="*/ 0 h 108"/>
              <a:gd name="T4" fmla="*/ 78 w 156"/>
              <a:gd name="T5" fmla="*/ 18 h 108"/>
              <a:gd name="T6" fmla="*/ 55 w 156"/>
              <a:gd name="T7" fmla="*/ 0 h 108"/>
              <a:gd name="T8" fmla="*/ 36 w 156"/>
              <a:gd name="T9" fmla="*/ 0 h 108"/>
              <a:gd name="T10" fmla="*/ 36 w 156"/>
              <a:gd name="T11" fmla="*/ 0 h 108"/>
              <a:gd name="T12" fmla="*/ 36 w 156"/>
              <a:gd name="T13" fmla="*/ 0 h 108"/>
              <a:gd name="T14" fmla="*/ 36 w 156"/>
              <a:gd name="T15" fmla="*/ 0 h 108"/>
              <a:gd name="T16" fmla="*/ 0 w 156"/>
              <a:gd name="T17" fmla="*/ 18 h 108"/>
              <a:gd name="T18" fmla="*/ 12 w 156"/>
              <a:gd name="T19" fmla="*/ 48 h 108"/>
              <a:gd name="T20" fmla="*/ 36 w 156"/>
              <a:gd name="T21" fmla="*/ 36 h 108"/>
              <a:gd name="T22" fmla="*/ 36 w 156"/>
              <a:gd name="T23" fmla="*/ 108 h 108"/>
              <a:gd name="T24" fmla="*/ 120 w 156"/>
              <a:gd name="T25" fmla="*/ 108 h 108"/>
              <a:gd name="T26" fmla="*/ 120 w 156"/>
              <a:gd name="T27" fmla="*/ 36 h 108"/>
              <a:gd name="T28" fmla="*/ 144 w 156"/>
              <a:gd name="T29" fmla="*/ 48 h 108"/>
              <a:gd name="T30" fmla="*/ 156 w 156"/>
              <a:gd name="T31" fmla="*/ 18 h 108"/>
              <a:gd name="T32" fmla="*/ 120 w 156"/>
              <a:gd name="T33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6" h="108">
                <a:moveTo>
                  <a:pt x="120" y="0"/>
                </a:moveTo>
                <a:cubicBezTo>
                  <a:pt x="101" y="0"/>
                  <a:pt x="101" y="0"/>
                  <a:pt x="101" y="0"/>
                </a:cubicBezTo>
                <a:cubicBezTo>
                  <a:pt x="98" y="10"/>
                  <a:pt x="89" y="18"/>
                  <a:pt x="78" y="18"/>
                </a:cubicBezTo>
                <a:cubicBezTo>
                  <a:pt x="67" y="18"/>
                  <a:pt x="58" y="10"/>
                  <a:pt x="55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2" y="48"/>
                  <a:pt x="12" y="48"/>
                  <a:pt x="12" y="48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56" y="18"/>
                  <a:pt x="156" y="18"/>
                  <a:pt x="156" y="18"/>
                </a:cubicBezTo>
                <a:lnTo>
                  <a:pt x="12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2" name="Freeform 284"/>
          <p:cNvSpPr>
            <a:spLocks noEditPoints="1"/>
          </p:cNvSpPr>
          <p:nvPr/>
        </p:nvSpPr>
        <p:spPr bwMode="auto">
          <a:xfrm>
            <a:off x="8005335" y="4457647"/>
            <a:ext cx="328943" cy="218432"/>
          </a:xfrm>
          <a:custGeom>
            <a:avLst/>
            <a:gdLst>
              <a:gd name="T0" fmla="*/ 108 w 144"/>
              <a:gd name="T1" fmla="*/ 0 h 96"/>
              <a:gd name="T2" fmla="*/ 0 w 144"/>
              <a:gd name="T3" fmla="*/ 0 h 96"/>
              <a:gd name="T4" fmla="*/ 0 w 144"/>
              <a:gd name="T5" fmla="*/ 12 h 96"/>
              <a:gd name="T6" fmla="*/ 0 w 144"/>
              <a:gd name="T7" fmla="*/ 12 h 96"/>
              <a:gd name="T8" fmla="*/ 0 w 144"/>
              <a:gd name="T9" fmla="*/ 72 h 96"/>
              <a:gd name="T10" fmla="*/ 24 w 144"/>
              <a:gd name="T11" fmla="*/ 96 h 96"/>
              <a:gd name="T12" fmla="*/ 84 w 144"/>
              <a:gd name="T13" fmla="*/ 96 h 96"/>
              <a:gd name="T14" fmla="*/ 108 w 144"/>
              <a:gd name="T15" fmla="*/ 72 h 96"/>
              <a:gd name="T16" fmla="*/ 144 w 144"/>
              <a:gd name="T17" fmla="*/ 36 h 96"/>
              <a:gd name="T18" fmla="*/ 108 w 144"/>
              <a:gd name="T19" fmla="*/ 0 h 96"/>
              <a:gd name="T20" fmla="*/ 108 w 144"/>
              <a:gd name="T21" fmla="*/ 54 h 96"/>
              <a:gd name="T22" fmla="*/ 108 w 144"/>
              <a:gd name="T23" fmla="*/ 18 h 96"/>
              <a:gd name="T24" fmla="*/ 126 w 144"/>
              <a:gd name="T25" fmla="*/ 36 h 96"/>
              <a:gd name="T26" fmla="*/ 108 w 144"/>
              <a:gd name="T27" fmla="*/ 5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" h="96">
                <a:moveTo>
                  <a:pt x="10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86"/>
                  <a:pt x="11" y="96"/>
                  <a:pt x="24" y="96"/>
                </a:cubicBezTo>
                <a:cubicBezTo>
                  <a:pt x="84" y="96"/>
                  <a:pt x="84" y="96"/>
                  <a:pt x="84" y="96"/>
                </a:cubicBezTo>
                <a:cubicBezTo>
                  <a:pt x="97" y="96"/>
                  <a:pt x="108" y="86"/>
                  <a:pt x="108" y="72"/>
                </a:cubicBezTo>
                <a:cubicBezTo>
                  <a:pt x="128" y="72"/>
                  <a:pt x="144" y="56"/>
                  <a:pt x="144" y="36"/>
                </a:cubicBezTo>
                <a:cubicBezTo>
                  <a:pt x="144" y="17"/>
                  <a:pt x="128" y="0"/>
                  <a:pt x="108" y="0"/>
                </a:cubicBezTo>
                <a:moveTo>
                  <a:pt x="108" y="54"/>
                </a:moveTo>
                <a:cubicBezTo>
                  <a:pt x="108" y="18"/>
                  <a:pt x="108" y="18"/>
                  <a:pt x="108" y="18"/>
                </a:cubicBezTo>
                <a:cubicBezTo>
                  <a:pt x="118" y="18"/>
                  <a:pt x="126" y="27"/>
                  <a:pt x="126" y="36"/>
                </a:cubicBezTo>
                <a:cubicBezTo>
                  <a:pt x="126" y="46"/>
                  <a:pt x="118" y="54"/>
                  <a:pt x="108" y="54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3" name="Freeform 285"/>
          <p:cNvSpPr/>
          <p:nvPr/>
        </p:nvSpPr>
        <p:spPr bwMode="auto">
          <a:xfrm>
            <a:off x="8082432" y="4326588"/>
            <a:ext cx="107935" cy="110501"/>
          </a:xfrm>
          <a:custGeom>
            <a:avLst/>
            <a:gdLst>
              <a:gd name="T0" fmla="*/ 27 w 48"/>
              <a:gd name="T1" fmla="*/ 48 h 48"/>
              <a:gd name="T2" fmla="*/ 12 w 48"/>
              <a:gd name="T3" fmla="*/ 39 h 48"/>
              <a:gd name="T4" fmla="*/ 29 w 48"/>
              <a:gd name="T5" fmla="*/ 31 h 48"/>
              <a:gd name="T6" fmla="*/ 41 w 48"/>
              <a:gd name="T7" fmla="*/ 28 h 48"/>
              <a:gd name="T8" fmla="*/ 24 w 48"/>
              <a:gd name="T9" fmla="*/ 24 h 48"/>
              <a:gd name="T10" fmla="*/ 0 w 48"/>
              <a:gd name="T11" fmla="*/ 15 h 48"/>
              <a:gd name="T12" fmla="*/ 45 w 48"/>
              <a:gd name="T13" fmla="*/ 0 h 48"/>
              <a:gd name="T14" fmla="*/ 48 w 48"/>
              <a:gd name="T15" fmla="*/ 3 h 48"/>
              <a:gd name="T16" fmla="*/ 45 w 48"/>
              <a:gd name="T17" fmla="*/ 6 h 48"/>
              <a:gd name="T18" fmla="*/ 7 w 48"/>
              <a:gd name="T19" fmla="*/ 15 h 48"/>
              <a:gd name="T20" fmla="*/ 24 w 48"/>
              <a:gd name="T21" fmla="*/ 19 h 48"/>
              <a:gd name="T22" fmla="*/ 48 w 48"/>
              <a:gd name="T23" fmla="*/ 27 h 48"/>
              <a:gd name="T24" fmla="*/ 31 w 48"/>
              <a:gd name="T25" fmla="*/ 36 h 48"/>
              <a:gd name="T26" fmla="*/ 18 w 48"/>
              <a:gd name="T27" fmla="*/ 40 h 48"/>
              <a:gd name="T28" fmla="*/ 27 w 48"/>
              <a:gd name="T29" fmla="*/ 42 h 48"/>
              <a:gd name="T30" fmla="*/ 30 w 48"/>
              <a:gd name="T31" fmla="*/ 45 h 48"/>
              <a:gd name="T32" fmla="*/ 27 w 48"/>
              <a:gd name="T33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8" h="48">
                <a:moveTo>
                  <a:pt x="27" y="48"/>
                </a:moveTo>
                <a:cubicBezTo>
                  <a:pt x="20" y="48"/>
                  <a:pt x="12" y="46"/>
                  <a:pt x="12" y="39"/>
                </a:cubicBezTo>
                <a:cubicBezTo>
                  <a:pt x="12" y="34"/>
                  <a:pt x="20" y="33"/>
                  <a:pt x="29" y="31"/>
                </a:cubicBezTo>
                <a:cubicBezTo>
                  <a:pt x="33" y="30"/>
                  <a:pt x="38" y="29"/>
                  <a:pt x="41" y="28"/>
                </a:cubicBezTo>
                <a:cubicBezTo>
                  <a:pt x="37" y="26"/>
                  <a:pt x="29" y="25"/>
                  <a:pt x="24" y="24"/>
                </a:cubicBezTo>
                <a:cubicBezTo>
                  <a:pt x="8" y="22"/>
                  <a:pt x="0" y="21"/>
                  <a:pt x="0" y="15"/>
                </a:cubicBezTo>
                <a:cubicBezTo>
                  <a:pt x="0" y="5"/>
                  <a:pt x="42" y="0"/>
                  <a:pt x="45" y="0"/>
                </a:cubicBezTo>
                <a:cubicBezTo>
                  <a:pt x="47" y="0"/>
                  <a:pt x="48" y="2"/>
                  <a:pt x="48" y="3"/>
                </a:cubicBezTo>
                <a:cubicBezTo>
                  <a:pt x="48" y="5"/>
                  <a:pt x="47" y="6"/>
                  <a:pt x="45" y="6"/>
                </a:cubicBezTo>
                <a:cubicBezTo>
                  <a:pt x="36" y="6"/>
                  <a:pt x="12" y="11"/>
                  <a:pt x="7" y="15"/>
                </a:cubicBezTo>
                <a:cubicBezTo>
                  <a:pt x="10" y="16"/>
                  <a:pt x="19" y="18"/>
                  <a:pt x="24" y="19"/>
                </a:cubicBezTo>
                <a:cubicBezTo>
                  <a:pt x="40" y="21"/>
                  <a:pt x="48" y="22"/>
                  <a:pt x="48" y="27"/>
                </a:cubicBezTo>
                <a:cubicBezTo>
                  <a:pt x="48" y="33"/>
                  <a:pt x="40" y="34"/>
                  <a:pt x="31" y="36"/>
                </a:cubicBezTo>
                <a:cubicBezTo>
                  <a:pt x="27" y="37"/>
                  <a:pt x="20" y="39"/>
                  <a:pt x="18" y="40"/>
                </a:cubicBezTo>
                <a:cubicBezTo>
                  <a:pt x="19" y="41"/>
                  <a:pt x="24" y="42"/>
                  <a:pt x="27" y="42"/>
                </a:cubicBezTo>
                <a:cubicBezTo>
                  <a:pt x="29" y="42"/>
                  <a:pt x="30" y="44"/>
                  <a:pt x="30" y="45"/>
                </a:cubicBezTo>
                <a:cubicBezTo>
                  <a:pt x="30" y="47"/>
                  <a:pt x="29" y="48"/>
                  <a:pt x="27" y="48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8" name="Freeform 300"/>
          <p:cNvSpPr/>
          <p:nvPr/>
        </p:nvSpPr>
        <p:spPr bwMode="auto">
          <a:xfrm>
            <a:off x="7339537" y="4634023"/>
            <a:ext cx="400898" cy="41117"/>
          </a:xfrm>
          <a:custGeom>
            <a:avLst/>
            <a:gdLst>
              <a:gd name="T0" fmla="*/ 176 w 176"/>
              <a:gd name="T1" fmla="*/ 18 h 18"/>
              <a:gd name="T2" fmla="*/ 165 w 176"/>
              <a:gd name="T3" fmla="*/ 16 h 18"/>
              <a:gd name="T4" fmla="*/ 154 w 176"/>
              <a:gd name="T5" fmla="*/ 14 h 18"/>
              <a:gd name="T6" fmla="*/ 143 w 176"/>
              <a:gd name="T7" fmla="*/ 16 h 18"/>
              <a:gd name="T8" fmla="*/ 132 w 176"/>
              <a:gd name="T9" fmla="*/ 18 h 18"/>
              <a:gd name="T10" fmla="*/ 121 w 176"/>
              <a:gd name="T11" fmla="*/ 16 h 18"/>
              <a:gd name="T12" fmla="*/ 110 w 176"/>
              <a:gd name="T13" fmla="*/ 14 h 18"/>
              <a:gd name="T14" fmla="*/ 99 w 176"/>
              <a:gd name="T15" fmla="*/ 16 h 18"/>
              <a:gd name="T16" fmla="*/ 88 w 176"/>
              <a:gd name="T17" fmla="*/ 18 h 18"/>
              <a:gd name="T18" fmla="*/ 77 w 176"/>
              <a:gd name="T19" fmla="*/ 16 h 18"/>
              <a:gd name="T20" fmla="*/ 66 w 176"/>
              <a:gd name="T21" fmla="*/ 14 h 18"/>
              <a:gd name="T22" fmla="*/ 55 w 176"/>
              <a:gd name="T23" fmla="*/ 16 h 18"/>
              <a:gd name="T24" fmla="*/ 44 w 176"/>
              <a:gd name="T25" fmla="*/ 18 h 18"/>
              <a:gd name="T26" fmla="*/ 33 w 176"/>
              <a:gd name="T27" fmla="*/ 16 h 18"/>
              <a:gd name="T28" fmla="*/ 22 w 176"/>
              <a:gd name="T29" fmla="*/ 14 h 18"/>
              <a:gd name="T30" fmla="*/ 11 w 176"/>
              <a:gd name="T31" fmla="*/ 16 h 18"/>
              <a:gd name="T32" fmla="*/ 0 w 176"/>
              <a:gd name="T33" fmla="*/ 18 h 18"/>
              <a:gd name="T34" fmla="*/ 0 w 176"/>
              <a:gd name="T35" fmla="*/ 4 h 18"/>
              <a:gd name="T36" fmla="*/ 11 w 176"/>
              <a:gd name="T37" fmla="*/ 2 h 18"/>
              <a:gd name="T38" fmla="*/ 22 w 176"/>
              <a:gd name="T39" fmla="*/ 0 h 18"/>
              <a:gd name="T40" fmla="*/ 33 w 176"/>
              <a:gd name="T41" fmla="*/ 2 h 18"/>
              <a:gd name="T42" fmla="*/ 44 w 176"/>
              <a:gd name="T43" fmla="*/ 4 h 18"/>
              <a:gd name="T44" fmla="*/ 55 w 176"/>
              <a:gd name="T45" fmla="*/ 2 h 18"/>
              <a:gd name="T46" fmla="*/ 66 w 176"/>
              <a:gd name="T47" fmla="*/ 0 h 18"/>
              <a:gd name="T48" fmla="*/ 77 w 176"/>
              <a:gd name="T49" fmla="*/ 2 h 18"/>
              <a:gd name="T50" fmla="*/ 88 w 176"/>
              <a:gd name="T51" fmla="*/ 4 h 18"/>
              <a:gd name="T52" fmla="*/ 99 w 176"/>
              <a:gd name="T53" fmla="*/ 2 h 18"/>
              <a:gd name="T54" fmla="*/ 110 w 176"/>
              <a:gd name="T55" fmla="*/ 0 h 18"/>
              <a:gd name="T56" fmla="*/ 121 w 176"/>
              <a:gd name="T57" fmla="*/ 2 h 18"/>
              <a:gd name="T58" fmla="*/ 132 w 176"/>
              <a:gd name="T59" fmla="*/ 4 h 18"/>
              <a:gd name="T60" fmla="*/ 143 w 176"/>
              <a:gd name="T61" fmla="*/ 2 h 18"/>
              <a:gd name="T62" fmla="*/ 154 w 176"/>
              <a:gd name="T63" fmla="*/ 0 h 18"/>
              <a:gd name="T64" fmla="*/ 165 w 176"/>
              <a:gd name="T65" fmla="*/ 2 h 18"/>
              <a:gd name="T66" fmla="*/ 176 w 176"/>
              <a:gd name="T67" fmla="*/ 4 h 18"/>
              <a:gd name="T68" fmla="*/ 176 w 176"/>
              <a:gd name="T6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6" h="18">
                <a:moveTo>
                  <a:pt x="176" y="18"/>
                </a:moveTo>
                <a:cubicBezTo>
                  <a:pt x="172" y="18"/>
                  <a:pt x="168" y="17"/>
                  <a:pt x="165" y="16"/>
                </a:cubicBezTo>
                <a:cubicBezTo>
                  <a:pt x="162" y="15"/>
                  <a:pt x="158" y="14"/>
                  <a:pt x="154" y="14"/>
                </a:cubicBezTo>
                <a:cubicBezTo>
                  <a:pt x="150" y="14"/>
                  <a:pt x="146" y="15"/>
                  <a:pt x="143" y="16"/>
                </a:cubicBezTo>
                <a:cubicBezTo>
                  <a:pt x="139" y="17"/>
                  <a:pt x="136" y="18"/>
                  <a:pt x="132" y="18"/>
                </a:cubicBezTo>
                <a:cubicBezTo>
                  <a:pt x="128" y="18"/>
                  <a:pt x="124" y="17"/>
                  <a:pt x="121" y="16"/>
                </a:cubicBezTo>
                <a:cubicBezTo>
                  <a:pt x="118" y="15"/>
                  <a:pt x="114" y="14"/>
                  <a:pt x="110" y="14"/>
                </a:cubicBezTo>
                <a:cubicBezTo>
                  <a:pt x="106" y="14"/>
                  <a:pt x="102" y="15"/>
                  <a:pt x="99" y="16"/>
                </a:cubicBezTo>
                <a:cubicBezTo>
                  <a:pt x="96" y="17"/>
                  <a:pt x="92" y="18"/>
                  <a:pt x="88" y="18"/>
                </a:cubicBezTo>
                <a:cubicBezTo>
                  <a:pt x="84" y="18"/>
                  <a:pt x="81" y="17"/>
                  <a:pt x="77" y="16"/>
                </a:cubicBezTo>
                <a:cubicBezTo>
                  <a:pt x="74" y="15"/>
                  <a:pt x="70" y="14"/>
                  <a:pt x="66" y="14"/>
                </a:cubicBezTo>
                <a:cubicBezTo>
                  <a:pt x="62" y="14"/>
                  <a:pt x="58" y="15"/>
                  <a:pt x="55" y="16"/>
                </a:cubicBezTo>
                <a:cubicBezTo>
                  <a:pt x="52" y="17"/>
                  <a:pt x="48" y="18"/>
                  <a:pt x="44" y="18"/>
                </a:cubicBezTo>
                <a:cubicBezTo>
                  <a:pt x="40" y="18"/>
                  <a:pt x="37" y="17"/>
                  <a:pt x="33" y="16"/>
                </a:cubicBezTo>
                <a:cubicBezTo>
                  <a:pt x="30" y="15"/>
                  <a:pt x="26" y="14"/>
                  <a:pt x="22" y="14"/>
                </a:cubicBezTo>
                <a:cubicBezTo>
                  <a:pt x="18" y="14"/>
                  <a:pt x="14" y="15"/>
                  <a:pt x="11" y="16"/>
                </a:cubicBezTo>
                <a:cubicBezTo>
                  <a:pt x="8" y="17"/>
                  <a:pt x="4" y="18"/>
                  <a:pt x="0" y="18"/>
                </a:cubicBezTo>
                <a:cubicBezTo>
                  <a:pt x="0" y="4"/>
                  <a:pt x="0" y="4"/>
                  <a:pt x="0" y="4"/>
                </a:cubicBezTo>
                <a:cubicBezTo>
                  <a:pt x="4" y="4"/>
                  <a:pt x="8" y="4"/>
                  <a:pt x="11" y="2"/>
                </a:cubicBezTo>
                <a:cubicBezTo>
                  <a:pt x="14" y="1"/>
                  <a:pt x="18" y="0"/>
                  <a:pt x="22" y="0"/>
                </a:cubicBezTo>
                <a:cubicBezTo>
                  <a:pt x="26" y="0"/>
                  <a:pt x="30" y="1"/>
                  <a:pt x="33" y="2"/>
                </a:cubicBezTo>
                <a:cubicBezTo>
                  <a:pt x="37" y="4"/>
                  <a:pt x="40" y="4"/>
                  <a:pt x="44" y="4"/>
                </a:cubicBezTo>
                <a:cubicBezTo>
                  <a:pt x="48" y="4"/>
                  <a:pt x="52" y="4"/>
                  <a:pt x="55" y="2"/>
                </a:cubicBezTo>
                <a:cubicBezTo>
                  <a:pt x="58" y="1"/>
                  <a:pt x="62" y="0"/>
                  <a:pt x="66" y="0"/>
                </a:cubicBezTo>
                <a:cubicBezTo>
                  <a:pt x="70" y="0"/>
                  <a:pt x="74" y="1"/>
                  <a:pt x="77" y="2"/>
                </a:cubicBezTo>
                <a:cubicBezTo>
                  <a:pt x="81" y="4"/>
                  <a:pt x="84" y="4"/>
                  <a:pt x="88" y="4"/>
                </a:cubicBezTo>
                <a:cubicBezTo>
                  <a:pt x="92" y="4"/>
                  <a:pt x="96" y="4"/>
                  <a:pt x="99" y="2"/>
                </a:cubicBezTo>
                <a:cubicBezTo>
                  <a:pt x="102" y="1"/>
                  <a:pt x="106" y="0"/>
                  <a:pt x="110" y="0"/>
                </a:cubicBezTo>
                <a:cubicBezTo>
                  <a:pt x="114" y="0"/>
                  <a:pt x="118" y="1"/>
                  <a:pt x="121" y="2"/>
                </a:cubicBezTo>
                <a:cubicBezTo>
                  <a:pt x="124" y="4"/>
                  <a:pt x="128" y="4"/>
                  <a:pt x="132" y="4"/>
                </a:cubicBezTo>
                <a:cubicBezTo>
                  <a:pt x="136" y="4"/>
                  <a:pt x="139" y="4"/>
                  <a:pt x="143" y="2"/>
                </a:cubicBezTo>
                <a:cubicBezTo>
                  <a:pt x="146" y="1"/>
                  <a:pt x="150" y="0"/>
                  <a:pt x="154" y="0"/>
                </a:cubicBezTo>
                <a:cubicBezTo>
                  <a:pt x="158" y="0"/>
                  <a:pt x="162" y="1"/>
                  <a:pt x="165" y="2"/>
                </a:cubicBezTo>
                <a:cubicBezTo>
                  <a:pt x="168" y="4"/>
                  <a:pt x="172" y="4"/>
                  <a:pt x="176" y="4"/>
                </a:cubicBezTo>
                <a:lnTo>
                  <a:pt x="176" y="1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9" name="Freeform 301"/>
          <p:cNvSpPr/>
          <p:nvPr/>
        </p:nvSpPr>
        <p:spPr bwMode="auto">
          <a:xfrm>
            <a:off x="7632500" y="4482403"/>
            <a:ext cx="95085" cy="95084"/>
          </a:xfrm>
          <a:custGeom>
            <a:avLst/>
            <a:gdLst>
              <a:gd name="T0" fmla="*/ 21 w 42"/>
              <a:gd name="T1" fmla="*/ 42 h 42"/>
              <a:gd name="T2" fmla="*/ 42 w 42"/>
              <a:gd name="T3" fmla="*/ 21 h 42"/>
              <a:gd name="T4" fmla="*/ 21 w 42"/>
              <a:gd name="T5" fmla="*/ 0 h 42"/>
              <a:gd name="T6" fmla="*/ 0 w 42"/>
              <a:gd name="T7" fmla="*/ 21 h 42"/>
              <a:gd name="T8" fmla="*/ 21 w 42"/>
              <a:gd name="T9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2">
                <a:moveTo>
                  <a:pt x="21" y="42"/>
                </a:moveTo>
                <a:cubicBezTo>
                  <a:pt x="33" y="42"/>
                  <a:pt x="42" y="33"/>
                  <a:pt x="42" y="21"/>
                </a:cubicBezTo>
                <a:cubicBezTo>
                  <a:pt x="42" y="10"/>
                  <a:pt x="33" y="0"/>
                  <a:pt x="21" y="0"/>
                </a:cubicBezTo>
                <a:cubicBezTo>
                  <a:pt x="10" y="0"/>
                  <a:pt x="0" y="10"/>
                  <a:pt x="0" y="21"/>
                </a:cubicBezTo>
                <a:cubicBezTo>
                  <a:pt x="0" y="33"/>
                  <a:pt x="9" y="42"/>
                  <a:pt x="21" y="42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0" name="Freeform 302"/>
          <p:cNvSpPr/>
          <p:nvPr/>
        </p:nvSpPr>
        <p:spPr bwMode="auto">
          <a:xfrm>
            <a:off x="7398645" y="4397600"/>
            <a:ext cx="295534" cy="223573"/>
          </a:xfrm>
          <a:custGeom>
            <a:avLst/>
            <a:gdLst>
              <a:gd name="T0" fmla="*/ 0 w 130"/>
              <a:gd name="T1" fmla="*/ 98 h 98"/>
              <a:gd name="T2" fmla="*/ 117 w 130"/>
              <a:gd name="T3" fmla="*/ 98 h 98"/>
              <a:gd name="T4" fmla="*/ 79 w 130"/>
              <a:gd name="T5" fmla="*/ 31 h 98"/>
              <a:gd name="T6" fmla="*/ 120 w 130"/>
              <a:gd name="T7" fmla="*/ 23 h 98"/>
              <a:gd name="T8" fmla="*/ 130 w 130"/>
              <a:gd name="T9" fmla="*/ 12 h 98"/>
              <a:gd name="T10" fmla="*/ 118 w 130"/>
              <a:gd name="T11" fmla="*/ 0 h 98"/>
              <a:gd name="T12" fmla="*/ 117 w 130"/>
              <a:gd name="T13" fmla="*/ 0 h 98"/>
              <a:gd name="T14" fmla="*/ 54 w 130"/>
              <a:gd name="T15" fmla="*/ 11 h 98"/>
              <a:gd name="T16" fmla="*/ 47 w 130"/>
              <a:gd name="T17" fmla="*/ 27 h 98"/>
              <a:gd name="T18" fmla="*/ 48 w 130"/>
              <a:gd name="T19" fmla="*/ 28 h 98"/>
              <a:gd name="T20" fmla="*/ 64 w 130"/>
              <a:gd name="T21" fmla="*/ 57 h 98"/>
              <a:gd name="T22" fmla="*/ 0 w 130"/>
              <a:gd name="T2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" h="98">
                <a:moveTo>
                  <a:pt x="0" y="98"/>
                </a:moveTo>
                <a:cubicBezTo>
                  <a:pt x="117" y="98"/>
                  <a:pt x="117" y="98"/>
                  <a:pt x="117" y="98"/>
                </a:cubicBezTo>
                <a:cubicBezTo>
                  <a:pt x="79" y="31"/>
                  <a:pt x="79" y="31"/>
                  <a:pt x="79" y="31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6" y="22"/>
                  <a:pt x="130" y="18"/>
                  <a:pt x="130" y="12"/>
                </a:cubicBezTo>
                <a:cubicBezTo>
                  <a:pt x="130" y="5"/>
                  <a:pt x="125" y="0"/>
                  <a:pt x="118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54" y="11"/>
                  <a:pt x="54" y="11"/>
                  <a:pt x="54" y="11"/>
                </a:cubicBezTo>
                <a:cubicBezTo>
                  <a:pt x="50" y="12"/>
                  <a:pt x="44" y="19"/>
                  <a:pt x="47" y="27"/>
                </a:cubicBezTo>
                <a:cubicBezTo>
                  <a:pt x="47" y="27"/>
                  <a:pt x="47" y="27"/>
                  <a:pt x="48" y="28"/>
                </a:cubicBezTo>
                <a:cubicBezTo>
                  <a:pt x="64" y="57"/>
                  <a:pt x="64" y="57"/>
                  <a:pt x="64" y="57"/>
                </a:cubicBezTo>
                <a:lnTo>
                  <a:pt x="0" y="9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1" name="Freeform 383"/>
          <p:cNvSpPr/>
          <p:nvPr/>
        </p:nvSpPr>
        <p:spPr bwMode="auto">
          <a:xfrm>
            <a:off x="4109350" y="4341242"/>
            <a:ext cx="375200" cy="354633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2" name="Freeform 384"/>
          <p:cNvSpPr>
            <a:spLocks noEditPoints="1"/>
          </p:cNvSpPr>
          <p:nvPr/>
        </p:nvSpPr>
        <p:spPr bwMode="auto">
          <a:xfrm>
            <a:off x="3505434" y="4292417"/>
            <a:ext cx="367489" cy="431727"/>
          </a:xfrm>
          <a:custGeom>
            <a:avLst/>
            <a:gdLst>
              <a:gd name="T0" fmla="*/ 30 w 162"/>
              <a:gd name="T1" fmla="*/ 23 h 190"/>
              <a:gd name="T2" fmla="*/ 30 w 162"/>
              <a:gd name="T3" fmla="*/ 47 h 190"/>
              <a:gd name="T4" fmla="*/ 0 w 162"/>
              <a:gd name="T5" fmla="*/ 47 h 190"/>
              <a:gd name="T6" fmla="*/ 0 w 162"/>
              <a:gd name="T7" fmla="*/ 135 h 190"/>
              <a:gd name="T8" fmla="*/ 30 w 162"/>
              <a:gd name="T9" fmla="*/ 135 h 190"/>
              <a:gd name="T10" fmla="*/ 83 w 162"/>
              <a:gd name="T11" fmla="*/ 190 h 190"/>
              <a:gd name="T12" fmla="*/ 135 w 162"/>
              <a:gd name="T13" fmla="*/ 135 h 190"/>
              <a:gd name="T14" fmla="*/ 162 w 162"/>
              <a:gd name="T15" fmla="*/ 135 h 190"/>
              <a:gd name="T16" fmla="*/ 162 w 162"/>
              <a:gd name="T17" fmla="*/ 47 h 190"/>
              <a:gd name="T18" fmla="*/ 115 w 162"/>
              <a:gd name="T19" fmla="*/ 47 h 190"/>
              <a:gd name="T20" fmla="*/ 115 w 162"/>
              <a:gd name="T21" fmla="*/ 16 h 190"/>
              <a:gd name="T22" fmla="*/ 98 w 162"/>
              <a:gd name="T23" fmla="*/ 16 h 190"/>
              <a:gd name="T24" fmla="*/ 98 w 162"/>
              <a:gd name="T25" fmla="*/ 47 h 190"/>
              <a:gd name="T26" fmla="*/ 92 w 162"/>
              <a:gd name="T27" fmla="*/ 47 h 190"/>
              <a:gd name="T28" fmla="*/ 92 w 162"/>
              <a:gd name="T29" fmla="*/ 9 h 190"/>
              <a:gd name="T30" fmla="*/ 75 w 162"/>
              <a:gd name="T31" fmla="*/ 9 h 190"/>
              <a:gd name="T32" fmla="*/ 75 w 162"/>
              <a:gd name="T33" fmla="*/ 47 h 190"/>
              <a:gd name="T34" fmla="*/ 69 w 162"/>
              <a:gd name="T35" fmla="*/ 47 h 190"/>
              <a:gd name="T36" fmla="*/ 69 w 162"/>
              <a:gd name="T37" fmla="*/ 16 h 190"/>
              <a:gd name="T38" fmla="*/ 52 w 162"/>
              <a:gd name="T39" fmla="*/ 16 h 190"/>
              <a:gd name="T40" fmla="*/ 52 w 162"/>
              <a:gd name="T41" fmla="*/ 47 h 190"/>
              <a:gd name="T42" fmla="*/ 46 w 162"/>
              <a:gd name="T43" fmla="*/ 47 h 190"/>
              <a:gd name="T44" fmla="*/ 46 w 162"/>
              <a:gd name="T45" fmla="*/ 23 h 190"/>
              <a:gd name="T46" fmla="*/ 30 w 162"/>
              <a:gd name="T47" fmla="*/ 23 h 190"/>
              <a:gd name="T48" fmla="*/ 118 w 162"/>
              <a:gd name="T49" fmla="*/ 90 h 190"/>
              <a:gd name="T50" fmla="*/ 135 w 162"/>
              <a:gd name="T51" fmla="*/ 90 h 190"/>
              <a:gd name="T52" fmla="*/ 135 w 162"/>
              <a:gd name="T53" fmla="*/ 130 h 190"/>
              <a:gd name="T54" fmla="*/ 157 w 162"/>
              <a:gd name="T55" fmla="*/ 130 h 190"/>
              <a:gd name="T56" fmla="*/ 157 w 162"/>
              <a:gd name="T57" fmla="*/ 52 h 190"/>
              <a:gd name="T58" fmla="*/ 5 w 162"/>
              <a:gd name="T59" fmla="*/ 52 h 190"/>
              <a:gd name="T60" fmla="*/ 5 w 162"/>
              <a:gd name="T61" fmla="*/ 130 h 190"/>
              <a:gd name="T62" fmla="*/ 118 w 162"/>
              <a:gd name="T63" fmla="*/ 130 h 190"/>
              <a:gd name="T64" fmla="*/ 118 w 162"/>
              <a:gd name="T65" fmla="*/ 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2" h="190">
                <a:moveTo>
                  <a:pt x="30" y="23"/>
                </a:moveTo>
                <a:cubicBezTo>
                  <a:pt x="30" y="47"/>
                  <a:pt x="30" y="47"/>
                  <a:pt x="3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135"/>
                  <a:pt x="0" y="135"/>
                  <a:pt x="0" y="135"/>
                </a:cubicBezTo>
                <a:cubicBezTo>
                  <a:pt x="30" y="135"/>
                  <a:pt x="30" y="135"/>
                  <a:pt x="30" y="135"/>
                </a:cubicBezTo>
                <a:cubicBezTo>
                  <a:pt x="31" y="165"/>
                  <a:pt x="55" y="190"/>
                  <a:pt x="83" y="190"/>
                </a:cubicBezTo>
                <a:cubicBezTo>
                  <a:pt x="111" y="190"/>
                  <a:pt x="135" y="165"/>
                  <a:pt x="135" y="135"/>
                </a:cubicBezTo>
                <a:cubicBezTo>
                  <a:pt x="162" y="135"/>
                  <a:pt x="162" y="135"/>
                  <a:pt x="162" y="135"/>
                </a:cubicBezTo>
                <a:cubicBezTo>
                  <a:pt x="162" y="47"/>
                  <a:pt x="162" y="47"/>
                  <a:pt x="162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13" y="6"/>
                  <a:pt x="101" y="7"/>
                  <a:pt x="98" y="16"/>
                </a:cubicBezTo>
                <a:cubicBezTo>
                  <a:pt x="98" y="47"/>
                  <a:pt x="98" y="47"/>
                  <a:pt x="98" y="47"/>
                </a:cubicBezTo>
                <a:cubicBezTo>
                  <a:pt x="92" y="47"/>
                  <a:pt x="92" y="47"/>
                  <a:pt x="92" y="47"/>
                </a:cubicBezTo>
                <a:cubicBezTo>
                  <a:pt x="92" y="9"/>
                  <a:pt x="92" y="9"/>
                  <a:pt x="92" y="9"/>
                </a:cubicBezTo>
                <a:cubicBezTo>
                  <a:pt x="88" y="0"/>
                  <a:pt x="79" y="0"/>
                  <a:pt x="75" y="9"/>
                </a:cubicBezTo>
                <a:cubicBezTo>
                  <a:pt x="75" y="47"/>
                  <a:pt x="75" y="47"/>
                  <a:pt x="75" y="47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16"/>
                  <a:pt x="69" y="16"/>
                  <a:pt x="69" y="16"/>
                </a:cubicBezTo>
                <a:cubicBezTo>
                  <a:pt x="66" y="8"/>
                  <a:pt x="57" y="6"/>
                  <a:pt x="52" y="16"/>
                </a:cubicBezTo>
                <a:cubicBezTo>
                  <a:pt x="52" y="47"/>
                  <a:pt x="52" y="47"/>
                  <a:pt x="52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6" y="23"/>
                  <a:pt x="46" y="23"/>
                  <a:pt x="46" y="23"/>
                </a:cubicBezTo>
                <a:cubicBezTo>
                  <a:pt x="43" y="15"/>
                  <a:pt x="34" y="13"/>
                  <a:pt x="30" y="23"/>
                </a:cubicBezTo>
                <a:close/>
                <a:moveTo>
                  <a:pt x="118" y="90"/>
                </a:moveTo>
                <a:cubicBezTo>
                  <a:pt x="122" y="70"/>
                  <a:pt x="132" y="75"/>
                  <a:pt x="135" y="90"/>
                </a:cubicBezTo>
                <a:cubicBezTo>
                  <a:pt x="135" y="130"/>
                  <a:pt x="135" y="130"/>
                  <a:pt x="135" y="130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130"/>
                  <a:pt x="5" y="130"/>
                  <a:pt x="5" y="130"/>
                </a:cubicBezTo>
                <a:cubicBezTo>
                  <a:pt x="118" y="130"/>
                  <a:pt x="118" y="130"/>
                  <a:pt x="118" y="130"/>
                </a:cubicBezTo>
                <a:lnTo>
                  <a:pt x="118" y="9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3" name="Freeform 385"/>
          <p:cNvSpPr>
            <a:spLocks noEditPoints="1"/>
          </p:cNvSpPr>
          <p:nvPr/>
        </p:nvSpPr>
        <p:spPr bwMode="auto">
          <a:xfrm>
            <a:off x="3597950" y="4420907"/>
            <a:ext cx="156761" cy="156757"/>
          </a:xfrm>
          <a:custGeom>
            <a:avLst/>
            <a:gdLst>
              <a:gd name="T0" fmla="*/ 0 w 69"/>
              <a:gd name="T1" fmla="*/ 29 h 69"/>
              <a:gd name="T2" fmla="*/ 0 w 69"/>
              <a:gd name="T3" fmla="*/ 41 h 69"/>
              <a:gd name="T4" fmla="*/ 16 w 69"/>
              <a:gd name="T5" fmla="*/ 41 h 69"/>
              <a:gd name="T6" fmla="*/ 12 w 69"/>
              <a:gd name="T7" fmla="*/ 44 h 69"/>
              <a:gd name="T8" fmla="*/ 12 w 69"/>
              <a:gd name="T9" fmla="*/ 53 h 69"/>
              <a:gd name="T10" fmla="*/ 47 w 69"/>
              <a:gd name="T11" fmla="*/ 53 h 69"/>
              <a:gd name="T12" fmla="*/ 21 w 69"/>
              <a:gd name="T13" fmla="*/ 58 h 69"/>
              <a:gd name="T14" fmla="*/ 25 w 69"/>
              <a:gd name="T15" fmla="*/ 68 h 69"/>
              <a:gd name="T16" fmla="*/ 57 w 69"/>
              <a:gd name="T17" fmla="*/ 64 h 69"/>
              <a:gd name="T18" fmla="*/ 62 w 69"/>
              <a:gd name="T19" fmla="*/ 43 h 69"/>
              <a:gd name="T20" fmla="*/ 31 w 69"/>
              <a:gd name="T21" fmla="*/ 43 h 69"/>
              <a:gd name="T22" fmla="*/ 33 w 69"/>
              <a:gd name="T23" fmla="*/ 41 h 69"/>
              <a:gd name="T24" fmla="*/ 69 w 69"/>
              <a:gd name="T25" fmla="*/ 41 h 69"/>
              <a:gd name="T26" fmla="*/ 69 w 69"/>
              <a:gd name="T27" fmla="*/ 29 h 69"/>
              <a:gd name="T28" fmla="*/ 0 w 69"/>
              <a:gd name="T29" fmla="*/ 29 h 69"/>
              <a:gd name="T30" fmla="*/ 6 w 69"/>
              <a:gd name="T31" fmla="*/ 0 h 69"/>
              <a:gd name="T32" fmla="*/ 6 w 69"/>
              <a:gd name="T33" fmla="*/ 27 h 69"/>
              <a:gd name="T34" fmla="*/ 62 w 69"/>
              <a:gd name="T35" fmla="*/ 27 h 69"/>
              <a:gd name="T36" fmla="*/ 62 w 69"/>
              <a:gd name="T37" fmla="*/ 0 h 69"/>
              <a:gd name="T38" fmla="*/ 6 w 69"/>
              <a:gd name="T39" fmla="*/ 0 h 69"/>
              <a:gd name="T40" fmla="*/ 48 w 69"/>
              <a:gd name="T41" fmla="*/ 16 h 69"/>
              <a:gd name="T42" fmla="*/ 20 w 69"/>
              <a:gd name="T43" fmla="*/ 16 h 69"/>
              <a:gd name="T44" fmla="*/ 20 w 69"/>
              <a:gd name="T45" fmla="*/ 12 h 69"/>
              <a:gd name="T46" fmla="*/ 48 w 69"/>
              <a:gd name="T47" fmla="*/ 12 h 69"/>
              <a:gd name="T48" fmla="*/ 48 w 69"/>
              <a:gd name="T49" fmla="*/ 1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9" h="69">
                <a:moveTo>
                  <a:pt x="0" y="29"/>
                </a:moveTo>
                <a:cubicBezTo>
                  <a:pt x="0" y="41"/>
                  <a:pt x="0" y="41"/>
                  <a:pt x="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5" y="42"/>
                  <a:pt x="14" y="43"/>
                  <a:pt x="12" y="44"/>
                </a:cubicBezTo>
                <a:cubicBezTo>
                  <a:pt x="12" y="53"/>
                  <a:pt x="12" y="53"/>
                  <a:pt x="12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9" y="57"/>
                  <a:pt x="40" y="58"/>
                  <a:pt x="21" y="58"/>
                </a:cubicBezTo>
                <a:cubicBezTo>
                  <a:pt x="25" y="68"/>
                  <a:pt x="25" y="68"/>
                  <a:pt x="25" y="68"/>
                </a:cubicBezTo>
                <a:cubicBezTo>
                  <a:pt x="43" y="69"/>
                  <a:pt x="53" y="67"/>
                  <a:pt x="57" y="64"/>
                </a:cubicBezTo>
                <a:cubicBezTo>
                  <a:pt x="61" y="62"/>
                  <a:pt x="63" y="55"/>
                  <a:pt x="62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3" y="41"/>
                  <a:pt x="33" y="41"/>
                  <a:pt x="33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9" y="29"/>
                  <a:pt x="69" y="29"/>
                  <a:pt x="69" y="29"/>
                </a:cubicBezTo>
                <a:lnTo>
                  <a:pt x="0" y="29"/>
                </a:lnTo>
                <a:close/>
                <a:moveTo>
                  <a:pt x="6" y="0"/>
                </a:moveTo>
                <a:cubicBezTo>
                  <a:pt x="6" y="27"/>
                  <a:pt x="6" y="27"/>
                  <a:pt x="6" y="27"/>
                </a:cubicBezTo>
                <a:cubicBezTo>
                  <a:pt x="62" y="27"/>
                  <a:pt x="62" y="27"/>
                  <a:pt x="62" y="27"/>
                </a:cubicBezTo>
                <a:cubicBezTo>
                  <a:pt x="62" y="0"/>
                  <a:pt x="62" y="0"/>
                  <a:pt x="62" y="0"/>
                </a:cubicBezTo>
                <a:lnTo>
                  <a:pt x="6" y="0"/>
                </a:lnTo>
                <a:close/>
                <a:moveTo>
                  <a:pt x="48" y="16"/>
                </a:moveTo>
                <a:cubicBezTo>
                  <a:pt x="20" y="16"/>
                  <a:pt x="20" y="16"/>
                  <a:pt x="20" y="16"/>
                </a:cubicBezTo>
                <a:cubicBezTo>
                  <a:pt x="20" y="12"/>
                  <a:pt x="20" y="12"/>
                  <a:pt x="20" y="12"/>
                </a:cubicBezTo>
                <a:cubicBezTo>
                  <a:pt x="48" y="12"/>
                  <a:pt x="48" y="12"/>
                  <a:pt x="48" y="12"/>
                </a:cubicBezTo>
                <a:lnTo>
                  <a:pt x="48" y="1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4" name="Freeform 386"/>
          <p:cNvSpPr>
            <a:spLocks noEditPoints="1"/>
          </p:cNvSpPr>
          <p:nvPr/>
        </p:nvSpPr>
        <p:spPr bwMode="auto">
          <a:xfrm>
            <a:off x="2824420" y="4315544"/>
            <a:ext cx="439447" cy="390609"/>
          </a:xfrm>
          <a:custGeom>
            <a:avLst/>
            <a:gdLst>
              <a:gd name="T0" fmla="*/ 166 w 193"/>
              <a:gd name="T1" fmla="*/ 98 h 172"/>
              <a:gd name="T2" fmla="*/ 184 w 193"/>
              <a:gd name="T3" fmla="*/ 98 h 172"/>
              <a:gd name="T4" fmla="*/ 193 w 193"/>
              <a:gd name="T5" fmla="*/ 103 h 172"/>
              <a:gd name="T6" fmla="*/ 191 w 193"/>
              <a:gd name="T7" fmla="*/ 111 h 172"/>
              <a:gd name="T8" fmla="*/ 179 w 193"/>
              <a:gd name="T9" fmla="*/ 109 h 172"/>
              <a:gd name="T10" fmla="*/ 166 w 193"/>
              <a:gd name="T11" fmla="*/ 106 h 172"/>
              <a:gd name="T12" fmla="*/ 166 w 193"/>
              <a:gd name="T13" fmla="*/ 152 h 172"/>
              <a:gd name="T14" fmla="*/ 146 w 193"/>
              <a:gd name="T15" fmla="*/ 172 h 172"/>
              <a:gd name="T16" fmla="*/ 47 w 193"/>
              <a:gd name="T17" fmla="*/ 172 h 172"/>
              <a:gd name="T18" fmla="*/ 27 w 193"/>
              <a:gd name="T19" fmla="*/ 152 h 172"/>
              <a:gd name="T20" fmla="*/ 27 w 193"/>
              <a:gd name="T21" fmla="*/ 106 h 172"/>
              <a:gd name="T22" fmla="*/ 15 w 193"/>
              <a:gd name="T23" fmla="*/ 109 h 172"/>
              <a:gd name="T24" fmla="*/ 2 w 193"/>
              <a:gd name="T25" fmla="*/ 111 h 172"/>
              <a:gd name="T26" fmla="*/ 1 w 193"/>
              <a:gd name="T27" fmla="*/ 103 h 172"/>
              <a:gd name="T28" fmla="*/ 9 w 193"/>
              <a:gd name="T29" fmla="*/ 98 h 172"/>
              <a:gd name="T30" fmla="*/ 27 w 193"/>
              <a:gd name="T31" fmla="*/ 98 h 172"/>
              <a:gd name="T32" fmla="*/ 31 w 193"/>
              <a:gd name="T33" fmla="*/ 98 h 172"/>
              <a:gd name="T34" fmla="*/ 162 w 193"/>
              <a:gd name="T35" fmla="*/ 98 h 172"/>
              <a:gd name="T36" fmla="*/ 166 w 193"/>
              <a:gd name="T37" fmla="*/ 98 h 172"/>
              <a:gd name="T38" fmla="*/ 119 w 193"/>
              <a:gd name="T39" fmla="*/ 36 h 172"/>
              <a:gd name="T40" fmla="*/ 122 w 193"/>
              <a:gd name="T41" fmla="*/ 24 h 172"/>
              <a:gd name="T42" fmla="*/ 122 w 193"/>
              <a:gd name="T43" fmla="*/ 0 h 172"/>
              <a:gd name="T44" fmla="*/ 132 w 193"/>
              <a:gd name="T45" fmla="*/ 7 h 172"/>
              <a:gd name="T46" fmla="*/ 133 w 193"/>
              <a:gd name="T47" fmla="*/ 18 h 172"/>
              <a:gd name="T48" fmla="*/ 126 w 193"/>
              <a:gd name="T49" fmla="*/ 46 h 172"/>
              <a:gd name="T50" fmla="*/ 119 w 193"/>
              <a:gd name="T51" fmla="*/ 36 h 172"/>
              <a:gd name="T52" fmla="*/ 86 w 193"/>
              <a:gd name="T53" fmla="*/ 36 h 172"/>
              <a:gd name="T54" fmla="*/ 89 w 193"/>
              <a:gd name="T55" fmla="*/ 24 h 172"/>
              <a:gd name="T56" fmla="*/ 88 w 193"/>
              <a:gd name="T57" fmla="*/ 0 h 172"/>
              <a:gd name="T58" fmla="*/ 99 w 193"/>
              <a:gd name="T59" fmla="*/ 7 h 172"/>
              <a:gd name="T60" fmla="*/ 100 w 193"/>
              <a:gd name="T61" fmla="*/ 18 h 172"/>
              <a:gd name="T62" fmla="*/ 93 w 193"/>
              <a:gd name="T63" fmla="*/ 46 h 172"/>
              <a:gd name="T64" fmla="*/ 86 w 193"/>
              <a:gd name="T65" fmla="*/ 36 h 172"/>
              <a:gd name="T66" fmla="*/ 51 w 193"/>
              <a:gd name="T67" fmla="*/ 36 h 172"/>
              <a:gd name="T68" fmla="*/ 53 w 193"/>
              <a:gd name="T69" fmla="*/ 24 h 172"/>
              <a:gd name="T70" fmla="*/ 53 w 193"/>
              <a:gd name="T71" fmla="*/ 0 h 172"/>
              <a:gd name="T72" fmla="*/ 64 w 193"/>
              <a:gd name="T73" fmla="*/ 7 h 172"/>
              <a:gd name="T74" fmla="*/ 65 w 193"/>
              <a:gd name="T75" fmla="*/ 18 h 172"/>
              <a:gd name="T76" fmla="*/ 58 w 193"/>
              <a:gd name="T77" fmla="*/ 46 h 172"/>
              <a:gd name="T78" fmla="*/ 51 w 193"/>
              <a:gd name="T79" fmla="*/ 36 h 172"/>
              <a:gd name="T80" fmla="*/ 37 w 193"/>
              <a:gd name="T81" fmla="*/ 111 h 172"/>
              <a:gd name="T82" fmla="*/ 37 w 193"/>
              <a:gd name="T83" fmla="*/ 144 h 172"/>
              <a:gd name="T84" fmla="*/ 41 w 193"/>
              <a:gd name="T85" fmla="*/ 149 h 172"/>
              <a:gd name="T86" fmla="*/ 46 w 193"/>
              <a:gd name="T87" fmla="*/ 144 h 172"/>
              <a:gd name="T88" fmla="*/ 46 w 193"/>
              <a:gd name="T89" fmla="*/ 111 h 172"/>
              <a:gd name="T90" fmla="*/ 41 w 193"/>
              <a:gd name="T91" fmla="*/ 107 h 172"/>
              <a:gd name="T92" fmla="*/ 37 w 193"/>
              <a:gd name="T93" fmla="*/ 111 h 172"/>
              <a:gd name="T94" fmla="*/ 47 w 193"/>
              <a:gd name="T95" fmla="*/ 71 h 172"/>
              <a:gd name="T96" fmla="*/ 89 w 193"/>
              <a:gd name="T97" fmla="*/ 71 h 172"/>
              <a:gd name="T98" fmla="*/ 86 w 193"/>
              <a:gd name="T99" fmla="*/ 60 h 172"/>
              <a:gd name="T100" fmla="*/ 92 w 193"/>
              <a:gd name="T101" fmla="*/ 55 h 172"/>
              <a:gd name="T102" fmla="*/ 100 w 193"/>
              <a:gd name="T103" fmla="*/ 55 h 172"/>
              <a:gd name="T104" fmla="*/ 105 w 193"/>
              <a:gd name="T105" fmla="*/ 60 h 172"/>
              <a:gd name="T106" fmla="*/ 103 w 193"/>
              <a:gd name="T107" fmla="*/ 71 h 172"/>
              <a:gd name="T108" fmla="*/ 146 w 193"/>
              <a:gd name="T109" fmla="*/ 71 h 172"/>
              <a:gd name="T110" fmla="*/ 166 w 193"/>
              <a:gd name="T111" fmla="*/ 89 h 172"/>
              <a:gd name="T112" fmla="*/ 27 w 193"/>
              <a:gd name="T113" fmla="*/ 89 h 172"/>
              <a:gd name="T114" fmla="*/ 47 w 193"/>
              <a:gd name="T115" fmla="*/ 71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3" h="172">
                <a:moveTo>
                  <a:pt x="166" y="98"/>
                </a:moveTo>
                <a:cubicBezTo>
                  <a:pt x="184" y="98"/>
                  <a:pt x="184" y="98"/>
                  <a:pt x="184" y="98"/>
                </a:cubicBezTo>
                <a:cubicBezTo>
                  <a:pt x="191" y="98"/>
                  <a:pt x="192" y="99"/>
                  <a:pt x="193" y="103"/>
                </a:cubicBezTo>
                <a:cubicBezTo>
                  <a:pt x="193" y="106"/>
                  <a:pt x="193" y="110"/>
                  <a:pt x="191" y="111"/>
                </a:cubicBezTo>
                <a:cubicBezTo>
                  <a:pt x="189" y="114"/>
                  <a:pt x="183" y="113"/>
                  <a:pt x="179" y="109"/>
                </a:cubicBezTo>
                <a:cubicBezTo>
                  <a:pt x="176" y="106"/>
                  <a:pt x="170" y="106"/>
                  <a:pt x="166" y="106"/>
                </a:cubicBezTo>
                <a:cubicBezTo>
                  <a:pt x="166" y="152"/>
                  <a:pt x="166" y="152"/>
                  <a:pt x="166" y="152"/>
                </a:cubicBezTo>
                <a:cubicBezTo>
                  <a:pt x="166" y="163"/>
                  <a:pt x="157" y="172"/>
                  <a:pt x="146" y="172"/>
                </a:cubicBezTo>
                <a:cubicBezTo>
                  <a:pt x="47" y="172"/>
                  <a:pt x="47" y="172"/>
                  <a:pt x="47" y="172"/>
                </a:cubicBezTo>
                <a:cubicBezTo>
                  <a:pt x="36" y="172"/>
                  <a:pt x="27" y="163"/>
                  <a:pt x="27" y="152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23" y="106"/>
                  <a:pt x="18" y="106"/>
                  <a:pt x="15" y="109"/>
                </a:cubicBezTo>
                <a:cubicBezTo>
                  <a:pt x="10" y="113"/>
                  <a:pt x="4" y="114"/>
                  <a:pt x="2" y="111"/>
                </a:cubicBezTo>
                <a:cubicBezTo>
                  <a:pt x="0" y="110"/>
                  <a:pt x="0" y="106"/>
                  <a:pt x="1" y="103"/>
                </a:cubicBezTo>
                <a:cubicBezTo>
                  <a:pt x="1" y="99"/>
                  <a:pt x="2" y="98"/>
                  <a:pt x="9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162" y="98"/>
                  <a:pt x="162" y="98"/>
                  <a:pt x="162" y="98"/>
                </a:cubicBezTo>
                <a:cubicBezTo>
                  <a:pt x="166" y="98"/>
                  <a:pt x="166" y="98"/>
                  <a:pt x="166" y="98"/>
                </a:cubicBezTo>
                <a:close/>
                <a:moveTo>
                  <a:pt x="119" y="36"/>
                </a:moveTo>
                <a:cubicBezTo>
                  <a:pt x="125" y="32"/>
                  <a:pt x="124" y="28"/>
                  <a:pt x="122" y="24"/>
                </a:cubicBezTo>
                <a:cubicBezTo>
                  <a:pt x="118" y="16"/>
                  <a:pt x="115" y="9"/>
                  <a:pt x="122" y="0"/>
                </a:cubicBezTo>
                <a:cubicBezTo>
                  <a:pt x="132" y="7"/>
                  <a:pt x="132" y="7"/>
                  <a:pt x="132" y="7"/>
                </a:cubicBezTo>
                <a:cubicBezTo>
                  <a:pt x="130" y="11"/>
                  <a:pt x="131" y="14"/>
                  <a:pt x="133" y="18"/>
                </a:cubicBezTo>
                <a:cubicBezTo>
                  <a:pt x="137" y="28"/>
                  <a:pt x="142" y="37"/>
                  <a:pt x="126" y="46"/>
                </a:cubicBezTo>
                <a:cubicBezTo>
                  <a:pt x="119" y="36"/>
                  <a:pt x="119" y="36"/>
                  <a:pt x="119" y="36"/>
                </a:cubicBezTo>
                <a:close/>
                <a:moveTo>
                  <a:pt x="86" y="36"/>
                </a:moveTo>
                <a:cubicBezTo>
                  <a:pt x="92" y="32"/>
                  <a:pt x="91" y="28"/>
                  <a:pt x="89" y="24"/>
                </a:cubicBezTo>
                <a:cubicBezTo>
                  <a:pt x="85" y="16"/>
                  <a:pt x="82" y="9"/>
                  <a:pt x="88" y="0"/>
                </a:cubicBezTo>
                <a:cubicBezTo>
                  <a:pt x="99" y="7"/>
                  <a:pt x="99" y="7"/>
                  <a:pt x="99" y="7"/>
                </a:cubicBezTo>
                <a:cubicBezTo>
                  <a:pt x="97" y="11"/>
                  <a:pt x="98" y="14"/>
                  <a:pt x="100" y="18"/>
                </a:cubicBezTo>
                <a:cubicBezTo>
                  <a:pt x="104" y="28"/>
                  <a:pt x="109" y="37"/>
                  <a:pt x="93" y="46"/>
                </a:cubicBezTo>
                <a:cubicBezTo>
                  <a:pt x="86" y="36"/>
                  <a:pt x="86" y="36"/>
                  <a:pt x="86" y="36"/>
                </a:cubicBezTo>
                <a:close/>
                <a:moveTo>
                  <a:pt x="51" y="36"/>
                </a:moveTo>
                <a:cubicBezTo>
                  <a:pt x="57" y="32"/>
                  <a:pt x="55" y="28"/>
                  <a:pt x="53" y="24"/>
                </a:cubicBezTo>
                <a:cubicBezTo>
                  <a:pt x="50" y="16"/>
                  <a:pt x="47" y="9"/>
                  <a:pt x="53" y="0"/>
                </a:cubicBezTo>
                <a:cubicBezTo>
                  <a:pt x="64" y="7"/>
                  <a:pt x="64" y="7"/>
                  <a:pt x="64" y="7"/>
                </a:cubicBezTo>
                <a:cubicBezTo>
                  <a:pt x="61" y="11"/>
                  <a:pt x="63" y="14"/>
                  <a:pt x="65" y="18"/>
                </a:cubicBezTo>
                <a:cubicBezTo>
                  <a:pt x="69" y="28"/>
                  <a:pt x="73" y="37"/>
                  <a:pt x="58" y="46"/>
                </a:cubicBezTo>
                <a:cubicBezTo>
                  <a:pt x="51" y="36"/>
                  <a:pt x="51" y="36"/>
                  <a:pt x="51" y="36"/>
                </a:cubicBezTo>
                <a:close/>
                <a:moveTo>
                  <a:pt x="37" y="111"/>
                </a:moveTo>
                <a:cubicBezTo>
                  <a:pt x="37" y="144"/>
                  <a:pt x="37" y="144"/>
                  <a:pt x="37" y="144"/>
                </a:cubicBezTo>
                <a:cubicBezTo>
                  <a:pt x="37" y="147"/>
                  <a:pt x="39" y="149"/>
                  <a:pt x="41" y="149"/>
                </a:cubicBezTo>
                <a:cubicBezTo>
                  <a:pt x="44" y="149"/>
                  <a:pt x="46" y="147"/>
                  <a:pt x="46" y="144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46" y="109"/>
                  <a:pt x="44" y="107"/>
                  <a:pt x="41" y="107"/>
                </a:cubicBezTo>
                <a:cubicBezTo>
                  <a:pt x="39" y="107"/>
                  <a:pt x="37" y="109"/>
                  <a:pt x="37" y="111"/>
                </a:cubicBezTo>
                <a:close/>
                <a:moveTo>
                  <a:pt x="47" y="71"/>
                </a:moveTo>
                <a:cubicBezTo>
                  <a:pt x="89" y="71"/>
                  <a:pt x="89" y="71"/>
                  <a:pt x="89" y="71"/>
                </a:cubicBezTo>
                <a:cubicBezTo>
                  <a:pt x="86" y="60"/>
                  <a:pt x="86" y="60"/>
                  <a:pt x="86" y="60"/>
                </a:cubicBezTo>
                <a:cubicBezTo>
                  <a:pt x="86" y="57"/>
                  <a:pt x="89" y="55"/>
                  <a:pt x="92" y="55"/>
                </a:cubicBezTo>
                <a:cubicBezTo>
                  <a:pt x="100" y="55"/>
                  <a:pt x="100" y="55"/>
                  <a:pt x="100" y="55"/>
                </a:cubicBezTo>
                <a:cubicBezTo>
                  <a:pt x="103" y="55"/>
                  <a:pt x="106" y="57"/>
                  <a:pt x="105" y="60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146" y="71"/>
                  <a:pt x="146" y="71"/>
                  <a:pt x="146" y="71"/>
                </a:cubicBezTo>
                <a:cubicBezTo>
                  <a:pt x="157" y="71"/>
                  <a:pt x="165" y="79"/>
                  <a:pt x="166" y="89"/>
                </a:cubicBezTo>
                <a:cubicBezTo>
                  <a:pt x="27" y="89"/>
                  <a:pt x="27" y="89"/>
                  <a:pt x="27" y="89"/>
                </a:cubicBezTo>
                <a:cubicBezTo>
                  <a:pt x="28" y="79"/>
                  <a:pt x="37" y="71"/>
                  <a:pt x="47" y="7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5" name="Freeform 387"/>
          <p:cNvSpPr/>
          <p:nvPr/>
        </p:nvSpPr>
        <p:spPr bwMode="auto">
          <a:xfrm>
            <a:off x="2197374" y="4323255"/>
            <a:ext cx="382909" cy="187597"/>
          </a:xfrm>
          <a:custGeom>
            <a:avLst/>
            <a:gdLst>
              <a:gd name="T0" fmla="*/ 14 w 168"/>
              <a:gd name="T1" fmla="*/ 27 h 82"/>
              <a:gd name="T2" fmla="*/ 27 w 168"/>
              <a:gd name="T3" fmla="*/ 14 h 82"/>
              <a:gd name="T4" fmla="*/ 141 w 168"/>
              <a:gd name="T5" fmla="*/ 14 h 82"/>
              <a:gd name="T6" fmla="*/ 155 w 168"/>
              <a:gd name="T7" fmla="*/ 27 h 82"/>
              <a:gd name="T8" fmla="*/ 155 w 168"/>
              <a:gd name="T9" fmla="*/ 82 h 82"/>
              <a:gd name="T10" fmla="*/ 168 w 168"/>
              <a:gd name="T11" fmla="*/ 82 h 82"/>
              <a:gd name="T12" fmla="*/ 168 w 168"/>
              <a:gd name="T13" fmla="*/ 27 h 82"/>
              <a:gd name="T14" fmla="*/ 141 w 168"/>
              <a:gd name="T15" fmla="*/ 0 h 82"/>
              <a:gd name="T16" fmla="*/ 27 w 168"/>
              <a:gd name="T17" fmla="*/ 0 h 82"/>
              <a:gd name="T18" fmla="*/ 0 w 168"/>
              <a:gd name="T19" fmla="*/ 27 h 82"/>
              <a:gd name="T20" fmla="*/ 0 w 168"/>
              <a:gd name="T21" fmla="*/ 82 h 82"/>
              <a:gd name="T22" fmla="*/ 14 w 168"/>
              <a:gd name="T23" fmla="*/ 82 h 82"/>
              <a:gd name="T24" fmla="*/ 14 w 168"/>
              <a:gd name="T25" fmla="*/ 2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82">
                <a:moveTo>
                  <a:pt x="14" y="27"/>
                </a:moveTo>
                <a:cubicBezTo>
                  <a:pt x="14" y="20"/>
                  <a:pt x="20" y="14"/>
                  <a:pt x="27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9" y="14"/>
                  <a:pt x="155" y="20"/>
                  <a:pt x="155" y="27"/>
                </a:cubicBezTo>
                <a:cubicBezTo>
                  <a:pt x="155" y="82"/>
                  <a:pt x="155" y="82"/>
                  <a:pt x="155" y="82"/>
                </a:cubicBezTo>
                <a:cubicBezTo>
                  <a:pt x="168" y="82"/>
                  <a:pt x="168" y="82"/>
                  <a:pt x="168" y="82"/>
                </a:cubicBezTo>
                <a:cubicBezTo>
                  <a:pt x="168" y="27"/>
                  <a:pt x="168" y="27"/>
                  <a:pt x="168" y="27"/>
                </a:cubicBezTo>
                <a:cubicBezTo>
                  <a:pt x="168" y="12"/>
                  <a:pt x="156" y="0"/>
                  <a:pt x="141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3" y="0"/>
                  <a:pt x="0" y="12"/>
                  <a:pt x="0" y="27"/>
                </a:cubicBezTo>
                <a:cubicBezTo>
                  <a:pt x="0" y="82"/>
                  <a:pt x="0" y="82"/>
                  <a:pt x="0" y="82"/>
                </a:cubicBezTo>
                <a:cubicBezTo>
                  <a:pt x="14" y="82"/>
                  <a:pt x="14" y="82"/>
                  <a:pt x="14" y="82"/>
                </a:cubicBezTo>
                <a:lnTo>
                  <a:pt x="14" y="2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6" name="Freeform 388"/>
          <p:cNvSpPr/>
          <p:nvPr/>
        </p:nvSpPr>
        <p:spPr bwMode="auto">
          <a:xfrm>
            <a:off x="2197374" y="4518560"/>
            <a:ext cx="382909" cy="187597"/>
          </a:xfrm>
          <a:custGeom>
            <a:avLst/>
            <a:gdLst>
              <a:gd name="T0" fmla="*/ 155 w 168"/>
              <a:gd name="T1" fmla="*/ 55 h 82"/>
              <a:gd name="T2" fmla="*/ 141 w 168"/>
              <a:gd name="T3" fmla="*/ 68 h 82"/>
              <a:gd name="T4" fmla="*/ 27 w 168"/>
              <a:gd name="T5" fmla="*/ 68 h 82"/>
              <a:gd name="T6" fmla="*/ 14 w 168"/>
              <a:gd name="T7" fmla="*/ 55 h 82"/>
              <a:gd name="T8" fmla="*/ 14 w 168"/>
              <a:gd name="T9" fmla="*/ 0 h 82"/>
              <a:gd name="T10" fmla="*/ 0 w 168"/>
              <a:gd name="T11" fmla="*/ 0 h 82"/>
              <a:gd name="T12" fmla="*/ 0 w 168"/>
              <a:gd name="T13" fmla="*/ 55 h 82"/>
              <a:gd name="T14" fmla="*/ 27 w 168"/>
              <a:gd name="T15" fmla="*/ 82 h 82"/>
              <a:gd name="T16" fmla="*/ 141 w 168"/>
              <a:gd name="T17" fmla="*/ 82 h 82"/>
              <a:gd name="T18" fmla="*/ 168 w 168"/>
              <a:gd name="T19" fmla="*/ 55 h 82"/>
              <a:gd name="T20" fmla="*/ 168 w 168"/>
              <a:gd name="T21" fmla="*/ 0 h 82"/>
              <a:gd name="T22" fmla="*/ 155 w 168"/>
              <a:gd name="T23" fmla="*/ 0 h 82"/>
              <a:gd name="T24" fmla="*/ 155 w 168"/>
              <a:gd name="T25" fmla="*/ 5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82">
                <a:moveTo>
                  <a:pt x="155" y="55"/>
                </a:moveTo>
                <a:cubicBezTo>
                  <a:pt x="155" y="62"/>
                  <a:pt x="149" y="68"/>
                  <a:pt x="141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0" y="68"/>
                  <a:pt x="14" y="62"/>
                  <a:pt x="14" y="55"/>
                </a:cubicBezTo>
                <a:cubicBezTo>
                  <a:pt x="14" y="0"/>
                  <a:pt x="14" y="0"/>
                  <a:pt x="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70"/>
                  <a:pt x="13" y="82"/>
                  <a:pt x="27" y="82"/>
                </a:cubicBezTo>
                <a:cubicBezTo>
                  <a:pt x="141" y="82"/>
                  <a:pt x="141" y="82"/>
                  <a:pt x="141" y="82"/>
                </a:cubicBezTo>
                <a:cubicBezTo>
                  <a:pt x="156" y="82"/>
                  <a:pt x="168" y="70"/>
                  <a:pt x="168" y="55"/>
                </a:cubicBezTo>
                <a:cubicBezTo>
                  <a:pt x="168" y="0"/>
                  <a:pt x="168" y="0"/>
                  <a:pt x="168" y="0"/>
                </a:cubicBezTo>
                <a:cubicBezTo>
                  <a:pt x="155" y="0"/>
                  <a:pt x="155" y="0"/>
                  <a:pt x="155" y="0"/>
                </a:cubicBezTo>
                <a:lnTo>
                  <a:pt x="155" y="5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7" name="Freeform 389"/>
          <p:cNvSpPr/>
          <p:nvPr/>
        </p:nvSpPr>
        <p:spPr bwMode="auto">
          <a:xfrm>
            <a:off x="2302736" y="4372081"/>
            <a:ext cx="169611" cy="77093"/>
          </a:xfrm>
          <a:custGeom>
            <a:avLst/>
            <a:gdLst>
              <a:gd name="T0" fmla="*/ 33 w 74"/>
              <a:gd name="T1" fmla="*/ 8 h 34"/>
              <a:gd name="T2" fmla="*/ 18 w 74"/>
              <a:gd name="T3" fmla="*/ 0 h 34"/>
              <a:gd name="T4" fmla="*/ 0 w 74"/>
              <a:gd name="T5" fmla="*/ 15 h 34"/>
              <a:gd name="T6" fmla="*/ 5 w 74"/>
              <a:gd name="T7" fmla="*/ 15 h 34"/>
              <a:gd name="T8" fmla="*/ 10 w 74"/>
              <a:gd name="T9" fmla="*/ 12 h 34"/>
              <a:gd name="T10" fmla="*/ 15 w 74"/>
              <a:gd name="T11" fmla="*/ 17 h 34"/>
              <a:gd name="T12" fmla="*/ 10 w 74"/>
              <a:gd name="T13" fmla="*/ 22 h 34"/>
              <a:gd name="T14" fmla="*/ 5 w 74"/>
              <a:gd name="T15" fmla="*/ 18 h 34"/>
              <a:gd name="T16" fmla="*/ 0 w 74"/>
              <a:gd name="T17" fmla="*/ 18 h 34"/>
              <a:gd name="T18" fmla="*/ 18 w 74"/>
              <a:gd name="T19" fmla="*/ 34 h 34"/>
              <a:gd name="T20" fmla="*/ 33 w 74"/>
              <a:gd name="T21" fmla="*/ 25 h 34"/>
              <a:gd name="T22" fmla="*/ 40 w 74"/>
              <a:gd name="T23" fmla="*/ 25 h 34"/>
              <a:gd name="T24" fmla="*/ 45 w 74"/>
              <a:gd name="T25" fmla="*/ 20 h 34"/>
              <a:gd name="T26" fmla="*/ 49 w 74"/>
              <a:gd name="T27" fmla="*/ 24 h 34"/>
              <a:gd name="T28" fmla="*/ 54 w 74"/>
              <a:gd name="T29" fmla="*/ 20 h 34"/>
              <a:gd name="T30" fmla="*/ 58 w 74"/>
              <a:gd name="T31" fmla="*/ 24 h 34"/>
              <a:gd name="T32" fmla="*/ 62 w 74"/>
              <a:gd name="T33" fmla="*/ 20 h 34"/>
              <a:gd name="T34" fmla="*/ 66 w 74"/>
              <a:gd name="T35" fmla="*/ 24 h 34"/>
              <a:gd name="T36" fmla="*/ 74 w 74"/>
              <a:gd name="T37" fmla="*/ 16 h 34"/>
              <a:gd name="T38" fmla="*/ 66 w 74"/>
              <a:gd name="T39" fmla="*/ 8 h 34"/>
              <a:gd name="T40" fmla="*/ 33 w 74"/>
              <a:gd name="T41" fmla="*/ 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4" h="34">
                <a:moveTo>
                  <a:pt x="33" y="8"/>
                </a:moveTo>
                <a:cubicBezTo>
                  <a:pt x="30" y="3"/>
                  <a:pt x="24" y="0"/>
                  <a:pt x="18" y="0"/>
                </a:cubicBezTo>
                <a:cubicBezTo>
                  <a:pt x="9" y="0"/>
                  <a:pt x="1" y="7"/>
                  <a:pt x="0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6" y="13"/>
                  <a:pt x="8" y="12"/>
                  <a:pt x="10" y="12"/>
                </a:cubicBezTo>
                <a:cubicBezTo>
                  <a:pt x="13" y="12"/>
                  <a:pt x="15" y="14"/>
                  <a:pt x="15" y="17"/>
                </a:cubicBezTo>
                <a:cubicBezTo>
                  <a:pt x="15" y="19"/>
                  <a:pt x="13" y="22"/>
                  <a:pt x="10" y="22"/>
                </a:cubicBezTo>
                <a:cubicBezTo>
                  <a:pt x="8" y="22"/>
                  <a:pt x="6" y="20"/>
                  <a:pt x="5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27"/>
                  <a:pt x="9" y="34"/>
                  <a:pt x="18" y="34"/>
                </a:cubicBezTo>
                <a:cubicBezTo>
                  <a:pt x="24" y="34"/>
                  <a:pt x="30" y="30"/>
                  <a:pt x="33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5" y="20"/>
                  <a:pt x="45" y="20"/>
                  <a:pt x="45" y="20"/>
                </a:cubicBezTo>
                <a:cubicBezTo>
                  <a:pt x="49" y="24"/>
                  <a:pt x="49" y="24"/>
                  <a:pt x="49" y="24"/>
                </a:cubicBezTo>
                <a:cubicBezTo>
                  <a:pt x="54" y="20"/>
                  <a:pt x="54" y="20"/>
                  <a:pt x="54" y="20"/>
                </a:cubicBezTo>
                <a:cubicBezTo>
                  <a:pt x="58" y="24"/>
                  <a:pt x="58" y="24"/>
                  <a:pt x="58" y="24"/>
                </a:cubicBezTo>
                <a:cubicBezTo>
                  <a:pt x="62" y="20"/>
                  <a:pt x="62" y="20"/>
                  <a:pt x="62" y="20"/>
                </a:cubicBezTo>
                <a:cubicBezTo>
                  <a:pt x="66" y="24"/>
                  <a:pt x="66" y="24"/>
                  <a:pt x="66" y="24"/>
                </a:cubicBezTo>
                <a:cubicBezTo>
                  <a:pt x="74" y="16"/>
                  <a:pt x="74" y="16"/>
                  <a:pt x="74" y="16"/>
                </a:cubicBezTo>
                <a:cubicBezTo>
                  <a:pt x="66" y="8"/>
                  <a:pt x="66" y="8"/>
                  <a:pt x="66" y="8"/>
                </a:cubicBezTo>
                <a:lnTo>
                  <a:pt x="33" y="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8" name="Freeform 390"/>
          <p:cNvSpPr/>
          <p:nvPr/>
        </p:nvSpPr>
        <p:spPr bwMode="auto">
          <a:xfrm>
            <a:off x="2264191" y="4521128"/>
            <a:ext cx="38549" cy="138771"/>
          </a:xfrm>
          <a:custGeom>
            <a:avLst/>
            <a:gdLst>
              <a:gd name="T0" fmla="*/ 10 w 18"/>
              <a:gd name="T1" fmla="*/ 61 h 61"/>
              <a:gd name="T2" fmla="*/ 18 w 18"/>
              <a:gd name="T3" fmla="*/ 61 h 61"/>
              <a:gd name="T4" fmla="*/ 18 w 18"/>
              <a:gd name="T5" fmla="*/ 0 h 61"/>
              <a:gd name="T6" fmla="*/ 10 w 18"/>
              <a:gd name="T7" fmla="*/ 0 h 61"/>
              <a:gd name="T8" fmla="*/ 0 w 18"/>
              <a:gd name="T9" fmla="*/ 8 h 61"/>
              <a:gd name="T10" fmla="*/ 0 w 18"/>
              <a:gd name="T11" fmla="*/ 52 h 61"/>
              <a:gd name="T12" fmla="*/ 10 w 18"/>
              <a:gd name="T13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61">
                <a:moveTo>
                  <a:pt x="10" y="61"/>
                </a:moveTo>
                <a:cubicBezTo>
                  <a:pt x="18" y="61"/>
                  <a:pt x="18" y="61"/>
                  <a:pt x="18" y="61"/>
                </a:cubicBezTo>
                <a:cubicBezTo>
                  <a:pt x="18" y="0"/>
                  <a:pt x="18" y="0"/>
                  <a:pt x="18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7"/>
                  <a:pt x="4" y="61"/>
                  <a:pt x="10" y="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9" name="Freeform 391"/>
          <p:cNvSpPr/>
          <p:nvPr/>
        </p:nvSpPr>
        <p:spPr bwMode="auto">
          <a:xfrm>
            <a:off x="2464640" y="4521128"/>
            <a:ext cx="41117" cy="138771"/>
          </a:xfrm>
          <a:custGeom>
            <a:avLst/>
            <a:gdLst>
              <a:gd name="T0" fmla="*/ 18 w 18"/>
              <a:gd name="T1" fmla="*/ 52 h 61"/>
              <a:gd name="T2" fmla="*/ 18 w 18"/>
              <a:gd name="T3" fmla="*/ 8 h 61"/>
              <a:gd name="T4" fmla="*/ 8 w 18"/>
              <a:gd name="T5" fmla="*/ 0 h 61"/>
              <a:gd name="T6" fmla="*/ 0 w 18"/>
              <a:gd name="T7" fmla="*/ 0 h 61"/>
              <a:gd name="T8" fmla="*/ 0 w 18"/>
              <a:gd name="T9" fmla="*/ 61 h 61"/>
              <a:gd name="T10" fmla="*/ 8 w 18"/>
              <a:gd name="T11" fmla="*/ 61 h 61"/>
              <a:gd name="T12" fmla="*/ 18 w 18"/>
              <a:gd name="T13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61">
                <a:moveTo>
                  <a:pt x="18" y="52"/>
                </a:moveTo>
                <a:cubicBezTo>
                  <a:pt x="18" y="8"/>
                  <a:pt x="18" y="8"/>
                  <a:pt x="18" y="8"/>
                </a:cubicBezTo>
                <a:cubicBezTo>
                  <a:pt x="18" y="3"/>
                  <a:pt x="14" y="0"/>
                  <a:pt x="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1"/>
                  <a:pt x="0" y="61"/>
                  <a:pt x="0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14" y="61"/>
                  <a:pt x="18" y="57"/>
                  <a:pt x="18" y="5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0" name="Rectangle 392"/>
          <p:cNvSpPr>
            <a:spLocks noChangeArrowheads="1"/>
          </p:cNvSpPr>
          <p:nvPr/>
        </p:nvSpPr>
        <p:spPr bwMode="auto">
          <a:xfrm>
            <a:off x="2325865" y="4521128"/>
            <a:ext cx="115644" cy="13877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1" name="Freeform 393"/>
          <p:cNvSpPr/>
          <p:nvPr/>
        </p:nvSpPr>
        <p:spPr bwMode="auto">
          <a:xfrm>
            <a:off x="2328438" y="4469733"/>
            <a:ext cx="113075" cy="43687"/>
          </a:xfrm>
          <a:custGeom>
            <a:avLst/>
            <a:gdLst>
              <a:gd name="T0" fmla="*/ 0 w 49"/>
              <a:gd name="T1" fmla="*/ 15 h 19"/>
              <a:gd name="T2" fmla="*/ 0 w 49"/>
              <a:gd name="T3" fmla="*/ 19 h 19"/>
              <a:gd name="T4" fmla="*/ 11 w 49"/>
              <a:gd name="T5" fmla="*/ 19 h 19"/>
              <a:gd name="T6" fmla="*/ 11 w 49"/>
              <a:gd name="T7" fmla="*/ 15 h 19"/>
              <a:gd name="T8" fmla="*/ 11 w 49"/>
              <a:gd name="T9" fmla="*/ 10 h 19"/>
              <a:gd name="T10" fmla="*/ 13 w 49"/>
              <a:gd name="T11" fmla="*/ 9 h 19"/>
              <a:gd name="T12" fmla="*/ 36 w 49"/>
              <a:gd name="T13" fmla="*/ 9 h 19"/>
              <a:gd name="T14" fmla="*/ 38 w 49"/>
              <a:gd name="T15" fmla="*/ 10 h 19"/>
              <a:gd name="T16" fmla="*/ 38 w 49"/>
              <a:gd name="T17" fmla="*/ 15 h 19"/>
              <a:gd name="T18" fmla="*/ 38 w 49"/>
              <a:gd name="T19" fmla="*/ 19 h 19"/>
              <a:gd name="T20" fmla="*/ 49 w 49"/>
              <a:gd name="T21" fmla="*/ 19 h 19"/>
              <a:gd name="T22" fmla="*/ 49 w 49"/>
              <a:gd name="T23" fmla="*/ 15 h 19"/>
              <a:gd name="T24" fmla="*/ 49 w 49"/>
              <a:gd name="T25" fmla="*/ 10 h 19"/>
              <a:gd name="T26" fmla="*/ 49 w 49"/>
              <a:gd name="T27" fmla="*/ 9 h 19"/>
              <a:gd name="T28" fmla="*/ 36 w 49"/>
              <a:gd name="T29" fmla="*/ 0 h 19"/>
              <a:gd name="T30" fmla="*/ 13 w 49"/>
              <a:gd name="T31" fmla="*/ 0 h 19"/>
              <a:gd name="T32" fmla="*/ 0 w 49"/>
              <a:gd name="T33" fmla="*/ 9 h 19"/>
              <a:gd name="T34" fmla="*/ 0 w 49"/>
              <a:gd name="T35" fmla="*/ 10 h 19"/>
              <a:gd name="T36" fmla="*/ 0 w 49"/>
              <a:gd name="T37" fmla="*/ 1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" h="19">
                <a:moveTo>
                  <a:pt x="0" y="15"/>
                </a:moveTo>
                <a:cubicBezTo>
                  <a:pt x="0" y="19"/>
                  <a:pt x="0" y="19"/>
                  <a:pt x="0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2" y="9"/>
                  <a:pt x="1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7" y="9"/>
                  <a:pt x="38" y="10"/>
                  <a:pt x="38" y="10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9"/>
                  <a:pt x="38" y="19"/>
                  <a:pt x="38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10"/>
                  <a:pt x="49" y="9"/>
                  <a:pt x="49" y="9"/>
                </a:cubicBezTo>
                <a:cubicBezTo>
                  <a:pt x="48" y="4"/>
                  <a:pt x="43" y="0"/>
                  <a:pt x="36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1" y="4"/>
                  <a:pt x="0" y="9"/>
                </a:cubicBezTo>
                <a:cubicBezTo>
                  <a:pt x="0" y="9"/>
                  <a:pt x="0" y="10"/>
                  <a:pt x="0" y="10"/>
                </a:cubicBezTo>
                <a:lnTo>
                  <a:pt x="0" y="1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文本框 292"/>
          <p:cNvSpPr txBox="1"/>
          <p:nvPr/>
        </p:nvSpPr>
        <p:spPr>
          <a:xfrm>
            <a:off x="2418590" y="268377"/>
            <a:ext cx="45487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矢</a:t>
            </a:r>
            <a:r>
              <a:rPr lang="zh-CN" altLang="en-US" sz="4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量小图标</a:t>
            </a:r>
          </a:p>
        </p:txBody>
      </p:sp>
      <p:sp>
        <p:nvSpPr>
          <p:cNvPr id="295" name="Freeform 5"/>
          <p:cNvSpPr/>
          <p:nvPr/>
        </p:nvSpPr>
        <p:spPr bwMode="auto">
          <a:xfrm>
            <a:off x="1112179" y="1264185"/>
            <a:ext cx="36512" cy="65088"/>
          </a:xfrm>
          <a:custGeom>
            <a:avLst/>
            <a:gdLst>
              <a:gd name="T0" fmla="*/ 23 w 23"/>
              <a:gd name="T1" fmla="*/ 3 h 41"/>
              <a:gd name="T2" fmla="*/ 16 w 23"/>
              <a:gd name="T3" fmla="*/ 0 h 41"/>
              <a:gd name="T4" fmla="*/ 0 w 23"/>
              <a:gd name="T5" fmla="*/ 41 h 41"/>
              <a:gd name="T6" fmla="*/ 9 w 23"/>
              <a:gd name="T7" fmla="*/ 41 h 41"/>
              <a:gd name="T8" fmla="*/ 23 w 23"/>
              <a:gd name="T9" fmla="*/ 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1">
                <a:moveTo>
                  <a:pt x="23" y="3"/>
                </a:moveTo>
                <a:lnTo>
                  <a:pt x="16" y="0"/>
                </a:lnTo>
                <a:lnTo>
                  <a:pt x="0" y="41"/>
                </a:lnTo>
                <a:lnTo>
                  <a:pt x="9" y="41"/>
                </a:lnTo>
                <a:lnTo>
                  <a:pt x="23" y="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96" name="Freeform 6"/>
          <p:cNvSpPr/>
          <p:nvPr/>
        </p:nvSpPr>
        <p:spPr bwMode="auto">
          <a:xfrm>
            <a:off x="896280" y="1329275"/>
            <a:ext cx="320675" cy="309563"/>
          </a:xfrm>
          <a:custGeom>
            <a:avLst/>
            <a:gdLst>
              <a:gd name="T0" fmla="*/ 114 w 142"/>
              <a:gd name="T1" fmla="*/ 124 h 137"/>
              <a:gd name="T2" fmla="*/ 78 w 142"/>
              <a:gd name="T3" fmla="*/ 124 h 137"/>
              <a:gd name="T4" fmla="*/ 78 w 142"/>
              <a:gd name="T5" fmla="*/ 76 h 137"/>
              <a:gd name="T6" fmla="*/ 142 w 142"/>
              <a:gd name="T7" fmla="*/ 0 h 137"/>
              <a:gd name="T8" fmla="*/ 102 w 142"/>
              <a:gd name="T9" fmla="*/ 0 h 137"/>
              <a:gd name="T10" fmla="*/ 88 w 142"/>
              <a:gd name="T11" fmla="*/ 39 h 137"/>
              <a:gd name="T12" fmla="*/ 92 w 142"/>
              <a:gd name="T13" fmla="*/ 52 h 137"/>
              <a:gd name="T14" fmla="*/ 77 w 142"/>
              <a:gd name="T15" fmla="*/ 58 h 137"/>
              <a:gd name="T16" fmla="*/ 71 w 142"/>
              <a:gd name="T17" fmla="*/ 44 h 137"/>
              <a:gd name="T18" fmla="*/ 82 w 142"/>
              <a:gd name="T19" fmla="*/ 37 h 137"/>
              <a:gd name="T20" fmla="*/ 96 w 142"/>
              <a:gd name="T21" fmla="*/ 0 h 137"/>
              <a:gd name="T22" fmla="*/ 0 w 142"/>
              <a:gd name="T23" fmla="*/ 0 h 137"/>
              <a:gd name="T24" fmla="*/ 65 w 142"/>
              <a:gd name="T25" fmla="*/ 75 h 137"/>
              <a:gd name="T26" fmla="*/ 65 w 142"/>
              <a:gd name="T27" fmla="*/ 124 h 137"/>
              <a:gd name="T28" fmla="*/ 29 w 142"/>
              <a:gd name="T29" fmla="*/ 124 h 137"/>
              <a:gd name="T30" fmla="*/ 29 w 142"/>
              <a:gd name="T31" fmla="*/ 137 h 137"/>
              <a:gd name="T32" fmla="*/ 114 w 142"/>
              <a:gd name="T33" fmla="*/ 137 h 137"/>
              <a:gd name="T34" fmla="*/ 114 w 142"/>
              <a:gd name="T35" fmla="*/ 124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2" h="137">
                <a:moveTo>
                  <a:pt x="114" y="124"/>
                </a:moveTo>
                <a:cubicBezTo>
                  <a:pt x="78" y="124"/>
                  <a:pt x="78" y="124"/>
                  <a:pt x="78" y="124"/>
                </a:cubicBezTo>
                <a:cubicBezTo>
                  <a:pt x="78" y="76"/>
                  <a:pt x="78" y="76"/>
                  <a:pt x="78" y="76"/>
                </a:cubicBezTo>
                <a:cubicBezTo>
                  <a:pt x="142" y="0"/>
                  <a:pt x="142" y="0"/>
                  <a:pt x="142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88" y="39"/>
                  <a:pt x="88" y="39"/>
                  <a:pt x="88" y="39"/>
                </a:cubicBezTo>
                <a:cubicBezTo>
                  <a:pt x="92" y="42"/>
                  <a:pt x="93" y="47"/>
                  <a:pt x="92" y="52"/>
                </a:cubicBezTo>
                <a:cubicBezTo>
                  <a:pt x="89" y="57"/>
                  <a:pt x="83" y="60"/>
                  <a:pt x="77" y="58"/>
                </a:cubicBezTo>
                <a:cubicBezTo>
                  <a:pt x="72" y="56"/>
                  <a:pt x="69" y="50"/>
                  <a:pt x="71" y="44"/>
                </a:cubicBezTo>
                <a:cubicBezTo>
                  <a:pt x="73" y="39"/>
                  <a:pt x="77" y="36"/>
                  <a:pt x="82" y="37"/>
                </a:cubicBezTo>
                <a:cubicBezTo>
                  <a:pt x="96" y="0"/>
                  <a:pt x="96" y="0"/>
                  <a:pt x="96" y="0"/>
                </a:cubicBezTo>
                <a:cubicBezTo>
                  <a:pt x="0" y="0"/>
                  <a:pt x="0" y="0"/>
                  <a:pt x="0" y="0"/>
                </a:cubicBezTo>
                <a:cubicBezTo>
                  <a:pt x="65" y="75"/>
                  <a:pt x="65" y="75"/>
                  <a:pt x="65" y="75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18" y="124"/>
                  <a:pt x="18" y="137"/>
                  <a:pt x="29" y="137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6" y="137"/>
                  <a:pt x="126" y="124"/>
                  <a:pt x="114" y="12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97" name="Oval 7"/>
          <p:cNvSpPr>
            <a:spLocks noChangeArrowheads="1"/>
          </p:cNvSpPr>
          <p:nvPr/>
        </p:nvSpPr>
        <p:spPr bwMode="auto">
          <a:xfrm>
            <a:off x="1686855" y="1262598"/>
            <a:ext cx="31750" cy="3175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98" name="Oval 8"/>
          <p:cNvSpPr>
            <a:spLocks noChangeArrowheads="1"/>
          </p:cNvSpPr>
          <p:nvPr/>
        </p:nvSpPr>
        <p:spPr bwMode="auto">
          <a:xfrm>
            <a:off x="1728129" y="1262598"/>
            <a:ext cx="31750" cy="3175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99" name="Freeform 9"/>
          <p:cNvSpPr>
            <a:spLocks noEditPoints="1"/>
          </p:cNvSpPr>
          <p:nvPr/>
        </p:nvSpPr>
        <p:spPr bwMode="auto">
          <a:xfrm>
            <a:off x="1590015" y="1295937"/>
            <a:ext cx="266700" cy="363538"/>
          </a:xfrm>
          <a:custGeom>
            <a:avLst/>
            <a:gdLst>
              <a:gd name="T0" fmla="*/ 92 w 118"/>
              <a:gd name="T1" fmla="*/ 125 h 161"/>
              <a:gd name="T2" fmla="*/ 110 w 118"/>
              <a:gd name="T3" fmla="*/ 103 h 161"/>
              <a:gd name="T4" fmla="*/ 110 w 118"/>
              <a:gd name="T5" fmla="*/ 22 h 161"/>
              <a:gd name="T6" fmla="*/ 87 w 118"/>
              <a:gd name="T7" fmla="*/ 0 h 161"/>
              <a:gd name="T8" fmla="*/ 59 w 118"/>
              <a:gd name="T9" fmla="*/ 0 h 161"/>
              <a:gd name="T10" fmla="*/ 31 w 118"/>
              <a:gd name="T11" fmla="*/ 0 h 161"/>
              <a:gd name="T12" fmla="*/ 8 w 118"/>
              <a:gd name="T13" fmla="*/ 22 h 161"/>
              <a:gd name="T14" fmla="*/ 8 w 118"/>
              <a:gd name="T15" fmla="*/ 103 h 161"/>
              <a:gd name="T16" fmla="*/ 26 w 118"/>
              <a:gd name="T17" fmla="*/ 125 h 161"/>
              <a:gd name="T18" fmla="*/ 0 w 118"/>
              <a:gd name="T19" fmla="*/ 161 h 161"/>
              <a:gd name="T20" fmla="*/ 15 w 118"/>
              <a:gd name="T21" fmla="*/ 161 h 161"/>
              <a:gd name="T22" fmla="*/ 33 w 118"/>
              <a:gd name="T23" fmla="*/ 136 h 161"/>
              <a:gd name="T24" fmla="*/ 85 w 118"/>
              <a:gd name="T25" fmla="*/ 136 h 161"/>
              <a:gd name="T26" fmla="*/ 103 w 118"/>
              <a:gd name="T27" fmla="*/ 161 h 161"/>
              <a:gd name="T28" fmla="*/ 118 w 118"/>
              <a:gd name="T29" fmla="*/ 161 h 161"/>
              <a:gd name="T30" fmla="*/ 92 w 118"/>
              <a:gd name="T31" fmla="*/ 125 h 161"/>
              <a:gd name="T32" fmla="*/ 42 w 118"/>
              <a:gd name="T33" fmla="*/ 8 h 161"/>
              <a:gd name="T34" fmla="*/ 46 w 118"/>
              <a:gd name="T35" fmla="*/ 5 h 161"/>
              <a:gd name="T36" fmla="*/ 72 w 118"/>
              <a:gd name="T37" fmla="*/ 5 h 161"/>
              <a:gd name="T38" fmla="*/ 76 w 118"/>
              <a:gd name="T39" fmla="*/ 8 h 161"/>
              <a:gd name="T40" fmla="*/ 76 w 118"/>
              <a:gd name="T41" fmla="*/ 13 h 161"/>
              <a:gd name="T42" fmla="*/ 72 w 118"/>
              <a:gd name="T43" fmla="*/ 16 h 161"/>
              <a:gd name="T44" fmla="*/ 46 w 118"/>
              <a:gd name="T45" fmla="*/ 16 h 161"/>
              <a:gd name="T46" fmla="*/ 42 w 118"/>
              <a:gd name="T47" fmla="*/ 13 h 161"/>
              <a:gd name="T48" fmla="*/ 42 w 118"/>
              <a:gd name="T49" fmla="*/ 8 h 161"/>
              <a:gd name="T50" fmla="*/ 31 w 118"/>
              <a:gd name="T51" fmla="*/ 113 h 161"/>
              <a:gd name="T52" fmla="*/ 21 w 118"/>
              <a:gd name="T53" fmla="*/ 103 h 161"/>
              <a:gd name="T54" fmla="*/ 31 w 118"/>
              <a:gd name="T55" fmla="*/ 93 h 161"/>
              <a:gd name="T56" fmla="*/ 41 w 118"/>
              <a:gd name="T57" fmla="*/ 103 h 161"/>
              <a:gd name="T58" fmla="*/ 31 w 118"/>
              <a:gd name="T59" fmla="*/ 113 h 161"/>
              <a:gd name="T60" fmla="*/ 32 w 118"/>
              <a:gd name="T61" fmla="*/ 60 h 161"/>
              <a:gd name="T62" fmla="*/ 21 w 118"/>
              <a:gd name="T63" fmla="*/ 49 h 161"/>
              <a:gd name="T64" fmla="*/ 21 w 118"/>
              <a:gd name="T65" fmla="*/ 35 h 161"/>
              <a:gd name="T66" fmla="*/ 32 w 118"/>
              <a:gd name="T67" fmla="*/ 23 h 161"/>
              <a:gd name="T68" fmla="*/ 86 w 118"/>
              <a:gd name="T69" fmla="*/ 23 h 161"/>
              <a:gd name="T70" fmla="*/ 97 w 118"/>
              <a:gd name="T71" fmla="*/ 35 h 161"/>
              <a:gd name="T72" fmla="*/ 97 w 118"/>
              <a:gd name="T73" fmla="*/ 49 h 161"/>
              <a:gd name="T74" fmla="*/ 86 w 118"/>
              <a:gd name="T75" fmla="*/ 60 h 161"/>
              <a:gd name="T76" fmla="*/ 32 w 118"/>
              <a:gd name="T77" fmla="*/ 60 h 161"/>
              <a:gd name="T78" fmla="*/ 76 w 118"/>
              <a:gd name="T79" fmla="*/ 103 h 161"/>
              <a:gd name="T80" fmla="*/ 86 w 118"/>
              <a:gd name="T81" fmla="*/ 93 h 161"/>
              <a:gd name="T82" fmla="*/ 96 w 118"/>
              <a:gd name="T83" fmla="*/ 103 h 161"/>
              <a:gd name="T84" fmla="*/ 86 w 118"/>
              <a:gd name="T85" fmla="*/ 113 h 161"/>
              <a:gd name="T86" fmla="*/ 76 w 118"/>
              <a:gd name="T87" fmla="*/ 10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" h="161">
                <a:moveTo>
                  <a:pt x="92" y="125"/>
                </a:moveTo>
                <a:cubicBezTo>
                  <a:pt x="101" y="123"/>
                  <a:pt x="110" y="114"/>
                  <a:pt x="110" y="103"/>
                </a:cubicBezTo>
                <a:cubicBezTo>
                  <a:pt x="110" y="22"/>
                  <a:pt x="110" y="22"/>
                  <a:pt x="110" y="22"/>
                </a:cubicBezTo>
                <a:cubicBezTo>
                  <a:pt x="110" y="11"/>
                  <a:pt x="100" y="0"/>
                  <a:pt x="87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18" y="0"/>
                  <a:pt x="8" y="11"/>
                  <a:pt x="8" y="22"/>
                </a:cubicBezTo>
                <a:cubicBezTo>
                  <a:pt x="8" y="103"/>
                  <a:pt x="8" y="103"/>
                  <a:pt x="8" y="103"/>
                </a:cubicBezTo>
                <a:cubicBezTo>
                  <a:pt x="8" y="114"/>
                  <a:pt x="17" y="123"/>
                  <a:pt x="26" y="125"/>
                </a:cubicBezTo>
                <a:cubicBezTo>
                  <a:pt x="0" y="161"/>
                  <a:pt x="0" y="161"/>
                  <a:pt x="0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33" y="136"/>
                  <a:pt x="33" y="136"/>
                  <a:pt x="33" y="136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103" y="161"/>
                  <a:pt x="103" y="161"/>
                  <a:pt x="103" y="161"/>
                </a:cubicBezTo>
                <a:cubicBezTo>
                  <a:pt x="118" y="161"/>
                  <a:pt x="118" y="161"/>
                  <a:pt x="118" y="161"/>
                </a:cubicBezTo>
                <a:lnTo>
                  <a:pt x="92" y="125"/>
                </a:lnTo>
                <a:close/>
                <a:moveTo>
                  <a:pt x="42" y="8"/>
                </a:moveTo>
                <a:cubicBezTo>
                  <a:pt x="42" y="6"/>
                  <a:pt x="44" y="5"/>
                  <a:pt x="46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74" y="5"/>
                  <a:pt x="76" y="6"/>
                  <a:pt x="76" y="8"/>
                </a:cubicBezTo>
                <a:cubicBezTo>
                  <a:pt x="76" y="13"/>
                  <a:pt x="76" y="13"/>
                  <a:pt x="76" y="13"/>
                </a:cubicBezTo>
                <a:cubicBezTo>
                  <a:pt x="76" y="15"/>
                  <a:pt x="74" y="16"/>
                  <a:pt x="72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4" y="16"/>
                  <a:pt x="42" y="15"/>
                  <a:pt x="42" y="13"/>
                </a:cubicBezTo>
                <a:lnTo>
                  <a:pt x="42" y="8"/>
                </a:lnTo>
                <a:close/>
                <a:moveTo>
                  <a:pt x="31" y="113"/>
                </a:moveTo>
                <a:cubicBezTo>
                  <a:pt x="26" y="113"/>
                  <a:pt x="21" y="108"/>
                  <a:pt x="21" y="103"/>
                </a:cubicBezTo>
                <a:cubicBezTo>
                  <a:pt x="21" y="97"/>
                  <a:pt x="26" y="93"/>
                  <a:pt x="31" y="93"/>
                </a:cubicBezTo>
                <a:cubicBezTo>
                  <a:pt x="37" y="93"/>
                  <a:pt x="41" y="97"/>
                  <a:pt x="41" y="103"/>
                </a:cubicBezTo>
                <a:cubicBezTo>
                  <a:pt x="41" y="108"/>
                  <a:pt x="37" y="113"/>
                  <a:pt x="31" y="113"/>
                </a:cubicBezTo>
                <a:close/>
                <a:moveTo>
                  <a:pt x="32" y="60"/>
                </a:moveTo>
                <a:cubicBezTo>
                  <a:pt x="26" y="60"/>
                  <a:pt x="21" y="56"/>
                  <a:pt x="21" y="49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29"/>
                  <a:pt x="25" y="23"/>
                  <a:pt x="32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93" y="23"/>
                  <a:pt x="97" y="29"/>
                  <a:pt x="97" y="35"/>
                </a:cubicBezTo>
                <a:cubicBezTo>
                  <a:pt x="97" y="49"/>
                  <a:pt x="97" y="49"/>
                  <a:pt x="97" y="49"/>
                </a:cubicBezTo>
                <a:cubicBezTo>
                  <a:pt x="97" y="56"/>
                  <a:pt x="92" y="60"/>
                  <a:pt x="86" y="60"/>
                </a:cubicBezTo>
                <a:lnTo>
                  <a:pt x="32" y="60"/>
                </a:lnTo>
                <a:close/>
                <a:moveTo>
                  <a:pt x="76" y="103"/>
                </a:moveTo>
                <a:cubicBezTo>
                  <a:pt x="76" y="98"/>
                  <a:pt x="81" y="93"/>
                  <a:pt x="86" y="93"/>
                </a:cubicBezTo>
                <a:cubicBezTo>
                  <a:pt x="92" y="93"/>
                  <a:pt x="96" y="98"/>
                  <a:pt x="96" y="103"/>
                </a:cubicBezTo>
                <a:cubicBezTo>
                  <a:pt x="96" y="108"/>
                  <a:pt x="92" y="113"/>
                  <a:pt x="86" y="113"/>
                </a:cubicBezTo>
                <a:cubicBezTo>
                  <a:pt x="81" y="113"/>
                  <a:pt x="76" y="108"/>
                  <a:pt x="76" y="10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00" name="Freeform 10"/>
          <p:cNvSpPr>
            <a:spLocks noEditPoints="1"/>
          </p:cNvSpPr>
          <p:nvPr/>
        </p:nvSpPr>
        <p:spPr bwMode="auto">
          <a:xfrm>
            <a:off x="2163104" y="1300700"/>
            <a:ext cx="401637" cy="284163"/>
          </a:xfrm>
          <a:custGeom>
            <a:avLst/>
            <a:gdLst>
              <a:gd name="T0" fmla="*/ 169 w 178"/>
              <a:gd name="T1" fmla="*/ 94 h 126"/>
              <a:gd name="T2" fmla="*/ 94 w 178"/>
              <a:gd name="T3" fmla="*/ 48 h 126"/>
              <a:gd name="T4" fmla="*/ 94 w 178"/>
              <a:gd name="T5" fmla="*/ 43 h 126"/>
              <a:gd name="T6" fmla="*/ 98 w 178"/>
              <a:gd name="T7" fmla="*/ 37 h 126"/>
              <a:gd name="T8" fmla="*/ 110 w 178"/>
              <a:gd name="T9" fmla="*/ 20 h 126"/>
              <a:gd name="T10" fmla="*/ 94 w 178"/>
              <a:gd name="T11" fmla="*/ 1 h 126"/>
              <a:gd name="T12" fmla="*/ 73 w 178"/>
              <a:gd name="T13" fmla="*/ 7 h 126"/>
              <a:gd name="T14" fmla="*/ 67 w 178"/>
              <a:gd name="T15" fmla="*/ 26 h 126"/>
              <a:gd name="T16" fmla="*/ 78 w 178"/>
              <a:gd name="T17" fmla="*/ 26 h 126"/>
              <a:gd name="T18" fmla="*/ 78 w 178"/>
              <a:gd name="T19" fmla="*/ 24 h 126"/>
              <a:gd name="T20" fmla="*/ 86 w 178"/>
              <a:gd name="T21" fmla="*/ 12 h 126"/>
              <a:gd name="T22" fmla="*/ 96 w 178"/>
              <a:gd name="T23" fmla="*/ 15 h 126"/>
              <a:gd name="T24" fmla="*/ 94 w 178"/>
              <a:gd name="T25" fmla="*/ 26 h 126"/>
              <a:gd name="T26" fmla="*/ 88 w 178"/>
              <a:gd name="T27" fmla="*/ 30 h 126"/>
              <a:gd name="T28" fmla="*/ 83 w 178"/>
              <a:gd name="T29" fmla="*/ 39 h 126"/>
              <a:gd name="T30" fmla="*/ 83 w 178"/>
              <a:gd name="T31" fmla="*/ 48 h 126"/>
              <a:gd name="T32" fmla="*/ 9 w 178"/>
              <a:gd name="T33" fmla="*/ 94 h 126"/>
              <a:gd name="T34" fmla="*/ 2 w 178"/>
              <a:gd name="T35" fmla="*/ 114 h 126"/>
              <a:gd name="T36" fmla="*/ 20 w 178"/>
              <a:gd name="T37" fmla="*/ 126 h 126"/>
              <a:gd name="T38" fmla="*/ 159 w 178"/>
              <a:gd name="T39" fmla="*/ 126 h 126"/>
              <a:gd name="T40" fmla="*/ 159 w 178"/>
              <a:gd name="T41" fmla="*/ 126 h 126"/>
              <a:gd name="T42" fmla="*/ 176 w 178"/>
              <a:gd name="T43" fmla="*/ 114 h 126"/>
              <a:gd name="T44" fmla="*/ 169 w 178"/>
              <a:gd name="T45" fmla="*/ 94 h 126"/>
              <a:gd name="T46" fmla="*/ 159 w 178"/>
              <a:gd name="T47" fmla="*/ 113 h 126"/>
              <a:gd name="T48" fmla="*/ 19 w 178"/>
              <a:gd name="T49" fmla="*/ 113 h 126"/>
              <a:gd name="T50" fmla="*/ 17 w 178"/>
              <a:gd name="T51" fmla="*/ 104 h 126"/>
              <a:gd name="T52" fmla="*/ 89 w 178"/>
              <a:gd name="T53" fmla="*/ 59 h 126"/>
              <a:gd name="T54" fmla="*/ 162 w 178"/>
              <a:gd name="T55" fmla="*/ 104 h 126"/>
              <a:gd name="T56" fmla="*/ 159 w 178"/>
              <a:gd name="T57" fmla="*/ 113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8" h="126">
                <a:moveTo>
                  <a:pt x="169" y="94"/>
                </a:moveTo>
                <a:cubicBezTo>
                  <a:pt x="94" y="48"/>
                  <a:pt x="94" y="48"/>
                  <a:pt x="94" y="48"/>
                </a:cubicBezTo>
                <a:cubicBezTo>
                  <a:pt x="94" y="43"/>
                  <a:pt x="94" y="43"/>
                  <a:pt x="94" y="43"/>
                </a:cubicBezTo>
                <a:cubicBezTo>
                  <a:pt x="94" y="41"/>
                  <a:pt x="95" y="38"/>
                  <a:pt x="98" y="37"/>
                </a:cubicBezTo>
                <a:cubicBezTo>
                  <a:pt x="101" y="35"/>
                  <a:pt x="110" y="31"/>
                  <a:pt x="110" y="20"/>
                </a:cubicBezTo>
                <a:cubicBezTo>
                  <a:pt x="110" y="10"/>
                  <a:pt x="101" y="3"/>
                  <a:pt x="94" y="1"/>
                </a:cubicBezTo>
                <a:cubicBezTo>
                  <a:pt x="86" y="0"/>
                  <a:pt x="78" y="1"/>
                  <a:pt x="73" y="7"/>
                </a:cubicBezTo>
                <a:cubicBezTo>
                  <a:pt x="68" y="12"/>
                  <a:pt x="67" y="17"/>
                  <a:pt x="67" y="26"/>
                </a:cubicBezTo>
                <a:cubicBezTo>
                  <a:pt x="78" y="26"/>
                  <a:pt x="78" y="26"/>
                  <a:pt x="78" y="26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19"/>
                  <a:pt x="78" y="14"/>
                  <a:pt x="86" y="12"/>
                </a:cubicBezTo>
                <a:cubicBezTo>
                  <a:pt x="90" y="11"/>
                  <a:pt x="94" y="12"/>
                  <a:pt x="96" y="15"/>
                </a:cubicBezTo>
                <a:cubicBezTo>
                  <a:pt x="98" y="17"/>
                  <a:pt x="98" y="23"/>
                  <a:pt x="94" y="26"/>
                </a:cubicBezTo>
                <a:cubicBezTo>
                  <a:pt x="88" y="30"/>
                  <a:pt x="88" y="30"/>
                  <a:pt x="88" y="30"/>
                </a:cubicBezTo>
                <a:cubicBezTo>
                  <a:pt x="84" y="32"/>
                  <a:pt x="83" y="35"/>
                  <a:pt x="83" y="39"/>
                </a:cubicBezTo>
                <a:cubicBezTo>
                  <a:pt x="83" y="48"/>
                  <a:pt x="83" y="48"/>
                  <a:pt x="83" y="48"/>
                </a:cubicBezTo>
                <a:cubicBezTo>
                  <a:pt x="9" y="94"/>
                  <a:pt x="9" y="94"/>
                  <a:pt x="9" y="94"/>
                </a:cubicBezTo>
                <a:cubicBezTo>
                  <a:pt x="0" y="99"/>
                  <a:pt x="0" y="108"/>
                  <a:pt x="2" y="114"/>
                </a:cubicBezTo>
                <a:cubicBezTo>
                  <a:pt x="4" y="119"/>
                  <a:pt x="9" y="126"/>
                  <a:pt x="20" y="126"/>
                </a:cubicBezTo>
                <a:cubicBezTo>
                  <a:pt x="32" y="126"/>
                  <a:pt x="159" y="126"/>
                  <a:pt x="159" y="126"/>
                </a:cubicBezTo>
                <a:cubicBezTo>
                  <a:pt x="159" y="126"/>
                  <a:pt x="159" y="126"/>
                  <a:pt x="159" y="126"/>
                </a:cubicBezTo>
                <a:cubicBezTo>
                  <a:pt x="169" y="126"/>
                  <a:pt x="175" y="119"/>
                  <a:pt x="176" y="114"/>
                </a:cubicBezTo>
                <a:cubicBezTo>
                  <a:pt x="178" y="108"/>
                  <a:pt x="176" y="99"/>
                  <a:pt x="169" y="94"/>
                </a:cubicBezTo>
                <a:close/>
                <a:moveTo>
                  <a:pt x="159" y="113"/>
                </a:moveTo>
                <a:cubicBezTo>
                  <a:pt x="19" y="113"/>
                  <a:pt x="19" y="113"/>
                  <a:pt x="19" y="113"/>
                </a:cubicBezTo>
                <a:cubicBezTo>
                  <a:pt x="15" y="113"/>
                  <a:pt x="12" y="107"/>
                  <a:pt x="17" y="104"/>
                </a:cubicBezTo>
                <a:cubicBezTo>
                  <a:pt x="89" y="59"/>
                  <a:pt x="89" y="59"/>
                  <a:pt x="89" y="59"/>
                </a:cubicBezTo>
                <a:cubicBezTo>
                  <a:pt x="162" y="104"/>
                  <a:pt x="162" y="104"/>
                  <a:pt x="162" y="104"/>
                </a:cubicBezTo>
                <a:cubicBezTo>
                  <a:pt x="166" y="107"/>
                  <a:pt x="164" y="113"/>
                  <a:pt x="159" y="11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01" name="Freeform 11"/>
          <p:cNvSpPr>
            <a:spLocks noEditPoints="1"/>
          </p:cNvSpPr>
          <p:nvPr/>
        </p:nvSpPr>
        <p:spPr bwMode="auto">
          <a:xfrm>
            <a:off x="2848905" y="1270537"/>
            <a:ext cx="293687" cy="368300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02" name="Oval 12"/>
          <p:cNvSpPr>
            <a:spLocks noChangeArrowheads="1"/>
          </p:cNvSpPr>
          <p:nvPr/>
        </p:nvSpPr>
        <p:spPr bwMode="auto">
          <a:xfrm>
            <a:off x="3583915" y="1253072"/>
            <a:ext cx="68262" cy="650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03" name="Line 13"/>
          <p:cNvSpPr>
            <a:spLocks noChangeShapeType="1"/>
          </p:cNvSpPr>
          <p:nvPr/>
        </p:nvSpPr>
        <p:spPr bwMode="auto">
          <a:xfrm>
            <a:off x="3618840" y="1284822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04" name="Line 14"/>
          <p:cNvSpPr>
            <a:spLocks noChangeShapeType="1"/>
          </p:cNvSpPr>
          <p:nvPr/>
        </p:nvSpPr>
        <p:spPr bwMode="auto">
          <a:xfrm>
            <a:off x="3618840" y="1284822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05" name="Freeform 15"/>
          <p:cNvSpPr/>
          <p:nvPr/>
        </p:nvSpPr>
        <p:spPr bwMode="auto">
          <a:xfrm>
            <a:off x="3539466" y="1326097"/>
            <a:ext cx="157162" cy="331788"/>
          </a:xfrm>
          <a:custGeom>
            <a:avLst/>
            <a:gdLst>
              <a:gd name="T0" fmla="*/ 51 w 70"/>
              <a:gd name="T1" fmla="*/ 0 h 147"/>
              <a:gd name="T2" fmla="*/ 35 w 70"/>
              <a:gd name="T3" fmla="*/ 0 h 147"/>
              <a:gd name="T4" fmla="*/ 19 w 70"/>
              <a:gd name="T5" fmla="*/ 0 h 147"/>
              <a:gd name="T6" fmla="*/ 0 w 70"/>
              <a:gd name="T7" fmla="*/ 19 h 147"/>
              <a:gd name="T8" fmla="*/ 0 w 70"/>
              <a:gd name="T9" fmla="*/ 64 h 147"/>
              <a:gd name="T10" fmla="*/ 12 w 70"/>
              <a:gd name="T11" fmla="*/ 64 h 147"/>
              <a:gd name="T12" fmla="*/ 13 w 70"/>
              <a:gd name="T13" fmla="*/ 23 h 147"/>
              <a:gd name="T14" fmla="*/ 16 w 70"/>
              <a:gd name="T15" fmla="*/ 23 h 147"/>
              <a:gd name="T16" fmla="*/ 16 w 70"/>
              <a:gd name="T17" fmla="*/ 136 h 147"/>
              <a:gd name="T18" fmla="*/ 32 w 70"/>
              <a:gd name="T19" fmla="*/ 136 h 147"/>
              <a:gd name="T20" fmla="*/ 33 w 70"/>
              <a:gd name="T21" fmla="*/ 70 h 147"/>
              <a:gd name="T22" fmla="*/ 37 w 70"/>
              <a:gd name="T23" fmla="*/ 70 h 147"/>
              <a:gd name="T24" fmla="*/ 38 w 70"/>
              <a:gd name="T25" fmla="*/ 136 h 147"/>
              <a:gd name="T26" fmla="*/ 54 w 70"/>
              <a:gd name="T27" fmla="*/ 136 h 147"/>
              <a:gd name="T28" fmla="*/ 54 w 70"/>
              <a:gd name="T29" fmla="*/ 23 h 147"/>
              <a:gd name="T30" fmla="*/ 57 w 70"/>
              <a:gd name="T31" fmla="*/ 23 h 147"/>
              <a:gd name="T32" fmla="*/ 58 w 70"/>
              <a:gd name="T33" fmla="*/ 64 h 147"/>
              <a:gd name="T34" fmla="*/ 70 w 70"/>
              <a:gd name="T35" fmla="*/ 64 h 147"/>
              <a:gd name="T36" fmla="*/ 70 w 70"/>
              <a:gd name="T37" fmla="*/ 19 h 147"/>
              <a:gd name="T38" fmla="*/ 51 w 70"/>
              <a:gd name="T3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0" h="147">
                <a:moveTo>
                  <a:pt x="51" y="0"/>
                </a:moveTo>
                <a:cubicBezTo>
                  <a:pt x="35" y="0"/>
                  <a:pt x="35" y="0"/>
                  <a:pt x="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5" y="0"/>
                  <a:pt x="0" y="4"/>
                  <a:pt x="0" y="19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3"/>
                  <a:pt x="12" y="73"/>
                  <a:pt x="12" y="64"/>
                </a:cubicBezTo>
                <a:cubicBezTo>
                  <a:pt x="13" y="23"/>
                  <a:pt x="13" y="23"/>
                  <a:pt x="13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6" y="147"/>
                  <a:pt x="32" y="147"/>
                  <a:pt x="32" y="136"/>
                </a:cubicBezTo>
                <a:cubicBezTo>
                  <a:pt x="33" y="70"/>
                  <a:pt x="33" y="70"/>
                  <a:pt x="33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38" y="147"/>
                  <a:pt x="54" y="147"/>
                  <a:pt x="54" y="136"/>
                </a:cubicBezTo>
                <a:cubicBezTo>
                  <a:pt x="54" y="23"/>
                  <a:pt x="54" y="23"/>
                  <a:pt x="54" y="23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73"/>
                  <a:pt x="70" y="73"/>
                  <a:pt x="70" y="64"/>
                </a:cubicBezTo>
                <a:cubicBezTo>
                  <a:pt x="70" y="19"/>
                  <a:pt x="70" y="19"/>
                  <a:pt x="70" y="19"/>
                </a:cubicBezTo>
                <a:cubicBezTo>
                  <a:pt x="70" y="4"/>
                  <a:pt x="65" y="0"/>
                  <a:pt x="5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06" name="Oval 16"/>
          <p:cNvSpPr>
            <a:spLocks noChangeArrowheads="1"/>
          </p:cNvSpPr>
          <p:nvPr/>
        </p:nvSpPr>
        <p:spPr bwMode="auto">
          <a:xfrm>
            <a:off x="4206215" y="1262597"/>
            <a:ext cx="68262" cy="650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07" name="Line 17"/>
          <p:cNvSpPr>
            <a:spLocks noChangeShapeType="1"/>
          </p:cNvSpPr>
          <p:nvPr/>
        </p:nvSpPr>
        <p:spPr bwMode="auto">
          <a:xfrm>
            <a:off x="4241140" y="1294347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08" name="Line 18"/>
          <p:cNvSpPr>
            <a:spLocks noChangeShapeType="1"/>
          </p:cNvSpPr>
          <p:nvPr/>
        </p:nvSpPr>
        <p:spPr bwMode="auto">
          <a:xfrm>
            <a:off x="4241140" y="1294347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09" name="Freeform 19"/>
          <p:cNvSpPr/>
          <p:nvPr/>
        </p:nvSpPr>
        <p:spPr bwMode="auto">
          <a:xfrm>
            <a:off x="4145893" y="1334035"/>
            <a:ext cx="188912" cy="331788"/>
          </a:xfrm>
          <a:custGeom>
            <a:avLst/>
            <a:gdLst>
              <a:gd name="T0" fmla="*/ 82 w 84"/>
              <a:gd name="T1" fmla="*/ 54 h 147"/>
              <a:gd name="T2" fmla="*/ 69 w 84"/>
              <a:gd name="T3" fmla="*/ 13 h 147"/>
              <a:gd name="T4" fmla="*/ 49 w 84"/>
              <a:gd name="T5" fmla="*/ 0 h 147"/>
              <a:gd name="T6" fmla="*/ 35 w 84"/>
              <a:gd name="T7" fmla="*/ 0 h 147"/>
              <a:gd name="T8" fmla="*/ 15 w 84"/>
              <a:gd name="T9" fmla="*/ 13 h 147"/>
              <a:gd name="T10" fmla="*/ 2 w 84"/>
              <a:gd name="T11" fmla="*/ 54 h 147"/>
              <a:gd name="T12" fmla="*/ 13 w 84"/>
              <a:gd name="T13" fmla="*/ 58 h 147"/>
              <a:gd name="T14" fmla="*/ 26 w 84"/>
              <a:gd name="T15" fmla="*/ 20 h 147"/>
              <a:gd name="T16" fmla="*/ 27 w 84"/>
              <a:gd name="T17" fmla="*/ 20 h 147"/>
              <a:gd name="T18" fmla="*/ 9 w 84"/>
              <a:gd name="T19" fmla="*/ 91 h 147"/>
              <a:gd name="T20" fmla="*/ 11 w 84"/>
              <a:gd name="T21" fmla="*/ 93 h 147"/>
              <a:gd name="T22" fmla="*/ 26 w 84"/>
              <a:gd name="T23" fmla="*/ 93 h 147"/>
              <a:gd name="T24" fmla="*/ 26 w 84"/>
              <a:gd name="T25" fmla="*/ 137 h 147"/>
              <a:gd name="T26" fmla="*/ 39 w 84"/>
              <a:gd name="T27" fmla="*/ 137 h 147"/>
              <a:gd name="T28" fmla="*/ 39 w 84"/>
              <a:gd name="T29" fmla="*/ 93 h 147"/>
              <a:gd name="T30" fmla="*/ 45 w 84"/>
              <a:gd name="T31" fmla="*/ 93 h 147"/>
              <a:gd name="T32" fmla="*/ 45 w 84"/>
              <a:gd name="T33" fmla="*/ 137 h 147"/>
              <a:gd name="T34" fmla="*/ 58 w 84"/>
              <a:gd name="T35" fmla="*/ 137 h 147"/>
              <a:gd name="T36" fmla="*/ 58 w 84"/>
              <a:gd name="T37" fmla="*/ 93 h 147"/>
              <a:gd name="T38" fmla="*/ 73 w 84"/>
              <a:gd name="T39" fmla="*/ 93 h 147"/>
              <a:gd name="T40" fmla="*/ 75 w 84"/>
              <a:gd name="T41" fmla="*/ 91 h 147"/>
              <a:gd name="T42" fmla="*/ 57 w 84"/>
              <a:gd name="T43" fmla="*/ 20 h 147"/>
              <a:gd name="T44" fmla="*/ 58 w 84"/>
              <a:gd name="T45" fmla="*/ 20 h 147"/>
              <a:gd name="T46" fmla="*/ 71 w 84"/>
              <a:gd name="T47" fmla="*/ 58 h 147"/>
              <a:gd name="T48" fmla="*/ 82 w 84"/>
              <a:gd name="T49" fmla="*/ 54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4" h="147">
                <a:moveTo>
                  <a:pt x="82" y="54"/>
                </a:moveTo>
                <a:cubicBezTo>
                  <a:pt x="69" y="13"/>
                  <a:pt x="69" y="13"/>
                  <a:pt x="69" y="13"/>
                </a:cubicBezTo>
                <a:cubicBezTo>
                  <a:pt x="67" y="6"/>
                  <a:pt x="59" y="0"/>
                  <a:pt x="4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17" y="6"/>
                  <a:pt x="15" y="13"/>
                </a:cubicBezTo>
                <a:cubicBezTo>
                  <a:pt x="2" y="54"/>
                  <a:pt x="2" y="54"/>
                  <a:pt x="2" y="54"/>
                </a:cubicBezTo>
                <a:cubicBezTo>
                  <a:pt x="0" y="63"/>
                  <a:pt x="10" y="67"/>
                  <a:pt x="13" y="58"/>
                </a:cubicBezTo>
                <a:cubicBezTo>
                  <a:pt x="26" y="20"/>
                  <a:pt x="26" y="20"/>
                  <a:pt x="26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10" y="88"/>
                  <a:pt x="9" y="91"/>
                </a:cubicBezTo>
                <a:cubicBezTo>
                  <a:pt x="9" y="92"/>
                  <a:pt x="9" y="93"/>
                  <a:pt x="11" y="93"/>
                </a:cubicBezTo>
                <a:cubicBezTo>
                  <a:pt x="12" y="93"/>
                  <a:pt x="26" y="93"/>
                  <a:pt x="26" y="93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47"/>
                  <a:pt x="39" y="147"/>
                  <a:pt x="39" y="137"/>
                </a:cubicBezTo>
                <a:cubicBezTo>
                  <a:pt x="39" y="93"/>
                  <a:pt x="39" y="93"/>
                  <a:pt x="39" y="93"/>
                </a:cubicBezTo>
                <a:cubicBezTo>
                  <a:pt x="45" y="93"/>
                  <a:pt x="45" y="93"/>
                  <a:pt x="45" y="93"/>
                </a:cubicBezTo>
                <a:cubicBezTo>
                  <a:pt x="45" y="137"/>
                  <a:pt x="45" y="137"/>
                  <a:pt x="45" y="137"/>
                </a:cubicBezTo>
                <a:cubicBezTo>
                  <a:pt x="45" y="147"/>
                  <a:pt x="58" y="147"/>
                  <a:pt x="58" y="137"/>
                </a:cubicBezTo>
                <a:cubicBezTo>
                  <a:pt x="58" y="93"/>
                  <a:pt x="58" y="93"/>
                  <a:pt x="58" y="93"/>
                </a:cubicBezTo>
                <a:cubicBezTo>
                  <a:pt x="58" y="93"/>
                  <a:pt x="72" y="93"/>
                  <a:pt x="73" y="93"/>
                </a:cubicBezTo>
                <a:cubicBezTo>
                  <a:pt x="75" y="93"/>
                  <a:pt x="75" y="92"/>
                  <a:pt x="75" y="91"/>
                </a:cubicBezTo>
                <a:cubicBezTo>
                  <a:pt x="74" y="88"/>
                  <a:pt x="57" y="20"/>
                  <a:pt x="57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71" y="58"/>
                  <a:pt x="71" y="58"/>
                  <a:pt x="71" y="58"/>
                </a:cubicBezTo>
                <a:cubicBezTo>
                  <a:pt x="74" y="67"/>
                  <a:pt x="84" y="63"/>
                  <a:pt x="82" y="5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10" name="Freeform 20"/>
          <p:cNvSpPr>
            <a:spLocks noEditPoints="1"/>
          </p:cNvSpPr>
          <p:nvPr/>
        </p:nvSpPr>
        <p:spPr bwMode="auto">
          <a:xfrm>
            <a:off x="4672940" y="1289588"/>
            <a:ext cx="361950" cy="333375"/>
          </a:xfrm>
          <a:custGeom>
            <a:avLst/>
            <a:gdLst>
              <a:gd name="T0" fmla="*/ 146 w 160"/>
              <a:gd name="T1" fmla="*/ 60 h 148"/>
              <a:gd name="T2" fmla="*/ 133 w 160"/>
              <a:gd name="T3" fmla="*/ 26 h 148"/>
              <a:gd name="T4" fmla="*/ 115 w 160"/>
              <a:gd name="T5" fmla="*/ 14 h 148"/>
              <a:gd name="T6" fmla="*/ 96 w 160"/>
              <a:gd name="T7" fmla="*/ 14 h 148"/>
              <a:gd name="T8" fmla="*/ 87 w 160"/>
              <a:gd name="T9" fmla="*/ 0 h 148"/>
              <a:gd name="T10" fmla="*/ 73 w 160"/>
              <a:gd name="T11" fmla="*/ 0 h 148"/>
              <a:gd name="T12" fmla="*/ 64 w 160"/>
              <a:gd name="T13" fmla="*/ 14 h 148"/>
              <a:gd name="T14" fmla="*/ 45 w 160"/>
              <a:gd name="T15" fmla="*/ 14 h 148"/>
              <a:gd name="T16" fmla="*/ 27 w 160"/>
              <a:gd name="T17" fmla="*/ 26 h 148"/>
              <a:gd name="T18" fmla="*/ 14 w 160"/>
              <a:gd name="T19" fmla="*/ 60 h 148"/>
              <a:gd name="T20" fmla="*/ 0 w 160"/>
              <a:gd name="T21" fmla="*/ 78 h 148"/>
              <a:gd name="T22" fmla="*/ 0 w 160"/>
              <a:gd name="T23" fmla="*/ 121 h 148"/>
              <a:gd name="T24" fmla="*/ 15 w 160"/>
              <a:gd name="T25" fmla="*/ 121 h 148"/>
              <a:gd name="T26" fmla="*/ 15 w 160"/>
              <a:gd name="T27" fmla="*/ 131 h 148"/>
              <a:gd name="T28" fmla="*/ 35 w 160"/>
              <a:gd name="T29" fmla="*/ 131 h 148"/>
              <a:gd name="T30" fmla="*/ 35 w 160"/>
              <a:gd name="T31" fmla="*/ 121 h 148"/>
              <a:gd name="T32" fmla="*/ 125 w 160"/>
              <a:gd name="T33" fmla="*/ 121 h 148"/>
              <a:gd name="T34" fmla="*/ 125 w 160"/>
              <a:gd name="T35" fmla="*/ 131 h 148"/>
              <a:gd name="T36" fmla="*/ 145 w 160"/>
              <a:gd name="T37" fmla="*/ 131 h 148"/>
              <a:gd name="T38" fmla="*/ 145 w 160"/>
              <a:gd name="T39" fmla="*/ 121 h 148"/>
              <a:gd name="T40" fmla="*/ 160 w 160"/>
              <a:gd name="T41" fmla="*/ 121 h 148"/>
              <a:gd name="T42" fmla="*/ 160 w 160"/>
              <a:gd name="T43" fmla="*/ 78 h 148"/>
              <a:gd name="T44" fmla="*/ 146 w 160"/>
              <a:gd name="T45" fmla="*/ 60 h 148"/>
              <a:gd name="T46" fmla="*/ 32 w 160"/>
              <a:gd name="T47" fmla="*/ 95 h 148"/>
              <a:gd name="T48" fmla="*/ 21 w 160"/>
              <a:gd name="T49" fmla="*/ 83 h 148"/>
              <a:gd name="T50" fmla="*/ 32 w 160"/>
              <a:gd name="T51" fmla="*/ 72 h 148"/>
              <a:gd name="T52" fmla="*/ 43 w 160"/>
              <a:gd name="T53" fmla="*/ 83 h 148"/>
              <a:gd name="T54" fmla="*/ 32 w 160"/>
              <a:gd name="T55" fmla="*/ 95 h 148"/>
              <a:gd name="T56" fmla="*/ 28 w 160"/>
              <a:gd name="T57" fmla="*/ 59 h 148"/>
              <a:gd name="T58" fmla="*/ 38 w 160"/>
              <a:gd name="T59" fmla="*/ 33 h 148"/>
              <a:gd name="T60" fmla="*/ 45 w 160"/>
              <a:gd name="T61" fmla="*/ 26 h 148"/>
              <a:gd name="T62" fmla="*/ 115 w 160"/>
              <a:gd name="T63" fmla="*/ 26 h 148"/>
              <a:gd name="T64" fmla="*/ 122 w 160"/>
              <a:gd name="T65" fmla="*/ 33 h 148"/>
              <a:gd name="T66" fmla="*/ 132 w 160"/>
              <a:gd name="T67" fmla="*/ 59 h 148"/>
              <a:gd name="T68" fmla="*/ 28 w 160"/>
              <a:gd name="T69" fmla="*/ 59 h 148"/>
              <a:gd name="T70" fmla="*/ 128 w 160"/>
              <a:gd name="T71" fmla="*/ 95 h 148"/>
              <a:gd name="T72" fmla="*/ 117 w 160"/>
              <a:gd name="T73" fmla="*/ 83 h 148"/>
              <a:gd name="T74" fmla="*/ 128 w 160"/>
              <a:gd name="T75" fmla="*/ 72 h 148"/>
              <a:gd name="T76" fmla="*/ 139 w 160"/>
              <a:gd name="T77" fmla="*/ 83 h 148"/>
              <a:gd name="T78" fmla="*/ 128 w 160"/>
              <a:gd name="T79" fmla="*/ 95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0" h="148">
                <a:moveTo>
                  <a:pt x="146" y="60"/>
                </a:moveTo>
                <a:cubicBezTo>
                  <a:pt x="133" y="26"/>
                  <a:pt x="133" y="26"/>
                  <a:pt x="133" y="26"/>
                </a:cubicBezTo>
                <a:cubicBezTo>
                  <a:pt x="130" y="20"/>
                  <a:pt x="125" y="14"/>
                  <a:pt x="115" y="14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14"/>
                  <a:pt x="90" y="0"/>
                  <a:pt x="87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0" y="0"/>
                  <a:pt x="64" y="14"/>
                  <a:pt x="64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35" y="14"/>
                  <a:pt x="30" y="20"/>
                  <a:pt x="27" y="26"/>
                </a:cubicBezTo>
                <a:cubicBezTo>
                  <a:pt x="14" y="60"/>
                  <a:pt x="14" y="60"/>
                  <a:pt x="14" y="60"/>
                </a:cubicBezTo>
                <a:cubicBezTo>
                  <a:pt x="9" y="60"/>
                  <a:pt x="0" y="66"/>
                  <a:pt x="0" y="78"/>
                </a:cubicBezTo>
                <a:cubicBezTo>
                  <a:pt x="0" y="121"/>
                  <a:pt x="0" y="121"/>
                  <a:pt x="0" y="121"/>
                </a:cubicBezTo>
                <a:cubicBezTo>
                  <a:pt x="15" y="121"/>
                  <a:pt x="15" y="121"/>
                  <a:pt x="15" y="121"/>
                </a:cubicBezTo>
                <a:cubicBezTo>
                  <a:pt x="15" y="131"/>
                  <a:pt x="15" y="131"/>
                  <a:pt x="15" y="131"/>
                </a:cubicBezTo>
                <a:cubicBezTo>
                  <a:pt x="15" y="148"/>
                  <a:pt x="35" y="148"/>
                  <a:pt x="35" y="131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125" y="121"/>
                  <a:pt x="125" y="121"/>
                  <a:pt x="125" y="121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5" y="148"/>
                  <a:pt x="145" y="148"/>
                  <a:pt x="145" y="131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60" y="121"/>
                  <a:pt x="160" y="121"/>
                  <a:pt x="160" y="121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0" y="66"/>
                  <a:pt x="151" y="60"/>
                  <a:pt x="146" y="60"/>
                </a:cubicBezTo>
                <a:close/>
                <a:moveTo>
                  <a:pt x="32" y="95"/>
                </a:moveTo>
                <a:cubicBezTo>
                  <a:pt x="26" y="95"/>
                  <a:pt x="21" y="90"/>
                  <a:pt x="21" y="83"/>
                </a:cubicBezTo>
                <a:cubicBezTo>
                  <a:pt x="21" y="77"/>
                  <a:pt x="26" y="72"/>
                  <a:pt x="32" y="72"/>
                </a:cubicBezTo>
                <a:cubicBezTo>
                  <a:pt x="38" y="72"/>
                  <a:pt x="43" y="77"/>
                  <a:pt x="43" y="83"/>
                </a:cubicBezTo>
                <a:cubicBezTo>
                  <a:pt x="43" y="90"/>
                  <a:pt x="38" y="95"/>
                  <a:pt x="32" y="95"/>
                </a:cubicBezTo>
                <a:close/>
                <a:moveTo>
                  <a:pt x="28" y="59"/>
                </a:moveTo>
                <a:cubicBezTo>
                  <a:pt x="38" y="33"/>
                  <a:pt x="38" y="33"/>
                  <a:pt x="38" y="33"/>
                </a:cubicBezTo>
                <a:cubicBezTo>
                  <a:pt x="39" y="29"/>
                  <a:pt x="41" y="26"/>
                  <a:pt x="45" y="26"/>
                </a:cubicBezTo>
                <a:cubicBezTo>
                  <a:pt x="115" y="26"/>
                  <a:pt x="115" y="26"/>
                  <a:pt x="115" y="26"/>
                </a:cubicBezTo>
                <a:cubicBezTo>
                  <a:pt x="119" y="26"/>
                  <a:pt x="121" y="29"/>
                  <a:pt x="122" y="33"/>
                </a:cubicBezTo>
                <a:cubicBezTo>
                  <a:pt x="132" y="59"/>
                  <a:pt x="132" y="59"/>
                  <a:pt x="132" y="59"/>
                </a:cubicBezTo>
                <a:lnTo>
                  <a:pt x="28" y="59"/>
                </a:lnTo>
                <a:close/>
                <a:moveTo>
                  <a:pt x="128" y="95"/>
                </a:moveTo>
                <a:cubicBezTo>
                  <a:pt x="122" y="95"/>
                  <a:pt x="117" y="90"/>
                  <a:pt x="117" y="83"/>
                </a:cubicBezTo>
                <a:cubicBezTo>
                  <a:pt x="117" y="77"/>
                  <a:pt x="122" y="72"/>
                  <a:pt x="128" y="72"/>
                </a:cubicBezTo>
                <a:cubicBezTo>
                  <a:pt x="134" y="72"/>
                  <a:pt x="139" y="77"/>
                  <a:pt x="139" y="83"/>
                </a:cubicBezTo>
                <a:cubicBezTo>
                  <a:pt x="139" y="90"/>
                  <a:pt x="134" y="95"/>
                  <a:pt x="128" y="9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11" name="Freeform 21"/>
          <p:cNvSpPr/>
          <p:nvPr/>
        </p:nvSpPr>
        <p:spPr bwMode="auto">
          <a:xfrm>
            <a:off x="5519078" y="1497550"/>
            <a:ext cx="153987" cy="136525"/>
          </a:xfrm>
          <a:custGeom>
            <a:avLst/>
            <a:gdLst>
              <a:gd name="T0" fmla="*/ 18 w 68"/>
              <a:gd name="T1" fmla="*/ 13 h 61"/>
              <a:gd name="T2" fmla="*/ 18 w 68"/>
              <a:gd name="T3" fmla="*/ 0 h 61"/>
              <a:gd name="T4" fmla="*/ 0 w 68"/>
              <a:gd name="T5" fmla="*/ 31 h 61"/>
              <a:gd name="T6" fmla="*/ 18 w 68"/>
              <a:gd name="T7" fmla="*/ 61 h 61"/>
              <a:gd name="T8" fmla="*/ 18 w 68"/>
              <a:gd name="T9" fmla="*/ 48 h 61"/>
              <a:gd name="T10" fmla="*/ 36 w 68"/>
              <a:gd name="T11" fmla="*/ 48 h 61"/>
              <a:gd name="T12" fmla="*/ 46 w 68"/>
              <a:gd name="T13" fmla="*/ 42 h 61"/>
              <a:gd name="T14" fmla="*/ 68 w 68"/>
              <a:gd name="T15" fmla="*/ 4 h 61"/>
              <a:gd name="T16" fmla="*/ 53 w 68"/>
              <a:gd name="T17" fmla="*/ 13 h 61"/>
              <a:gd name="T18" fmla="*/ 18 w 68"/>
              <a:gd name="T19" fmla="*/ 13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" h="61">
                <a:moveTo>
                  <a:pt x="18" y="13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0" y="22"/>
                  <a:pt x="0" y="31"/>
                </a:cubicBezTo>
                <a:cubicBezTo>
                  <a:pt x="0" y="39"/>
                  <a:pt x="18" y="61"/>
                  <a:pt x="18" y="61"/>
                </a:cubicBezTo>
                <a:cubicBezTo>
                  <a:pt x="18" y="48"/>
                  <a:pt x="18" y="48"/>
                  <a:pt x="18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40" y="48"/>
                  <a:pt x="44" y="46"/>
                  <a:pt x="46" y="42"/>
                </a:cubicBezTo>
                <a:cubicBezTo>
                  <a:pt x="68" y="4"/>
                  <a:pt x="68" y="4"/>
                  <a:pt x="68" y="4"/>
                </a:cubicBezTo>
                <a:cubicBezTo>
                  <a:pt x="65" y="10"/>
                  <a:pt x="59" y="13"/>
                  <a:pt x="53" y="13"/>
                </a:cubicBezTo>
                <a:cubicBezTo>
                  <a:pt x="18" y="13"/>
                  <a:pt x="18" y="13"/>
                  <a:pt x="18" y="1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12" name="Freeform 22"/>
          <p:cNvSpPr/>
          <p:nvPr/>
        </p:nvSpPr>
        <p:spPr bwMode="auto">
          <a:xfrm>
            <a:off x="5501617" y="1311813"/>
            <a:ext cx="120650" cy="106363"/>
          </a:xfrm>
          <a:custGeom>
            <a:avLst/>
            <a:gdLst>
              <a:gd name="T0" fmla="*/ 36 w 54"/>
              <a:gd name="T1" fmla="*/ 7 h 47"/>
              <a:gd name="T2" fmla="*/ 24 w 54"/>
              <a:gd name="T3" fmla="*/ 0 h 47"/>
              <a:gd name="T4" fmla="*/ 12 w 54"/>
              <a:gd name="T5" fmla="*/ 7 h 47"/>
              <a:gd name="T6" fmla="*/ 4 w 54"/>
              <a:gd name="T7" fmla="*/ 22 h 47"/>
              <a:gd name="T8" fmla="*/ 12 w 54"/>
              <a:gd name="T9" fmla="*/ 36 h 47"/>
              <a:gd name="T10" fmla="*/ 0 w 54"/>
              <a:gd name="T11" fmla="*/ 42 h 47"/>
              <a:gd name="T12" fmla="*/ 36 w 54"/>
              <a:gd name="T13" fmla="*/ 42 h 47"/>
              <a:gd name="T14" fmla="*/ 54 w 54"/>
              <a:gd name="T15" fmla="*/ 12 h 47"/>
              <a:gd name="T16" fmla="*/ 42 w 54"/>
              <a:gd name="T17" fmla="*/ 18 h 47"/>
              <a:gd name="T18" fmla="*/ 36 w 54"/>
              <a:gd name="T19" fmla="*/ 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47">
                <a:moveTo>
                  <a:pt x="36" y="7"/>
                </a:moveTo>
                <a:cubicBezTo>
                  <a:pt x="33" y="3"/>
                  <a:pt x="29" y="0"/>
                  <a:pt x="24" y="0"/>
                </a:cubicBezTo>
                <a:cubicBezTo>
                  <a:pt x="19" y="0"/>
                  <a:pt x="14" y="3"/>
                  <a:pt x="12" y="7"/>
                </a:cubicBezTo>
                <a:cubicBezTo>
                  <a:pt x="12" y="7"/>
                  <a:pt x="8" y="14"/>
                  <a:pt x="4" y="22"/>
                </a:cubicBezTo>
                <a:cubicBezTo>
                  <a:pt x="12" y="36"/>
                  <a:pt x="12" y="36"/>
                  <a:pt x="12" y="36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28" y="47"/>
                  <a:pt x="36" y="42"/>
                </a:cubicBezTo>
                <a:cubicBezTo>
                  <a:pt x="44" y="38"/>
                  <a:pt x="54" y="12"/>
                  <a:pt x="54" y="12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8"/>
                  <a:pt x="38" y="10"/>
                  <a:pt x="36" y="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13" name="Freeform 23"/>
          <p:cNvSpPr/>
          <p:nvPr/>
        </p:nvSpPr>
        <p:spPr bwMode="auto">
          <a:xfrm>
            <a:off x="5561943" y="1408650"/>
            <a:ext cx="111125" cy="107950"/>
          </a:xfrm>
          <a:custGeom>
            <a:avLst/>
            <a:gdLst>
              <a:gd name="T0" fmla="*/ 46 w 49"/>
              <a:gd name="T1" fmla="*/ 41 h 48"/>
              <a:gd name="T2" fmla="*/ 46 w 49"/>
              <a:gd name="T3" fmla="*/ 27 h 48"/>
              <a:gd name="T4" fmla="*/ 31 w 49"/>
              <a:gd name="T5" fmla="*/ 0 h 48"/>
              <a:gd name="T6" fmla="*/ 0 w 49"/>
              <a:gd name="T7" fmla="*/ 18 h 48"/>
              <a:gd name="T8" fmla="*/ 18 w 49"/>
              <a:gd name="T9" fmla="*/ 48 h 48"/>
              <a:gd name="T10" fmla="*/ 34 w 49"/>
              <a:gd name="T11" fmla="*/ 48 h 48"/>
              <a:gd name="T12" fmla="*/ 46 w 49"/>
              <a:gd name="T13" fmla="*/ 4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" h="48">
                <a:moveTo>
                  <a:pt x="46" y="41"/>
                </a:moveTo>
                <a:cubicBezTo>
                  <a:pt x="49" y="37"/>
                  <a:pt x="49" y="32"/>
                  <a:pt x="46" y="27"/>
                </a:cubicBezTo>
                <a:cubicBezTo>
                  <a:pt x="46" y="27"/>
                  <a:pt x="37" y="12"/>
                  <a:pt x="31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8" y="48"/>
                  <a:pt x="18" y="48"/>
                  <a:pt x="18" y="48"/>
                </a:cubicBezTo>
                <a:cubicBezTo>
                  <a:pt x="26" y="48"/>
                  <a:pt x="34" y="48"/>
                  <a:pt x="34" y="48"/>
                </a:cubicBezTo>
                <a:cubicBezTo>
                  <a:pt x="39" y="48"/>
                  <a:pt x="44" y="46"/>
                  <a:pt x="46" y="4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14" name="Freeform 24"/>
          <p:cNvSpPr/>
          <p:nvPr/>
        </p:nvSpPr>
        <p:spPr bwMode="auto">
          <a:xfrm>
            <a:off x="5334930" y="1422935"/>
            <a:ext cx="119062" cy="171450"/>
          </a:xfrm>
          <a:custGeom>
            <a:avLst/>
            <a:gdLst>
              <a:gd name="T0" fmla="*/ 42 w 53"/>
              <a:gd name="T1" fmla="*/ 28 h 76"/>
              <a:gd name="T2" fmla="*/ 53 w 53"/>
              <a:gd name="T3" fmla="*/ 35 h 76"/>
              <a:gd name="T4" fmla="*/ 35 w 53"/>
              <a:gd name="T5" fmla="*/ 4 h 76"/>
              <a:gd name="T6" fmla="*/ 0 w 53"/>
              <a:gd name="T7" fmla="*/ 4 h 76"/>
              <a:gd name="T8" fmla="*/ 11 w 53"/>
              <a:gd name="T9" fmla="*/ 11 h 76"/>
              <a:gd name="T10" fmla="*/ 2 w 53"/>
              <a:gd name="T11" fmla="*/ 26 h 76"/>
              <a:gd name="T12" fmla="*/ 2 w 53"/>
              <a:gd name="T13" fmla="*/ 38 h 76"/>
              <a:gd name="T14" fmla="*/ 24 w 53"/>
              <a:gd name="T15" fmla="*/ 76 h 76"/>
              <a:gd name="T16" fmla="*/ 24 w 53"/>
              <a:gd name="T17" fmla="*/ 58 h 76"/>
              <a:gd name="T18" fmla="*/ 42 w 53"/>
              <a:gd name="T19" fmla="*/ 2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76">
                <a:moveTo>
                  <a:pt x="42" y="28"/>
                </a:move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43" y="9"/>
                  <a:pt x="35" y="4"/>
                </a:cubicBezTo>
                <a:cubicBezTo>
                  <a:pt x="28" y="0"/>
                  <a:pt x="0" y="4"/>
                  <a:pt x="0" y="4"/>
                </a:cubicBezTo>
                <a:cubicBezTo>
                  <a:pt x="11" y="11"/>
                  <a:pt x="11" y="11"/>
                  <a:pt x="11" y="11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30"/>
                  <a:pt x="0" y="34"/>
                  <a:pt x="2" y="38"/>
                </a:cubicBezTo>
                <a:cubicBezTo>
                  <a:pt x="24" y="76"/>
                  <a:pt x="24" y="76"/>
                  <a:pt x="24" y="76"/>
                </a:cubicBezTo>
                <a:cubicBezTo>
                  <a:pt x="21" y="71"/>
                  <a:pt x="21" y="64"/>
                  <a:pt x="24" y="58"/>
                </a:cubicBezTo>
                <a:lnTo>
                  <a:pt x="42" y="2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15" name="Freeform 25"/>
          <p:cNvSpPr/>
          <p:nvPr/>
        </p:nvSpPr>
        <p:spPr bwMode="auto">
          <a:xfrm>
            <a:off x="5390492" y="1526125"/>
            <a:ext cx="104775" cy="80963"/>
          </a:xfrm>
          <a:custGeom>
            <a:avLst/>
            <a:gdLst>
              <a:gd name="T0" fmla="*/ 2 w 46"/>
              <a:gd name="T1" fmla="*/ 29 h 36"/>
              <a:gd name="T2" fmla="*/ 14 w 46"/>
              <a:gd name="T3" fmla="*/ 36 h 36"/>
              <a:gd name="T4" fmla="*/ 46 w 46"/>
              <a:gd name="T5" fmla="*/ 36 h 36"/>
              <a:gd name="T6" fmla="*/ 46 w 46"/>
              <a:gd name="T7" fmla="*/ 0 h 36"/>
              <a:gd name="T8" fmla="*/ 10 w 46"/>
              <a:gd name="T9" fmla="*/ 0 h 36"/>
              <a:gd name="T10" fmla="*/ 2 w 46"/>
              <a:gd name="T11" fmla="*/ 15 h 36"/>
              <a:gd name="T12" fmla="*/ 2 w 46"/>
              <a:gd name="T13" fmla="*/ 29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36">
                <a:moveTo>
                  <a:pt x="2" y="29"/>
                </a:moveTo>
                <a:cubicBezTo>
                  <a:pt x="5" y="33"/>
                  <a:pt x="9" y="36"/>
                  <a:pt x="14" y="36"/>
                </a:cubicBezTo>
                <a:cubicBezTo>
                  <a:pt x="14" y="36"/>
                  <a:pt x="32" y="36"/>
                  <a:pt x="46" y="36"/>
                </a:cubicBezTo>
                <a:cubicBezTo>
                  <a:pt x="46" y="0"/>
                  <a:pt x="46" y="0"/>
                  <a:pt x="4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6" y="8"/>
                  <a:pt x="2" y="15"/>
                  <a:pt x="2" y="15"/>
                </a:cubicBezTo>
                <a:cubicBezTo>
                  <a:pt x="0" y="19"/>
                  <a:pt x="0" y="24"/>
                  <a:pt x="2" y="2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16" name="Freeform 26"/>
          <p:cNvSpPr/>
          <p:nvPr/>
        </p:nvSpPr>
        <p:spPr bwMode="auto">
          <a:xfrm>
            <a:off x="5390493" y="1305461"/>
            <a:ext cx="165100" cy="123825"/>
          </a:xfrm>
          <a:custGeom>
            <a:avLst/>
            <a:gdLst>
              <a:gd name="T0" fmla="*/ 0 w 73"/>
              <a:gd name="T1" fmla="*/ 38 h 55"/>
              <a:gd name="T2" fmla="*/ 31 w 73"/>
              <a:gd name="T3" fmla="*/ 55 h 55"/>
              <a:gd name="T4" fmla="*/ 58 w 73"/>
              <a:gd name="T5" fmla="*/ 9 h 55"/>
              <a:gd name="T6" fmla="*/ 73 w 73"/>
              <a:gd name="T7" fmla="*/ 0 h 55"/>
              <a:gd name="T8" fmla="*/ 29 w 73"/>
              <a:gd name="T9" fmla="*/ 0 h 55"/>
              <a:gd name="T10" fmla="*/ 19 w 73"/>
              <a:gd name="T11" fmla="*/ 6 h 55"/>
              <a:gd name="T12" fmla="*/ 0 w 73"/>
              <a:gd name="T13" fmla="*/ 3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" h="55">
                <a:moveTo>
                  <a:pt x="0" y="38"/>
                </a:moveTo>
                <a:cubicBezTo>
                  <a:pt x="31" y="55"/>
                  <a:pt x="31" y="55"/>
                  <a:pt x="31" y="55"/>
                </a:cubicBezTo>
                <a:cubicBezTo>
                  <a:pt x="31" y="55"/>
                  <a:pt x="54" y="16"/>
                  <a:pt x="58" y="9"/>
                </a:cubicBezTo>
                <a:cubicBezTo>
                  <a:pt x="61" y="3"/>
                  <a:pt x="67" y="0"/>
                  <a:pt x="73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5" y="0"/>
                  <a:pt x="21" y="2"/>
                  <a:pt x="19" y="6"/>
                </a:cubicBezTo>
                <a:cubicBezTo>
                  <a:pt x="15" y="12"/>
                  <a:pt x="0" y="38"/>
                  <a:pt x="0" y="3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17" name="Freeform 27"/>
          <p:cNvSpPr>
            <a:spLocks noEditPoints="1"/>
          </p:cNvSpPr>
          <p:nvPr/>
        </p:nvSpPr>
        <p:spPr bwMode="auto">
          <a:xfrm>
            <a:off x="5954055" y="1295935"/>
            <a:ext cx="396875" cy="331788"/>
          </a:xfrm>
          <a:custGeom>
            <a:avLst/>
            <a:gdLst>
              <a:gd name="T0" fmla="*/ 95 w 176"/>
              <a:gd name="T1" fmla="*/ 0 h 147"/>
              <a:gd name="T2" fmla="*/ 81 w 176"/>
              <a:gd name="T3" fmla="*/ 14 h 147"/>
              <a:gd name="T4" fmla="*/ 95 w 176"/>
              <a:gd name="T5" fmla="*/ 29 h 147"/>
              <a:gd name="T6" fmla="*/ 110 w 176"/>
              <a:gd name="T7" fmla="*/ 14 h 147"/>
              <a:gd name="T8" fmla="*/ 95 w 176"/>
              <a:gd name="T9" fmla="*/ 0 h 147"/>
              <a:gd name="T10" fmla="*/ 28 w 176"/>
              <a:gd name="T11" fmla="*/ 6 h 147"/>
              <a:gd name="T12" fmla="*/ 20 w 176"/>
              <a:gd name="T13" fmla="*/ 12 h 147"/>
              <a:gd name="T14" fmla="*/ 14 w 176"/>
              <a:gd name="T15" fmla="*/ 36 h 147"/>
              <a:gd name="T16" fmla="*/ 9 w 176"/>
              <a:gd name="T17" fmla="*/ 32 h 147"/>
              <a:gd name="T18" fmla="*/ 6 w 176"/>
              <a:gd name="T19" fmla="*/ 32 h 147"/>
              <a:gd name="T20" fmla="*/ 4 w 176"/>
              <a:gd name="T21" fmla="*/ 34 h 147"/>
              <a:gd name="T22" fmla="*/ 5 w 176"/>
              <a:gd name="T23" fmla="*/ 37 h 147"/>
              <a:gd name="T24" fmla="*/ 12 w 176"/>
              <a:gd name="T25" fmla="*/ 43 h 147"/>
              <a:gd name="T26" fmla="*/ 14 w 176"/>
              <a:gd name="T27" fmla="*/ 49 h 147"/>
              <a:gd name="T28" fmla="*/ 16 w 176"/>
              <a:gd name="T29" fmla="*/ 51 h 147"/>
              <a:gd name="T30" fmla="*/ 12 w 176"/>
              <a:gd name="T31" fmla="*/ 55 h 147"/>
              <a:gd name="T32" fmla="*/ 10 w 176"/>
              <a:gd name="T33" fmla="*/ 61 h 147"/>
              <a:gd name="T34" fmla="*/ 10 w 176"/>
              <a:gd name="T35" fmla="*/ 98 h 147"/>
              <a:gd name="T36" fmla="*/ 1 w 176"/>
              <a:gd name="T37" fmla="*/ 134 h 147"/>
              <a:gd name="T38" fmla="*/ 3 w 176"/>
              <a:gd name="T39" fmla="*/ 143 h 147"/>
              <a:gd name="T40" fmla="*/ 12 w 176"/>
              <a:gd name="T41" fmla="*/ 145 h 147"/>
              <a:gd name="T42" fmla="*/ 18 w 176"/>
              <a:gd name="T43" fmla="*/ 139 h 147"/>
              <a:gd name="T44" fmla="*/ 28 w 176"/>
              <a:gd name="T45" fmla="*/ 102 h 147"/>
              <a:gd name="T46" fmla="*/ 28 w 176"/>
              <a:gd name="T47" fmla="*/ 100 h 147"/>
              <a:gd name="T48" fmla="*/ 28 w 176"/>
              <a:gd name="T49" fmla="*/ 72 h 147"/>
              <a:gd name="T50" fmla="*/ 49 w 176"/>
              <a:gd name="T51" fmla="*/ 98 h 147"/>
              <a:gd name="T52" fmla="*/ 31 w 176"/>
              <a:gd name="T53" fmla="*/ 133 h 147"/>
              <a:gd name="T54" fmla="*/ 35 w 176"/>
              <a:gd name="T55" fmla="*/ 145 h 147"/>
              <a:gd name="T56" fmla="*/ 47 w 176"/>
              <a:gd name="T57" fmla="*/ 141 h 147"/>
              <a:gd name="T58" fmla="*/ 68 w 176"/>
              <a:gd name="T59" fmla="*/ 101 h 147"/>
              <a:gd name="T60" fmla="*/ 67 w 176"/>
              <a:gd name="T61" fmla="*/ 91 h 147"/>
              <a:gd name="T62" fmla="*/ 63 w 176"/>
              <a:gd name="T63" fmla="*/ 86 h 147"/>
              <a:gd name="T64" fmla="*/ 64 w 176"/>
              <a:gd name="T65" fmla="*/ 85 h 147"/>
              <a:gd name="T66" fmla="*/ 64 w 176"/>
              <a:gd name="T67" fmla="*/ 85 h 147"/>
              <a:gd name="T68" fmla="*/ 106 w 176"/>
              <a:gd name="T69" fmla="*/ 118 h 147"/>
              <a:gd name="T70" fmla="*/ 67 w 176"/>
              <a:gd name="T71" fmla="*/ 145 h 147"/>
              <a:gd name="T72" fmla="*/ 176 w 176"/>
              <a:gd name="T73" fmla="*/ 145 h 147"/>
              <a:gd name="T74" fmla="*/ 125 w 176"/>
              <a:gd name="T75" fmla="*/ 105 h 147"/>
              <a:gd name="T76" fmla="*/ 111 w 176"/>
              <a:gd name="T77" fmla="*/ 114 h 147"/>
              <a:gd name="T78" fmla="*/ 67 w 176"/>
              <a:gd name="T79" fmla="*/ 79 h 147"/>
              <a:gd name="T80" fmla="*/ 87 w 176"/>
              <a:gd name="T81" fmla="*/ 42 h 147"/>
              <a:gd name="T82" fmla="*/ 87 w 176"/>
              <a:gd name="T83" fmla="*/ 34 h 147"/>
              <a:gd name="T84" fmla="*/ 70 w 176"/>
              <a:gd name="T85" fmla="*/ 10 h 147"/>
              <a:gd name="T86" fmla="*/ 63 w 176"/>
              <a:gd name="T87" fmla="*/ 6 h 147"/>
              <a:gd name="T88" fmla="*/ 28 w 176"/>
              <a:gd name="T89" fmla="*/ 6 h 147"/>
              <a:gd name="T90" fmla="*/ 34 w 176"/>
              <a:gd name="T91" fmla="*/ 21 h 147"/>
              <a:gd name="T92" fmla="*/ 45 w 176"/>
              <a:gd name="T93" fmla="*/ 22 h 147"/>
              <a:gd name="T94" fmla="*/ 31 w 176"/>
              <a:gd name="T95" fmla="*/ 36 h 147"/>
              <a:gd name="T96" fmla="*/ 34 w 176"/>
              <a:gd name="T97" fmla="*/ 21 h 147"/>
              <a:gd name="T98" fmla="*/ 64 w 176"/>
              <a:gd name="T99" fmla="*/ 52 h 147"/>
              <a:gd name="T100" fmla="*/ 54 w 176"/>
              <a:gd name="T101" fmla="*/ 68 h 147"/>
              <a:gd name="T102" fmla="*/ 47 w 176"/>
              <a:gd name="T103" fmla="*/ 63 h 147"/>
              <a:gd name="T104" fmla="*/ 64 w 176"/>
              <a:gd name="T105" fmla="*/ 52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47">
                <a:moveTo>
                  <a:pt x="95" y="0"/>
                </a:moveTo>
                <a:cubicBezTo>
                  <a:pt x="87" y="0"/>
                  <a:pt x="81" y="6"/>
                  <a:pt x="81" y="14"/>
                </a:cubicBezTo>
                <a:cubicBezTo>
                  <a:pt x="81" y="23"/>
                  <a:pt x="87" y="29"/>
                  <a:pt x="95" y="29"/>
                </a:cubicBezTo>
                <a:cubicBezTo>
                  <a:pt x="103" y="29"/>
                  <a:pt x="110" y="23"/>
                  <a:pt x="110" y="14"/>
                </a:cubicBezTo>
                <a:cubicBezTo>
                  <a:pt x="110" y="6"/>
                  <a:pt x="103" y="0"/>
                  <a:pt x="95" y="0"/>
                </a:cubicBezTo>
                <a:close/>
                <a:moveTo>
                  <a:pt x="28" y="6"/>
                </a:moveTo>
                <a:cubicBezTo>
                  <a:pt x="24" y="6"/>
                  <a:pt x="21" y="8"/>
                  <a:pt x="20" y="12"/>
                </a:cubicBezTo>
                <a:cubicBezTo>
                  <a:pt x="14" y="36"/>
                  <a:pt x="14" y="36"/>
                  <a:pt x="14" y="36"/>
                </a:cubicBezTo>
                <a:cubicBezTo>
                  <a:pt x="9" y="32"/>
                  <a:pt x="9" y="32"/>
                  <a:pt x="9" y="32"/>
                </a:cubicBezTo>
                <a:cubicBezTo>
                  <a:pt x="8" y="32"/>
                  <a:pt x="7" y="32"/>
                  <a:pt x="6" y="32"/>
                </a:cubicBezTo>
                <a:cubicBezTo>
                  <a:pt x="5" y="32"/>
                  <a:pt x="4" y="33"/>
                  <a:pt x="4" y="34"/>
                </a:cubicBezTo>
                <a:cubicBezTo>
                  <a:pt x="3" y="35"/>
                  <a:pt x="4" y="37"/>
                  <a:pt x="5" y="37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5"/>
                  <a:pt x="13" y="47"/>
                  <a:pt x="14" y="49"/>
                </a:cubicBezTo>
                <a:cubicBezTo>
                  <a:pt x="15" y="50"/>
                  <a:pt x="16" y="50"/>
                  <a:pt x="16" y="51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6"/>
                  <a:pt x="10" y="59"/>
                  <a:pt x="10" y="61"/>
                </a:cubicBezTo>
                <a:cubicBezTo>
                  <a:pt x="10" y="61"/>
                  <a:pt x="10" y="96"/>
                  <a:pt x="10" y="98"/>
                </a:cubicBezTo>
                <a:cubicBezTo>
                  <a:pt x="1" y="134"/>
                  <a:pt x="1" y="134"/>
                  <a:pt x="1" y="134"/>
                </a:cubicBezTo>
                <a:cubicBezTo>
                  <a:pt x="0" y="137"/>
                  <a:pt x="1" y="141"/>
                  <a:pt x="3" y="143"/>
                </a:cubicBezTo>
                <a:cubicBezTo>
                  <a:pt x="5" y="145"/>
                  <a:pt x="9" y="146"/>
                  <a:pt x="12" y="145"/>
                </a:cubicBezTo>
                <a:cubicBezTo>
                  <a:pt x="15" y="144"/>
                  <a:pt x="17" y="142"/>
                  <a:pt x="18" y="139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8" y="101"/>
                  <a:pt x="28" y="100"/>
                  <a:pt x="28" y="100"/>
                </a:cubicBezTo>
                <a:cubicBezTo>
                  <a:pt x="28" y="100"/>
                  <a:pt x="28" y="82"/>
                  <a:pt x="28" y="72"/>
                </a:cubicBezTo>
                <a:cubicBezTo>
                  <a:pt x="49" y="98"/>
                  <a:pt x="49" y="98"/>
                  <a:pt x="49" y="98"/>
                </a:cubicBezTo>
                <a:cubicBezTo>
                  <a:pt x="31" y="133"/>
                  <a:pt x="31" y="133"/>
                  <a:pt x="31" y="133"/>
                </a:cubicBezTo>
                <a:cubicBezTo>
                  <a:pt x="29" y="137"/>
                  <a:pt x="31" y="143"/>
                  <a:pt x="35" y="145"/>
                </a:cubicBezTo>
                <a:cubicBezTo>
                  <a:pt x="39" y="147"/>
                  <a:pt x="45" y="146"/>
                  <a:pt x="47" y="141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70" y="98"/>
                  <a:pt x="69" y="94"/>
                  <a:pt x="67" y="91"/>
                </a:cubicBezTo>
                <a:cubicBezTo>
                  <a:pt x="63" y="86"/>
                  <a:pt x="63" y="86"/>
                  <a:pt x="63" y="86"/>
                </a:cubicBezTo>
                <a:cubicBezTo>
                  <a:pt x="64" y="86"/>
                  <a:pt x="64" y="86"/>
                  <a:pt x="64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106" y="118"/>
                  <a:pt x="106" y="118"/>
                  <a:pt x="106" y="118"/>
                </a:cubicBezTo>
                <a:cubicBezTo>
                  <a:pt x="67" y="145"/>
                  <a:pt x="67" y="145"/>
                  <a:pt x="67" y="145"/>
                </a:cubicBezTo>
                <a:cubicBezTo>
                  <a:pt x="176" y="145"/>
                  <a:pt x="176" y="145"/>
                  <a:pt x="176" y="145"/>
                </a:cubicBezTo>
                <a:cubicBezTo>
                  <a:pt x="125" y="105"/>
                  <a:pt x="125" y="105"/>
                  <a:pt x="125" y="105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67" y="79"/>
                  <a:pt x="67" y="79"/>
                  <a:pt x="67" y="79"/>
                </a:cubicBezTo>
                <a:cubicBezTo>
                  <a:pt x="87" y="42"/>
                  <a:pt x="87" y="42"/>
                  <a:pt x="87" y="42"/>
                </a:cubicBezTo>
                <a:cubicBezTo>
                  <a:pt x="89" y="40"/>
                  <a:pt x="88" y="36"/>
                  <a:pt x="87" y="34"/>
                </a:cubicBezTo>
                <a:cubicBezTo>
                  <a:pt x="70" y="10"/>
                  <a:pt x="70" y="10"/>
                  <a:pt x="70" y="10"/>
                </a:cubicBezTo>
                <a:cubicBezTo>
                  <a:pt x="69" y="7"/>
                  <a:pt x="66" y="6"/>
                  <a:pt x="63" y="6"/>
                </a:cubicBezTo>
                <a:cubicBezTo>
                  <a:pt x="28" y="6"/>
                  <a:pt x="28" y="6"/>
                  <a:pt x="28" y="6"/>
                </a:cubicBezTo>
                <a:close/>
                <a:moveTo>
                  <a:pt x="34" y="21"/>
                </a:moveTo>
                <a:cubicBezTo>
                  <a:pt x="45" y="22"/>
                  <a:pt x="45" y="22"/>
                  <a:pt x="45" y="22"/>
                </a:cubicBezTo>
                <a:cubicBezTo>
                  <a:pt x="31" y="36"/>
                  <a:pt x="31" y="36"/>
                  <a:pt x="31" y="36"/>
                </a:cubicBezTo>
                <a:lnTo>
                  <a:pt x="34" y="21"/>
                </a:lnTo>
                <a:close/>
                <a:moveTo>
                  <a:pt x="64" y="52"/>
                </a:moveTo>
                <a:cubicBezTo>
                  <a:pt x="54" y="68"/>
                  <a:pt x="54" y="68"/>
                  <a:pt x="54" y="68"/>
                </a:cubicBezTo>
                <a:cubicBezTo>
                  <a:pt x="47" y="63"/>
                  <a:pt x="47" y="63"/>
                  <a:pt x="47" y="63"/>
                </a:cubicBezTo>
                <a:lnTo>
                  <a:pt x="64" y="5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18" name="Freeform 28"/>
          <p:cNvSpPr/>
          <p:nvPr/>
        </p:nvSpPr>
        <p:spPr bwMode="auto">
          <a:xfrm>
            <a:off x="6596993" y="1457863"/>
            <a:ext cx="166687" cy="147638"/>
          </a:xfrm>
          <a:custGeom>
            <a:avLst/>
            <a:gdLst>
              <a:gd name="T0" fmla="*/ 4 w 74"/>
              <a:gd name="T1" fmla="*/ 27 h 65"/>
              <a:gd name="T2" fmla="*/ 25 w 74"/>
              <a:gd name="T3" fmla="*/ 6 h 65"/>
              <a:gd name="T4" fmla="*/ 34 w 74"/>
              <a:gd name="T5" fmla="*/ 15 h 65"/>
              <a:gd name="T6" fmla="*/ 23 w 74"/>
              <a:gd name="T7" fmla="*/ 26 h 65"/>
              <a:gd name="T8" fmla="*/ 65 w 74"/>
              <a:gd name="T9" fmla="*/ 26 h 65"/>
              <a:gd name="T10" fmla="*/ 64 w 74"/>
              <a:gd name="T11" fmla="*/ 39 h 65"/>
              <a:gd name="T12" fmla="*/ 23 w 74"/>
              <a:gd name="T13" fmla="*/ 39 h 65"/>
              <a:gd name="T14" fmla="*/ 34 w 74"/>
              <a:gd name="T15" fmla="*/ 50 h 65"/>
              <a:gd name="T16" fmla="*/ 25 w 74"/>
              <a:gd name="T17" fmla="*/ 59 h 65"/>
              <a:gd name="T18" fmla="*/ 4 w 74"/>
              <a:gd name="T19" fmla="*/ 38 h 65"/>
              <a:gd name="T20" fmla="*/ 4 w 74"/>
              <a:gd name="T21" fmla="*/ 2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" h="65">
                <a:moveTo>
                  <a:pt x="4" y="27"/>
                </a:moveTo>
                <a:cubicBezTo>
                  <a:pt x="25" y="6"/>
                  <a:pt x="25" y="6"/>
                  <a:pt x="25" y="6"/>
                </a:cubicBezTo>
                <a:cubicBezTo>
                  <a:pt x="31" y="0"/>
                  <a:pt x="40" y="9"/>
                  <a:pt x="34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74" y="26"/>
                  <a:pt x="74" y="39"/>
                  <a:pt x="64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34" y="50"/>
                  <a:pt x="34" y="50"/>
                  <a:pt x="34" y="50"/>
                </a:cubicBezTo>
                <a:cubicBezTo>
                  <a:pt x="40" y="56"/>
                  <a:pt x="31" y="65"/>
                  <a:pt x="25" y="59"/>
                </a:cubicBezTo>
                <a:cubicBezTo>
                  <a:pt x="4" y="38"/>
                  <a:pt x="4" y="38"/>
                  <a:pt x="4" y="38"/>
                </a:cubicBezTo>
                <a:cubicBezTo>
                  <a:pt x="1" y="35"/>
                  <a:pt x="0" y="30"/>
                  <a:pt x="4" y="2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19" name="Oval 29"/>
          <p:cNvSpPr>
            <a:spLocks noChangeArrowheads="1"/>
          </p:cNvSpPr>
          <p:nvPr/>
        </p:nvSpPr>
        <p:spPr bwMode="auto">
          <a:xfrm>
            <a:off x="6728755" y="1318163"/>
            <a:ext cx="53975" cy="5397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20" name="Freeform 30"/>
          <p:cNvSpPr/>
          <p:nvPr/>
        </p:nvSpPr>
        <p:spPr bwMode="auto">
          <a:xfrm>
            <a:off x="6687480" y="1353088"/>
            <a:ext cx="317500" cy="258763"/>
          </a:xfrm>
          <a:custGeom>
            <a:avLst/>
            <a:gdLst>
              <a:gd name="T0" fmla="*/ 135 w 141"/>
              <a:gd name="T1" fmla="*/ 60 h 115"/>
              <a:gd name="T2" fmla="*/ 133 w 141"/>
              <a:gd name="T3" fmla="*/ 60 h 115"/>
              <a:gd name="T4" fmla="*/ 105 w 141"/>
              <a:gd name="T5" fmla="*/ 60 h 115"/>
              <a:gd name="T6" fmla="*/ 64 w 141"/>
              <a:gd name="T7" fmla="*/ 12 h 115"/>
              <a:gd name="T8" fmla="*/ 75 w 141"/>
              <a:gd name="T9" fmla="*/ 12 h 115"/>
              <a:gd name="T10" fmla="*/ 93 w 141"/>
              <a:gd name="T11" fmla="*/ 34 h 115"/>
              <a:gd name="T12" fmla="*/ 98 w 141"/>
              <a:gd name="T13" fmla="*/ 36 h 115"/>
              <a:gd name="T14" fmla="*/ 104 w 141"/>
              <a:gd name="T15" fmla="*/ 30 h 115"/>
              <a:gd name="T16" fmla="*/ 102 w 141"/>
              <a:gd name="T17" fmla="*/ 25 h 115"/>
              <a:gd name="T18" fmla="*/ 82 w 141"/>
              <a:gd name="T19" fmla="*/ 2 h 115"/>
              <a:gd name="T20" fmla="*/ 77 w 141"/>
              <a:gd name="T21" fmla="*/ 0 h 115"/>
              <a:gd name="T22" fmla="*/ 48 w 141"/>
              <a:gd name="T23" fmla="*/ 0 h 115"/>
              <a:gd name="T24" fmla="*/ 28 w 141"/>
              <a:gd name="T25" fmla="*/ 15 h 115"/>
              <a:gd name="T26" fmla="*/ 28 w 141"/>
              <a:gd name="T27" fmla="*/ 32 h 115"/>
              <a:gd name="T28" fmla="*/ 6 w 141"/>
              <a:gd name="T29" fmla="*/ 32 h 115"/>
              <a:gd name="T30" fmla="*/ 2 w 141"/>
              <a:gd name="T31" fmla="*/ 34 h 115"/>
              <a:gd name="T32" fmla="*/ 2 w 141"/>
              <a:gd name="T33" fmla="*/ 43 h 115"/>
              <a:gd name="T34" fmla="*/ 6 w 141"/>
              <a:gd name="T35" fmla="*/ 45 h 115"/>
              <a:gd name="T36" fmla="*/ 32 w 141"/>
              <a:gd name="T37" fmla="*/ 45 h 115"/>
              <a:gd name="T38" fmla="*/ 40 w 141"/>
              <a:gd name="T39" fmla="*/ 38 h 115"/>
              <a:gd name="T40" fmla="*/ 40 w 141"/>
              <a:gd name="T41" fmla="*/ 27 h 115"/>
              <a:gd name="T42" fmla="*/ 55 w 141"/>
              <a:gd name="T43" fmla="*/ 45 h 115"/>
              <a:gd name="T44" fmla="*/ 41 w 141"/>
              <a:gd name="T45" fmla="*/ 59 h 115"/>
              <a:gd name="T46" fmla="*/ 40 w 141"/>
              <a:gd name="T47" fmla="*/ 69 h 115"/>
              <a:gd name="T48" fmla="*/ 49 w 141"/>
              <a:gd name="T49" fmla="*/ 109 h 115"/>
              <a:gd name="T50" fmla="*/ 57 w 141"/>
              <a:gd name="T51" fmla="*/ 115 h 115"/>
              <a:gd name="T52" fmla="*/ 64 w 141"/>
              <a:gd name="T53" fmla="*/ 108 h 115"/>
              <a:gd name="T54" fmla="*/ 64 w 141"/>
              <a:gd name="T55" fmla="*/ 106 h 115"/>
              <a:gd name="T56" fmla="*/ 57 w 141"/>
              <a:gd name="T57" fmla="*/ 72 h 115"/>
              <a:gd name="T58" fmla="*/ 75 w 141"/>
              <a:gd name="T59" fmla="*/ 54 h 115"/>
              <a:gd name="T60" fmla="*/ 91 w 141"/>
              <a:gd name="T61" fmla="*/ 72 h 115"/>
              <a:gd name="T62" fmla="*/ 101 w 141"/>
              <a:gd name="T63" fmla="*/ 75 h 115"/>
              <a:gd name="T64" fmla="*/ 133 w 141"/>
              <a:gd name="T65" fmla="*/ 75 h 115"/>
              <a:gd name="T66" fmla="*/ 141 w 141"/>
              <a:gd name="T67" fmla="*/ 69 h 115"/>
              <a:gd name="T68" fmla="*/ 135 w 141"/>
              <a:gd name="T69" fmla="*/ 6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1" h="115">
                <a:moveTo>
                  <a:pt x="135" y="60"/>
                </a:moveTo>
                <a:cubicBezTo>
                  <a:pt x="134" y="60"/>
                  <a:pt x="133" y="60"/>
                  <a:pt x="133" y="60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64" y="12"/>
                  <a:pt x="64" y="12"/>
                  <a:pt x="64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93" y="34"/>
                  <a:pt x="93" y="34"/>
                  <a:pt x="93" y="34"/>
                </a:cubicBezTo>
                <a:cubicBezTo>
                  <a:pt x="94" y="35"/>
                  <a:pt x="96" y="36"/>
                  <a:pt x="98" y="36"/>
                </a:cubicBezTo>
                <a:cubicBezTo>
                  <a:pt x="101" y="36"/>
                  <a:pt x="104" y="33"/>
                  <a:pt x="104" y="30"/>
                </a:cubicBezTo>
                <a:cubicBezTo>
                  <a:pt x="104" y="28"/>
                  <a:pt x="103" y="26"/>
                  <a:pt x="102" y="25"/>
                </a:cubicBezTo>
                <a:cubicBezTo>
                  <a:pt x="82" y="2"/>
                  <a:pt x="82" y="2"/>
                  <a:pt x="82" y="2"/>
                </a:cubicBezTo>
                <a:cubicBezTo>
                  <a:pt x="81" y="1"/>
                  <a:pt x="79" y="0"/>
                  <a:pt x="77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29" y="14"/>
                  <a:pt x="28" y="15"/>
                </a:cubicBezTo>
                <a:cubicBezTo>
                  <a:pt x="28" y="32"/>
                  <a:pt x="28" y="32"/>
                  <a:pt x="28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5" y="32"/>
                  <a:pt x="3" y="33"/>
                  <a:pt x="2" y="34"/>
                </a:cubicBezTo>
                <a:cubicBezTo>
                  <a:pt x="0" y="36"/>
                  <a:pt x="0" y="40"/>
                  <a:pt x="2" y="43"/>
                </a:cubicBezTo>
                <a:cubicBezTo>
                  <a:pt x="3" y="44"/>
                  <a:pt x="5" y="44"/>
                  <a:pt x="6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40" y="44"/>
                  <a:pt x="40" y="38"/>
                  <a:pt x="40" y="38"/>
                </a:cubicBezTo>
                <a:cubicBezTo>
                  <a:pt x="40" y="27"/>
                  <a:pt x="40" y="27"/>
                  <a:pt x="40" y="27"/>
                </a:cubicBezTo>
                <a:cubicBezTo>
                  <a:pt x="55" y="45"/>
                  <a:pt x="55" y="45"/>
                  <a:pt x="55" y="45"/>
                </a:cubicBezTo>
                <a:cubicBezTo>
                  <a:pt x="41" y="59"/>
                  <a:pt x="41" y="59"/>
                  <a:pt x="41" y="59"/>
                </a:cubicBezTo>
                <a:cubicBezTo>
                  <a:pt x="41" y="59"/>
                  <a:pt x="38" y="62"/>
                  <a:pt x="40" y="6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50" y="113"/>
                  <a:pt x="53" y="115"/>
                  <a:pt x="57" y="115"/>
                </a:cubicBezTo>
                <a:cubicBezTo>
                  <a:pt x="61" y="115"/>
                  <a:pt x="64" y="112"/>
                  <a:pt x="64" y="108"/>
                </a:cubicBezTo>
                <a:cubicBezTo>
                  <a:pt x="64" y="107"/>
                  <a:pt x="64" y="106"/>
                  <a:pt x="64" y="106"/>
                </a:cubicBezTo>
                <a:cubicBezTo>
                  <a:pt x="57" y="72"/>
                  <a:pt x="57" y="72"/>
                  <a:pt x="57" y="72"/>
                </a:cubicBezTo>
                <a:cubicBezTo>
                  <a:pt x="75" y="54"/>
                  <a:pt x="75" y="54"/>
                  <a:pt x="75" y="54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4" y="75"/>
                  <a:pt x="101" y="75"/>
                </a:cubicBezTo>
                <a:cubicBezTo>
                  <a:pt x="133" y="75"/>
                  <a:pt x="133" y="75"/>
                  <a:pt x="133" y="75"/>
                </a:cubicBezTo>
                <a:cubicBezTo>
                  <a:pt x="136" y="75"/>
                  <a:pt x="140" y="73"/>
                  <a:pt x="141" y="69"/>
                </a:cubicBezTo>
                <a:cubicBezTo>
                  <a:pt x="141" y="65"/>
                  <a:pt x="139" y="61"/>
                  <a:pt x="135" y="6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21" name="Freeform 31"/>
          <p:cNvSpPr>
            <a:spLocks noEditPoints="1"/>
          </p:cNvSpPr>
          <p:nvPr/>
        </p:nvSpPr>
        <p:spPr bwMode="auto">
          <a:xfrm>
            <a:off x="7244693" y="1375313"/>
            <a:ext cx="396875" cy="188913"/>
          </a:xfrm>
          <a:custGeom>
            <a:avLst/>
            <a:gdLst>
              <a:gd name="T0" fmla="*/ 0 w 250"/>
              <a:gd name="T1" fmla="*/ 119 h 119"/>
              <a:gd name="T2" fmla="*/ 0 w 250"/>
              <a:gd name="T3" fmla="*/ 0 h 119"/>
              <a:gd name="T4" fmla="*/ 250 w 250"/>
              <a:gd name="T5" fmla="*/ 0 h 119"/>
              <a:gd name="T6" fmla="*/ 250 w 250"/>
              <a:gd name="T7" fmla="*/ 119 h 119"/>
              <a:gd name="T8" fmla="*/ 0 w 250"/>
              <a:gd name="T9" fmla="*/ 119 h 119"/>
              <a:gd name="T10" fmla="*/ 0 w 250"/>
              <a:gd name="T11" fmla="*/ 119 h 119"/>
              <a:gd name="T12" fmla="*/ 17 w 250"/>
              <a:gd name="T13" fmla="*/ 102 h 119"/>
              <a:gd name="T14" fmla="*/ 233 w 250"/>
              <a:gd name="T15" fmla="*/ 102 h 119"/>
              <a:gd name="T16" fmla="*/ 233 w 250"/>
              <a:gd name="T17" fmla="*/ 17 h 119"/>
              <a:gd name="T18" fmla="*/ 17 w 250"/>
              <a:gd name="T19" fmla="*/ 17 h 119"/>
              <a:gd name="T20" fmla="*/ 17 w 250"/>
              <a:gd name="T21" fmla="*/ 102 h 119"/>
              <a:gd name="T22" fmla="*/ 17 w 250"/>
              <a:gd name="T23" fmla="*/ 10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0" h="119">
                <a:moveTo>
                  <a:pt x="0" y="119"/>
                </a:moveTo>
                <a:lnTo>
                  <a:pt x="0" y="0"/>
                </a:lnTo>
                <a:lnTo>
                  <a:pt x="250" y="0"/>
                </a:lnTo>
                <a:lnTo>
                  <a:pt x="250" y="119"/>
                </a:lnTo>
                <a:lnTo>
                  <a:pt x="0" y="119"/>
                </a:lnTo>
                <a:lnTo>
                  <a:pt x="0" y="119"/>
                </a:lnTo>
                <a:close/>
                <a:moveTo>
                  <a:pt x="17" y="102"/>
                </a:moveTo>
                <a:lnTo>
                  <a:pt x="233" y="102"/>
                </a:lnTo>
                <a:lnTo>
                  <a:pt x="233" y="17"/>
                </a:lnTo>
                <a:lnTo>
                  <a:pt x="17" y="17"/>
                </a:lnTo>
                <a:lnTo>
                  <a:pt x="17" y="102"/>
                </a:lnTo>
                <a:lnTo>
                  <a:pt x="17" y="10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22" name="Line 32"/>
          <p:cNvSpPr>
            <a:spLocks noChangeShapeType="1"/>
          </p:cNvSpPr>
          <p:nvPr/>
        </p:nvSpPr>
        <p:spPr bwMode="auto">
          <a:xfrm>
            <a:off x="7443127" y="1470560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23" name="Line 33"/>
          <p:cNvSpPr>
            <a:spLocks noChangeShapeType="1"/>
          </p:cNvSpPr>
          <p:nvPr/>
        </p:nvSpPr>
        <p:spPr bwMode="auto">
          <a:xfrm>
            <a:off x="7443127" y="1470560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24" name="Line 34"/>
          <p:cNvSpPr>
            <a:spLocks noChangeShapeType="1"/>
          </p:cNvSpPr>
          <p:nvPr/>
        </p:nvSpPr>
        <p:spPr bwMode="auto">
          <a:xfrm>
            <a:off x="7389152" y="1521360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25" name="Line 35"/>
          <p:cNvSpPr>
            <a:spLocks noChangeShapeType="1"/>
          </p:cNvSpPr>
          <p:nvPr/>
        </p:nvSpPr>
        <p:spPr bwMode="auto">
          <a:xfrm>
            <a:off x="7389152" y="1521360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26" name="Freeform 36"/>
          <p:cNvSpPr>
            <a:spLocks noEditPoints="1"/>
          </p:cNvSpPr>
          <p:nvPr/>
        </p:nvSpPr>
        <p:spPr bwMode="auto">
          <a:xfrm>
            <a:off x="7390742" y="1418172"/>
            <a:ext cx="104775" cy="103188"/>
          </a:xfrm>
          <a:custGeom>
            <a:avLst/>
            <a:gdLst>
              <a:gd name="T0" fmla="*/ 20 w 46"/>
              <a:gd name="T1" fmla="*/ 19 h 46"/>
              <a:gd name="T2" fmla="*/ 20 w 46"/>
              <a:gd name="T3" fmla="*/ 14 h 46"/>
              <a:gd name="T4" fmla="*/ 20 w 46"/>
              <a:gd name="T5" fmla="*/ 19 h 46"/>
              <a:gd name="T6" fmla="*/ 23 w 46"/>
              <a:gd name="T7" fmla="*/ 0 h 46"/>
              <a:gd name="T8" fmla="*/ 0 w 46"/>
              <a:gd name="T9" fmla="*/ 23 h 46"/>
              <a:gd name="T10" fmla="*/ 23 w 46"/>
              <a:gd name="T11" fmla="*/ 46 h 46"/>
              <a:gd name="T12" fmla="*/ 46 w 46"/>
              <a:gd name="T13" fmla="*/ 23 h 46"/>
              <a:gd name="T14" fmla="*/ 23 w 46"/>
              <a:gd name="T15" fmla="*/ 0 h 46"/>
              <a:gd name="T16" fmla="*/ 26 w 46"/>
              <a:gd name="T17" fmla="*/ 38 h 46"/>
              <a:gd name="T18" fmla="*/ 26 w 46"/>
              <a:gd name="T19" fmla="*/ 42 h 46"/>
              <a:gd name="T20" fmla="*/ 20 w 46"/>
              <a:gd name="T21" fmla="*/ 42 h 46"/>
              <a:gd name="T22" fmla="*/ 20 w 46"/>
              <a:gd name="T23" fmla="*/ 37 h 46"/>
              <a:gd name="T24" fmla="*/ 11 w 46"/>
              <a:gd name="T25" fmla="*/ 27 h 46"/>
              <a:gd name="T26" fmla="*/ 17 w 46"/>
              <a:gd name="T27" fmla="*/ 27 h 46"/>
              <a:gd name="T28" fmla="*/ 20 w 46"/>
              <a:gd name="T29" fmla="*/ 32 h 46"/>
              <a:gd name="T30" fmla="*/ 20 w 46"/>
              <a:gd name="T31" fmla="*/ 25 h 46"/>
              <a:gd name="T32" fmla="*/ 11 w 46"/>
              <a:gd name="T33" fmla="*/ 17 h 46"/>
              <a:gd name="T34" fmla="*/ 20 w 46"/>
              <a:gd name="T35" fmla="*/ 8 h 46"/>
              <a:gd name="T36" fmla="*/ 20 w 46"/>
              <a:gd name="T37" fmla="*/ 4 h 46"/>
              <a:gd name="T38" fmla="*/ 26 w 46"/>
              <a:gd name="T39" fmla="*/ 4 h 46"/>
              <a:gd name="T40" fmla="*/ 26 w 46"/>
              <a:gd name="T41" fmla="*/ 8 h 46"/>
              <a:gd name="T42" fmla="*/ 35 w 46"/>
              <a:gd name="T43" fmla="*/ 17 h 46"/>
              <a:gd name="T44" fmla="*/ 29 w 46"/>
              <a:gd name="T45" fmla="*/ 17 h 46"/>
              <a:gd name="T46" fmla="*/ 26 w 46"/>
              <a:gd name="T47" fmla="*/ 14 h 46"/>
              <a:gd name="T48" fmla="*/ 26 w 46"/>
              <a:gd name="T49" fmla="*/ 20 h 46"/>
              <a:gd name="T50" fmla="*/ 36 w 46"/>
              <a:gd name="T51" fmla="*/ 28 h 46"/>
              <a:gd name="T52" fmla="*/ 26 w 46"/>
              <a:gd name="T53" fmla="*/ 38 h 46"/>
              <a:gd name="T54" fmla="*/ 26 w 46"/>
              <a:gd name="T55" fmla="*/ 26 h 46"/>
              <a:gd name="T56" fmla="*/ 26 w 46"/>
              <a:gd name="T57" fmla="*/ 32 h 46"/>
              <a:gd name="T58" fmla="*/ 26 w 46"/>
              <a:gd name="T59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6" h="46">
                <a:moveTo>
                  <a:pt x="20" y="19"/>
                </a:moveTo>
                <a:cubicBezTo>
                  <a:pt x="20" y="14"/>
                  <a:pt x="20" y="14"/>
                  <a:pt x="20" y="14"/>
                </a:cubicBezTo>
                <a:cubicBezTo>
                  <a:pt x="16" y="14"/>
                  <a:pt x="16" y="19"/>
                  <a:pt x="20" y="19"/>
                </a:cubicBezTo>
                <a:close/>
                <a:moveTo>
                  <a:pt x="23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6"/>
                  <a:pt x="10" y="46"/>
                  <a:pt x="23" y="46"/>
                </a:cubicBezTo>
                <a:cubicBezTo>
                  <a:pt x="36" y="46"/>
                  <a:pt x="46" y="36"/>
                  <a:pt x="46" y="23"/>
                </a:cubicBezTo>
                <a:cubicBezTo>
                  <a:pt x="46" y="10"/>
                  <a:pt x="36" y="0"/>
                  <a:pt x="23" y="0"/>
                </a:cubicBezTo>
                <a:close/>
                <a:moveTo>
                  <a:pt x="26" y="38"/>
                </a:moveTo>
                <a:cubicBezTo>
                  <a:pt x="26" y="42"/>
                  <a:pt x="26" y="42"/>
                  <a:pt x="26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37"/>
                  <a:pt x="20" y="37"/>
                  <a:pt x="20" y="37"/>
                </a:cubicBezTo>
                <a:cubicBezTo>
                  <a:pt x="17" y="37"/>
                  <a:pt x="11" y="34"/>
                  <a:pt x="11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9"/>
                  <a:pt x="17" y="31"/>
                  <a:pt x="20" y="32"/>
                </a:cubicBezTo>
                <a:cubicBezTo>
                  <a:pt x="20" y="25"/>
                  <a:pt x="20" y="25"/>
                  <a:pt x="20" y="25"/>
                </a:cubicBezTo>
                <a:cubicBezTo>
                  <a:pt x="16" y="24"/>
                  <a:pt x="11" y="23"/>
                  <a:pt x="11" y="17"/>
                </a:cubicBezTo>
                <a:cubicBezTo>
                  <a:pt x="11" y="10"/>
                  <a:pt x="18" y="8"/>
                  <a:pt x="20" y="8"/>
                </a:cubicBezTo>
                <a:cubicBezTo>
                  <a:pt x="20" y="4"/>
                  <a:pt x="20" y="4"/>
                  <a:pt x="20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8"/>
                  <a:pt x="26" y="8"/>
                  <a:pt x="26" y="8"/>
                </a:cubicBezTo>
                <a:cubicBezTo>
                  <a:pt x="30" y="8"/>
                  <a:pt x="35" y="11"/>
                  <a:pt x="35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5"/>
                  <a:pt x="28" y="14"/>
                  <a:pt x="26" y="14"/>
                </a:cubicBezTo>
                <a:cubicBezTo>
                  <a:pt x="26" y="20"/>
                  <a:pt x="26" y="20"/>
                  <a:pt x="26" y="20"/>
                </a:cubicBezTo>
                <a:cubicBezTo>
                  <a:pt x="30" y="20"/>
                  <a:pt x="36" y="22"/>
                  <a:pt x="36" y="28"/>
                </a:cubicBezTo>
                <a:cubicBezTo>
                  <a:pt x="36" y="33"/>
                  <a:pt x="30" y="37"/>
                  <a:pt x="26" y="38"/>
                </a:cubicBezTo>
                <a:close/>
                <a:moveTo>
                  <a:pt x="26" y="26"/>
                </a:moveTo>
                <a:cubicBezTo>
                  <a:pt x="26" y="32"/>
                  <a:pt x="26" y="32"/>
                  <a:pt x="26" y="32"/>
                </a:cubicBezTo>
                <a:cubicBezTo>
                  <a:pt x="31" y="31"/>
                  <a:pt x="31" y="26"/>
                  <a:pt x="26" y="2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27" name="Freeform 37"/>
          <p:cNvSpPr>
            <a:spLocks noEditPoints="1"/>
          </p:cNvSpPr>
          <p:nvPr/>
        </p:nvSpPr>
        <p:spPr bwMode="auto">
          <a:xfrm>
            <a:off x="7501868" y="1418172"/>
            <a:ext cx="103187" cy="103188"/>
          </a:xfrm>
          <a:custGeom>
            <a:avLst/>
            <a:gdLst>
              <a:gd name="T0" fmla="*/ 23 w 46"/>
              <a:gd name="T1" fmla="*/ 0 h 46"/>
              <a:gd name="T2" fmla="*/ 0 w 46"/>
              <a:gd name="T3" fmla="*/ 23 h 46"/>
              <a:gd name="T4" fmla="*/ 23 w 46"/>
              <a:gd name="T5" fmla="*/ 46 h 46"/>
              <a:gd name="T6" fmla="*/ 46 w 46"/>
              <a:gd name="T7" fmla="*/ 23 h 46"/>
              <a:gd name="T8" fmla="*/ 23 w 46"/>
              <a:gd name="T9" fmla="*/ 0 h 46"/>
              <a:gd name="T10" fmla="*/ 21 w 46"/>
              <a:gd name="T11" fmla="*/ 19 h 46"/>
              <a:gd name="T12" fmla="*/ 26 w 46"/>
              <a:gd name="T13" fmla="*/ 19 h 46"/>
              <a:gd name="T14" fmla="*/ 26 w 46"/>
              <a:gd name="T15" fmla="*/ 24 h 46"/>
              <a:gd name="T16" fmla="*/ 22 w 46"/>
              <a:gd name="T17" fmla="*/ 24 h 46"/>
              <a:gd name="T18" fmla="*/ 20 w 46"/>
              <a:gd name="T19" fmla="*/ 32 h 46"/>
              <a:gd name="T20" fmla="*/ 24 w 46"/>
              <a:gd name="T21" fmla="*/ 32 h 46"/>
              <a:gd name="T22" fmla="*/ 34 w 46"/>
              <a:gd name="T23" fmla="*/ 32 h 46"/>
              <a:gd name="T24" fmla="*/ 34 w 46"/>
              <a:gd name="T25" fmla="*/ 37 h 46"/>
              <a:gd name="T26" fmla="*/ 12 w 46"/>
              <a:gd name="T27" fmla="*/ 37 h 46"/>
              <a:gd name="T28" fmla="*/ 12 w 46"/>
              <a:gd name="T29" fmla="*/ 32 h 46"/>
              <a:gd name="T30" fmla="*/ 15 w 46"/>
              <a:gd name="T31" fmla="*/ 24 h 46"/>
              <a:gd name="T32" fmla="*/ 11 w 46"/>
              <a:gd name="T33" fmla="*/ 24 h 46"/>
              <a:gd name="T34" fmla="*/ 11 w 46"/>
              <a:gd name="T35" fmla="*/ 19 h 46"/>
              <a:gd name="T36" fmla="*/ 15 w 46"/>
              <a:gd name="T37" fmla="*/ 19 h 46"/>
              <a:gd name="T38" fmla="*/ 14 w 46"/>
              <a:gd name="T39" fmla="*/ 14 h 46"/>
              <a:gd name="T40" fmla="*/ 24 w 46"/>
              <a:gd name="T41" fmla="*/ 6 h 46"/>
              <a:gd name="T42" fmla="*/ 34 w 46"/>
              <a:gd name="T43" fmla="*/ 17 h 46"/>
              <a:gd name="T44" fmla="*/ 28 w 46"/>
              <a:gd name="T45" fmla="*/ 17 h 46"/>
              <a:gd name="T46" fmla="*/ 24 w 46"/>
              <a:gd name="T47" fmla="*/ 12 h 46"/>
              <a:gd name="T48" fmla="*/ 20 w 46"/>
              <a:gd name="T49" fmla="*/ 15 h 46"/>
              <a:gd name="T50" fmla="*/ 21 w 46"/>
              <a:gd name="T51" fmla="*/ 1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6" h="46">
                <a:moveTo>
                  <a:pt x="23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6"/>
                  <a:pt x="10" y="46"/>
                  <a:pt x="23" y="46"/>
                </a:cubicBezTo>
                <a:cubicBezTo>
                  <a:pt x="36" y="46"/>
                  <a:pt x="46" y="36"/>
                  <a:pt x="46" y="23"/>
                </a:cubicBezTo>
                <a:cubicBezTo>
                  <a:pt x="46" y="10"/>
                  <a:pt x="36" y="0"/>
                  <a:pt x="23" y="0"/>
                </a:cubicBezTo>
                <a:close/>
                <a:moveTo>
                  <a:pt x="21" y="19"/>
                </a:moveTo>
                <a:cubicBezTo>
                  <a:pt x="26" y="19"/>
                  <a:pt x="26" y="19"/>
                  <a:pt x="26" y="19"/>
                </a:cubicBezTo>
                <a:cubicBezTo>
                  <a:pt x="26" y="24"/>
                  <a:pt x="26" y="24"/>
                  <a:pt x="26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9"/>
                  <a:pt x="20" y="31"/>
                  <a:pt x="20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7"/>
                  <a:pt x="34" y="37"/>
                  <a:pt x="34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2"/>
                  <a:pt x="12" y="32"/>
                  <a:pt x="12" y="32"/>
                </a:cubicBezTo>
                <a:cubicBezTo>
                  <a:pt x="15" y="31"/>
                  <a:pt x="16" y="26"/>
                  <a:pt x="15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19"/>
                  <a:pt x="11" y="19"/>
                  <a:pt x="11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7"/>
                  <a:pt x="14" y="16"/>
                  <a:pt x="14" y="14"/>
                </a:cubicBezTo>
                <a:cubicBezTo>
                  <a:pt x="14" y="12"/>
                  <a:pt x="15" y="6"/>
                  <a:pt x="24" y="6"/>
                </a:cubicBezTo>
                <a:cubicBezTo>
                  <a:pt x="32" y="6"/>
                  <a:pt x="34" y="12"/>
                  <a:pt x="34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4"/>
                  <a:pt x="26" y="12"/>
                  <a:pt x="24" y="12"/>
                </a:cubicBezTo>
                <a:cubicBezTo>
                  <a:pt x="20" y="12"/>
                  <a:pt x="20" y="14"/>
                  <a:pt x="20" y="15"/>
                </a:cubicBezTo>
                <a:cubicBezTo>
                  <a:pt x="20" y="16"/>
                  <a:pt x="20" y="18"/>
                  <a:pt x="21" y="1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28" name="Freeform 38"/>
          <p:cNvSpPr>
            <a:spLocks noEditPoints="1"/>
          </p:cNvSpPr>
          <p:nvPr/>
        </p:nvSpPr>
        <p:spPr bwMode="auto">
          <a:xfrm>
            <a:off x="7281205" y="1418172"/>
            <a:ext cx="103187" cy="103188"/>
          </a:xfrm>
          <a:custGeom>
            <a:avLst/>
            <a:gdLst>
              <a:gd name="T0" fmla="*/ 23 w 46"/>
              <a:gd name="T1" fmla="*/ 0 h 46"/>
              <a:gd name="T2" fmla="*/ 0 w 46"/>
              <a:gd name="T3" fmla="*/ 23 h 46"/>
              <a:gd name="T4" fmla="*/ 23 w 46"/>
              <a:gd name="T5" fmla="*/ 46 h 46"/>
              <a:gd name="T6" fmla="*/ 46 w 46"/>
              <a:gd name="T7" fmla="*/ 23 h 46"/>
              <a:gd name="T8" fmla="*/ 23 w 46"/>
              <a:gd name="T9" fmla="*/ 0 h 46"/>
              <a:gd name="T10" fmla="*/ 33 w 46"/>
              <a:gd name="T11" fmla="*/ 27 h 46"/>
              <a:gd name="T12" fmla="*/ 33 w 46"/>
              <a:gd name="T13" fmla="*/ 32 h 46"/>
              <a:gd name="T14" fmla="*/ 26 w 46"/>
              <a:gd name="T15" fmla="*/ 32 h 46"/>
              <a:gd name="T16" fmla="*/ 26 w 46"/>
              <a:gd name="T17" fmla="*/ 40 h 46"/>
              <a:gd name="T18" fmla="*/ 20 w 46"/>
              <a:gd name="T19" fmla="*/ 40 h 46"/>
              <a:gd name="T20" fmla="*/ 20 w 46"/>
              <a:gd name="T21" fmla="*/ 32 h 46"/>
              <a:gd name="T22" fmla="*/ 12 w 46"/>
              <a:gd name="T23" fmla="*/ 32 h 46"/>
              <a:gd name="T24" fmla="*/ 12 w 46"/>
              <a:gd name="T25" fmla="*/ 27 h 46"/>
              <a:gd name="T26" fmla="*/ 20 w 46"/>
              <a:gd name="T27" fmla="*/ 27 h 46"/>
              <a:gd name="T28" fmla="*/ 10 w 46"/>
              <a:gd name="T29" fmla="*/ 9 h 46"/>
              <a:gd name="T30" fmla="*/ 17 w 46"/>
              <a:gd name="T31" fmla="*/ 9 h 46"/>
              <a:gd name="T32" fmla="*/ 23 w 46"/>
              <a:gd name="T33" fmla="*/ 20 h 46"/>
              <a:gd name="T34" fmla="*/ 30 w 46"/>
              <a:gd name="T35" fmla="*/ 9 h 46"/>
              <a:gd name="T36" fmla="*/ 36 w 46"/>
              <a:gd name="T37" fmla="*/ 9 h 46"/>
              <a:gd name="T38" fmla="*/ 26 w 46"/>
              <a:gd name="T39" fmla="*/ 27 h 46"/>
              <a:gd name="T40" fmla="*/ 33 w 46"/>
              <a:gd name="T41" fmla="*/ 27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" h="46">
                <a:moveTo>
                  <a:pt x="23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6"/>
                  <a:pt x="10" y="46"/>
                  <a:pt x="23" y="46"/>
                </a:cubicBezTo>
                <a:cubicBezTo>
                  <a:pt x="36" y="46"/>
                  <a:pt x="46" y="36"/>
                  <a:pt x="46" y="23"/>
                </a:cubicBezTo>
                <a:cubicBezTo>
                  <a:pt x="46" y="10"/>
                  <a:pt x="36" y="0"/>
                  <a:pt x="23" y="0"/>
                </a:cubicBezTo>
                <a:close/>
                <a:moveTo>
                  <a:pt x="33" y="27"/>
                </a:moveTo>
                <a:cubicBezTo>
                  <a:pt x="33" y="32"/>
                  <a:pt x="33" y="32"/>
                  <a:pt x="33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40"/>
                  <a:pt x="26" y="40"/>
                  <a:pt x="26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32"/>
                  <a:pt x="20" y="32"/>
                  <a:pt x="20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27"/>
                  <a:pt x="12" y="27"/>
                  <a:pt x="12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10" y="9"/>
                  <a:pt x="10" y="9"/>
                  <a:pt x="10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23" y="20"/>
                  <a:pt x="23" y="20"/>
                  <a:pt x="23" y="20"/>
                </a:cubicBezTo>
                <a:cubicBezTo>
                  <a:pt x="30" y="9"/>
                  <a:pt x="30" y="9"/>
                  <a:pt x="30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26" y="27"/>
                  <a:pt x="26" y="27"/>
                  <a:pt x="26" y="27"/>
                </a:cubicBezTo>
                <a:cubicBezTo>
                  <a:pt x="33" y="27"/>
                  <a:pt x="33" y="27"/>
                  <a:pt x="33" y="2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29" name="Freeform 39"/>
          <p:cNvSpPr>
            <a:spLocks noEditPoints="1"/>
          </p:cNvSpPr>
          <p:nvPr/>
        </p:nvSpPr>
        <p:spPr bwMode="auto">
          <a:xfrm>
            <a:off x="7963830" y="1456273"/>
            <a:ext cx="203200" cy="33338"/>
          </a:xfrm>
          <a:custGeom>
            <a:avLst/>
            <a:gdLst>
              <a:gd name="T0" fmla="*/ 101 w 128"/>
              <a:gd name="T1" fmla="*/ 0 h 21"/>
              <a:gd name="T2" fmla="*/ 122 w 128"/>
              <a:gd name="T3" fmla="*/ 21 h 21"/>
              <a:gd name="T4" fmla="*/ 128 w 128"/>
              <a:gd name="T5" fmla="*/ 21 h 21"/>
              <a:gd name="T6" fmla="*/ 128 w 128"/>
              <a:gd name="T7" fmla="*/ 0 h 21"/>
              <a:gd name="T8" fmla="*/ 101 w 128"/>
              <a:gd name="T9" fmla="*/ 0 h 21"/>
              <a:gd name="T10" fmla="*/ 0 w 128"/>
              <a:gd name="T11" fmla="*/ 0 h 21"/>
              <a:gd name="T12" fmla="*/ 0 w 128"/>
              <a:gd name="T13" fmla="*/ 21 h 21"/>
              <a:gd name="T14" fmla="*/ 75 w 128"/>
              <a:gd name="T15" fmla="*/ 21 h 21"/>
              <a:gd name="T16" fmla="*/ 56 w 128"/>
              <a:gd name="T17" fmla="*/ 0 h 21"/>
              <a:gd name="T18" fmla="*/ 0 w 128"/>
              <a:gd name="T1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" h="21">
                <a:moveTo>
                  <a:pt x="101" y="0"/>
                </a:moveTo>
                <a:lnTo>
                  <a:pt x="122" y="21"/>
                </a:lnTo>
                <a:lnTo>
                  <a:pt x="128" y="21"/>
                </a:lnTo>
                <a:lnTo>
                  <a:pt x="128" y="0"/>
                </a:lnTo>
                <a:lnTo>
                  <a:pt x="101" y="0"/>
                </a:lnTo>
                <a:close/>
                <a:moveTo>
                  <a:pt x="0" y="0"/>
                </a:moveTo>
                <a:lnTo>
                  <a:pt x="0" y="21"/>
                </a:lnTo>
                <a:lnTo>
                  <a:pt x="75" y="21"/>
                </a:lnTo>
                <a:lnTo>
                  <a:pt x="56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30" name="Freeform 40"/>
          <p:cNvSpPr>
            <a:spLocks noEditPoints="1"/>
          </p:cNvSpPr>
          <p:nvPr/>
        </p:nvSpPr>
        <p:spPr bwMode="auto">
          <a:xfrm>
            <a:off x="7903504" y="1270535"/>
            <a:ext cx="360362" cy="361950"/>
          </a:xfrm>
          <a:custGeom>
            <a:avLst/>
            <a:gdLst>
              <a:gd name="T0" fmla="*/ 137 w 160"/>
              <a:gd name="T1" fmla="*/ 23 h 160"/>
              <a:gd name="T2" fmla="*/ 80 w 160"/>
              <a:gd name="T3" fmla="*/ 0 h 160"/>
              <a:gd name="T4" fmla="*/ 23 w 160"/>
              <a:gd name="T5" fmla="*/ 23 h 160"/>
              <a:gd name="T6" fmla="*/ 0 w 160"/>
              <a:gd name="T7" fmla="*/ 80 h 160"/>
              <a:gd name="T8" fmla="*/ 23 w 160"/>
              <a:gd name="T9" fmla="*/ 137 h 160"/>
              <a:gd name="T10" fmla="*/ 80 w 160"/>
              <a:gd name="T11" fmla="*/ 160 h 160"/>
              <a:gd name="T12" fmla="*/ 80 w 160"/>
              <a:gd name="T13" fmla="*/ 160 h 160"/>
              <a:gd name="T14" fmla="*/ 137 w 160"/>
              <a:gd name="T15" fmla="*/ 137 h 160"/>
              <a:gd name="T16" fmla="*/ 160 w 160"/>
              <a:gd name="T17" fmla="*/ 80 h 160"/>
              <a:gd name="T18" fmla="*/ 137 w 160"/>
              <a:gd name="T19" fmla="*/ 23 h 160"/>
              <a:gd name="T20" fmla="*/ 124 w 160"/>
              <a:gd name="T21" fmla="*/ 36 h 160"/>
              <a:gd name="T22" fmla="*/ 142 w 160"/>
              <a:gd name="T23" fmla="*/ 80 h 160"/>
              <a:gd name="T24" fmla="*/ 130 w 160"/>
              <a:gd name="T25" fmla="*/ 117 h 160"/>
              <a:gd name="T26" fmla="*/ 43 w 160"/>
              <a:gd name="T27" fmla="*/ 30 h 160"/>
              <a:gd name="T28" fmla="*/ 80 w 160"/>
              <a:gd name="T29" fmla="*/ 18 h 160"/>
              <a:gd name="T30" fmla="*/ 124 w 160"/>
              <a:gd name="T31" fmla="*/ 36 h 160"/>
              <a:gd name="T32" fmla="*/ 80 w 160"/>
              <a:gd name="T33" fmla="*/ 142 h 160"/>
              <a:gd name="T34" fmla="*/ 36 w 160"/>
              <a:gd name="T35" fmla="*/ 124 h 160"/>
              <a:gd name="T36" fmla="*/ 18 w 160"/>
              <a:gd name="T37" fmla="*/ 80 h 160"/>
              <a:gd name="T38" fmla="*/ 30 w 160"/>
              <a:gd name="T39" fmla="*/ 43 h 160"/>
              <a:gd name="T40" fmla="*/ 117 w 160"/>
              <a:gd name="T41" fmla="*/ 130 h 160"/>
              <a:gd name="T42" fmla="*/ 80 w 160"/>
              <a:gd name="T43" fmla="*/ 14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0" h="160">
                <a:moveTo>
                  <a:pt x="137" y="23"/>
                </a:moveTo>
                <a:cubicBezTo>
                  <a:pt x="122" y="9"/>
                  <a:pt x="102" y="0"/>
                  <a:pt x="80" y="0"/>
                </a:cubicBezTo>
                <a:cubicBezTo>
                  <a:pt x="58" y="0"/>
                  <a:pt x="38" y="9"/>
                  <a:pt x="23" y="23"/>
                </a:cubicBezTo>
                <a:cubicBezTo>
                  <a:pt x="9" y="38"/>
                  <a:pt x="0" y="58"/>
                  <a:pt x="0" y="80"/>
                </a:cubicBezTo>
                <a:cubicBezTo>
                  <a:pt x="0" y="102"/>
                  <a:pt x="9" y="122"/>
                  <a:pt x="23" y="137"/>
                </a:cubicBezTo>
                <a:cubicBezTo>
                  <a:pt x="38" y="151"/>
                  <a:pt x="58" y="160"/>
                  <a:pt x="80" y="160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102" y="160"/>
                  <a:pt x="122" y="151"/>
                  <a:pt x="137" y="137"/>
                </a:cubicBezTo>
                <a:cubicBezTo>
                  <a:pt x="151" y="122"/>
                  <a:pt x="160" y="102"/>
                  <a:pt x="160" y="80"/>
                </a:cubicBezTo>
                <a:cubicBezTo>
                  <a:pt x="160" y="58"/>
                  <a:pt x="151" y="38"/>
                  <a:pt x="137" y="23"/>
                </a:cubicBezTo>
                <a:close/>
                <a:moveTo>
                  <a:pt x="124" y="36"/>
                </a:moveTo>
                <a:cubicBezTo>
                  <a:pt x="135" y="47"/>
                  <a:pt x="142" y="63"/>
                  <a:pt x="142" y="80"/>
                </a:cubicBezTo>
                <a:cubicBezTo>
                  <a:pt x="142" y="94"/>
                  <a:pt x="138" y="107"/>
                  <a:pt x="130" y="117"/>
                </a:cubicBezTo>
                <a:cubicBezTo>
                  <a:pt x="43" y="30"/>
                  <a:pt x="43" y="30"/>
                  <a:pt x="43" y="30"/>
                </a:cubicBezTo>
                <a:cubicBezTo>
                  <a:pt x="53" y="22"/>
                  <a:pt x="66" y="18"/>
                  <a:pt x="80" y="18"/>
                </a:cubicBezTo>
                <a:cubicBezTo>
                  <a:pt x="97" y="18"/>
                  <a:pt x="113" y="25"/>
                  <a:pt x="124" y="36"/>
                </a:cubicBezTo>
                <a:close/>
                <a:moveTo>
                  <a:pt x="80" y="142"/>
                </a:moveTo>
                <a:cubicBezTo>
                  <a:pt x="63" y="142"/>
                  <a:pt x="47" y="135"/>
                  <a:pt x="36" y="124"/>
                </a:cubicBezTo>
                <a:cubicBezTo>
                  <a:pt x="25" y="113"/>
                  <a:pt x="18" y="97"/>
                  <a:pt x="18" y="80"/>
                </a:cubicBezTo>
                <a:cubicBezTo>
                  <a:pt x="18" y="66"/>
                  <a:pt x="22" y="53"/>
                  <a:pt x="30" y="43"/>
                </a:cubicBezTo>
                <a:cubicBezTo>
                  <a:pt x="117" y="130"/>
                  <a:pt x="117" y="130"/>
                  <a:pt x="117" y="130"/>
                </a:cubicBezTo>
                <a:cubicBezTo>
                  <a:pt x="107" y="138"/>
                  <a:pt x="94" y="142"/>
                  <a:pt x="80" y="14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31" name="Rectangle 41"/>
          <p:cNvSpPr>
            <a:spLocks noChangeArrowheads="1"/>
          </p:cNvSpPr>
          <p:nvPr/>
        </p:nvSpPr>
        <p:spPr bwMode="auto">
          <a:xfrm>
            <a:off x="8173377" y="1456273"/>
            <a:ext cx="11112" cy="3333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32" name="Rectangle 42"/>
          <p:cNvSpPr>
            <a:spLocks noChangeArrowheads="1"/>
          </p:cNvSpPr>
          <p:nvPr/>
        </p:nvSpPr>
        <p:spPr bwMode="auto">
          <a:xfrm>
            <a:off x="8189252" y="1456273"/>
            <a:ext cx="11112" cy="3333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33" name="Freeform 43"/>
          <p:cNvSpPr/>
          <p:nvPr/>
        </p:nvSpPr>
        <p:spPr bwMode="auto">
          <a:xfrm>
            <a:off x="8071780" y="1321338"/>
            <a:ext cx="112712" cy="130175"/>
          </a:xfrm>
          <a:custGeom>
            <a:avLst/>
            <a:gdLst>
              <a:gd name="T0" fmla="*/ 50 w 50"/>
              <a:gd name="T1" fmla="*/ 58 h 58"/>
              <a:gd name="T2" fmla="*/ 50 w 50"/>
              <a:gd name="T3" fmla="*/ 51 h 58"/>
              <a:gd name="T4" fmla="*/ 49 w 50"/>
              <a:gd name="T5" fmla="*/ 46 h 58"/>
              <a:gd name="T6" fmla="*/ 44 w 50"/>
              <a:gd name="T7" fmla="*/ 41 h 58"/>
              <a:gd name="T8" fmla="*/ 37 w 50"/>
              <a:gd name="T9" fmla="*/ 39 h 58"/>
              <a:gd name="T10" fmla="*/ 30 w 50"/>
              <a:gd name="T11" fmla="*/ 39 h 58"/>
              <a:gd name="T12" fmla="*/ 24 w 50"/>
              <a:gd name="T13" fmla="*/ 39 h 58"/>
              <a:gd name="T14" fmla="*/ 19 w 50"/>
              <a:gd name="T15" fmla="*/ 37 h 58"/>
              <a:gd name="T16" fmla="*/ 17 w 50"/>
              <a:gd name="T17" fmla="*/ 32 h 58"/>
              <a:gd name="T18" fmla="*/ 18 w 50"/>
              <a:gd name="T19" fmla="*/ 28 h 58"/>
              <a:gd name="T20" fmla="*/ 18 w 50"/>
              <a:gd name="T21" fmla="*/ 26 h 58"/>
              <a:gd name="T22" fmla="*/ 16 w 50"/>
              <a:gd name="T23" fmla="*/ 25 h 58"/>
              <a:gd name="T24" fmla="*/ 15 w 50"/>
              <a:gd name="T25" fmla="*/ 25 h 58"/>
              <a:gd name="T26" fmla="*/ 7 w 50"/>
              <a:gd name="T27" fmla="*/ 22 h 58"/>
              <a:gd name="T28" fmla="*/ 4 w 50"/>
              <a:gd name="T29" fmla="*/ 15 h 58"/>
              <a:gd name="T30" fmla="*/ 6 w 50"/>
              <a:gd name="T31" fmla="*/ 8 h 58"/>
              <a:gd name="T32" fmla="*/ 9 w 50"/>
              <a:gd name="T33" fmla="*/ 6 h 58"/>
              <a:gd name="T34" fmla="*/ 13 w 50"/>
              <a:gd name="T35" fmla="*/ 5 h 58"/>
              <a:gd name="T36" fmla="*/ 16 w 50"/>
              <a:gd name="T37" fmla="*/ 3 h 58"/>
              <a:gd name="T38" fmla="*/ 13 w 50"/>
              <a:gd name="T39" fmla="*/ 0 h 58"/>
              <a:gd name="T40" fmla="*/ 7 w 50"/>
              <a:gd name="T41" fmla="*/ 2 h 58"/>
              <a:gd name="T42" fmla="*/ 1 w 50"/>
              <a:gd name="T43" fmla="*/ 8 h 58"/>
              <a:gd name="T44" fmla="*/ 0 w 50"/>
              <a:gd name="T45" fmla="*/ 15 h 58"/>
              <a:gd name="T46" fmla="*/ 4 w 50"/>
              <a:gd name="T47" fmla="*/ 25 h 58"/>
              <a:gd name="T48" fmla="*/ 13 w 50"/>
              <a:gd name="T49" fmla="*/ 29 h 58"/>
              <a:gd name="T50" fmla="*/ 13 w 50"/>
              <a:gd name="T51" fmla="*/ 32 h 58"/>
              <a:gd name="T52" fmla="*/ 15 w 50"/>
              <a:gd name="T53" fmla="*/ 40 h 58"/>
              <a:gd name="T54" fmla="*/ 24 w 50"/>
              <a:gd name="T55" fmla="*/ 44 h 58"/>
              <a:gd name="T56" fmla="*/ 37 w 50"/>
              <a:gd name="T57" fmla="*/ 44 h 58"/>
              <a:gd name="T58" fmla="*/ 43 w 50"/>
              <a:gd name="T59" fmla="*/ 46 h 58"/>
              <a:gd name="T60" fmla="*/ 44 w 50"/>
              <a:gd name="T61" fmla="*/ 48 h 58"/>
              <a:gd name="T62" fmla="*/ 45 w 50"/>
              <a:gd name="T63" fmla="*/ 51 h 58"/>
              <a:gd name="T64" fmla="*/ 45 w 50"/>
              <a:gd name="T65" fmla="*/ 58 h 58"/>
              <a:gd name="T66" fmla="*/ 45 w 50"/>
              <a:gd name="T67" fmla="*/ 58 h 58"/>
              <a:gd name="T68" fmla="*/ 50 w 50"/>
              <a:gd name="T69" fmla="*/ 58 h 58"/>
              <a:gd name="T70" fmla="*/ 50 w 50"/>
              <a:gd name="T71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0" h="58">
                <a:moveTo>
                  <a:pt x="50" y="58"/>
                </a:moveTo>
                <a:cubicBezTo>
                  <a:pt x="50" y="51"/>
                  <a:pt x="50" y="51"/>
                  <a:pt x="50" y="51"/>
                </a:cubicBezTo>
                <a:cubicBezTo>
                  <a:pt x="50" y="49"/>
                  <a:pt x="49" y="48"/>
                  <a:pt x="49" y="46"/>
                </a:cubicBezTo>
                <a:cubicBezTo>
                  <a:pt x="48" y="44"/>
                  <a:pt x="46" y="42"/>
                  <a:pt x="44" y="41"/>
                </a:cubicBezTo>
                <a:cubicBezTo>
                  <a:pt x="42" y="40"/>
                  <a:pt x="40" y="39"/>
                  <a:pt x="37" y="39"/>
                </a:cubicBezTo>
                <a:cubicBezTo>
                  <a:pt x="37" y="39"/>
                  <a:pt x="33" y="39"/>
                  <a:pt x="30" y="39"/>
                </a:cubicBezTo>
                <a:cubicBezTo>
                  <a:pt x="27" y="39"/>
                  <a:pt x="24" y="39"/>
                  <a:pt x="24" y="39"/>
                </a:cubicBezTo>
                <a:cubicBezTo>
                  <a:pt x="22" y="39"/>
                  <a:pt x="20" y="38"/>
                  <a:pt x="19" y="37"/>
                </a:cubicBezTo>
                <a:cubicBezTo>
                  <a:pt x="18" y="36"/>
                  <a:pt x="17" y="34"/>
                  <a:pt x="17" y="32"/>
                </a:cubicBezTo>
                <a:cubicBezTo>
                  <a:pt x="17" y="31"/>
                  <a:pt x="18" y="29"/>
                  <a:pt x="18" y="28"/>
                </a:cubicBezTo>
                <a:cubicBezTo>
                  <a:pt x="19" y="28"/>
                  <a:pt x="19" y="27"/>
                  <a:pt x="18" y="26"/>
                </a:cubicBezTo>
                <a:cubicBezTo>
                  <a:pt x="18" y="25"/>
                  <a:pt x="17" y="25"/>
                  <a:pt x="16" y="25"/>
                </a:cubicBezTo>
                <a:cubicBezTo>
                  <a:pt x="16" y="25"/>
                  <a:pt x="16" y="25"/>
                  <a:pt x="15" y="25"/>
                </a:cubicBezTo>
                <a:cubicBezTo>
                  <a:pt x="12" y="25"/>
                  <a:pt x="9" y="23"/>
                  <a:pt x="7" y="22"/>
                </a:cubicBezTo>
                <a:cubicBezTo>
                  <a:pt x="5" y="20"/>
                  <a:pt x="4" y="17"/>
                  <a:pt x="4" y="15"/>
                </a:cubicBezTo>
                <a:cubicBezTo>
                  <a:pt x="4" y="13"/>
                  <a:pt x="5" y="10"/>
                  <a:pt x="6" y="8"/>
                </a:cubicBezTo>
                <a:cubicBezTo>
                  <a:pt x="7" y="7"/>
                  <a:pt x="8" y="7"/>
                  <a:pt x="9" y="6"/>
                </a:cubicBezTo>
                <a:cubicBezTo>
                  <a:pt x="10" y="6"/>
                  <a:pt x="12" y="5"/>
                  <a:pt x="13" y="5"/>
                </a:cubicBezTo>
                <a:cubicBezTo>
                  <a:pt x="15" y="5"/>
                  <a:pt x="16" y="4"/>
                  <a:pt x="16" y="3"/>
                </a:cubicBezTo>
                <a:cubicBezTo>
                  <a:pt x="16" y="1"/>
                  <a:pt x="15" y="0"/>
                  <a:pt x="13" y="0"/>
                </a:cubicBezTo>
                <a:cubicBezTo>
                  <a:pt x="11" y="0"/>
                  <a:pt x="9" y="1"/>
                  <a:pt x="7" y="2"/>
                </a:cubicBezTo>
                <a:cubicBezTo>
                  <a:pt x="4" y="3"/>
                  <a:pt x="2" y="5"/>
                  <a:pt x="1" y="8"/>
                </a:cubicBezTo>
                <a:cubicBezTo>
                  <a:pt x="0" y="10"/>
                  <a:pt x="0" y="13"/>
                  <a:pt x="0" y="15"/>
                </a:cubicBezTo>
                <a:cubicBezTo>
                  <a:pt x="0" y="19"/>
                  <a:pt x="1" y="22"/>
                  <a:pt x="4" y="25"/>
                </a:cubicBezTo>
                <a:cubicBezTo>
                  <a:pt x="6" y="27"/>
                  <a:pt x="9" y="29"/>
                  <a:pt x="13" y="29"/>
                </a:cubicBezTo>
                <a:cubicBezTo>
                  <a:pt x="13" y="30"/>
                  <a:pt x="13" y="31"/>
                  <a:pt x="13" y="32"/>
                </a:cubicBezTo>
                <a:cubicBezTo>
                  <a:pt x="13" y="35"/>
                  <a:pt x="14" y="38"/>
                  <a:pt x="15" y="40"/>
                </a:cubicBezTo>
                <a:cubicBezTo>
                  <a:pt x="17" y="43"/>
                  <a:pt x="20" y="44"/>
                  <a:pt x="24" y="44"/>
                </a:cubicBezTo>
                <a:cubicBezTo>
                  <a:pt x="24" y="44"/>
                  <a:pt x="37" y="44"/>
                  <a:pt x="37" y="44"/>
                </a:cubicBezTo>
                <a:cubicBezTo>
                  <a:pt x="40" y="44"/>
                  <a:pt x="42" y="45"/>
                  <a:pt x="43" y="46"/>
                </a:cubicBezTo>
                <a:cubicBezTo>
                  <a:pt x="44" y="47"/>
                  <a:pt x="44" y="47"/>
                  <a:pt x="44" y="48"/>
                </a:cubicBezTo>
                <a:cubicBezTo>
                  <a:pt x="45" y="49"/>
                  <a:pt x="45" y="50"/>
                  <a:pt x="45" y="51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58"/>
                  <a:pt x="50" y="58"/>
                  <a:pt x="50" y="5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34" name="Freeform 44"/>
          <p:cNvSpPr/>
          <p:nvPr/>
        </p:nvSpPr>
        <p:spPr bwMode="auto">
          <a:xfrm>
            <a:off x="8108293" y="1332450"/>
            <a:ext cx="92075" cy="119063"/>
          </a:xfrm>
          <a:custGeom>
            <a:avLst/>
            <a:gdLst>
              <a:gd name="T0" fmla="*/ 41 w 41"/>
              <a:gd name="T1" fmla="*/ 53 h 53"/>
              <a:gd name="T2" fmla="*/ 41 w 41"/>
              <a:gd name="T3" fmla="*/ 44 h 53"/>
              <a:gd name="T4" fmla="*/ 36 w 41"/>
              <a:gd name="T5" fmla="*/ 29 h 53"/>
              <a:gd name="T6" fmla="*/ 21 w 41"/>
              <a:gd name="T7" fmla="*/ 23 h 53"/>
              <a:gd name="T8" fmla="*/ 17 w 41"/>
              <a:gd name="T9" fmla="*/ 23 h 53"/>
              <a:gd name="T10" fmla="*/ 19 w 41"/>
              <a:gd name="T11" fmla="*/ 16 h 53"/>
              <a:gd name="T12" fmla="*/ 15 w 41"/>
              <a:gd name="T13" fmla="*/ 5 h 53"/>
              <a:gd name="T14" fmla="*/ 3 w 41"/>
              <a:gd name="T15" fmla="*/ 0 h 53"/>
              <a:gd name="T16" fmla="*/ 0 w 41"/>
              <a:gd name="T17" fmla="*/ 2 h 53"/>
              <a:gd name="T18" fmla="*/ 3 w 41"/>
              <a:gd name="T19" fmla="*/ 5 h 53"/>
              <a:gd name="T20" fmla="*/ 11 w 41"/>
              <a:gd name="T21" fmla="*/ 8 h 53"/>
              <a:gd name="T22" fmla="*/ 14 w 41"/>
              <a:gd name="T23" fmla="*/ 16 h 53"/>
              <a:gd name="T24" fmla="*/ 11 w 41"/>
              <a:gd name="T25" fmla="*/ 24 h 53"/>
              <a:gd name="T26" fmla="*/ 11 w 41"/>
              <a:gd name="T27" fmla="*/ 26 h 53"/>
              <a:gd name="T28" fmla="*/ 13 w 41"/>
              <a:gd name="T29" fmla="*/ 28 h 53"/>
              <a:gd name="T30" fmla="*/ 21 w 41"/>
              <a:gd name="T31" fmla="*/ 28 h 53"/>
              <a:gd name="T32" fmla="*/ 32 w 41"/>
              <a:gd name="T33" fmla="*/ 33 h 53"/>
              <a:gd name="T34" fmla="*/ 36 w 41"/>
              <a:gd name="T35" fmla="*/ 44 h 53"/>
              <a:gd name="T36" fmla="*/ 36 w 41"/>
              <a:gd name="T37" fmla="*/ 53 h 53"/>
              <a:gd name="T38" fmla="*/ 36 w 41"/>
              <a:gd name="T39" fmla="*/ 53 h 53"/>
              <a:gd name="T40" fmla="*/ 41 w 41"/>
              <a:gd name="T41" fmla="*/ 53 h 53"/>
              <a:gd name="T42" fmla="*/ 41 w 41"/>
              <a:gd name="T43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53">
                <a:moveTo>
                  <a:pt x="41" y="53"/>
                </a:moveTo>
                <a:cubicBezTo>
                  <a:pt x="41" y="44"/>
                  <a:pt x="41" y="44"/>
                  <a:pt x="41" y="44"/>
                </a:cubicBezTo>
                <a:cubicBezTo>
                  <a:pt x="41" y="39"/>
                  <a:pt x="39" y="33"/>
                  <a:pt x="36" y="29"/>
                </a:cubicBezTo>
                <a:cubicBezTo>
                  <a:pt x="32" y="25"/>
                  <a:pt x="27" y="23"/>
                  <a:pt x="21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8" y="20"/>
                  <a:pt x="19" y="18"/>
                  <a:pt x="19" y="16"/>
                </a:cubicBezTo>
                <a:cubicBezTo>
                  <a:pt x="19" y="12"/>
                  <a:pt x="17" y="8"/>
                  <a:pt x="15" y="5"/>
                </a:cubicBezTo>
                <a:cubicBezTo>
                  <a:pt x="12" y="2"/>
                  <a:pt x="8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7" y="5"/>
                  <a:pt x="9" y="6"/>
                  <a:pt x="11" y="8"/>
                </a:cubicBezTo>
                <a:cubicBezTo>
                  <a:pt x="13" y="10"/>
                  <a:pt x="14" y="13"/>
                  <a:pt x="14" y="16"/>
                </a:cubicBezTo>
                <a:cubicBezTo>
                  <a:pt x="14" y="18"/>
                  <a:pt x="13" y="21"/>
                  <a:pt x="11" y="24"/>
                </a:cubicBezTo>
                <a:cubicBezTo>
                  <a:pt x="11" y="24"/>
                  <a:pt x="11" y="25"/>
                  <a:pt x="11" y="26"/>
                </a:cubicBezTo>
                <a:cubicBezTo>
                  <a:pt x="12" y="27"/>
                  <a:pt x="12" y="28"/>
                  <a:pt x="13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6" y="28"/>
                  <a:pt x="30" y="30"/>
                  <a:pt x="32" y="33"/>
                </a:cubicBezTo>
                <a:cubicBezTo>
                  <a:pt x="35" y="36"/>
                  <a:pt x="36" y="40"/>
                  <a:pt x="36" y="44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35" name="Freeform 45"/>
          <p:cNvSpPr>
            <a:spLocks noEditPoints="1"/>
          </p:cNvSpPr>
          <p:nvPr/>
        </p:nvSpPr>
        <p:spPr bwMode="auto">
          <a:xfrm>
            <a:off x="875641" y="1916647"/>
            <a:ext cx="360362" cy="361950"/>
          </a:xfrm>
          <a:custGeom>
            <a:avLst/>
            <a:gdLst>
              <a:gd name="T0" fmla="*/ 137 w 160"/>
              <a:gd name="T1" fmla="*/ 23 h 160"/>
              <a:gd name="T2" fmla="*/ 80 w 160"/>
              <a:gd name="T3" fmla="*/ 0 h 160"/>
              <a:gd name="T4" fmla="*/ 23 w 160"/>
              <a:gd name="T5" fmla="*/ 23 h 160"/>
              <a:gd name="T6" fmla="*/ 0 w 160"/>
              <a:gd name="T7" fmla="*/ 80 h 160"/>
              <a:gd name="T8" fmla="*/ 23 w 160"/>
              <a:gd name="T9" fmla="*/ 137 h 160"/>
              <a:gd name="T10" fmla="*/ 80 w 160"/>
              <a:gd name="T11" fmla="*/ 160 h 160"/>
              <a:gd name="T12" fmla="*/ 80 w 160"/>
              <a:gd name="T13" fmla="*/ 160 h 160"/>
              <a:gd name="T14" fmla="*/ 137 w 160"/>
              <a:gd name="T15" fmla="*/ 137 h 160"/>
              <a:gd name="T16" fmla="*/ 160 w 160"/>
              <a:gd name="T17" fmla="*/ 80 h 160"/>
              <a:gd name="T18" fmla="*/ 137 w 160"/>
              <a:gd name="T19" fmla="*/ 23 h 160"/>
              <a:gd name="T20" fmla="*/ 80 w 160"/>
              <a:gd name="T21" fmla="*/ 142 h 160"/>
              <a:gd name="T22" fmla="*/ 36 w 160"/>
              <a:gd name="T23" fmla="*/ 124 h 160"/>
              <a:gd name="T24" fmla="*/ 18 w 160"/>
              <a:gd name="T25" fmla="*/ 80 h 160"/>
              <a:gd name="T26" fmla="*/ 30 w 160"/>
              <a:gd name="T27" fmla="*/ 43 h 160"/>
              <a:gd name="T28" fmla="*/ 48 w 160"/>
              <a:gd name="T29" fmla="*/ 61 h 160"/>
              <a:gd name="T30" fmla="*/ 105 w 160"/>
              <a:gd name="T31" fmla="*/ 118 h 160"/>
              <a:gd name="T32" fmla="*/ 117 w 160"/>
              <a:gd name="T33" fmla="*/ 130 h 160"/>
              <a:gd name="T34" fmla="*/ 80 w 160"/>
              <a:gd name="T35" fmla="*/ 142 h 160"/>
              <a:gd name="T36" fmla="*/ 130 w 160"/>
              <a:gd name="T37" fmla="*/ 117 h 160"/>
              <a:gd name="T38" fmla="*/ 43 w 160"/>
              <a:gd name="T39" fmla="*/ 30 h 160"/>
              <a:gd name="T40" fmla="*/ 80 w 160"/>
              <a:gd name="T41" fmla="*/ 18 h 160"/>
              <a:gd name="T42" fmla="*/ 124 w 160"/>
              <a:gd name="T43" fmla="*/ 36 h 160"/>
              <a:gd name="T44" fmla="*/ 142 w 160"/>
              <a:gd name="T45" fmla="*/ 80 h 160"/>
              <a:gd name="T46" fmla="*/ 130 w 160"/>
              <a:gd name="T47" fmla="*/ 1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0" h="160">
                <a:moveTo>
                  <a:pt x="137" y="23"/>
                </a:moveTo>
                <a:cubicBezTo>
                  <a:pt x="122" y="9"/>
                  <a:pt x="102" y="0"/>
                  <a:pt x="80" y="0"/>
                </a:cubicBezTo>
                <a:cubicBezTo>
                  <a:pt x="58" y="0"/>
                  <a:pt x="38" y="9"/>
                  <a:pt x="23" y="23"/>
                </a:cubicBezTo>
                <a:cubicBezTo>
                  <a:pt x="9" y="38"/>
                  <a:pt x="0" y="58"/>
                  <a:pt x="0" y="80"/>
                </a:cubicBezTo>
                <a:cubicBezTo>
                  <a:pt x="0" y="102"/>
                  <a:pt x="9" y="122"/>
                  <a:pt x="23" y="137"/>
                </a:cubicBezTo>
                <a:cubicBezTo>
                  <a:pt x="38" y="151"/>
                  <a:pt x="58" y="160"/>
                  <a:pt x="80" y="160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102" y="160"/>
                  <a:pt x="122" y="151"/>
                  <a:pt x="137" y="137"/>
                </a:cubicBezTo>
                <a:cubicBezTo>
                  <a:pt x="151" y="122"/>
                  <a:pt x="160" y="102"/>
                  <a:pt x="160" y="80"/>
                </a:cubicBezTo>
                <a:cubicBezTo>
                  <a:pt x="160" y="58"/>
                  <a:pt x="151" y="38"/>
                  <a:pt x="137" y="23"/>
                </a:cubicBezTo>
                <a:close/>
                <a:moveTo>
                  <a:pt x="80" y="142"/>
                </a:moveTo>
                <a:cubicBezTo>
                  <a:pt x="63" y="142"/>
                  <a:pt x="47" y="135"/>
                  <a:pt x="36" y="124"/>
                </a:cubicBezTo>
                <a:cubicBezTo>
                  <a:pt x="25" y="113"/>
                  <a:pt x="18" y="97"/>
                  <a:pt x="18" y="80"/>
                </a:cubicBezTo>
                <a:cubicBezTo>
                  <a:pt x="18" y="66"/>
                  <a:pt x="22" y="53"/>
                  <a:pt x="30" y="43"/>
                </a:cubicBezTo>
                <a:cubicBezTo>
                  <a:pt x="48" y="61"/>
                  <a:pt x="48" y="61"/>
                  <a:pt x="48" y="61"/>
                </a:cubicBezTo>
                <a:cubicBezTo>
                  <a:pt x="105" y="118"/>
                  <a:pt x="105" y="118"/>
                  <a:pt x="105" y="118"/>
                </a:cubicBezTo>
                <a:cubicBezTo>
                  <a:pt x="117" y="130"/>
                  <a:pt x="117" y="130"/>
                  <a:pt x="117" y="130"/>
                </a:cubicBezTo>
                <a:cubicBezTo>
                  <a:pt x="107" y="138"/>
                  <a:pt x="94" y="142"/>
                  <a:pt x="80" y="142"/>
                </a:cubicBezTo>
                <a:close/>
                <a:moveTo>
                  <a:pt x="130" y="117"/>
                </a:moveTo>
                <a:cubicBezTo>
                  <a:pt x="43" y="30"/>
                  <a:pt x="43" y="30"/>
                  <a:pt x="43" y="30"/>
                </a:cubicBezTo>
                <a:cubicBezTo>
                  <a:pt x="53" y="22"/>
                  <a:pt x="66" y="18"/>
                  <a:pt x="80" y="18"/>
                </a:cubicBezTo>
                <a:cubicBezTo>
                  <a:pt x="97" y="18"/>
                  <a:pt x="113" y="25"/>
                  <a:pt x="124" y="36"/>
                </a:cubicBezTo>
                <a:cubicBezTo>
                  <a:pt x="135" y="47"/>
                  <a:pt x="142" y="63"/>
                  <a:pt x="142" y="80"/>
                </a:cubicBezTo>
                <a:cubicBezTo>
                  <a:pt x="142" y="94"/>
                  <a:pt x="138" y="107"/>
                  <a:pt x="130" y="11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36" name="Freeform 46"/>
          <p:cNvSpPr/>
          <p:nvPr/>
        </p:nvSpPr>
        <p:spPr bwMode="auto">
          <a:xfrm>
            <a:off x="978830" y="2056349"/>
            <a:ext cx="77787" cy="142875"/>
          </a:xfrm>
          <a:custGeom>
            <a:avLst/>
            <a:gdLst>
              <a:gd name="T0" fmla="*/ 0 w 49"/>
              <a:gd name="T1" fmla="*/ 90 h 90"/>
              <a:gd name="T2" fmla="*/ 26 w 49"/>
              <a:gd name="T3" fmla="*/ 90 h 90"/>
              <a:gd name="T4" fmla="*/ 26 w 49"/>
              <a:gd name="T5" fmla="*/ 49 h 90"/>
              <a:gd name="T6" fmla="*/ 49 w 49"/>
              <a:gd name="T7" fmla="*/ 49 h 90"/>
              <a:gd name="T8" fmla="*/ 0 w 49"/>
              <a:gd name="T9" fmla="*/ 0 h 90"/>
              <a:gd name="T10" fmla="*/ 0 w 49"/>
              <a:gd name="T11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90">
                <a:moveTo>
                  <a:pt x="0" y="90"/>
                </a:moveTo>
                <a:lnTo>
                  <a:pt x="26" y="90"/>
                </a:lnTo>
                <a:lnTo>
                  <a:pt x="26" y="49"/>
                </a:lnTo>
                <a:lnTo>
                  <a:pt x="49" y="49"/>
                </a:lnTo>
                <a:lnTo>
                  <a:pt x="0" y="0"/>
                </a:lnTo>
                <a:lnTo>
                  <a:pt x="0" y="9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37" name="Freeform 47"/>
          <p:cNvSpPr/>
          <p:nvPr/>
        </p:nvSpPr>
        <p:spPr bwMode="auto">
          <a:xfrm>
            <a:off x="989942" y="1996025"/>
            <a:ext cx="142875" cy="119063"/>
          </a:xfrm>
          <a:custGeom>
            <a:avLst/>
            <a:gdLst>
              <a:gd name="T0" fmla="*/ 33 w 63"/>
              <a:gd name="T1" fmla="*/ 17 h 53"/>
              <a:gd name="T2" fmla="*/ 46 w 63"/>
              <a:gd name="T3" fmla="*/ 30 h 53"/>
              <a:gd name="T4" fmla="*/ 41 w 63"/>
              <a:gd name="T5" fmla="*/ 41 h 53"/>
              <a:gd name="T6" fmla="*/ 53 w 63"/>
              <a:gd name="T7" fmla="*/ 53 h 53"/>
              <a:gd name="T8" fmla="*/ 63 w 63"/>
              <a:gd name="T9" fmla="*/ 30 h 53"/>
              <a:gd name="T10" fmla="*/ 32 w 63"/>
              <a:gd name="T11" fmla="*/ 0 h 53"/>
              <a:gd name="T12" fmla="*/ 0 w 63"/>
              <a:gd name="T13" fmla="*/ 0 h 53"/>
              <a:gd name="T14" fmla="*/ 17 w 63"/>
              <a:gd name="T15" fmla="*/ 17 h 53"/>
              <a:gd name="T16" fmla="*/ 33 w 63"/>
              <a:gd name="T17" fmla="*/ 1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53">
                <a:moveTo>
                  <a:pt x="33" y="17"/>
                </a:moveTo>
                <a:cubicBezTo>
                  <a:pt x="40" y="17"/>
                  <a:pt x="46" y="23"/>
                  <a:pt x="46" y="30"/>
                </a:cubicBezTo>
                <a:cubicBezTo>
                  <a:pt x="46" y="34"/>
                  <a:pt x="44" y="38"/>
                  <a:pt x="41" y="41"/>
                </a:cubicBezTo>
                <a:cubicBezTo>
                  <a:pt x="53" y="53"/>
                  <a:pt x="53" y="53"/>
                  <a:pt x="53" y="53"/>
                </a:cubicBezTo>
                <a:cubicBezTo>
                  <a:pt x="59" y="47"/>
                  <a:pt x="63" y="39"/>
                  <a:pt x="63" y="30"/>
                </a:cubicBezTo>
                <a:cubicBezTo>
                  <a:pt x="63" y="14"/>
                  <a:pt x="49" y="0"/>
                  <a:pt x="32" y="0"/>
                </a:cubicBezTo>
                <a:cubicBezTo>
                  <a:pt x="0" y="0"/>
                  <a:pt x="0" y="0"/>
                  <a:pt x="0" y="0"/>
                </a:cubicBezTo>
                <a:cubicBezTo>
                  <a:pt x="17" y="17"/>
                  <a:pt x="17" y="17"/>
                  <a:pt x="17" y="17"/>
                </a:cubicBezTo>
                <a:lnTo>
                  <a:pt x="33" y="1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38" name="Rectangle 48"/>
          <p:cNvSpPr>
            <a:spLocks noChangeArrowheads="1"/>
          </p:cNvSpPr>
          <p:nvPr/>
        </p:nvSpPr>
        <p:spPr bwMode="auto">
          <a:xfrm>
            <a:off x="1712255" y="1943637"/>
            <a:ext cx="26987" cy="5873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39" name="Rectangle 49"/>
          <p:cNvSpPr>
            <a:spLocks noChangeArrowheads="1"/>
          </p:cNvSpPr>
          <p:nvPr/>
        </p:nvSpPr>
        <p:spPr bwMode="auto">
          <a:xfrm>
            <a:off x="1523342" y="2091274"/>
            <a:ext cx="382587" cy="3333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40" name="Oval 50"/>
          <p:cNvSpPr>
            <a:spLocks noChangeArrowheads="1"/>
          </p:cNvSpPr>
          <p:nvPr/>
        </p:nvSpPr>
        <p:spPr bwMode="auto">
          <a:xfrm>
            <a:off x="1793217" y="1911888"/>
            <a:ext cx="61912" cy="5873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41" name="Line 51"/>
          <p:cNvSpPr>
            <a:spLocks noChangeShapeType="1"/>
          </p:cNvSpPr>
          <p:nvPr/>
        </p:nvSpPr>
        <p:spPr bwMode="auto">
          <a:xfrm>
            <a:off x="1823377" y="1942047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42" name="Line 52"/>
          <p:cNvSpPr>
            <a:spLocks noChangeShapeType="1"/>
          </p:cNvSpPr>
          <p:nvPr/>
        </p:nvSpPr>
        <p:spPr bwMode="auto">
          <a:xfrm>
            <a:off x="1823377" y="1942047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43" name="Freeform 53"/>
          <p:cNvSpPr/>
          <p:nvPr/>
        </p:nvSpPr>
        <p:spPr bwMode="auto">
          <a:xfrm>
            <a:off x="1699554" y="1978563"/>
            <a:ext cx="195262" cy="301625"/>
          </a:xfrm>
          <a:custGeom>
            <a:avLst/>
            <a:gdLst>
              <a:gd name="T0" fmla="*/ 38 w 87"/>
              <a:gd name="T1" fmla="*/ 18 h 134"/>
              <a:gd name="T2" fmla="*/ 38 w 87"/>
              <a:gd name="T3" fmla="*/ 124 h 134"/>
              <a:gd name="T4" fmla="*/ 53 w 87"/>
              <a:gd name="T5" fmla="*/ 124 h 134"/>
              <a:gd name="T6" fmla="*/ 54 w 87"/>
              <a:gd name="T7" fmla="*/ 64 h 134"/>
              <a:gd name="T8" fmla="*/ 57 w 87"/>
              <a:gd name="T9" fmla="*/ 64 h 134"/>
              <a:gd name="T10" fmla="*/ 58 w 87"/>
              <a:gd name="T11" fmla="*/ 124 h 134"/>
              <a:gd name="T12" fmla="*/ 72 w 87"/>
              <a:gd name="T13" fmla="*/ 124 h 134"/>
              <a:gd name="T14" fmla="*/ 72 w 87"/>
              <a:gd name="T15" fmla="*/ 21 h 134"/>
              <a:gd name="T16" fmla="*/ 75 w 87"/>
              <a:gd name="T17" fmla="*/ 21 h 134"/>
              <a:gd name="T18" fmla="*/ 76 w 87"/>
              <a:gd name="T19" fmla="*/ 58 h 134"/>
              <a:gd name="T20" fmla="*/ 87 w 87"/>
              <a:gd name="T21" fmla="*/ 58 h 134"/>
              <a:gd name="T22" fmla="*/ 87 w 87"/>
              <a:gd name="T23" fmla="*/ 17 h 134"/>
              <a:gd name="T24" fmla="*/ 70 w 87"/>
              <a:gd name="T25" fmla="*/ 0 h 134"/>
              <a:gd name="T26" fmla="*/ 55 w 87"/>
              <a:gd name="T27" fmla="*/ 0 h 134"/>
              <a:gd name="T28" fmla="*/ 41 w 87"/>
              <a:gd name="T29" fmla="*/ 0 h 134"/>
              <a:gd name="T30" fmla="*/ 32 w 87"/>
              <a:gd name="T31" fmla="*/ 4 h 134"/>
              <a:gd name="T32" fmla="*/ 6 w 87"/>
              <a:gd name="T33" fmla="*/ 35 h 134"/>
              <a:gd name="T34" fmla="*/ 15 w 87"/>
              <a:gd name="T35" fmla="*/ 43 h 134"/>
              <a:gd name="T36" fmla="*/ 38 w 87"/>
              <a:gd name="T37" fmla="*/ 1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7" h="134">
                <a:moveTo>
                  <a:pt x="38" y="18"/>
                </a:moveTo>
                <a:cubicBezTo>
                  <a:pt x="38" y="124"/>
                  <a:pt x="38" y="124"/>
                  <a:pt x="38" y="124"/>
                </a:cubicBezTo>
                <a:cubicBezTo>
                  <a:pt x="38" y="134"/>
                  <a:pt x="53" y="134"/>
                  <a:pt x="53" y="124"/>
                </a:cubicBezTo>
                <a:cubicBezTo>
                  <a:pt x="54" y="64"/>
                  <a:pt x="54" y="64"/>
                  <a:pt x="54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8" y="124"/>
                  <a:pt x="58" y="124"/>
                  <a:pt x="58" y="124"/>
                </a:cubicBezTo>
                <a:cubicBezTo>
                  <a:pt x="58" y="134"/>
                  <a:pt x="72" y="134"/>
                  <a:pt x="72" y="124"/>
                </a:cubicBezTo>
                <a:cubicBezTo>
                  <a:pt x="72" y="21"/>
                  <a:pt x="72" y="21"/>
                  <a:pt x="72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6" y="58"/>
                  <a:pt x="76" y="58"/>
                  <a:pt x="76" y="58"/>
                </a:cubicBezTo>
                <a:cubicBezTo>
                  <a:pt x="76" y="66"/>
                  <a:pt x="87" y="66"/>
                  <a:pt x="87" y="58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3"/>
                  <a:pt x="83" y="0"/>
                  <a:pt x="70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5" y="0"/>
                  <a:pt x="33" y="2"/>
                  <a:pt x="32" y="4"/>
                </a:cubicBezTo>
                <a:cubicBezTo>
                  <a:pt x="6" y="35"/>
                  <a:pt x="6" y="35"/>
                  <a:pt x="6" y="35"/>
                </a:cubicBezTo>
                <a:cubicBezTo>
                  <a:pt x="0" y="41"/>
                  <a:pt x="10" y="49"/>
                  <a:pt x="15" y="43"/>
                </a:cubicBezTo>
                <a:lnTo>
                  <a:pt x="38" y="1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44" name="Freeform 54"/>
          <p:cNvSpPr>
            <a:spLocks noEditPoints="1"/>
          </p:cNvSpPr>
          <p:nvPr/>
        </p:nvSpPr>
        <p:spPr bwMode="auto">
          <a:xfrm>
            <a:off x="1536043" y="1916650"/>
            <a:ext cx="193675" cy="166688"/>
          </a:xfrm>
          <a:custGeom>
            <a:avLst/>
            <a:gdLst>
              <a:gd name="T0" fmla="*/ 31 w 86"/>
              <a:gd name="T1" fmla="*/ 27 h 74"/>
              <a:gd name="T2" fmla="*/ 44 w 86"/>
              <a:gd name="T3" fmla="*/ 13 h 74"/>
              <a:gd name="T4" fmla="*/ 31 w 86"/>
              <a:gd name="T5" fmla="*/ 0 h 74"/>
              <a:gd name="T6" fmla="*/ 18 w 86"/>
              <a:gd name="T7" fmla="*/ 13 h 74"/>
              <a:gd name="T8" fmla="*/ 31 w 86"/>
              <a:gd name="T9" fmla="*/ 27 h 74"/>
              <a:gd name="T10" fmla="*/ 74 w 86"/>
              <a:gd name="T11" fmla="*/ 38 h 74"/>
              <a:gd name="T12" fmla="*/ 65 w 86"/>
              <a:gd name="T13" fmla="*/ 48 h 74"/>
              <a:gd name="T14" fmla="*/ 61 w 86"/>
              <a:gd name="T15" fmla="*/ 43 h 74"/>
              <a:gd name="T16" fmla="*/ 45 w 86"/>
              <a:gd name="T17" fmla="*/ 29 h 74"/>
              <a:gd name="T18" fmla="*/ 31 w 86"/>
              <a:gd name="T19" fmla="*/ 29 h 74"/>
              <a:gd name="T20" fmla="*/ 17 w 86"/>
              <a:gd name="T21" fmla="*/ 29 h 74"/>
              <a:gd name="T22" fmla="*/ 0 w 86"/>
              <a:gd name="T23" fmla="*/ 47 h 74"/>
              <a:gd name="T24" fmla="*/ 0 w 86"/>
              <a:gd name="T25" fmla="*/ 74 h 74"/>
              <a:gd name="T26" fmla="*/ 11 w 86"/>
              <a:gd name="T27" fmla="*/ 74 h 74"/>
              <a:gd name="T28" fmla="*/ 11 w 86"/>
              <a:gd name="T29" fmla="*/ 50 h 74"/>
              <a:gd name="T30" fmla="*/ 14 w 86"/>
              <a:gd name="T31" fmla="*/ 50 h 74"/>
              <a:gd name="T32" fmla="*/ 14 w 86"/>
              <a:gd name="T33" fmla="*/ 74 h 74"/>
              <a:gd name="T34" fmla="*/ 48 w 86"/>
              <a:gd name="T35" fmla="*/ 74 h 74"/>
              <a:gd name="T36" fmla="*/ 48 w 86"/>
              <a:gd name="T37" fmla="*/ 47 h 74"/>
              <a:gd name="T38" fmla="*/ 57 w 86"/>
              <a:gd name="T39" fmla="*/ 60 h 74"/>
              <a:gd name="T40" fmla="*/ 67 w 86"/>
              <a:gd name="T41" fmla="*/ 62 h 74"/>
              <a:gd name="T42" fmla="*/ 82 w 86"/>
              <a:gd name="T43" fmla="*/ 45 h 74"/>
              <a:gd name="T44" fmla="*/ 74 w 86"/>
              <a:gd name="T45" fmla="*/ 3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6" h="74">
                <a:moveTo>
                  <a:pt x="31" y="27"/>
                </a:moveTo>
                <a:cubicBezTo>
                  <a:pt x="38" y="27"/>
                  <a:pt x="44" y="21"/>
                  <a:pt x="44" y="13"/>
                </a:cubicBezTo>
                <a:cubicBezTo>
                  <a:pt x="44" y="6"/>
                  <a:pt x="38" y="0"/>
                  <a:pt x="31" y="0"/>
                </a:cubicBezTo>
                <a:cubicBezTo>
                  <a:pt x="24" y="0"/>
                  <a:pt x="18" y="6"/>
                  <a:pt x="18" y="13"/>
                </a:cubicBezTo>
                <a:cubicBezTo>
                  <a:pt x="18" y="21"/>
                  <a:pt x="24" y="27"/>
                  <a:pt x="31" y="27"/>
                </a:cubicBezTo>
                <a:close/>
                <a:moveTo>
                  <a:pt x="74" y="38"/>
                </a:moveTo>
                <a:cubicBezTo>
                  <a:pt x="65" y="48"/>
                  <a:pt x="65" y="48"/>
                  <a:pt x="65" y="48"/>
                </a:cubicBezTo>
                <a:cubicBezTo>
                  <a:pt x="65" y="49"/>
                  <a:pt x="62" y="44"/>
                  <a:pt x="61" y="43"/>
                </a:cubicBezTo>
                <a:cubicBezTo>
                  <a:pt x="57" y="36"/>
                  <a:pt x="55" y="29"/>
                  <a:pt x="45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4" y="29"/>
                  <a:pt x="0" y="33"/>
                  <a:pt x="0" y="47"/>
                </a:cubicBezTo>
                <a:cubicBezTo>
                  <a:pt x="0" y="74"/>
                  <a:pt x="0" y="74"/>
                  <a:pt x="0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50"/>
                  <a:pt x="11" y="50"/>
                  <a:pt x="11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74"/>
                  <a:pt x="14" y="74"/>
                  <a:pt x="14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55" y="57"/>
                  <a:pt x="57" y="60"/>
                </a:cubicBezTo>
                <a:cubicBezTo>
                  <a:pt x="60" y="65"/>
                  <a:pt x="64" y="67"/>
                  <a:pt x="67" y="62"/>
                </a:cubicBezTo>
                <a:cubicBezTo>
                  <a:pt x="82" y="45"/>
                  <a:pt x="82" y="45"/>
                  <a:pt x="82" y="45"/>
                </a:cubicBezTo>
                <a:cubicBezTo>
                  <a:pt x="86" y="39"/>
                  <a:pt x="78" y="33"/>
                  <a:pt x="74" y="3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45" name="Freeform 55"/>
          <p:cNvSpPr/>
          <p:nvPr/>
        </p:nvSpPr>
        <p:spPr bwMode="auto">
          <a:xfrm>
            <a:off x="2188504" y="2224623"/>
            <a:ext cx="349250" cy="50800"/>
          </a:xfrm>
          <a:custGeom>
            <a:avLst/>
            <a:gdLst>
              <a:gd name="T0" fmla="*/ 89 w 155"/>
              <a:gd name="T1" fmla="*/ 19 h 23"/>
              <a:gd name="T2" fmla="*/ 107 w 155"/>
              <a:gd name="T3" fmla="*/ 20 h 23"/>
              <a:gd name="T4" fmla="*/ 128 w 155"/>
              <a:gd name="T5" fmla="*/ 19 h 23"/>
              <a:gd name="T6" fmla="*/ 145 w 155"/>
              <a:gd name="T7" fmla="*/ 20 h 23"/>
              <a:gd name="T8" fmla="*/ 155 w 155"/>
              <a:gd name="T9" fmla="*/ 22 h 23"/>
              <a:gd name="T10" fmla="*/ 155 w 155"/>
              <a:gd name="T11" fmla="*/ 6 h 23"/>
              <a:gd name="T12" fmla="*/ 146 w 155"/>
              <a:gd name="T13" fmla="*/ 4 h 23"/>
              <a:gd name="T14" fmla="*/ 125 w 155"/>
              <a:gd name="T15" fmla="*/ 5 h 23"/>
              <a:gd name="T16" fmla="*/ 106 w 155"/>
              <a:gd name="T17" fmla="*/ 4 h 23"/>
              <a:gd name="T18" fmla="*/ 87 w 155"/>
              <a:gd name="T19" fmla="*/ 5 h 23"/>
              <a:gd name="T20" fmla="*/ 69 w 155"/>
              <a:gd name="T21" fmla="*/ 5 h 23"/>
              <a:gd name="T22" fmla="*/ 49 w 155"/>
              <a:gd name="T23" fmla="*/ 4 h 23"/>
              <a:gd name="T24" fmla="*/ 31 w 155"/>
              <a:gd name="T25" fmla="*/ 5 h 23"/>
              <a:gd name="T26" fmla="*/ 10 w 155"/>
              <a:gd name="T27" fmla="*/ 4 h 23"/>
              <a:gd name="T28" fmla="*/ 0 w 155"/>
              <a:gd name="T29" fmla="*/ 6 h 23"/>
              <a:gd name="T30" fmla="*/ 0 w 155"/>
              <a:gd name="T31" fmla="*/ 22 h 23"/>
              <a:gd name="T32" fmla="*/ 10 w 155"/>
              <a:gd name="T33" fmla="*/ 20 h 23"/>
              <a:gd name="T34" fmla="*/ 28 w 155"/>
              <a:gd name="T35" fmla="*/ 19 h 23"/>
              <a:gd name="T36" fmla="*/ 49 w 155"/>
              <a:gd name="T37" fmla="*/ 20 h 23"/>
              <a:gd name="T38" fmla="*/ 67 w 155"/>
              <a:gd name="T39" fmla="*/ 19 h 23"/>
              <a:gd name="T40" fmla="*/ 89 w 155"/>
              <a:gd name="T41" fmla="*/ 1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5" h="23">
                <a:moveTo>
                  <a:pt x="89" y="19"/>
                </a:moveTo>
                <a:cubicBezTo>
                  <a:pt x="97" y="16"/>
                  <a:pt x="101" y="16"/>
                  <a:pt x="107" y="20"/>
                </a:cubicBezTo>
                <a:cubicBezTo>
                  <a:pt x="114" y="23"/>
                  <a:pt x="120" y="23"/>
                  <a:pt x="128" y="19"/>
                </a:cubicBezTo>
                <a:cubicBezTo>
                  <a:pt x="136" y="15"/>
                  <a:pt x="142" y="18"/>
                  <a:pt x="145" y="20"/>
                </a:cubicBezTo>
                <a:cubicBezTo>
                  <a:pt x="148" y="21"/>
                  <a:pt x="151" y="22"/>
                  <a:pt x="155" y="22"/>
                </a:cubicBezTo>
                <a:cubicBezTo>
                  <a:pt x="155" y="6"/>
                  <a:pt x="155" y="6"/>
                  <a:pt x="155" y="6"/>
                </a:cubicBezTo>
                <a:cubicBezTo>
                  <a:pt x="149" y="6"/>
                  <a:pt x="146" y="4"/>
                  <a:pt x="146" y="4"/>
                </a:cubicBezTo>
                <a:cubicBezTo>
                  <a:pt x="139" y="0"/>
                  <a:pt x="133" y="1"/>
                  <a:pt x="125" y="5"/>
                </a:cubicBezTo>
                <a:cubicBezTo>
                  <a:pt x="120" y="8"/>
                  <a:pt x="112" y="7"/>
                  <a:pt x="106" y="4"/>
                </a:cubicBezTo>
                <a:cubicBezTo>
                  <a:pt x="99" y="0"/>
                  <a:pt x="95" y="1"/>
                  <a:pt x="87" y="5"/>
                </a:cubicBezTo>
                <a:cubicBezTo>
                  <a:pt x="81" y="8"/>
                  <a:pt x="75" y="8"/>
                  <a:pt x="69" y="5"/>
                </a:cubicBezTo>
                <a:cubicBezTo>
                  <a:pt x="61" y="1"/>
                  <a:pt x="57" y="0"/>
                  <a:pt x="49" y="4"/>
                </a:cubicBezTo>
                <a:cubicBezTo>
                  <a:pt x="44" y="7"/>
                  <a:pt x="36" y="8"/>
                  <a:pt x="31" y="5"/>
                </a:cubicBezTo>
                <a:cubicBezTo>
                  <a:pt x="23" y="1"/>
                  <a:pt x="17" y="0"/>
                  <a:pt x="10" y="4"/>
                </a:cubicBezTo>
                <a:cubicBezTo>
                  <a:pt x="10" y="4"/>
                  <a:pt x="7" y="6"/>
                  <a:pt x="0" y="6"/>
                </a:cubicBezTo>
                <a:cubicBezTo>
                  <a:pt x="0" y="22"/>
                  <a:pt x="0" y="22"/>
                  <a:pt x="0" y="22"/>
                </a:cubicBezTo>
                <a:cubicBezTo>
                  <a:pt x="5" y="22"/>
                  <a:pt x="8" y="21"/>
                  <a:pt x="10" y="20"/>
                </a:cubicBezTo>
                <a:cubicBezTo>
                  <a:pt x="14" y="18"/>
                  <a:pt x="20" y="15"/>
                  <a:pt x="28" y="19"/>
                </a:cubicBezTo>
                <a:cubicBezTo>
                  <a:pt x="36" y="23"/>
                  <a:pt x="42" y="23"/>
                  <a:pt x="49" y="20"/>
                </a:cubicBezTo>
                <a:cubicBezTo>
                  <a:pt x="55" y="16"/>
                  <a:pt x="59" y="16"/>
                  <a:pt x="67" y="19"/>
                </a:cubicBezTo>
                <a:cubicBezTo>
                  <a:pt x="75" y="23"/>
                  <a:pt x="82" y="23"/>
                  <a:pt x="89" y="1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46" name="Freeform 56"/>
          <p:cNvSpPr>
            <a:spLocks noEditPoints="1"/>
          </p:cNvSpPr>
          <p:nvPr/>
        </p:nvSpPr>
        <p:spPr bwMode="auto">
          <a:xfrm>
            <a:off x="2188505" y="1911885"/>
            <a:ext cx="350837" cy="312738"/>
          </a:xfrm>
          <a:custGeom>
            <a:avLst/>
            <a:gdLst>
              <a:gd name="T0" fmla="*/ 120 w 156"/>
              <a:gd name="T1" fmla="*/ 121 h 138"/>
              <a:gd name="T2" fmla="*/ 131 w 156"/>
              <a:gd name="T3" fmla="*/ 60 h 138"/>
              <a:gd name="T4" fmla="*/ 120 w 156"/>
              <a:gd name="T5" fmla="*/ 48 h 138"/>
              <a:gd name="T6" fmla="*/ 119 w 156"/>
              <a:gd name="T7" fmla="*/ 27 h 138"/>
              <a:gd name="T8" fmla="*/ 107 w 156"/>
              <a:gd name="T9" fmla="*/ 26 h 138"/>
              <a:gd name="T10" fmla="*/ 106 w 156"/>
              <a:gd name="T11" fmla="*/ 15 h 138"/>
              <a:gd name="T12" fmla="*/ 89 w 156"/>
              <a:gd name="T13" fmla="*/ 14 h 138"/>
              <a:gd name="T14" fmla="*/ 88 w 156"/>
              <a:gd name="T15" fmla="*/ 0 h 138"/>
              <a:gd name="T16" fmla="*/ 67 w 156"/>
              <a:gd name="T17" fmla="*/ 1 h 138"/>
              <a:gd name="T18" fmla="*/ 66 w 156"/>
              <a:gd name="T19" fmla="*/ 15 h 138"/>
              <a:gd name="T20" fmla="*/ 49 w 156"/>
              <a:gd name="T21" fmla="*/ 16 h 138"/>
              <a:gd name="T22" fmla="*/ 48 w 156"/>
              <a:gd name="T23" fmla="*/ 27 h 138"/>
              <a:gd name="T24" fmla="*/ 36 w 156"/>
              <a:gd name="T25" fmla="*/ 28 h 138"/>
              <a:gd name="T26" fmla="*/ 29 w 156"/>
              <a:gd name="T27" fmla="*/ 51 h 138"/>
              <a:gd name="T28" fmla="*/ 36 w 156"/>
              <a:gd name="T29" fmla="*/ 86 h 138"/>
              <a:gd name="T30" fmla="*/ 10 w 156"/>
              <a:gd name="T31" fmla="*/ 120 h 138"/>
              <a:gd name="T32" fmla="*/ 0 w 156"/>
              <a:gd name="T33" fmla="*/ 122 h 138"/>
              <a:gd name="T34" fmla="*/ 10 w 156"/>
              <a:gd name="T35" fmla="*/ 134 h 138"/>
              <a:gd name="T36" fmla="*/ 49 w 156"/>
              <a:gd name="T37" fmla="*/ 135 h 138"/>
              <a:gd name="T38" fmla="*/ 89 w 156"/>
              <a:gd name="T39" fmla="*/ 134 h 138"/>
              <a:gd name="T40" fmla="*/ 128 w 156"/>
              <a:gd name="T41" fmla="*/ 134 h 138"/>
              <a:gd name="T42" fmla="*/ 156 w 156"/>
              <a:gd name="T43" fmla="*/ 137 h 138"/>
              <a:gd name="T44" fmla="*/ 146 w 156"/>
              <a:gd name="T45" fmla="*/ 120 h 138"/>
              <a:gd name="T46" fmla="*/ 110 w 156"/>
              <a:gd name="T47" fmla="*/ 44 h 138"/>
              <a:gd name="T48" fmla="*/ 77 w 156"/>
              <a:gd name="T49" fmla="*/ 31 h 138"/>
              <a:gd name="T50" fmla="*/ 45 w 156"/>
              <a:gd name="T51" fmla="*/ 43 h 138"/>
              <a:gd name="T52" fmla="*/ 46 w 156"/>
              <a:gd name="T53" fmla="*/ 35 h 138"/>
              <a:gd name="T54" fmla="*/ 58 w 156"/>
              <a:gd name="T55" fmla="*/ 34 h 138"/>
              <a:gd name="T56" fmla="*/ 59 w 156"/>
              <a:gd name="T57" fmla="*/ 24 h 138"/>
              <a:gd name="T58" fmla="*/ 98 w 156"/>
              <a:gd name="T59" fmla="*/ 25 h 138"/>
              <a:gd name="T60" fmla="*/ 99 w 156"/>
              <a:gd name="T61" fmla="*/ 35 h 138"/>
              <a:gd name="T62" fmla="*/ 111 w 156"/>
              <a:gd name="T63" fmla="*/ 3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6" h="138">
                <a:moveTo>
                  <a:pt x="146" y="120"/>
                </a:moveTo>
                <a:cubicBezTo>
                  <a:pt x="133" y="112"/>
                  <a:pt x="127" y="121"/>
                  <a:pt x="120" y="121"/>
                </a:cubicBezTo>
                <a:cubicBezTo>
                  <a:pt x="120" y="86"/>
                  <a:pt x="120" y="86"/>
                  <a:pt x="120" y="86"/>
                </a:cubicBezTo>
                <a:cubicBezTo>
                  <a:pt x="131" y="60"/>
                  <a:pt x="131" y="60"/>
                  <a:pt x="131" y="60"/>
                </a:cubicBezTo>
                <a:cubicBezTo>
                  <a:pt x="133" y="56"/>
                  <a:pt x="131" y="53"/>
                  <a:pt x="127" y="51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27"/>
                  <a:pt x="120" y="27"/>
                  <a:pt x="119" y="27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8" y="27"/>
                  <a:pt x="107" y="26"/>
                  <a:pt x="107" y="26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07" y="16"/>
                  <a:pt x="107" y="15"/>
                  <a:pt x="106" y="15"/>
                </a:cubicBezTo>
                <a:cubicBezTo>
                  <a:pt x="90" y="15"/>
                  <a:pt x="90" y="15"/>
                  <a:pt x="90" y="15"/>
                </a:cubicBezTo>
                <a:cubicBezTo>
                  <a:pt x="90" y="15"/>
                  <a:pt x="89" y="15"/>
                  <a:pt x="89" y="14"/>
                </a:cubicBezTo>
                <a:cubicBezTo>
                  <a:pt x="89" y="1"/>
                  <a:pt x="89" y="1"/>
                  <a:pt x="89" y="1"/>
                </a:cubicBezTo>
                <a:cubicBezTo>
                  <a:pt x="89" y="0"/>
                  <a:pt x="89" y="0"/>
                  <a:pt x="8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7" y="0"/>
                  <a:pt x="67" y="0"/>
                  <a:pt x="67" y="1"/>
                </a:cubicBezTo>
                <a:cubicBezTo>
                  <a:pt x="67" y="14"/>
                  <a:pt x="67" y="14"/>
                  <a:pt x="67" y="14"/>
                </a:cubicBezTo>
                <a:cubicBezTo>
                  <a:pt x="67" y="15"/>
                  <a:pt x="66" y="15"/>
                  <a:pt x="66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9" y="15"/>
                  <a:pt x="49" y="16"/>
                  <a:pt x="49" y="16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8" y="27"/>
                  <a:pt x="48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6" y="27"/>
                  <a:pt x="36" y="27"/>
                  <a:pt x="36" y="28"/>
                </a:cubicBezTo>
                <a:cubicBezTo>
                  <a:pt x="36" y="48"/>
                  <a:pt x="36" y="48"/>
                  <a:pt x="36" y="48"/>
                </a:cubicBezTo>
                <a:cubicBezTo>
                  <a:pt x="29" y="51"/>
                  <a:pt x="29" y="51"/>
                  <a:pt x="29" y="51"/>
                </a:cubicBezTo>
                <a:cubicBezTo>
                  <a:pt x="25" y="53"/>
                  <a:pt x="23" y="56"/>
                  <a:pt x="25" y="60"/>
                </a:cubicBezTo>
                <a:cubicBezTo>
                  <a:pt x="36" y="86"/>
                  <a:pt x="36" y="86"/>
                  <a:pt x="36" y="86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29" y="121"/>
                  <a:pt x="23" y="112"/>
                  <a:pt x="10" y="120"/>
                </a:cubicBezTo>
                <a:cubicBezTo>
                  <a:pt x="10" y="120"/>
                  <a:pt x="10" y="120"/>
                  <a:pt x="10" y="120"/>
                </a:cubicBezTo>
                <a:cubicBezTo>
                  <a:pt x="10" y="120"/>
                  <a:pt x="6" y="122"/>
                  <a:pt x="0" y="122"/>
                </a:cubicBezTo>
                <a:cubicBezTo>
                  <a:pt x="0" y="137"/>
                  <a:pt x="0" y="137"/>
                  <a:pt x="0" y="137"/>
                </a:cubicBezTo>
                <a:cubicBezTo>
                  <a:pt x="5" y="137"/>
                  <a:pt x="7" y="136"/>
                  <a:pt x="10" y="134"/>
                </a:cubicBezTo>
                <a:cubicBezTo>
                  <a:pt x="14" y="132"/>
                  <a:pt x="20" y="130"/>
                  <a:pt x="28" y="134"/>
                </a:cubicBezTo>
                <a:cubicBezTo>
                  <a:pt x="36" y="138"/>
                  <a:pt x="42" y="138"/>
                  <a:pt x="49" y="135"/>
                </a:cubicBezTo>
                <a:cubicBezTo>
                  <a:pt x="55" y="131"/>
                  <a:pt x="61" y="131"/>
                  <a:pt x="67" y="134"/>
                </a:cubicBezTo>
                <a:cubicBezTo>
                  <a:pt x="75" y="138"/>
                  <a:pt x="81" y="138"/>
                  <a:pt x="89" y="134"/>
                </a:cubicBezTo>
                <a:cubicBezTo>
                  <a:pt x="95" y="131"/>
                  <a:pt x="101" y="131"/>
                  <a:pt x="107" y="135"/>
                </a:cubicBezTo>
                <a:cubicBezTo>
                  <a:pt x="114" y="138"/>
                  <a:pt x="120" y="138"/>
                  <a:pt x="128" y="134"/>
                </a:cubicBezTo>
                <a:cubicBezTo>
                  <a:pt x="136" y="130"/>
                  <a:pt x="142" y="132"/>
                  <a:pt x="146" y="134"/>
                </a:cubicBezTo>
                <a:cubicBezTo>
                  <a:pt x="149" y="136"/>
                  <a:pt x="151" y="137"/>
                  <a:pt x="156" y="137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0" y="122"/>
                  <a:pt x="146" y="120"/>
                  <a:pt x="146" y="120"/>
                </a:cubicBezTo>
                <a:close/>
                <a:moveTo>
                  <a:pt x="111" y="43"/>
                </a:moveTo>
                <a:cubicBezTo>
                  <a:pt x="111" y="44"/>
                  <a:pt x="110" y="44"/>
                  <a:pt x="110" y="44"/>
                </a:cubicBezTo>
                <a:cubicBezTo>
                  <a:pt x="79" y="31"/>
                  <a:pt x="79" y="31"/>
                  <a:pt x="79" y="31"/>
                </a:cubicBezTo>
                <a:cubicBezTo>
                  <a:pt x="78" y="31"/>
                  <a:pt x="78" y="31"/>
                  <a:pt x="77" y="31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4"/>
                  <a:pt x="45" y="44"/>
                  <a:pt x="45" y="43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8" y="35"/>
                  <a:pt x="58" y="35"/>
                  <a:pt x="58" y="34"/>
                </a:cubicBezTo>
                <a:cubicBezTo>
                  <a:pt x="58" y="25"/>
                  <a:pt x="58" y="25"/>
                  <a:pt x="58" y="25"/>
                </a:cubicBezTo>
                <a:cubicBezTo>
                  <a:pt x="58" y="24"/>
                  <a:pt x="59" y="24"/>
                  <a:pt x="59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8" y="24"/>
                  <a:pt x="98" y="25"/>
                </a:cubicBezTo>
                <a:cubicBezTo>
                  <a:pt x="98" y="34"/>
                  <a:pt x="98" y="34"/>
                  <a:pt x="98" y="34"/>
                </a:cubicBezTo>
                <a:cubicBezTo>
                  <a:pt x="98" y="35"/>
                  <a:pt x="98" y="35"/>
                  <a:pt x="99" y="35"/>
                </a:cubicBezTo>
                <a:cubicBezTo>
                  <a:pt x="110" y="35"/>
                  <a:pt x="110" y="35"/>
                  <a:pt x="110" y="35"/>
                </a:cubicBezTo>
                <a:cubicBezTo>
                  <a:pt x="110" y="35"/>
                  <a:pt x="111" y="36"/>
                  <a:pt x="111" y="36"/>
                </a:cubicBezTo>
                <a:cubicBezTo>
                  <a:pt x="111" y="43"/>
                  <a:pt x="111" y="43"/>
                  <a:pt x="111" y="4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47" name="Freeform 57"/>
          <p:cNvSpPr/>
          <p:nvPr/>
        </p:nvSpPr>
        <p:spPr bwMode="auto">
          <a:xfrm>
            <a:off x="3007655" y="1937288"/>
            <a:ext cx="104775" cy="28575"/>
          </a:xfrm>
          <a:custGeom>
            <a:avLst/>
            <a:gdLst>
              <a:gd name="T0" fmla="*/ 0 w 66"/>
              <a:gd name="T1" fmla="*/ 0 h 18"/>
              <a:gd name="T2" fmla="*/ 66 w 66"/>
              <a:gd name="T3" fmla="*/ 0 h 18"/>
              <a:gd name="T4" fmla="*/ 66 w 66"/>
              <a:gd name="T5" fmla="*/ 18 h 18"/>
              <a:gd name="T6" fmla="*/ 12 w 66"/>
              <a:gd name="T7" fmla="*/ 18 h 18"/>
              <a:gd name="T8" fmla="*/ 0 w 66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18">
                <a:moveTo>
                  <a:pt x="0" y="0"/>
                </a:moveTo>
                <a:lnTo>
                  <a:pt x="66" y="0"/>
                </a:lnTo>
                <a:lnTo>
                  <a:pt x="66" y="18"/>
                </a:lnTo>
                <a:lnTo>
                  <a:pt x="12" y="1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48" name="Freeform 58"/>
          <p:cNvSpPr/>
          <p:nvPr/>
        </p:nvSpPr>
        <p:spPr bwMode="auto">
          <a:xfrm>
            <a:off x="3010828" y="1975388"/>
            <a:ext cx="101600" cy="61913"/>
          </a:xfrm>
          <a:custGeom>
            <a:avLst/>
            <a:gdLst>
              <a:gd name="T0" fmla="*/ 45 w 45"/>
              <a:gd name="T1" fmla="*/ 0 h 27"/>
              <a:gd name="T2" fmla="*/ 8 w 45"/>
              <a:gd name="T3" fmla="*/ 0 h 27"/>
              <a:gd name="T4" fmla="*/ 0 w 45"/>
              <a:gd name="T5" fmla="*/ 9 h 27"/>
              <a:gd name="T6" fmla="*/ 9 w 45"/>
              <a:gd name="T7" fmla="*/ 9 h 27"/>
              <a:gd name="T8" fmla="*/ 27 w 45"/>
              <a:gd name="T9" fmla="*/ 27 h 27"/>
              <a:gd name="T10" fmla="*/ 45 w 45"/>
              <a:gd name="T11" fmla="*/ 9 h 27"/>
              <a:gd name="T12" fmla="*/ 45 w 45"/>
              <a:gd name="T1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7">
                <a:moveTo>
                  <a:pt x="45" y="0"/>
                </a:moveTo>
                <a:cubicBezTo>
                  <a:pt x="8" y="0"/>
                  <a:pt x="8" y="0"/>
                  <a:pt x="8" y="0"/>
                </a:cubicBezTo>
                <a:cubicBezTo>
                  <a:pt x="0" y="9"/>
                  <a:pt x="0" y="9"/>
                  <a:pt x="0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20"/>
                  <a:pt x="17" y="27"/>
                  <a:pt x="27" y="27"/>
                </a:cubicBezTo>
                <a:cubicBezTo>
                  <a:pt x="36" y="27"/>
                  <a:pt x="45" y="20"/>
                  <a:pt x="45" y="9"/>
                </a:cubicBezTo>
                <a:lnTo>
                  <a:pt x="45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49" name="Freeform 59"/>
          <p:cNvSpPr/>
          <p:nvPr/>
        </p:nvSpPr>
        <p:spPr bwMode="auto">
          <a:xfrm>
            <a:off x="2890177" y="2049997"/>
            <a:ext cx="220662" cy="160338"/>
          </a:xfrm>
          <a:custGeom>
            <a:avLst/>
            <a:gdLst>
              <a:gd name="T0" fmla="*/ 55 w 98"/>
              <a:gd name="T1" fmla="*/ 57 h 71"/>
              <a:gd name="T2" fmla="*/ 98 w 98"/>
              <a:gd name="T3" fmla="*/ 0 h 71"/>
              <a:gd name="T4" fmla="*/ 54 w 98"/>
              <a:gd name="T5" fmla="*/ 0 h 71"/>
              <a:gd name="T6" fmla="*/ 43 w 98"/>
              <a:gd name="T7" fmla="*/ 5 h 71"/>
              <a:gd name="T8" fmla="*/ 7 w 98"/>
              <a:gd name="T9" fmla="*/ 52 h 71"/>
              <a:gd name="T10" fmla="*/ 21 w 98"/>
              <a:gd name="T11" fmla="*/ 62 h 71"/>
              <a:gd name="T12" fmla="*/ 55 w 98"/>
              <a:gd name="T13" fmla="*/ 21 h 71"/>
              <a:gd name="T14" fmla="*/ 55 w 98"/>
              <a:gd name="T15" fmla="*/ 5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" h="71">
                <a:moveTo>
                  <a:pt x="55" y="57"/>
                </a:moveTo>
                <a:cubicBezTo>
                  <a:pt x="98" y="0"/>
                  <a:pt x="98" y="0"/>
                  <a:pt x="9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49" y="0"/>
                  <a:pt x="45" y="2"/>
                  <a:pt x="43" y="5"/>
                </a:cubicBezTo>
                <a:cubicBezTo>
                  <a:pt x="7" y="52"/>
                  <a:pt x="7" y="52"/>
                  <a:pt x="7" y="52"/>
                </a:cubicBezTo>
                <a:cubicBezTo>
                  <a:pt x="0" y="61"/>
                  <a:pt x="14" y="71"/>
                  <a:pt x="21" y="6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57"/>
                  <a:pt x="55" y="57"/>
                  <a:pt x="55" y="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50" name="Freeform 60"/>
          <p:cNvSpPr/>
          <p:nvPr/>
        </p:nvSpPr>
        <p:spPr bwMode="auto">
          <a:xfrm>
            <a:off x="3014005" y="2049997"/>
            <a:ext cx="149225" cy="198438"/>
          </a:xfrm>
          <a:custGeom>
            <a:avLst/>
            <a:gdLst>
              <a:gd name="T0" fmla="*/ 54 w 66"/>
              <a:gd name="T1" fmla="*/ 0 h 88"/>
              <a:gd name="T2" fmla="*/ 66 w 66"/>
              <a:gd name="T3" fmla="*/ 13 h 88"/>
              <a:gd name="T4" fmla="*/ 66 w 66"/>
              <a:gd name="T5" fmla="*/ 88 h 88"/>
              <a:gd name="T6" fmla="*/ 0 w 66"/>
              <a:gd name="T7" fmla="*/ 88 h 88"/>
              <a:gd name="T8" fmla="*/ 0 w 66"/>
              <a:gd name="T9" fmla="*/ 68 h 88"/>
              <a:gd name="T10" fmla="*/ 59 w 66"/>
              <a:gd name="T11" fmla="*/ 68 h 88"/>
              <a:gd name="T12" fmla="*/ 59 w 66"/>
              <a:gd name="T13" fmla="*/ 58 h 88"/>
              <a:gd name="T14" fmla="*/ 10 w 66"/>
              <a:gd name="T15" fmla="*/ 58 h 88"/>
              <a:gd name="T16" fmla="*/ 54 w 66"/>
              <a:gd name="T17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88">
                <a:moveTo>
                  <a:pt x="54" y="0"/>
                </a:moveTo>
                <a:cubicBezTo>
                  <a:pt x="60" y="0"/>
                  <a:pt x="66" y="6"/>
                  <a:pt x="66" y="13"/>
                </a:cubicBezTo>
                <a:cubicBezTo>
                  <a:pt x="66" y="88"/>
                  <a:pt x="66" y="88"/>
                  <a:pt x="66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68"/>
                  <a:pt x="0" y="68"/>
                  <a:pt x="0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58"/>
                  <a:pt x="59" y="58"/>
                  <a:pt x="59" y="58"/>
                </a:cubicBezTo>
                <a:cubicBezTo>
                  <a:pt x="10" y="58"/>
                  <a:pt x="10" y="58"/>
                  <a:pt x="10" y="58"/>
                </a:cubicBezTo>
                <a:lnTo>
                  <a:pt x="54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51" name="Freeform 61"/>
          <p:cNvSpPr/>
          <p:nvPr/>
        </p:nvSpPr>
        <p:spPr bwMode="auto">
          <a:xfrm>
            <a:off x="2842555" y="2203987"/>
            <a:ext cx="150812" cy="44450"/>
          </a:xfrm>
          <a:custGeom>
            <a:avLst/>
            <a:gdLst>
              <a:gd name="T0" fmla="*/ 59 w 67"/>
              <a:gd name="T1" fmla="*/ 20 h 20"/>
              <a:gd name="T2" fmla="*/ 67 w 67"/>
              <a:gd name="T3" fmla="*/ 12 h 20"/>
              <a:gd name="T4" fmla="*/ 67 w 67"/>
              <a:gd name="T5" fmla="*/ 0 h 20"/>
              <a:gd name="T6" fmla="*/ 0 w 67"/>
              <a:gd name="T7" fmla="*/ 0 h 20"/>
              <a:gd name="T8" fmla="*/ 0 w 67"/>
              <a:gd name="T9" fmla="*/ 12 h 20"/>
              <a:gd name="T10" fmla="*/ 8 w 67"/>
              <a:gd name="T11" fmla="*/ 20 h 20"/>
              <a:gd name="T12" fmla="*/ 59 w 67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20">
                <a:moveTo>
                  <a:pt x="59" y="20"/>
                </a:moveTo>
                <a:cubicBezTo>
                  <a:pt x="64" y="20"/>
                  <a:pt x="67" y="16"/>
                  <a:pt x="67" y="12"/>
                </a:cubicBezTo>
                <a:cubicBezTo>
                  <a:pt x="67" y="0"/>
                  <a:pt x="67" y="0"/>
                  <a:pt x="6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6"/>
                  <a:pt x="3" y="20"/>
                  <a:pt x="8" y="20"/>
                </a:cubicBezTo>
                <a:lnTo>
                  <a:pt x="59" y="2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52" name="Freeform 62"/>
          <p:cNvSpPr/>
          <p:nvPr/>
        </p:nvSpPr>
        <p:spPr bwMode="auto">
          <a:xfrm>
            <a:off x="2810805" y="2049999"/>
            <a:ext cx="31750" cy="153988"/>
          </a:xfrm>
          <a:custGeom>
            <a:avLst/>
            <a:gdLst>
              <a:gd name="T0" fmla="*/ 0 w 14"/>
              <a:gd name="T1" fmla="*/ 60 h 68"/>
              <a:gd name="T2" fmla="*/ 9 w 14"/>
              <a:gd name="T3" fmla="*/ 68 h 68"/>
              <a:gd name="T4" fmla="*/ 14 w 14"/>
              <a:gd name="T5" fmla="*/ 68 h 68"/>
              <a:gd name="T6" fmla="*/ 14 w 14"/>
              <a:gd name="T7" fmla="*/ 0 h 68"/>
              <a:gd name="T8" fmla="*/ 9 w 14"/>
              <a:gd name="T9" fmla="*/ 0 h 68"/>
              <a:gd name="T10" fmla="*/ 0 w 14"/>
              <a:gd name="T11" fmla="*/ 8 h 68"/>
              <a:gd name="T12" fmla="*/ 0 w 14"/>
              <a:gd name="T13" fmla="*/ 6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68">
                <a:moveTo>
                  <a:pt x="0" y="60"/>
                </a:moveTo>
                <a:cubicBezTo>
                  <a:pt x="0" y="65"/>
                  <a:pt x="4" y="68"/>
                  <a:pt x="9" y="68"/>
                </a:cubicBezTo>
                <a:cubicBezTo>
                  <a:pt x="14" y="68"/>
                  <a:pt x="14" y="68"/>
                  <a:pt x="14" y="68"/>
                </a:cubicBezTo>
                <a:cubicBezTo>
                  <a:pt x="14" y="0"/>
                  <a:pt x="14" y="0"/>
                  <a:pt x="14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60"/>
                  <a:pt x="0" y="60"/>
                  <a:pt x="0" y="6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53" name="Freeform 63"/>
          <p:cNvSpPr>
            <a:spLocks noEditPoints="1"/>
          </p:cNvSpPr>
          <p:nvPr/>
        </p:nvSpPr>
        <p:spPr bwMode="auto">
          <a:xfrm>
            <a:off x="3534703" y="2043649"/>
            <a:ext cx="246062" cy="204788"/>
          </a:xfrm>
          <a:custGeom>
            <a:avLst/>
            <a:gdLst>
              <a:gd name="T0" fmla="*/ 45 w 109"/>
              <a:gd name="T1" fmla="*/ 40 h 91"/>
              <a:gd name="T2" fmla="*/ 53 w 109"/>
              <a:gd name="T3" fmla="*/ 33 h 91"/>
              <a:gd name="T4" fmla="*/ 45 w 109"/>
              <a:gd name="T5" fmla="*/ 25 h 91"/>
              <a:gd name="T6" fmla="*/ 38 w 109"/>
              <a:gd name="T7" fmla="*/ 33 h 91"/>
              <a:gd name="T8" fmla="*/ 45 w 109"/>
              <a:gd name="T9" fmla="*/ 40 h 91"/>
              <a:gd name="T10" fmla="*/ 109 w 109"/>
              <a:gd name="T11" fmla="*/ 90 h 91"/>
              <a:gd name="T12" fmla="*/ 1 w 109"/>
              <a:gd name="T13" fmla="*/ 56 h 91"/>
              <a:gd name="T14" fmla="*/ 0 w 109"/>
              <a:gd name="T15" fmla="*/ 55 h 91"/>
              <a:gd name="T16" fmla="*/ 1 w 109"/>
              <a:gd name="T17" fmla="*/ 54 h 91"/>
              <a:gd name="T18" fmla="*/ 33 w 109"/>
              <a:gd name="T19" fmla="*/ 49 h 91"/>
              <a:gd name="T20" fmla="*/ 5 w 109"/>
              <a:gd name="T21" fmla="*/ 35 h 91"/>
              <a:gd name="T22" fmla="*/ 4 w 109"/>
              <a:gd name="T23" fmla="*/ 33 h 91"/>
              <a:gd name="T24" fmla="*/ 5 w 109"/>
              <a:gd name="T25" fmla="*/ 32 h 91"/>
              <a:gd name="T26" fmla="*/ 109 w 109"/>
              <a:gd name="T27" fmla="*/ 0 h 91"/>
              <a:gd name="T28" fmla="*/ 109 w 109"/>
              <a:gd name="T2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9" h="91">
                <a:moveTo>
                  <a:pt x="45" y="40"/>
                </a:moveTo>
                <a:cubicBezTo>
                  <a:pt x="50" y="40"/>
                  <a:pt x="53" y="37"/>
                  <a:pt x="53" y="33"/>
                </a:cubicBezTo>
                <a:cubicBezTo>
                  <a:pt x="53" y="29"/>
                  <a:pt x="50" y="25"/>
                  <a:pt x="45" y="25"/>
                </a:cubicBezTo>
                <a:cubicBezTo>
                  <a:pt x="41" y="25"/>
                  <a:pt x="38" y="29"/>
                  <a:pt x="38" y="33"/>
                </a:cubicBezTo>
                <a:cubicBezTo>
                  <a:pt x="38" y="37"/>
                  <a:pt x="41" y="40"/>
                  <a:pt x="45" y="40"/>
                </a:cubicBezTo>
                <a:moveTo>
                  <a:pt x="109" y="90"/>
                </a:moveTo>
                <a:cubicBezTo>
                  <a:pt x="71" y="91"/>
                  <a:pt x="31" y="83"/>
                  <a:pt x="1" y="56"/>
                </a:cubicBezTo>
                <a:cubicBezTo>
                  <a:pt x="1" y="56"/>
                  <a:pt x="0" y="56"/>
                  <a:pt x="0" y="55"/>
                </a:cubicBezTo>
                <a:cubicBezTo>
                  <a:pt x="0" y="55"/>
                  <a:pt x="1" y="54"/>
                  <a:pt x="1" y="54"/>
                </a:cubicBezTo>
                <a:cubicBezTo>
                  <a:pt x="33" y="49"/>
                  <a:pt x="33" y="49"/>
                  <a:pt x="33" y="49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4"/>
                  <a:pt x="4" y="34"/>
                  <a:pt x="4" y="33"/>
                </a:cubicBezTo>
                <a:cubicBezTo>
                  <a:pt x="4" y="32"/>
                  <a:pt x="5" y="32"/>
                  <a:pt x="5" y="32"/>
                </a:cubicBezTo>
                <a:cubicBezTo>
                  <a:pt x="5" y="32"/>
                  <a:pt x="38" y="0"/>
                  <a:pt x="109" y="0"/>
                </a:cubicBezTo>
                <a:cubicBezTo>
                  <a:pt x="109" y="90"/>
                  <a:pt x="109" y="90"/>
                  <a:pt x="109" y="9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54" name="Freeform 64"/>
          <p:cNvSpPr/>
          <p:nvPr/>
        </p:nvSpPr>
        <p:spPr bwMode="auto">
          <a:xfrm>
            <a:off x="3420405" y="1903949"/>
            <a:ext cx="84137" cy="284163"/>
          </a:xfrm>
          <a:custGeom>
            <a:avLst/>
            <a:gdLst>
              <a:gd name="T0" fmla="*/ 38 w 38"/>
              <a:gd name="T1" fmla="*/ 106 h 126"/>
              <a:gd name="T2" fmla="*/ 25 w 38"/>
              <a:gd name="T3" fmla="*/ 89 h 126"/>
              <a:gd name="T4" fmla="*/ 21 w 38"/>
              <a:gd name="T5" fmla="*/ 112 h 126"/>
              <a:gd name="T6" fmla="*/ 26 w 38"/>
              <a:gd name="T7" fmla="*/ 108 h 126"/>
              <a:gd name="T8" fmla="*/ 27 w 38"/>
              <a:gd name="T9" fmla="*/ 111 h 126"/>
              <a:gd name="T10" fmla="*/ 24 w 38"/>
              <a:gd name="T11" fmla="*/ 117 h 126"/>
              <a:gd name="T12" fmla="*/ 19 w 38"/>
              <a:gd name="T13" fmla="*/ 120 h 126"/>
              <a:gd name="T14" fmla="*/ 13 w 38"/>
              <a:gd name="T15" fmla="*/ 117 h 126"/>
              <a:gd name="T16" fmla="*/ 10 w 38"/>
              <a:gd name="T17" fmla="*/ 111 h 126"/>
              <a:gd name="T18" fmla="*/ 10 w 38"/>
              <a:gd name="T19" fmla="*/ 87 h 126"/>
              <a:gd name="T20" fmla="*/ 10 w 38"/>
              <a:gd name="T21" fmla="*/ 59 h 126"/>
              <a:gd name="T22" fmla="*/ 11 w 38"/>
              <a:gd name="T23" fmla="*/ 59 h 126"/>
              <a:gd name="T24" fmla="*/ 11 w 38"/>
              <a:gd name="T25" fmla="*/ 58 h 126"/>
              <a:gd name="T26" fmla="*/ 15 w 38"/>
              <a:gd name="T27" fmla="*/ 51 h 126"/>
              <a:gd name="T28" fmla="*/ 11 w 38"/>
              <a:gd name="T29" fmla="*/ 44 h 126"/>
              <a:gd name="T30" fmla="*/ 11 w 38"/>
              <a:gd name="T31" fmla="*/ 0 h 126"/>
              <a:gd name="T32" fmla="*/ 4 w 38"/>
              <a:gd name="T33" fmla="*/ 0 h 126"/>
              <a:gd name="T34" fmla="*/ 4 w 38"/>
              <a:gd name="T35" fmla="*/ 44 h 126"/>
              <a:gd name="T36" fmla="*/ 0 w 38"/>
              <a:gd name="T37" fmla="*/ 51 h 126"/>
              <a:gd name="T38" fmla="*/ 4 w 38"/>
              <a:gd name="T39" fmla="*/ 58 h 126"/>
              <a:gd name="T40" fmla="*/ 4 w 38"/>
              <a:gd name="T41" fmla="*/ 59 h 126"/>
              <a:gd name="T42" fmla="*/ 4 w 38"/>
              <a:gd name="T43" fmla="*/ 59 h 126"/>
              <a:gd name="T44" fmla="*/ 4 w 38"/>
              <a:gd name="T45" fmla="*/ 88 h 126"/>
              <a:gd name="T46" fmla="*/ 4 w 38"/>
              <a:gd name="T47" fmla="*/ 111 h 126"/>
              <a:gd name="T48" fmla="*/ 4 w 38"/>
              <a:gd name="T49" fmla="*/ 111 h 126"/>
              <a:gd name="T50" fmla="*/ 19 w 38"/>
              <a:gd name="T51" fmla="*/ 126 h 126"/>
              <a:gd name="T52" fmla="*/ 33 w 38"/>
              <a:gd name="T53" fmla="*/ 111 h 126"/>
              <a:gd name="T54" fmla="*/ 33 w 38"/>
              <a:gd name="T55" fmla="*/ 107 h 126"/>
              <a:gd name="T56" fmla="*/ 38 w 38"/>
              <a:gd name="T57" fmla="*/ 10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8" h="126">
                <a:moveTo>
                  <a:pt x="38" y="106"/>
                </a:moveTo>
                <a:cubicBezTo>
                  <a:pt x="25" y="89"/>
                  <a:pt x="25" y="89"/>
                  <a:pt x="25" y="89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2"/>
                  <a:pt x="25" y="109"/>
                  <a:pt x="26" y="108"/>
                </a:cubicBezTo>
                <a:cubicBezTo>
                  <a:pt x="27" y="110"/>
                  <a:pt x="27" y="111"/>
                  <a:pt x="27" y="111"/>
                </a:cubicBezTo>
                <a:cubicBezTo>
                  <a:pt x="27" y="113"/>
                  <a:pt x="26" y="116"/>
                  <a:pt x="24" y="117"/>
                </a:cubicBezTo>
                <a:cubicBezTo>
                  <a:pt x="23" y="119"/>
                  <a:pt x="21" y="119"/>
                  <a:pt x="19" y="120"/>
                </a:cubicBezTo>
                <a:cubicBezTo>
                  <a:pt x="16" y="120"/>
                  <a:pt x="14" y="119"/>
                  <a:pt x="13" y="117"/>
                </a:cubicBezTo>
                <a:cubicBezTo>
                  <a:pt x="11" y="116"/>
                  <a:pt x="10" y="113"/>
                  <a:pt x="10" y="111"/>
                </a:cubicBezTo>
                <a:cubicBezTo>
                  <a:pt x="10" y="87"/>
                  <a:pt x="10" y="87"/>
                  <a:pt x="10" y="87"/>
                </a:cubicBezTo>
                <a:cubicBezTo>
                  <a:pt x="10" y="87"/>
                  <a:pt x="10" y="65"/>
                  <a:pt x="10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58"/>
                  <a:pt x="11" y="58"/>
                  <a:pt x="11" y="58"/>
                </a:cubicBezTo>
                <a:cubicBezTo>
                  <a:pt x="13" y="57"/>
                  <a:pt x="15" y="54"/>
                  <a:pt x="15" y="51"/>
                </a:cubicBezTo>
                <a:cubicBezTo>
                  <a:pt x="15" y="48"/>
                  <a:pt x="13" y="46"/>
                  <a:pt x="11" y="44"/>
                </a:cubicBezTo>
                <a:cubicBezTo>
                  <a:pt x="11" y="0"/>
                  <a:pt x="11" y="0"/>
                  <a:pt x="11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44"/>
                  <a:pt x="4" y="44"/>
                  <a:pt x="4" y="44"/>
                </a:cubicBezTo>
                <a:cubicBezTo>
                  <a:pt x="2" y="45"/>
                  <a:pt x="0" y="48"/>
                  <a:pt x="0" y="51"/>
                </a:cubicBezTo>
                <a:cubicBezTo>
                  <a:pt x="0" y="55"/>
                  <a:pt x="2" y="57"/>
                  <a:pt x="4" y="58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65"/>
                  <a:pt x="4" y="88"/>
                  <a:pt x="4" y="88"/>
                </a:cubicBezTo>
                <a:cubicBezTo>
                  <a:pt x="4" y="111"/>
                  <a:pt x="4" y="111"/>
                  <a:pt x="4" y="111"/>
                </a:cubicBezTo>
                <a:cubicBezTo>
                  <a:pt x="4" y="111"/>
                  <a:pt x="4" y="111"/>
                  <a:pt x="4" y="111"/>
                </a:cubicBezTo>
                <a:cubicBezTo>
                  <a:pt x="4" y="119"/>
                  <a:pt x="11" y="126"/>
                  <a:pt x="19" y="126"/>
                </a:cubicBezTo>
                <a:cubicBezTo>
                  <a:pt x="27" y="126"/>
                  <a:pt x="33" y="119"/>
                  <a:pt x="33" y="111"/>
                </a:cubicBezTo>
                <a:cubicBezTo>
                  <a:pt x="33" y="111"/>
                  <a:pt x="33" y="109"/>
                  <a:pt x="33" y="107"/>
                </a:cubicBezTo>
                <a:lnTo>
                  <a:pt x="38" y="10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55" name="Freeform 65"/>
          <p:cNvSpPr/>
          <p:nvPr/>
        </p:nvSpPr>
        <p:spPr bwMode="auto">
          <a:xfrm>
            <a:off x="4107791" y="2050000"/>
            <a:ext cx="123825" cy="144463"/>
          </a:xfrm>
          <a:custGeom>
            <a:avLst/>
            <a:gdLst>
              <a:gd name="T0" fmla="*/ 19 w 55"/>
              <a:gd name="T1" fmla="*/ 0 h 64"/>
              <a:gd name="T2" fmla="*/ 12 w 55"/>
              <a:gd name="T3" fmla="*/ 2 h 64"/>
              <a:gd name="T4" fmla="*/ 12 w 55"/>
              <a:gd name="T5" fmla="*/ 16 h 64"/>
              <a:gd name="T6" fmla="*/ 19 w 55"/>
              <a:gd name="T7" fmla="*/ 14 h 64"/>
              <a:gd name="T8" fmla="*/ 19 w 55"/>
              <a:gd name="T9" fmla="*/ 54 h 64"/>
              <a:gd name="T10" fmla="*/ 34 w 55"/>
              <a:gd name="T11" fmla="*/ 54 h 64"/>
              <a:gd name="T12" fmla="*/ 34 w 55"/>
              <a:gd name="T13" fmla="*/ 36 h 64"/>
              <a:gd name="T14" fmla="*/ 55 w 55"/>
              <a:gd name="T15" fmla="*/ 36 h 64"/>
              <a:gd name="T16" fmla="*/ 20 w 55"/>
              <a:gd name="T17" fmla="*/ 0 h 64"/>
              <a:gd name="T18" fmla="*/ 19 w 55"/>
              <a:gd name="T1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" h="64">
                <a:moveTo>
                  <a:pt x="19" y="0"/>
                </a:moveTo>
                <a:cubicBezTo>
                  <a:pt x="17" y="0"/>
                  <a:pt x="13" y="1"/>
                  <a:pt x="12" y="2"/>
                </a:cubicBezTo>
                <a:cubicBezTo>
                  <a:pt x="0" y="6"/>
                  <a:pt x="5" y="19"/>
                  <a:pt x="12" y="16"/>
                </a:cubicBezTo>
                <a:cubicBezTo>
                  <a:pt x="14" y="16"/>
                  <a:pt x="19" y="14"/>
                  <a:pt x="19" y="1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64"/>
                  <a:pt x="34" y="64"/>
                  <a:pt x="34" y="54"/>
                </a:cubicBezTo>
                <a:cubicBezTo>
                  <a:pt x="34" y="36"/>
                  <a:pt x="34" y="36"/>
                  <a:pt x="34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20" y="0"/>
                  <a:pt x="20" y="0"/>
                  <a:pt x="20" y="0"/>
                </a:cubicBezTo>
                <a:cubicBezTo>
                  <a:pt x="19" y="0"/>
                  <a:pt x="19" y="0"/>
                  <a:pt x="1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56" name="Freeform 66"/>
          <p:cNvSpPr/>
          <p:nvPr/>
        </p:nvSpPr>
        <p:spPr bwMode="auto">
          <a:xfrm>
            <a:off x="4253841" y="2153188"/>
            <a:ext cx="31750" cy="41275"/>
          </a:xfrm>
          <a:custGeom>
            <a:avLst/>
            <a:gdLst>
              <a:gd name="T0" fmla="*/ 14 w 14"/>
              <a:gd name="T1" fmla="*/ 13 h 18"/>
              <a:gd name="T2" fmla="*/ 0 w 14"/>
              <a:gd name="T3" fmla="*/ 0 h 18"/>
              <a:gd name="T4" fmla="*/ 0 w 14"/>
              <a:gd name="T5" fmla="*/ 8 h 18"/>
              <a:gd name="T6" fmla="*/ 14 w 14"/>
              <a:gd name="T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18">
                <a:moveTo>
                  <a:pt x="14" y="13"/>
                </a:move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0" y="16"/>
                  <a:pt x="10" y="18"/>
                  <a:pt x="14" y="1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57" name="Freeform 67"/>
          <p:cNvSpPr/>
          <p:nvPr/>
        </p:nvSpPr>
        <p:spPr bwMode="auto">
          <a:xfrm>
            <a:off x="4225268" y="1996025"/>
            <a:ext cx="123825" cy="117475"/>
          </a:xfrm>
          <a:custGeom>
            <a:avLst/>
            <a:gdLst>
              <a:gd name="T0" fmla="*/ 29 w 55"/>
              <a:gd name="T1" fmla="*/ 40 h 52"/>
              <a:gd name="T2" fmla="*/ 49 w 55"/>
              <a:gd name="T3" fmla="*/ 38 h 52"/>
              <a:gd name="T4" fmla="*/ 51 w 55"/>
              <a:gd name="T5" fmla="*/ 29 h 52"/>
              <a:gd name="T6" fmla="*/ 35 w 55"/>
              <a:gd name="T7" fmla="*/ 12 h 52"/>
              <a:gd name="T8" fmla="*/ 35 w 55"/>
              <a:gd name="T9" fmla="*/ 0 h 52"/>
              <a:gd name="T10" fmla="*/ 11 w 55"/>
              <a:gd name="T11" fmla="*/ 24 h 52"/>
              <a:gd name="T12" fmla="*/ 0 w 55"/>
              <a:gd name="T13" fmla="*/ 24 h 52"/>
              <a:gd name="T14" fmla="*/ 29 w 55"/>
              <a:gd name="T15" fmla="*/ 52 h 52"/>
              <a:gd name="T16" fmla="*/ 29 w 55"/>
              <a:gd name="T17" fmla="*/ 4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52">
                <a:moveTo>
                  <a:pt x="29" y="40"/>
                </a:moveTo>
                <a:cubicBezTo>
                  <a:pt x="49" y="38"/>
                  <a:pt x="49" y="38"/>
                  <a:pt x="49" y="38"/>
                </a:cubicBezTo>
                <a:cubicBezTo>
                  <a:pt x="53" y="38"/>
                  <a:pt x="55" y="33"/>
                  <a:pt x="51" y="29"/>
                </a:cubicBezTo>
                <a:cubicBezTo>
                  <a:pt x="51" y="29"/>
                  <a:pt x="35" y="12"/>
                  <a:pt x="35" y="12"/>
                </a:cubicBezTo>
                <a:cubicBezTo>
                  <a:pt x="35" y="12"/>
                  <a:pt x="41" y="0"/>
                  <a:pt x="35" y="0"/>
                </a:cubicBezTo>
                <a:cubicBezTo>
                  <a:pt x="26" y="9"/>
                  <a:pt x="11" y="24"/>
                  <a:pt x="11" y="24"/>
                </a:cubicBezTo>
                <a:cubicBezTo>
                  <a:pt x="11" y="24"/>
                  <a:pt x="7" y="24"/>
                  <a:pt x="0" y="24"/>
                </a:cubicBezTo>
                <a:cubicBezTo>
                  <a:pt x="29" y="52"/>
                  <a:pt x="29" y="52"/>
                  <a:pt x="29" y="52"/>
                </a:cubicBezTo>
                <a:lnTo>
                  <a:pt x="29" y="4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58" name="Freeform 68"/>
          <p:cNvSpPr>
            <a:spLocks noEditPoints="1"/>
          </p:cNvSpPr>
          <p:nvPr/>
        </p:nvSpPr>
        <p:spPr bwMode="auto">
          <a:xfrm>
            <a:off x="4050640" y="1911885"/>
            <a:ext cx="361950" cy="361950"/>
          </a:xfrm>
          <a:custGeom>
            <a:avLst/>
            <a:gdLst>
              <a:gd name="T0" fmla="*/ 137 w 160"/>
              <a:gd name="T1" fmla="*/ 23 h 160"/>
              <a:gd name="T2" fmla="*/ 80 w 160"/>
              <a:gd name="T3" fmla="*/ 0 h 160"/>
              <a:gd name="T4" fmla="*/ 23 w 160"/>
              <a:gd name="T5" fmla="*/ 23 h 160"/>
              <a:gd name="T6" fmla="*/ 0 w 160"/>
              <a:gd name="T7" fmla="*/ 80 h 160"/>
              <a:gd name="T8" fmla="*/ 23 w 160"/>
              <a:gd name="T9" fmla="*/ 137 h 160"/>
              <a:gd name="T10" fmla="*/ 80 w 160"/>
              <a:gd name="T11" fmla="*/ 160 h 160"/>
              <a:gd name="T12" fmla="*/ 80 w 160"/>
              <a:gd name="T13" fmla="*/ 160 h 160"/>
              <a:gd name="T14" fmla="*/ 137 w 160"/>
              <a:gd name="T15" fmla="*/ 137 h 160"/>
              <a:gd name="T16" fmla="*/ 160 w 160"/>
              <a:gd name="T17" fmla="*/ 80 h 160"/>
              <a:gd name="T18" fmla="*/ 137 w 160"/>
              <a:gd name="T19" fmla="*/ 23 h 160"/>
              <a:gd name="T20" fmla="*/ 80 w 160"/>
              <a:gd name="T21" fmla="*/ 142 h 160"/>
              <a:gd name="T22" fmla="*/ 36 w 160"/>
              <a:gd name="T23" fmla="*/ 124 h 160"/>
              <a:gd name="T24" fmla="*/ 18 w 160"/>
              <a:gd name="T25" fmla="*/ 80 h 160"/>
              <a:gd name="T26" fmla="*/ 30 w 160"/>
              <a:gd name="T27" fmla="*/ 43 h 160"/>
              <a:gd name="T28" fmla="*/ 48 w 160"/>
              <a:gd name="T29" fmla="*/ 61 h 160"/>
              <a:gd name="T30" fmla="*/ 105 w 160"/>
              <a:gd name="T31" fmla="*/ 118 h 160"/>
              <a:gd name="T32" fmla="*/ 117 w 160"/>
              <a:gd name="T33" fmla="*/ 130 h 160"/>
              <a:gd name="T34" fmla="*/ 80 w 160"/>
              <a:gd name="T35" fmla="*/ 142 h 160"/>
              <a:gd name="T36" fmla="*/ 130 w 160"/>
              <a:gd name="T37" fmla="*/ 117 h 160"/>
              <a:gd name="T38" fmla="*/ 43 w 160"/>
              <a:gd name="T39" fmla="*/ 30 h 160"/>
              <a:gd name="T40" fmla="*/ 80 w 160"/>
              <a:gd name="T41" fmla="*/ 18 h 160"/>
              <a:gd name="T42" fmla="*/ 124 w 160"/>
              <a:gd name="T43" fmla="*/ 36 h 160"/>
              <a:gd name="T44" fmla="*/ 142 w 160"/>
              <a:gd name="T45" fmla="*/ 80 h 160"/>
              <a:gd name="T46" fmla="*/ 130 w 160"/>
              <a:gd name="T47" fmla="*/ 1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0" h="160">
                <a:moveTo>
                  <a:pt x="137" y="23"/>
                </a:moveTo>
                <a:cubicBezTo>
                  <a:pt x="122" y="9"/>
                  <a:pt x="102" y="0"/>
                  <a:pt x="80" y="0"/>
                </a:cubicBezTo>
                <a:cubicBezTo>
                  <a:pt x="58" y="0"/>
                  <a:pt x="38" y="9"/>
                  <a:pt x="23" y="23"/>
                </a:cubicBezTo>
                <a:cubicBezTo>
                  <a:pt x="9" y="38"/>
                  <a:pt x="0" y="58"/>
                  <a:pt x="0" y="80"/>
                </a:cubicBezTo>
                <a:cubicBezTo>
                  <a:pt x="0" y="102"/>
                  <a:pt x="9" y="122"/>
                  <a:pt x="23" y="137"/>
                </a:cubicBezTo>
                <a:cubicBezTo>
                  <a:pt x="38" y="151"/>
                  <a:pt x="58" y="160"/>
                  <a:pt x="80" y="160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102" y="160"/>
                  <a:pt x="122" y="151"/>
                  <a:pt x="137" y="137"/>
                </a:cubicBezTo>
                <a:cubicBezTo>
                  <a:pt x="151" y="122"/>
                  <a:pt x="160" y="102"/>
                  <a:pt x="160" y="80"/>
                </a:cubicBezTo>
                <a:cubicBezTo>
                  <a:pt x="160" y="58"/>
                  <a:pt x="151" y="38"/>
                  <a:pt x="137" y="23"/>
                </a:cubicBezTo>
                <a:close/>
                <a:moveTo>
                  <a:pt x="80" y="142"/>
                </a:moveTo>
                <a:cubicBezTo>
                  <a:pt x="63" y="142"/>
                  <a:pt x="47" y="135"/>
                  <a:pt x="36" y="124"/>
                </a:cubicBezTo>
                <a:cubicBezTo>
                  <a:pt x="25" y="113"/>
                  <a:pt x="18" y="97"/>
                  <a:pt x="18" y="80"/>
                </a:cubicBezTo>
                <a:cubicBezTo>
                  <a:pt x="18" y="66"/>
                  <a:pt x="22" y="53"/>
                  <a:pt x="30" y="43"/>
                </a:cubicBezTo>
                <a:cubicBezTo>
                  <a:pt x="48" y="61"/>
                  <a:pt x="48" y="61"/>
                  <a:pt x="48" y="61"/>
                </a:cubicBezTo>
                <a:cubicBezTo>
                  <a:pt x="105" y="118"/>
                  <a:pt x="105" y="118"/>
                  <a:pt x="105" y="118"/>
                </a:cubicBezTo>
                <a:cubicBezTo>
                  <a:pt x="117" y="130"/>
                  <a:pt x="117" y="130"/>
                  <a:pt x="117" y="130"/>
                </a:cubicBezTo>
                <a:cubicBezTo>
                  <a:pt x="107" y="138"/>
                  <a:pt x="94" y="142"/>
                  <a:pt x="80" y="142"/>
                </a:cubicBezTo>
                <a:close/>
                <a:moveTo>
                  <a:pt x="130" y="117"/>
                </a:moveTo>
                <a:cubicBezTo>
                  <a:pt x="43" y="30"/>
                  <a:pt x="43" y="30"/>
                  <a:pt x="43" y="30"/>
                </a:cubicBezTo>
                <a:cubicBezTo>
                  <a:pt x="53" y="22"/>
                  <a:pt x="66" y="18"/>
                  <a:pt x="80" y="18"/>
                </a:cubicBezTo>
                <a:cubicBezTo>
                  <a:pt x="97" y="18"/>
                  <a:pt x="113" y="25"/>
                  <a:pt x="124" y="36"/>
                </a:cubicBezTo>
                <a:cubicBezTo>
                  <a:pt x="135" y="47"/>
                  <a:pt x="142" y="63"/>
                  <a:pt x="142" y="80"/>
                </a:cubicBezTo>
                <a:cubicBezTo>
                  <a:pt x="142" y="94"/>
                  <a:pt x="138" y="107"/>
                  <a:pt x="130" y="11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59" name="Freeform 69"/>
          <p:cNvSpPr/>
          <p:nvPr/>
        </p:nvSpPr>
        <p:spPr bwMode="auto">
          <a:xfrm>
            <a:off x="4890427" y="1921413"/>
            <a:ext cx="76200" cy="239713"/>
          </a:xfrm>
          <a:custGeom>
            <a:avLst/>
            <a:gdLst>
              <a:gd name="T0" fmla="*/ 33 w 34"/>
              <a:gd name="T1" fmla="*/ 65 h 106"/>
              <a:gd name="T2" fmla="*/ 22 w 34"/>
              <a:gd name="T3" fmla="*/ 41 h 106"/>
              <a:gd name="T4" fmla="*/ 9 w 34"/>
              <a:gd name="T5" fmla="*/ 0 h 106"/>
              <a:gd name="T6" fmla="*/ 0 w 34"/>
              <a:gd name="T7" fmla="*/ 18 h 106"/>
              <a:gd name="T8" fmla="*/ 3 w 34"/>
              <a:gd name="T9" fmla="*/ 45 h 106"/>
              <a:gd name="T10" fmla="*/ 7 w 34"/>
              <a:gd name="T11" fmla="*/ 62 h 106"/>
              <a:gd name="T12" fmla="*/ 14 w 34"/>
              <a:gd name="T13" fmla="*/ 79 h 106"/>
              <a:gd name="T14" fmla="*/ 5 w 34"/>
              <a:gd name="T15" fmla="*/ 106 h 106"/>
              <a:gd name="T16" fmla="*/ 9 w 34"/>
              <a:gd name="T17" fmla="*/ 104 h 106"/>
              <a:gd name="T18" fmla="*/ 33 w 34"/>
              <a:gd name="T19" fmla="*/ 65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" h="106">
                <a:moveTo>
                  <a:pt x="33" y="65"/>
                </a:moveTo>
                <a:cubicBezTo>
                  <a:pt x="32" y="55"/>
                  <a:pt x="28" y="47"/>
                  <a:pt x="22" y="41"/>
                </a:cubicBezTo>
                <a:cubicBezTo>
                  <a:pt x="13" y="30"/>
                  <a:pt x="9" y="20"/>
                  <a:pt x="9" y="0"/>
                </a:cubicBezTo>
                <a:cubicBezTo>
                  <a:pt x="4" y="6"/>
                  <a:pt x="2" y="12"/>
                  <a:pt x="0" y="18"/>
                </a:cubicBezTo>
                <a:cubicBezTo>
                  <a:pt x="0" y="27"/>
                  <a:pt x="1" y="36"/>
                  <a:pt x="3" y="45"/>
                </a:cubicBezTo>
                <a:cubicBezTo>
                  <a:pt x="4" y="51"/>
                  <a:pt x="5" y="56"/>
                  <a:pt x="7" y="62"/>
                </a:cubicBezTo>
                <a:cubicBezTo>
                  <a:pt x="9" y="68"/>
                  <a:pt x="13" y="73"/>
                  <a:pt x="14" y="79"/>
                </a:cubicBezTo>
                <a:cubicBezTo>
                  <a:pt x="16" y="90"/>
                  <a:pt x="11" y="98"/>
                  <a:pt x="5" y="106"/>
                </a:cubicBezTo>
                <a:cubicBezTo>
                  <a:pt x="6" y="106"/>
                  <a:pt x="8" y="105"/>
                  <a:pt x="9" y="104"/>
                </a:cubicBezTo>
                <a:cubicBezTo>
                  <a:pt x="19" y="99"/>
                  <a:pt x="34" y="82"/>
                  <a:pt x="33" y="6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60" name="Freeform 70"/>
          <p:cNvSpPr/>
          <p:nvPr/>
        </p:nvSpPr>
        <p:spPr bwMode="auto">
          <a:xfrm>
            <a:off x="4817404" y="1867437"/>
            <a:ext cx="101600" cy="298450"/>
          </a:xfrm>
          <a:custGeom>
            <a:avLst/>
            <a:gdLst>
              <a:gd name="T0" fmla="*/ 32 w 45"/>
              <a:gd name="T1" fmla="*/ 132 h 132"/>
              <a:gd name="T2" fmla="*/ 39 w 45"/>
              <a:gd name="T3" fmla="*/ 122 h 132"/>
              <a:gd name="T4" fmla="*/ 38 w 45"/>
              <a:gd name="T5" fmla="*/ 92 h 132"/>
              <a:gd name="T6" fmla="*/ 29 w 45"/>
              <a:gd name="T7" fmla="*/ 39 h 132"/>
              <a:gd name="T8" fmla="*/ 13 w 45"/>
              <a:gd name="T9" fmla="*/ 0 h 132"/>
              <a:gd name="T10" fmla="*/ 14 w 45"/>
              <a:gd name="T11" fmla="*/ 12 h 132"/>
              <a:gd name="T12" fmla="*/ 0 w 45"/>
              <a:gd name="T13" fmla="*/ 58 h 132"/>
              <a:gd name="T14" fmla="*/ 17 w 45"/>
              <a:gd name="T15" fmla="*/ 103 h 132"/>
              <a:gd name="T16" fmla="*/ 19 w 45"/>
              <a:gd name="T17" fmla="*/ 132 h 132"/>
              <a:gd name="T18" fmla="*/ 32 w 45"/>
              <a:gd name="T19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" h="132">
                <a:moveTo>
                  <a:pt x="32" y="132"/>
                </a:moveTo>
                <a:cubicBezTo>
                  <a:pt x="35" y="128"/>
                  <a:pt x="37" y="125"/>
                  <a:pt x="39" y="122"/>
                </a:cubicBezTo>
                <a:cubicBezTo>
                  <a:pt x="45" y="111"/>
                  <a:pt x="43" y="103"/>
                  <a:pt x="38" y="92"/>
                </a:cubicBezTo>
                <a:cubicBezTo>
                  <a:pt x="32" y="75"/>
                  <a:pt x="29" y="57"/>
                  <a:pt x="29" y="39"/>
                </a:cubicBezTo>
                <a:cubicBezTo>
                  <a:pt x="26" y="25"/>
                  <a:pt x="20" y="12"/>
                  <a:pt x="13" y="0"/>
                </a:cubicBezTo>
                <a:cubicBezTo>
                  <a:pt x="13" y="3"/>
                  <a:pt x="14" y="9"/>
                  <a:pt x="14" y="12"/>
                </a:cubicBezTo>
                <a:cubicBezTo>
                  <a:pt x="15" y="30"/>
                  <a:pt x="12" y="42"/>
                  <a:pt x="0" y="58"/>
                </a:cubicBezTo>
                <a:cubicBezTo>
                  <a:pt x="5" y="74"/>
                  <a:pt x="14" y="87"/>
                  <a:pt x="17" y="103"/>
                </a:cubicBezTo>
                <a:cubicBezTo>
                  <a:pt x="19" y="113"/>
                  <a:pt x="20" y="122"/>
                  <a:pt x="19" y="132"/>
                </a:cubicBezTo>
                <a:cubicBezTo>
                  <a:pt x="24" y="132"/>
                  <a:pt x="28" y="132"/>
                  <a:pt x="32" y="13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61" name="Freeform 71"/>
          <p:cNvSpPr/>
          <p:nvPr/>
        </p:nvSpPr>
        <p:spPr bwMode="auto">
          <a:xfrm>
            <a:off x="4779302" y="1959513"/>
            <a:ext cx="76200" cy="206375"/>
          </a:xfrm>
          <a:custGeom>
            <a:avLst/>
            <a:gdLst>
              <a:gd name="T0" fmla="*/ 30 w 34"/>
              <a:gd name="T1" fmla="*/ 58 h 91"/>
              <a:gd name="T2" fmla="*/ 7 w 34"/>
              <a:gd name="T3" fmla="*/ 0 h 91"/>
              <a:gd name="T4" fmla="*/ 5 w 34"/>
              <a:gd name="T5" fmla="*/ 24 h 91"/>
              <a:gd name="T6" fmla="*/ 0 w 34"/>
              <a:gd name="T7" fmla="*/ 54 h 91"/>
              <a:gd name="T8" fmla="*/ 23 w 34"/>
              <a:gd name="T9" fmla="*/ 87 h 91"/>
              <a:gd name="T10" fmla="*/ 33 w 34"/>
              <a:gd name="T11" fmla="*/ 91 h 91"/>
              <a:gd name="T12" fmla="*/ 30 w 34"/>
              <a:gd name="T13" fmla="*/ 58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91">
                <a:moveTo>
                  <a:pt x="30" y="58"/>
                </a:moveTo>
                <a:cubicBezTo>
                  <a:pt x="26" y="45"/>
                  <a:pt x="12" y="14"/>
                  <a:pt x="7" y="0"/>
                </a:cubicBezTo>
                <a:cubicBezTo>
                  <a:pt x="7" y="11"/>
                  <a:pt x="6" y="20"/>
                  <a:pt x="5" y="24"/>
                </a:cubicBezTo>
                <a:cubicBezTo>
                  <a:pt x="3" y="34"/>
                  <a:pt x="0" y="45"/>
                  <a:pt x="0" y="54"/>
                </a:cubicBezTo>
                <a:cubicBezTo>
                  <a:pt x="0" y="69"/>
                  <a:pt x="15" y="82"/>
                  <a:pt x="23" y="87"/>
                </a:cubicBezTo>
                <a:cubicBezTo>
                  <a:pt x="26" y="89"/>
                  <a:pt x="30" y="90"/>
                  <a:pt x="33" y="91"/>
                </a:cubicBezTo>
                <a:cubicBezTo>
                  <a:pt x="34" y="80"/>
                  <a:pt x="33" y="69"/>
                  <a:pt x="30" y="5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62" name="Freeform 72"/>
          <p:cNvSpPr/>
          <p:nvPr/>
        </p:nvSpPr>
        <p:spPr bwMode="auto">
          <a:xfrm>
            <a:off x="4739617" y="2151599"/>
            <a:ext cx="265112" cy="112713"/>
          </a:xfrm>
          <a:custGeom>
            <a:avLst/>
            <a:gdLst>
              <a:gd name="T0" fmla="*/ 160 w 167"/>
              <a:gd name="T1" fmla="*/ 71 h 71"/>
              <a:gd name="T2" fmla="*/ 159 w 167"/>
              <a:gd name="T3" fmla="*/ 70 h 71"/>
              <a:gd name="T4" fmla="*/ 1 w 167"/>
              <a:gd name="T5" fmla="*/ 26 h 71"/>
              <a:gd name="T6" fmla="*/ 0 w 167"/>
              <a:gd name="T7" fmla="*/ 24 h 71"/>
              <a:gd name="T8" fmla="*/ 0 w 167"/>
              <a:gd name="T9" fmla="*/ 23 h 71"/>
              <a:gd name="T10" fmla="*/ 5 w 167"/>
              <a:gd name="T11" fmla="*/ 1 h 71"/>
              <a:gd name="T12" fmla="*/ 7 w 167"/>
              <a:gd name="T13" fmla="*/ 0 h 71"/>
              <a:gd name="T14" fmla="*/ 8 w 167"/>
              <a:gd name="T15" fmla="*/ 0 h 71"/>
              <a:gd name="T16" fmla="*/ 166 w 167"/>
              <a:gd name="T17" fmla="*/ 46 h 71"/>
              <a:gd name="T18" fmla="*/ 167 w 167"/>
              <a:gd name="T19" fmla="*/ 46 h 71"/>
              <a:gd name="T20" fmla="*/ 167 w 167"/>
              <a:gd name="T21" fmla="*/ 48 h 71"/>
              <a:gd name="T22" fmla="*/ 162 w 167"/>
              <a:gd name="T23" fmla="*/ 68 h 71"/>
              <a:gd name="T24" fmla="*/ 160 w 167"/>
              <a:gd name="T2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7" h="71">
                <a:moveTo>
                  <a:pt x="160" y="71"/>
                </a:moveTo>
                <a:lnTo>
                  <a:pt x="159" y="70"/>
                </a:lnTo>
                <a:lnTo>
                  <a:pt x="1" y="26"/>
                </a:lnTo>
                <a:lnTo>
                  <a:pt x="0" y="24"/>
                </a:lnTo>
                <a:lnTo>
                  <a:pt x="0" y="23"/>
                </a:lnTo>
                <a:lnTo>
                  <a:pt x="5" y="1"/>
                </a:lnTo>
                <a:lnTo>
                  <a:pt x="7" y="0"/>
                </a:lnTo>
                <a:lnTo>
                  <a:pt x="8" y="0"/>
                </a:lnTo>
                <a:lnTo>
                  <a:pt x="166" y="46"/>
                </a:lnTo>
                <a:lnTo>
                  <a:pt x="167" y="46"/>
                </a:lnTo>
                <a:lnTo>
                  <a:pt x="167" y="48"/>
                </a:lnTo>
                <a:lnTo>
                  <a:pt x="162" y="68"/>
                </a:lnTo>
                <a:lnTo>
                  <a:pt x="160" y="71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63" name="Freeform 73"/>
          <p:cNvSpPr/>
          <p:nvPr/>
        </p:nvSpPr>
        <p:spPr bwMode="auto">
          <a:xfrm>
            <a:off x="4885665" y="2156363"/>
            <a:ext cx="114300" cy="47625"/>
          </a:xfrm>
          <a:custGeom>
            <a:avLst/>
            <a:gdLst>
              <a:gd name="T0" fmla="*/ 67 w 72"/>
              <a:gd name="T1" fmla="*/ 0 h 30"/>
              <a:gd name="T2" fmla="*/ 0 w 72"/>
              <a:gd name="T3" fmla="*/ 18 h 30"/>
              <a:gd name="T4" fmla="*/ 38 w 72"/>
              <a:gd name="T5" fmla="*/ 30 h 30"/>
              <a:gd name="T6" fmla="*/ 72 w 72"/>
              <a:gd name="T7" fmla="*/ 20 h 30"/>
              <a:gd name="T8" fmla="*/ 67 w 72"/>
              <a:gd name="T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30">
                <a:moveTo>
                  <a:pt x="67" y="0"/>
                </a:moveTo>
                <a:lnTo>
                  <a:pt x="0" y="18"/>
                </a:lnTo>
                <a:lnTo>
                  <a:pt x="38" y="30"/>
                </a:lnTo>
                <a:lnTo>
                  <a:pt x="72" y="20"/>
                </a:lnTo>
                <a:lnTo>
                  <a:pt x="67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64" name="Freeform 74"/>
          <p:cNvSpPr/>
          <p:nvPr/>
        </p:nvSpPr>
        <p:spPr bwMode="auto">
          <a:xfrm>
            <a:off x="4742792" y="2210338"/>
            <a:ext cx="115887" cy="49213"/>
          </a:xfrm>
          <a:custGeom>
            <a:avLst/>
            <a:gdLst>
              <a:gd name="T0" fmla="*/ 0 w 73"/>
              <a:gd name="T1" fmla="*/ 10 h 31"/>
              <a:gd name="T2" fmla="*/ 6 w 73"/>
              <a:gd name="T3" fmla="*/ 31 h 31"/>
              <a:gd name="T4" fmla="*/ 73 w 73"/>
              <a:gd name="T5" fmla="*/ 11 h 31"/>
              <a:gd name="T6" fmla="*/ 35 w 73"/>
              <a:gd name="T7" fmla="*/ 0 h 31"/>
              <a:gd name="T8" fmla="*/ 0 w 73"/>
              <a:gd name="T9" fmla="*/ 1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31">
                <a:moveTo>
                  <a:pt x="0" y="10"/>
                </a:moveTo>
                <a:lnTo>
                  <a:pt x="6" y="31"/>
                </a:lnTo>
                <a:lnTo>
                  <a:pt x="73" y="11"/>
                </a:lnTo>
                <a:lnTo>
                  <a:pt x="35" y="0"/>
                </a:lnTo>
                <a:lnTo>
                  <a:pt x="0" y="1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65" name="Rectangle 75"/>
          <p:cNvSpPr>
            <a:spLocks noChangeArrowheads="1"/>
          </p:cNvSpPr>
          <p:nvPr/>
        </p:nvSpPr>
        <p:spPr bwMode="auto">
          <a:xfrm>
            <a:off x="5476216" y="2037300"/>
            <a:ext cx="36512" cy="15557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66" name="Oval 76"/>
          <p:cNvSpPr>
            <a:spLocks noChangeArrowheads="1"/>
          </p:cNvSpPr>
          <p:nvPr/>
        </p:nvSpPr>
        <p:spPr bwMode="auto">
          <a:xfrm>
            <a:off x="5476216" y="1984910"/>
            <a:ext cx="36512" cy="381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67" name="Freeform 77"/>
          <p:cNvSpPr>
            <a:spLocks noEditPoints="1"/>
          </p:cNvSpPr>
          <p:nvPr/>
        </p:nvSpPr>
        <p:spPr bwMode="auto">
          <a:xfrm>
            <a:off x="5314291" y="1907122"/>
            <a:ext cx="360362" cy="361950"/>
          </a:xfrm>
          <a:custGeom>
            <a:avLst/>
            <a:gdLst>
              <a:gd name="T0" fmla="*/ 80 w 160"/>
              <a:gd name="T1" fmla="*/ 0 h 160"/>
              <a:gd name="T2" fmla="*/ 0 w 160"/>
              <a:gd name="T3" fmla="*/ 80 h 160"/>
              <a:gd name="T4" fmla="*/ 80 w 160"/>
              <a:gd name="T5" fmla="*/ 160 h 160"/>
              <a:gd name="T6" fmla="*/ 160 w 160"/>
              <a:gd name="T7" fmla="*/ 80 h 160"/>
              <a:gd name="T8" fmla="*/ 80 w 160"/>
              <a:gd name="T9" fmla="*/ 0 h 160"/>
              <a:gd name="T10" fmla="*/ 80 w 160"/>
              <a:gd name="T11" fmla="*/ 142 h 160"/>
              <a:gd name="T12" fmla="*/ 18 w 160"/>
              <a:gd name="T13" fmla="*/ 80 h 160"/>
              <a:gd name="T14" fmla="*/ 80 w 160"/>
              <a:gd name="T15" fmla="*/ 18 h 160"/>
              <a:gd name="T16" fmla="*/ 142 w 160"/>
              <a:gd name="T17" fmla="*/ 80 h 160"/>
              <a:gd name="T18" fmla="*/ 80 w 160"/>
              <a:gd name="T19" fmla="*/ 14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" h="160">
                <a:moveTo>
                  <a:pt x="80" y="0"/>
                </a:moveTo>
                <a:cubicBezTo>
                  <a:pt x="36" y="0"/>
                  <a:pt x="0" y="36"/>
                  <a:pt x="0" y="80"/>
                </a:cubicBezTo>
                <a:cubicBezTo>
                  <a:pt x="0" y="124"/>
                  <a:pt x="36" y="160"/>
                  <a:pt x="80" y="160"/>
                </a:cubicBezTo>
                <a:cubicBezTo>
                  <a:pt x="124" y="160"/>
                  <a:pt x="160" y="124"/>
                  <a:pt x="160" y="80"/>
                </a:cubicBezTo>
                <a:cubicBezTo>
                  <a:pt x="160" y="36"/>
                  <a:pt x="124" y="0"/>
                  <a:pt x="80" y="0"/>
                </a:cubicBezTo>
                <a:close/>
                <a:moveTo>
                  <a:pt x="80" y="142"/>
                </a:moveTo>
                <a:cubicBezTo>
                  <a:pt x="46" y="142"/>
                  <a:pt x="18" y="114"/>
                  <a:pt x="18" y="80"/>
                </a:cubicBezTo>
                <a:cubicBezTo>
                  <a:pt x="18" y="46"/>
                  <a:pt x="46" y="18"/>
                  <a:pt x="80" y="18"/>
                </a:cubicBezTo>
                <a:cubicBezTo>
                  <a:pt x="114" y="18"/>
                  <a:pt x="142" y="46"/>
                  <a:pt x="142" y="80"/>
                </a:cubicBezTo>
                <a:cubicBezTo>
                  <a:pt x="142" y="114"/>
                  <a:pt x="114" y="142"/>
                  <a:pt x="80" y="14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68" name="Freeform 78"/>
          <p:cNvSpPr>
            <a:spLocks noEditPoints="1"/>
          </p:cNvSpPr>
          <p:nvPr/>
        </p:nvSpPr>
        <p:spPr bwMode="auto">
          <a:xfrm>
            <a:off x="5963578" y="1907122"/>
            <a:ext cx="360362" cy="361950"/>
          </a:xfrm>
          <a:custGeom>
            <a:avLst/>
            <a:gdLst>
              <a:gd name="T0" fmla="*/ 80 w 160"/>
              <a:gd name="T1" fmla="*/ 0 h 160"/>
              <a:gd name="T2" fmla="*/ 0 w 160"/>
              <a:gd name="T3" fmla="*/ 80 h 160"/>
              <a:gd name="T4" fmla="*/ 80 w 160"/>
              <a:gd name="T5" fmla="*/ 160 h 160"/>
              <a:gd name="T6" fmla="*/ 160 w 160"/>
              <a:gd name="T7" fmla="*/ 80 h 160"/>
              <a:gd name="T8" fmla="*/ 80 w 160"/>
              <a:gd name="T9" fmla="*/ 0 h 160"/>
              <a:gd name="T10" fmla="*/ 80 w 160"/>
              <a:gd name="T11" fmla="*/ 142 h 160"/>
              <a:gd name="T12" fmla="*/ 18 w 160"/>
              <a:gd name="T13" fmla="*/ 80 h 160"/>
              <a:gd name="T14" fmla="*/ 80 w 160"/>
              <a:gd name="T15" fmla="*/ 18 h 160"/>
              <a:gd name="T16" fmla="*/ 142 w 160"/>
              <a:gd name="T17" fmla="*/ 80 h 160"/>
              <a:gd name="T18" fmla="*/ 80 w 160"/>
              <a:gd name="T19" fmla="*/ 14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" h="160">
                <a:moveTo>
                  <a:pt x="80" y="0"/>
                </a:moveTo>
                <a:cubicBezTo>
                  <a:pt x="36" y="0"/>
                  <a:pt x="0" y="36"/>
                  <a:pt x="0" y="80"/>
                </a:cubicBezTo>
                <a:cubicBezTo>
                  <a:pt x="0" y="124"/>
                  <a:pt x="36" y="160"/>
                  <a:pt x="80" y="160"/>
                </a:cubicBezTo>
                <a:cubicBezTo>
                  <a:pt x="124" y="160"/>
                  <a:pt x="160" y="124"/>
                  <a:pt x="160" y="80"/>
                </a:cubicBezTo>
                <a:cubicBezTo>
                  <a:pt x="160" y="36"/>
                  <a:pt x="124" y="0"/>
                  <a:pt x="80" y="0"/>
                </a:cubicBezTo>
                <a:close/>
                <a:moveTo>
                  <a:pt x="80" y="142"/>
                </a:moveTo>
                <a:cubicBezTo>
                  <a:pt x="46" y="142"/>
                  <a:pt x="18" y="114"/>
                  <a:pt x="18" y="80"/>
                </a:cubicBezTo>
                <a:cubicBezTo>
                  <a:pt x="18" y="46"/>
                  <a:pt x="46" y="18"/>
                  <a:pt x="80" y="18"/>
                </a:cubicBezTo>
                <a:cubicBezTo>
                  <a:pt x="114" y="18"/>
                  <a:pt x="142" y="46"/>
                  <a:pt x="142" y="80"/>
                </a:cubicBezTo>
                <a:cubicBezTo>
                  <a:pt x="142" y="114"/>
                  <a:pt x="114" y="142"/>
                  <a:pt x="80" y="14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69" name="Freeform 79"/>
          <p:cNvSpPr/>
          <p:nvPr/>
        </p:nvSpPr>
        <p:spPr bwMode="auto">
          <a:xfrm>
            <a:off x="6077878" y="1981735"/>
            <a:ext cx="131762" cy="160338"/>
          </a:xfrm>
          <a:custGeom>
            <a:avLst/>
            <a:gdLst>
              <a:gd name="T0" fmla="*/ 22 w 58"/>
              <a:gd name="T1" fmla="*/ 71 h 71"/>
              <a:gd name="T2" fmla="*/ 37 w 58"/>
              <a:gd name="T3" fmla="*/ 71 h 71"/>
              <a:gd name="T4" fmla="*/ 37 w 58"/>
              <a:gd name="T5" fmla="*/ 59 h 71"/>
              <a:gd name="T6" fmla="*/ 43 w 58"/>
              <a:gd name="T7" fmla="*/ 50 h 71"/>
              <a:gd name="T8" fmla="*/ 58 w 58"/>
              <a:gd name="T9" fmla="*/ 28 h 71"/>
              <a:gd name="T10" fmla="*/ 36 w 58"/>
              <a:gd name="T11" fmla="*/ 2 h 71"/>
              <a:gd name="T12" fmla="*/ 8 w 58"/>
              <a:gd name="T13" fmla="*/ 10 h 71"/>
              <a:gd name="T14" fmla="*/ 0 w 58"/>
              <a:gd name="T15" fmla="*/ 36 h 71"/>
              <a:gd name="T16" fmla="*/ 15 w 58"/>
              <a:gd name="T17" fmla="*/ 36 h 71"/>
              <a:gd name="T18" fmla="*/ 15 w 58"/>
              <a:gd name="T19" fmla="*/ 33 h 71"/>
              <a:gd name="T20" fmla="*/ 26 w 58"/>
              <a:gd name="T21" fmla="*/ 17 h 71"/>
              <a:gd name="T22" fmla="*/ 39 w 58"/>
              <a:gd name="T23" fmla="*/ 21 h 71"/>
              <a:gd name="T24" fmla="*/ 37 w 58"/>
              <a:gd name="T25" fmla="*/ 35 h 71"/>
              <a:gd name="T26" fmla="*/ 29 w 58"/>
              <a:gd name="T27" fmla="*/ 41 h 71"/>
              <a:gd name="T28" fmla="*/ 22 w 58"/>
              <a:gd name="T29" fmla="*/ 53 h 71"/>
              <a:gd name="T30" fmla="*/ 22 w 58"/>
              <a:gd name="T31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8" h="71">
                <a:moveTo>
                  <a:pt x="22" y="71"/>
                </a:moveTo>
                <a:cubicBezTo>
                  <a:pt x="37" y="71"/>
                  <a:pt x="37" y="71"/>
                  <a:pt x="37" y="71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6"/>
                  <a:pt x="39" y="53"/>
                  <a:pt x="43" y="50"/>
                </a:cubicBezTo>
                <a:cubicBezTo>
                  <a:pt x="47" y="47"/>
                  <a:pt x="58" y="42"/>
                  <a:pt x="58" y="28"/>
                </a:cubicBezTo>
                <a:cubicBezTo>
                  <a:pt x="58" y="14"/>
                  <a:pt x="46" y="4"/>
                  <a:pt x="36" y="2"/>
                </a:cubicBezTo>
                <a:cubicBezTo>
                  <a:pt x="27" y="0"/>
                  <a:pt x="16" y="2"/>
                  <a:pt x="8" y="10"/>
                </a:cubicBezTo>
                <a:cubicBezTo>
                  <a:pt x="1" y="17"/>
                  <a:pt x="0" y="23"/>
                  <a:pt x="0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26"/>
                  <a:pt x="16" y="19"/>
                  <a:pt x="26" y="17"/>
                </a:cubicBezTo>
                <a:cubicBezTo>
                  <a:pt x="31" y="16"/>
                  <a:pt x="36" y="18"/>
                  <a:pt x="39" y="21"/>
                </a:cubicBezTo>
                <a:cubicBezTo>
                  <a:pt x="43" y="24"/>
                  <a:pt x="43" y="32"/>
                  <a:pt x="37" y="35"/>
                </a:cubicBezTo>
                <a:cubicBezTo>
                  <a:pt x="29" y="41"/>
                  <a:pt x="29" y="41"/>
                  <a:pt x="29" y="41"/>
                </a:cubicBezTo>
                <a:cubicBezTo>
                  <a:pt x="24" y="44"/>
                  <a:pt x="22" y="48"/>
                  <a:pt x="22" y="53"/>
                </a:cubicBezTo>
                <a:cubicBezTo>
                  <a:pt x="22" y="71"/>
                  <a:pt x="22" y="71"/>
                  <a:pt x="22" y="7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70" name="Oval 80"/>
          <p:cNvSpPr>
            <a:spLocks noChangeArrowheads="1"/>
          </p:cNvSpPr>
          <p:nvPr/>
        </p:nvSpPr>
        <p:spPr bwMode="auto">
          <a:xfrm>
            <a:off x="6128680" y="2156363"/>
            <a:ext cx="34925" cy="3651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71" name="Freeform 81"/>
          <p:cNvSpPr/>
          <p:nvPr/>
        </p:nvSpPr>
        <p:spPr bwMode="auto">
          <a:xfrm>
            <a:off x="6595405" y="1927762"/>
            <a:ext cx="396875" cy="330200"/>
          </a:xfrm>
          <a:custGeom>
            <a:avLst/>
            <a:gdLst>
              <a:gd name="T0" fmla="*/ 0 w 250"/>
              <a:gd name="T1" fmla="*/ 184 h 208"/>
              <a:gd name="T2" fmla="*/ 45 w 250"/>
              <a:gd name="T3" fmla="*/ 184 h 208"/>
              <a:gd name="T4" fmla="*/ 45 w 250"/>
              <a:gd name="T5" fmla="*/ 138 h 208"/>
              <a:gd name="T6" fmla="*/ 91 w 250"/>
              <a:gd name="T7" fmla="*/ 138 h 208"/>
              <a:gd name="T8" fmla="*/ 91 w 250"/>
              <a:gd name="T9" fmla="*/ 91 h 208"/>
              <a:gd name="T10" fmla="*/ 136 w 250"/>
              <a:gd name="T11" fmla="*/ 91 h 208"/>
              <a:gd name="T12" fmla="*/ 136 w 250"/>
              <a:gd name="T13" fmla="*/ 46 h 208"/>
              <a:gd name="T14" fmla="*/ 182 w 250"/>
              <a:gd name="T15" fmla="*/ 46 h 208"/>
              <a:gd name="T16" fmla="*/ 182 w 250"/>
              <a:gd name="T17" fmla="*/ 0 h 208"/>
              <a:gd name="T18" fmla="*/ 250 w 250"/>
              <a:gd name="T19" fmla="*/ 0 h 208"/>
              <a:gd name="T20" fmla="*/ 250 w 250"/>
              <a:gd name="T21" fmla="*/ 23 h 208"/>
              <a:gd name="T22" fmla="*/ 204 w 250"/>
              <a:gd name="T23" fmla="*/ 23 h 208"/>
              <a:gd name="T24" fmla="*/ 204 w 250"/>
              <a:gd name="T25" fmla="*/ 69 h 208"/>
              <a:gd name="T26" fmla="*/ 159 w 250"/>
              <a:gd name="T27" fmla="*/ 69 h 208"/>
              <a:gd name="T28" fmla="*/ 159 w 250"/>
              <a:gd name="T29" fmla="*/ 115 h 208"/>
              <a:gd name="T30" fmla="*/ 113 w 250"/>
              <a:gd name="T31" fmla="*/ 115 h 208"/>
              <a:gd name="T32" fmla="*/ 113 w 250"/>
              <a:gd name="T33" fmla="*/ 161 h 208"/>
              <a:gd name="T34" fmla="*/ 68 w 250"/>
              <a:gd name="T35" fmla="*/ 161 h 208"/>
              <a:gd name="T36" fmla="*/ 68 w 250"/>
              <a:gd name="T37" fmla="*/ 208 h 208"/>
              <a:gd name="T38" fmla="*/ 0 w 250"/>
              <a:gd name="T39" fmla="*/ 208 h 208"/>
              <a:gd name="T40" fmla="*/ 0 w 250"/>
              <a:gd name="T41" fmla="*/ 18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50" h="208">
                <a:moveTo>
                  <a:pt x="0" y="184"/>
                </a:moveTo>
                <a:lnTo>
                  <a:pt x="45" y="184"/>
                </a:lnTo>
                <a:lnTo>
                  <a:pt x="45" y="138"/>
                </a:lnTo>
                <a:lnTo>
                  <a:pt x="91" y="138"/>
                </a:lnTo>
                <a:lnTo>
                  <a:pt x="91" y="91"/>
                </a:lnTo>
                <a:lnTo>
                  <a:pt x="136" y="91"/>
                </a:lnTo>
                <a:lnTo>
                  <a:pt x="136" y="46"/>
                </a:lnTo>
                <a:lnTo>
                  <a:pt x="182" y="46"/>
                </a:lnTo>
                <a:lnTo>
                  <a:pt x="182" y="0"/>
                </a:lnTo>
                <a:lnTo>
                  <a:pt x="250" y="0"/>
                </a:lnTo>
                <a:lnTo>
                  <a:pt x="250" y="23"/>
                </a:lnTo>
                <a:lnTo>
                  <a:pt x="204" y="23"/>
                </a:lnTo>
                <a:lnTo>
                  <a:pt x="204" y="69"/>
                </a:lnTo>
                <a:lnTo>
                  <a:pt x="159" y="69"/>
                </a:lnTo>
                <a:lnTo>
                  <a:pt x="159" y="115"/>
                </a:lnTo>
                <a:lnTo>
                  <a:pt x="113" y="115"/>
                </a:lnTo>
                <a:lnTo>
                  <a:pt x="113" y="161"/>
                </a:lnTo>
                <a:lnTo>
                  <a:pt x="68" y="161"/>
                </a:lnTo>
                <a:lnTo>
                  <a:pt x="68" y="208"/>
                </a:lnTo>
                <a:lnTo>
                  <a:pt x="0" y="208"/>
                </a:lnTo>
                <a:lnTo>
                  <a:pt x="0" y="18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72" name="Freeform 82"/>
          <p:cNvSpPr/>
          <p:nvPr/>
        </p:nvSpPr>
        <p:spPr bwMode="auto">
          <a:xfrm>
            <a:off x="7289140" y="1894425"/>
            <a:ext cx="342900" cy="347663"/>
          </a:xfrm>
          <a:custGeom>
            <a:avLst/>
            <a:gdLst>
              <a:gd name="T0" fmla="*/ 111 w 152"/>
              <a:gd name="T1" fmla="*/ 68 h 154"/>
              <a:gd name="T2" fmla="*/ 111 w 152"/>
              <a:gd name="T3" fmla="*/ 34 h 154"/>
              <a:gd name="T4" fmla="*/ 144 w 152"/>
              <a:gd name="T5" fmla="*/ 37 h 154"/>
              <a:gd name="T6" fmla="*/ 144 w 152"/>
              <a:gd name="T7" fmla="*/ 9 h 154"/>
              <a:gd name="T8" fmla="*/ 105 w 152"/>
              <a:gd name="T9" fmla="*/ 9 h 154"/>
              <a:gd name="T10" fmla="*/ 105 w 152"/>
              <a:gd name="T11" fmla="*/ 9 h 154"/>
              <a:gd name="T12" fmla="*/ 105 w 152"/>
              <a:gd name="T13" fmla="*/ 9 h 154"/>
              <a:gd name="T14" fmla="*/ 105 w 152"/>
              <a:gd name="T15" fmla="*/ 64 h 154"/>
              <a:gd name="T16" fmla="*/ 76 w 152"/>
              <a:gd name="T17" fmla="*/ 45 h 154"/>
              <a:gd name="T18" fmla="*/ 0 w 152"/>
              <a:gd name="T19" fmla="*/ 94 h 154"/>
              <a:gd name="T20" fmla="*/ 18 w 152"/>
              <a:gd name="T21" fmla="*/ 94 h 154"/>
              <a:gd name="T22" fmla="*/ 18 w 152"/>
              <a:gd name="T23" fmla="*/ 154 h 154"/>
              <a:gd name="T24" fmla="*/ 61 w 152"/>
              <a:gd name="T25" fmla="*/ 154 h 154"/>
              <a:gd name="T26" fmla="*/ 61 w 152"/>
              <a:gd name="T27" fmla="*/ 113 h 154"/>
              <a:gd name="T28" fmla="*/ 91 w 152"/>
              <a:gd name="T29" fmla="*/ 113 h 154"/>
              <a:gd name="T30" fmla="*/ 91 w 152"/>
              <a:gd name="T31" fmla="*/ 153 h 154"/>
              <a:gd name="T32" fmla="*/ 134 w 152"/>
              <a:gd name="T33" fmla="*/ 153 h 154"/>
              <a:gd name="T34" fmla="*/ 134 w 152"/>
              <a:gd name="T35" fmla="*/ 94 h 154"/>
              <a:gd name="T36" fmla="*/ 152 w 152"/>
              <a:gd name="T37" fmla="*/ 94 h 154"/>
              <a:gd name="T38" fmla="*/ 111 w 152"/>
              <a:gd name="T39" fmla="*/ 6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2" h="154">
                <a:moveTo>
                  <a:pt x="111" y="68"/>
                </a:moveTo>
                <a:cubicBezTo>
                  <a:pt x="111" y="34"/>
                  <a:pt x="111" y="34"/>
                  <a:pt x="111" y="34"/>
                </a:cubicBezTo>
                <a:cubicBezTo>
                  <a:pt x="122" y="33"/>
                  <a:pt x="133" y="44"/>
                  <a:pt x="144" y="37"/>
                </a:cubicBezTo>
                <a:cubicBezTo>
                  <a:pt x="144" y="9"/>
                  <a:pt x="144" y="9"/>
                  <a:pt x="144" y="9"/>
                </a:cubicBezTo>
                <a:cubicBezTo>
                  <a:pt x="131" y="17"/>
                  <a:pt x="118" y="0"/>
                  <a:pt x="105" y="9"/>
                </a:cubicBezTo>
                <a:cubicBezTo>
                  <a:pt x="105" y="9"/>
                  <a:pt x="105" y="9"/>
                  <a:pt x="105" y="9"/>
                </a:cubicBezTo>
                <a:cubicBezTo>
                  <a:pt x="105" y="9"/>
                  <a:pt x="105" y="9"/>
                  <a:pt x="105" y="9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76" y="45"/>
                  <a:pt x="76" y="45"/>
                  <a:pt x="76" y="45"/>
                </a:cubicBezTo>
                <a:cubicBezTo>
                  <a:pt x="0" y="94"/>
                  <a:pt x="0" y="94"/>
                  <a:pt x="0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154"/>
                  <a:pt x="18" y="154"/>
                  <a:pt x="18" y="154"/>
                </a:cubicBezTo>
                <a:cubicBezTo>
                  <a:pt x="61" y="154"/>
                  <a:pt x="61" y="154"/>
                  <a:pt x="61" y="154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91" y="113"/>
                  <a:pt x="91" y="113"/>
                  <a:pt x="91" y="113"/>
                </a:cubicBezTo>
                <a:cubicBezTo>
                  <a:pt x="91" y="153"/>
                  <a:pt x="91" y="153"/>
                  <a:pt x="91" y="153"/>
                </a:cubicBezTo>
                <a:cubicBezTo>
                  <a:pt x="134" y="153"/>
                  <a:pt x="134" y="153"/>
                  <a:pt x="134" y="153"/>
                </a:cubicBezTo>
                <a:cubicBezTo>
                  <a:pt x="134" y="94"/>
                  <a:pt x="134" y="94"/>
                  <a:pt x="134" y="94"/>
                </a:cubicBezTo>
                <a:cubicBezTo>
                  <a:pt x="152" y="94"/>
                  <a:pt x="152" y="94"/>
                  <a:pt x="152" y="94"/>
                </a:cubicBezTo>
                <a:lnTo>
                  <a:pt x="111" y="6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73" name="Freeform 83"/>
          <p:cNvSpPr>
            <a:spLocks noEditPoints="1"/>
          </p:cNvSpPr>
          <p:nvPr/>
        </p:nvSpPr>
        <p:spPr bwMode="auto">
          <a:xfrm>
            <a:off x="7927318" y="1880138"/>
            <a:ext cx="311150" cy="371475"/>
          </a:xfrm>
          <a:custGeom>
            <a:avLst/>
            <a:gdLst>
              <a:gd name="T0" fmla="*/ 78 w 138"/>
              <a:gd name="T1" fmla="*/ 53 h 164"/>
              <a:gd name="T2" fmla="*/ 116 w 138"/>
              <a:gd name="T3" fmla="*/ 6 h 164"/>
              <a:gd name="T4" fmla="*/ 109 w 138"/>
              <a:gd name="T5" fmla="*/ 0 h 164"/>
              <a:gd name="T6" fmla="*/ 67 w 138"/>
              <a:gd name="T7" fmla="*/ 53 h 164"/>
              <a:gd name="T8" fmla="*/ 66 w 138"/>
              <a:gd name="T9" fmla="*/ 53 h 164"/>
              <a:gd name="T10" fmla="*/ 36 w 138"/>
              <a:gd name="T11" fmla="*/ 29 h 164"/>
              <a:gd name="T12" fmla="*/ 31 w 138"/>
              <a:gd name="T13" fmla="*/ 35 h 164"/>
              <a:gd name="T14" fmla="*/ 54 w 138"/>
              <a:gd name="T15" fmla="*/ 53 h 164"/>
              <a:gd name="T16" fmla="*/ 0 w 138"/>
              <a:gd name="T17" fmla="*/ 53 h 164"/>
              <a:gd name="T18" fmla="*/ 0 w 138"/>
              <a:gd name="T19" fmla="*/ 164 h 164"/>
              <a:gd name="T20" fmla="*/ 138 w 138"/>
              <a:gd name="T21" fmla="*/ 164 h 164"/>
              <a:gd name="T22" fmla="*/ 138 w 138"/>
              <a:gd name="T23" fmla="*/ 53 h 164"/>
              <a:gd name="T24" fmla="*/ 78 w 138"/>
              <a:gd name="T25" fmla="*/ 53 h 164"/>
              <a:gd name="T26" fmla="*/ 92 w 138"/>
              <a:gd name="T27" fmla="*/ 153 h 164"/>
              <a:gd name="T28" fmla="*/ 84 w 138"/>
              <a:gd name="T29" fmla="*/ 145 h 164"/>
              <a:gd name="T30" fmla="*/ 92 w 138"/>
              <a:gd name="T31" fmla="*/ 137 h 164"/>
              <a:gd name="T32" fmla="*/ 100 w 138"/>
              <a:gd name="T33" fmla="*/ 145 h 164"/>
              <a:gd name="T34" fmla="*/ 92 w 138"/>
              <a:gd name="T35" fmla="*/ 153 h 164"/>
              <a:gd name="T36" fmla="*/ 113 w 138"/>
              <a:gd name="T37" fmla="*/ 153 h 164"/>
              <a:gd name="T38" fmla="*/ 104 w 138"/>
              <a:gd name="T39" fmla="*/ 145 h 164"/>
              <a:gd name="T40" fmla="*/ 113 w 138"/>
              <a:gd name="T41" fmla="*/ 137 h 164"/>
              <a:gd name="T42" fmla="*/ 121 w 138"/>
              <a:gd name="T43" fmla="*/ 145 h 164"/>
              <a:gd name="T44" fmla="*/ 113 w 138"/>
              <a:gd name="T45" fmla="*/ 153 h 164"/>
              <a:gd name="T46" fmla="*/ 125 w 138"/>
              <a:gd name="T47" fmla="*/ 129 h 164"/>
              <a:gd name="T48" fmla="*/ 13 w 138"/>
              <a:gd name="T49" fmla="*/ 129 h 164"/>
              <a:gd name="T50" fmla="*/ 13 w 138"/>
              <a:gd name="T51" fmla="*/ 65 h 164"/>
              <a:gd name="T52" fmla="*/ 125 w 138"/>
              <a:gd name="T53" fmla="*/ 65 h 164"/>
              <a:gd name="T54" fmla="*/ 125 w 138"/>
              <a:gd name="T55" fmla="*/ 129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8" h="164">
                <a:moveTo>
                  <a:pt x="78" y="53"/>
                </a:moveTo>
                <a:cubicBezTo>
                  <a:pt x="116" y="6"/>
                  <a:pt x="116" y="6"/>
                  <a:pt x="116" y="6"/>
                </a:cubicBezTo>
                <a:cubicBezTo>
                  <a:pt x="109" y="0"/>
                  <a:pt x="109" y="0"/>
                  <a:pt x="109" y="0"/>
                </a:cubicBezTo>
                <a:cubicBezTo>
                  <a:pt x="67" y="53"/>
                  <a:pt x="67" y="53"/>
                  <a:pt x="67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36" y="29"/>
                  <a:pt x="36" y="29"/>
                  <a:pt x="36" y="29"/>
                </a:cubicBezTo>
                <a:cubicBezTo>
                  <a:pt x="31" y="35"/>
                  <a:pt x="31" y="35"/>
                  <a:pt x="31" y="35"/>
                </a:cubicBezTo>
                <a:cubicBezTo>
                  <a:pt x="54" y="53"/>
                  <a:pt x="54" y="53"/>
                  <a:pt x="54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164"/>
                  <a:pt x="0" y="164"/>
                  <a:pt x="0" y="164"/>
                </a:cubicBezTo>
                <a:cubicBezTo>
                  <a:pt x="138" y="164"/>
                  <a:pt x="138" y="164"/>
                  <a:pt x="138" y="164"/>
                </a:cubicBezTo>
                <a:cubicBezTo>
                  <a:pt x="138" y="53"/>
                  <a:pt x="138" y="53"/>
                  <a:pt x="138" y="53"/>
                </a:cubicBezTo>
                <a:lnTo>
                  <a:pt x="78" y="53"/>
                </a:lnTo>
                <a:close/>
                <a:moveTo>
                  <a:pt x="92" y="153"/>
                </a:moveTo>
                <a:cubicBezTo>
                  <a:pt x="88" y="153"/>
                  <a:pt x="84" y="150"/>
                  <a:pt x="84" y="145"/>
                </a:cubicBezTo>
                <a:cubicBezTo>
                  <a:pt x="84" y="141"/>
                  <a:pt x="88" y="137"/>
                  <a:pt x="92" y="137"/>
                </a:cubicBezTo>
                <a:cubicBezTo>
                  <a:pt x="96" y="137"/>
                  <a:pt x="100" y="141"/>
                  <a:pt x="100" y="145"/>
                </a:cubicBezTo>
                <a:cubicBezTo>
                  <a:pt x="100" y="150"/>
                  <a:pt x="96" y="153"/>
                  <a:pt x="92" y="153"/>
                </a:cubicBezTo>
                <a:close/>
                <a:moveTo>
                  <a:pt x="113" y="153"/>
                </a:moveTo>
                <a:cubicBezTo>
                  <a:pt x="108" y="153"/>
                  <a:pt x="104" y="150"/>
                  <a:pt x="104" y="145"/>
                </a:cubicBezTo>
                <a:cubicBezTo>
                  <a:pt x="104" y="141"/>
                  <a:pt x="108" y="137"/>
                  <a:pt x="113" y="137"/>
                </a:cubicBezTo>
                <a:cubicBezTo>
                  <a:pt x="117" y="137"/>
                  <a:pt x="121" y="141"/>
                  <a:pt x="121" y="145"/>
                </a:cubicBezTo>
                <a:cubicBezTo>
                  <a:pt x="121" y="150"/>
                  <a:pt x="117" y="153"/>
                  <a:pt x="113" y="153"/>
                </a:cubicBezTo>
                <a:close/>
                <a:moveTo>
                  <a:pt x="125" y="129"/>
                </a:moveTo>
                <a:cubicBezTo>
                  <a:pt x="13" y="129"/>
                  <a:pt x="13" y="129"/>
                  <a:pt x="13" y="129"/>
                </a:cubicBezTo>
                <a:cubicBezTo>
                  <a:pt x="13" y="65"/>
                  <a:pt x="13" y="65"/>
                  <a:pt x="13" y="65"/>
                </a:cubicBezTo>
                <a:cubicBezTo>
                  <a:pt x="125" y="65"/>
                  <a:pt x="125" y="65"/>
                  <a:pt x="125" y="65"/>
                </a:cubicBezTo>
                <a:lnTo>
                  <a:pt x="125" y="129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74" name="Oval 84"/>
          <p:cNvSpPr>
            <a:spLocks noChangeArrowheads="1"/>
          </p:cNvSpPr>
          <p:nvPr/>
        </p:nvSpPr>
        <p:spPr bwMode="auto">
          <a:xfrm>
            <a:off x="901043" y="2632612"/>
            <a:ext cx="92075" cy="904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75" name="Oval 85"/>
          <p:cNvSpPr>
            <a:spLocks noChangeArrowheads="1"/>
          </p:cNvSpPr>
          <p:nvPr/>
        </p:nvSpPr>
        <p:spPr bwMode="auto">
          <a:xfrm>
            <a:off x="1118530" y="2632613"/>
            <a:ext cx="93662" cy="9207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76" name="Oval 86"/>
          <p:cNvSpPr>
            <a:spLocks noChangeArrowheads="1"/>
          </p:cNvSpPr>
          <p:nvPr/>
        </p:nvSpPr>
        <p:spPr bwMode="auto">
          <a:xfrm>
            <a:off x="961365" y="2735799"/>
            <a:ext cx="87312" cy="889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77" name="Oval 87"/>
          <p:cNvSpPr>
            <a:spLocks noChangeArrowheads="1"/>
          </p:cNvSpPr>
          <p:nvPr/>
        </p:nvSpPr>
        <p:spPr bwMode="auto">
          <a:xfrm>
            <a:off x="1062968" y="2734213"/>
            <a:ext cx="90487" cy="904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78" name="Oval 88"/>
          <p:cNvSpPr>
            <a:spLocks noChangeArrowheads="1"/>
          </p:cNvSpPr>
          <p:nvPr/>
        </p:nvSpPr>
        <p:spPr bwMode="auto">
          <a:xfrm>
            <a:off x="1008993" y="2829463"/>
            <a:ext cx="92075" cy="904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79" name="Freeform 89"/>
          <p:cNvSpPr/>
          <p:nvPr/>
        </p:nvSpPr>
        <p:spPr bwMode="auto">
          <a:xfrm>
            <a:off x="962955" y="2548475"/>
            <a:ext cx="185737" cy="176213"/>
          </a:xfrm>
          <a:custGeom>
            <a:avLst/>
            <a:gdLst>
              <a:gd name="T0" fmla="*/ 37 w 82"/>
              <a:gd name="T1" fmla="*/ 41 h 78"/>
              <a:gd name="T2" fmla="*/ 21 w 82"/>
              <a:gd name="T3" fmla="*/ 59 h 78"/>
              <a:gd name="T4" fmla="*/ 40 w 82"/>
              <a:gd name="T5" fmla="*/ 78 h 78"/>
              <a:gd name="T6" fmla="*/ 59 w 82"/>
              <a:gd name="T7" fmla="*/ 59 h 78"/>
              <a:gd name="T8" fmla="*/ 45 w 82"/>
              <a:gd name="T9" fmla="*/ 41 h 78"/>
              <a:gd name="T10" fmla="*/ 45 w 82"/>
              <a:gd name="T11" fmla="*/ 8 h 78"/>
              <a:gd name="T12" fmla="*/ 82 w 82"/>
              <a:gd name="T13" fmla="*/ 8 h 78"/>
              <a:gd name="T14" fmla="*/ 82 w 82"/>
              <a:gd name="T15" fmla="*/ 0 h 78"/>
              <a:gd name="T16" fmla="*/ 0 w 82"/>
              <a:gd name="T17" fmla="*/ 0 h 78"/>
              <a:gd name="T18" fmla="*/ 0 w 82"/>
              <a:gd name="T19" fmla="*/ 8 h 78"/>
              <a:gd name="T20" fmla="*/ 37 w 82"/>
              <a:gd name="T21" fmla="*/ 8 h 78"/>
              <a:gd name="T22" fmla="*/ 37 w 82"/>
              <a:gd name="T23" fmla="*/ 4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2" h="78">
                <a:moveTo>
                  <a:pt x="37" y="41"/>
                </a:moveTo>
                <a:cubicBezTo>
                  <a:pt x="28" y="42"/>
                  <a:pt x="21" y="50"/>
                  <a:pt x="21" y="59"/>
                </a:cubicBezTo>
                <a:cubicBezTo>
                  <a:pt x="21" y="70"/>
                  <a:pt x="30" y="78"/>
                  <a:pt x="40" y="78"/>
                </a:cubicBezTo>
                <a:cubicBezTo>
                  <a:pt x="51" y="78"/>
                  <a:pt x="59" y="70"/>
                  <a:pt x="59" y="59"/>
                </a:cubicBezTo>
                <a:cubicBezTo>
                  <a:pt x="59" y="51"/>
                  <a:pt x="53" y="43"/>
                  <a:pt x="45" y="41"/>
                </a:cubicBezTo>
                <a:cubicBezTo>
                  <a:pt x="45" y="8"/>
                  <a:pt x="45" y="8"/>
                  <a:pt x="45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0"/>
                  <a:pt x="82" y="0"/>
                  <a:pt x="8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37" y="8"/>
                  <a:pt x="37" y="8"/>
                  <a:pt x="37" y="8"/>
                </a:cubicBezTo>
                <a:lnTo>
                  <a:pt x="37" y="41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80" name="Freeform 90"/>
          <p:cNvSpPr>
            <a:spLocks noEditPoints="1"/>
          </p:cNvSpPr>
          <p:nvPr/>
        </p:nvSpPr>
        <p:spPr bwMode="auto">
          <a:xfrm>
            <a:off x="1601130" y="2564347"/>
            <a:ext cx="244475" cy="312738"/>
          </a:xfrm>
          <a:custGeom>
            <a:avLst/>
            <a:gdLst>
              <a:gd name="T0" fmla="*/ 106 w 108"/>
              <a:gd name="T1" fmla="*/ 30 h 138"/>
              <a:gd name="T2" fmla="*/ 81 w 108"/>
              <a:gd name="T3" fmla="*/ 2 h 138"/>
              <a:gd name="T4" fmla="*/ 81 w 108"/>
              <a:gd name="T5" fmla="*/ 0 h 138"/>
              <a:gd name="T6" fmla="*/ 0 w 108"/>
              <a:gd name="T7" fmla="*/ 0 h 138"/>
              <a:gd name="T8" fmla="*/ 0 w 108"/>
              <a:gd name="T9" fmla="*/ 138 h 138"/>
              <a:gd name="T10" fmla="*/ 108 w 108"/>
              <a:gd name="T11" fmla="*/ 138 h 138"/>
              <a:gd name="T12" fmla="*/ 108 w 108"/>
              <a:gd name="T13" fmla="*/ 30 h 138"/>
              <a:gd name="T14" fmla="*/ 106 w 108"/>
              <a:gd name="T15" fmla="*/ 30 h 138"/>
              <a:gd name="T16" fmla="*/ 102 w 108"/>
              <a:gd name="T17" fmla="*/ 30 h 138"/>
              <a:gd name="T18" fmla="*/ 81 w 108"/>
              <a:gd name="T19" fmla="*/ 30 h 138"/>
              <a:gd name="T20" fmla="*/ 81 w 108"/>
              <a:gd name="T21" fmla="*/ 7 h 138"/>
              <a:gd name="T22" fmla="*/ 102 w 108"/>
              <a:gd name="T23" fmla="*/ 30 h 138"/>
              <a:gd name="T24" fmla="*/ 104 w 108"/>
              <a:gd name="T25" fmla="*/ 134 h 138"/>
              <a:gd name="T26" fmla="*/ 4 w 108"/>
              <a:gd name="T27" fmla="*/ 134 h 138"/>
              <a:gd name="T28" fmla="*/ 4 w 108"/>
              <a:gd name="T29" fmla="*/ 4 h 138"/>
              <a:gd name="T30" fmla="*/ 77 w 108"/>
              <a:gd name="T31" fmla="*/ 4 h 138"/>
              <a:gd name="T32" fmla="*/ 77 w 108"/>
              <a:gd name="T33" fmla="*/ 34 h 138"/>
              <a:gd name="T34" fmla="*/ 104 w 108"/>
              <a:gd name="T35" fmla="*/ 34 h 138"/>
              <a:gd name="T36" fmla="*/ 104 w 108"/>
              <a:gd name="T37" fmla="*/ 13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8" h="138">
                <a:moveTo>
                  <a:pt x="106" y="30"/>
                </a:moveTo>
                <a:cubicBezTo>
                  <a:pt x="81" y="2"/>
                  <a:pt x="81" y="2"/>
                  <a:pt x="81" y="2"/>
                </a:cubicBezTo>
                <a:cubicBezTo>
                  <a:pt x="81" y="0"/>
                  <a:pt x="81" y="0"/>
                  <a:pt x="8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8"/>
                  <a:pt x="0" y="138"/>
                  <a:pt x="0" y="138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08" y="30"/>
                  <a:pt x="108" y="30"/>
                  <a:pt x="108" y="30"/>
                </a:cubicBezTo>
                <a:lnTo>
                  <a:pt x="106" y="30"/>
                </a:lnTo>
                <a:close/>
                <a:moveTo>
                  <a:pt x="102" y="30"/>
                </a:moveTo>
                <a:cubicBezTo>
                  <a:pt x="81" y="30"/>
                  <a:pt x="81" y="30"/>
                  <a:pt x="81" y="30"/>
                </a:cubicBezTo>
                <a:cubicBezTo>
                  <a:pt x="81" y="7"/>
                  <a:pt x="81" y="7"/>
                  <a:pt x="81" y="7"/>
                </a:cubicBezTo>
                <a:lnTo>
                  <a:pt x="102" y="30"/>
                </a:lnTo>
                <a:close/>
                <a:moveTo>
                  <a:pt x="104" y="134"/>
                </a:moveTo>
                <a:cubicBezTo>
                  <a:pt x="96" y="134"/>
                  <a:pt x="12" y="134"/>
                  <a:pt x="4" y="134"/>
                </a:cubicBezTo>
                <a:cubicBezTo>
                  <a:pt x="4" y="126"/>
                  <a:pt x="4" y="12"/>
                  <a:pt x="4" y="4"/>
                </a:cubicBezTo>
                <a:cubicBezTo>
                  <a:pt x="9" y="4"/>
                  <a:pt x="49" y="4"/>
                  <a:pt x="77" y="4"/>
                </a:cubicBezTo>
                <a:cubicBezTo>
                  <a:pt x="77" y="34"/>
                  <a:pt x="77" y="34"/>
                  <a:pt x="77" y="34"/>
                </a:cubicBezTo>
                <a:cubicBezTo>
                  <a:pt x="104" y="34"/>
                  <a:pt x="104" y="34"/>
                  <a:pt x="104" y="34"/>
                </a:cubicBezTo>
                <a:cubicBezTo>
                  <a:pt x="104" y="71"/>
                  <a:pt x="104" y="129"/>
                  <a:pt x="104" y="1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81" name="Freeform 91"/>
          <p:cNvSpPr>
            <a:spLocks noEditPoints="1"/>
          </p:cNvSpPr>
          <p:nvPr/>
        </p:nvSpPr>
        <p:spPr bwMode="auto">
          <a:xfrm>
            <a:off x="2305977" y="2573875"/>
            <a:ext cx="49212" cy="49213"/>
          </a:xfrm>
          <a:custGeom>
            <a:avLst/>
            <a:gdLst>
              <a:gd name="T0" fmla="*/ 11 w 22"/>
              <a:gd name="T1" fmla="*/ 0 h 22"/>
              <a:gd name="T2" fmla="*/ 0 w 22"/>
              <a:gd name="T3" fmla="*/ 11 h 22"/>
              <a:gd name="T4" fmla="*/ 11 w 22"/>
              <a:gd name="T5" fmla="*/ 22 h 22"/>
              <a:gd name="T6" fmla="*/ 22 w 22"/>
              <a:gd name="T7" fmla="*/ 11 h 22"/>
              <a:gd name="T8" fmla="*/ 11 w 22"/>
              <a:gd name="T9" fmla="*/ 0 h 22"/>
              <a:gd name="T10" fmla="*/ 11 w 22"/>
              <a:gd name="T11" fmla="*/ 17 h 22"/>
              <a:gd name="T12" fmla="*/ 5 w 22"/>
              <a:gd name="T13" fmla="*/ 11 h 22"/>
              <a:gd name="T14" fmla="*/ 11 w 22"/>
              <a:gd name="T15" fmla="*/ 4 h 22"/>
              <a:gd name="T16" fmla="*/ 17 w 22"/>
              <a:gd name="T17" fmla="*/ 11 h 22"/>
              <a:gd name="T18" fmla="*/ 11 w 22"/>
              <a:gd name="T19" fmla="*/ 17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" h="22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7"/>
                  <a:pt x="5" y="22"/>
                  <a:pt x="11" y="22"/>
                </a:cubicBezTo>
                <a:cubicBezTo>
                  <a:pt x="17" y="22"/>
                  <a:pt x="22" y="17"/>
                  <a:pt x="22" y="11"/>
                </a:cubicBezTo>
                <a:cubicBezTo>
                  <a:pt x="22" y="5"/>
                  <a:pt x="17" y="0"/>
                  <a:pt x="11" y="0"/>
                </a:cubicBezTo>
                <a:close/>
                <a:moveTo>
                  <a:pt x="11" y="17"/>
                </a:moveTo>
                <a:cubicBezTo>
                  <a:pt x="8" y="17"/>
                  <a:pt x="5" y="14"/>
                  <a:pt x="5" y="11"/>
                </a:cubicBezTo>
                <a:cubicBezTo>
                  <a:pt x="5" y="7"/>
                  <a:pt x="8" y="4"/>
                  <a:pt x="11" y="4"/>
                </a:cubicBezTo>
                <a:cubicBezTo>
                  <a:pt x="15" y="4"/>
                  <a:pt x="17" y="7"/>
                  <a:pt x="17" y="11"/>
                </a:cubicBezTo>
                <a:cubicBezTo>
                  <a:pt x="17" y="14"/>
                  <a:pt x="15" y="17"/>
                  <a:pt x="11" y="1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82" name="Freeform 92"/>
          <p:cNvSpPr>
            <a:spLocks noEditPoints="1"/>
          </p:cNvSpPr>
          <p:nvPr/>
        </p:nvSpPr>
        <p:spPr bwMode="auto">
          <a:xfrm>
            <a:off x="2425043" y="2569113"/>
            <a:ext cx="47625" cy="49213"/>
          </a:xfrm>
          <a:custGeom>
            <a:avLst/>
            <a:gdLst>
              <a:gd name="T0" fmla="*/ 10 w 21"/>
              <a:gd name="T1" fmla="*/ 0 h 22"/>
              <a:gd name="T2" fmla="*/ 0 w 21"/>
              <a:gd name="T3" fmla="*/ 11 h 22"/>
              <a:gd name="T4" fmla="*/ 10 w 21"/>
              <a:gd name="T5" fmla="*/ 22 h 22"/>
              <a:gd name="T6" fmla="*/ 21 w 21"/>
              <a:gd name="T7" fmla="*/ 11 h 22"/>
              <a:gd name="T8" fmla="*/ 10 w 21"/>
              <a:gd name="T9" fmla="*/ 0 h 22"/>
              <a:gd name="T10" fmla="*/ 10 w 21"/>
              <a:gd name="T11" fmla="*/ 17 h 22"/>
              <a:gd name="T12" fmla="*/ 4 w 21"/>
              <a:gd name="T13" fmla="*/ 11 h 22"/>
              <a:gd name="T14" fmla="*/ 10 w 21"/>
              <a:gd name="T15" fmla="*/ 5 h 22"/>
              <a:gd name="T16" fmla="*/ 17 w 21"/>
              <a:gd name="T17" fmla="*/ 11 h 22"/>
              <a:gd name="T18" fmla="*/ 10 w 21"/>
              <a:gd name="T19" fmla="*/ 17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22">
                <a:moveTo>
                  <a:pt x="10" y="0"/>
                </a:moveTo>
                <a:cubicBezTo>
                  <a:pt x="4" y="0"/>
                  <a:pt x="0" y="5"/>
                  <a:pt x="0" y="11"/>
                </a:cubicBezTo>
                <a:cubicBezTo>
                  <a:pt x="0" y="17"/>
                  <a:pt x="4" y="22"/>
                  <a:pt x="10" y="22"/>
                </a:cubicBezTo>
                <a:cubicBezTo>
                  <a:pt x="16" y="22"/>
                  <a:pt x="21" y="17"/>
                  <a:pt x="21" y="11"/>
                </a:cubicBezTo>
                <a:cubicBezTo>
                  <a:pt x="21" y="5"/>
                  <a:pt x="16" y="0"/>
                  <a:pt x="10" y="0"/>
                </a:cubicBezTo>
                <a:close/>
                <a:moveTo>
                  <a:pt x="10" y="17"/>
                </a:moveTo>
                <a:cubicBezTo>
                  <a:pt x="7" y="17"/>
                  <a:pt x="4" y="15"/>
                  <a:pt x="4" y="11"/>
                </a:cubicBezTo>
                <a:cubicBezTo>
                  <a:pt x="4" y="8"/>
                  <a:pt x="7" y="5"/>
                  <a:pt x="10" y="5"/>
                </a:cubicBezTo>
                <a:cubicBezTo>
                  <a:pt x="14" y="5"/>
                  <a:pt x="17" y="8"/>
                  <a:pt x="17" y="11"/>
                </a:cubicBezTo>
                <a:cubicBezTo>
                  <a:pt x="17" y="15"/>
                  <a:pt x="14" y="17"/>
                  <a:pt x="10" y="1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83" name="Freeform 93"/>
          <p:cNvSpPr>
            <a:spLocks noEditPoints="1"/>
          </p:cNvSpPr>
          <p:nvPr/>
        </p:nvSpPr>
        <p:spPr bwMode="auto">
          <a:xfrm>
            <a:off x="2220255" y="2532600"/>
            <a:ext cx="288925" cy="347663"/>
          </a:xfrm>
          <a:custGeom>
            <a:avLst/>
            <a:gdLst>
              <a:gd name="T0" fmla="*/ 101 w 128"/>
              <a:gd name="T1" fmla="*/ 0 h 154"/>
              <a:gd name="T2" fmla="*/ 75 w 128"/>
              <a:gd name="T3" fmla="*/ 22 h 154"/>
              <a:gd name="T4" fmla="*/ 49 w 128"/>
              <a:gd name="T5" fmla="*/ 2 h 154"/>
              <a:gd name="T6" fmla="*/ 22 w 128"/>
              <a:gd name="T7" fmla="*/ 29 h 154"/>
              <a:gd name="T8" fmla="*/ 41 w 128"/>
              <a:gd name="T9" fmla="*/ 54 h 154"/>
              <a:gd name="T10" fmla="*/ 41 w 128"/>
              <a:gd name="T11" fmla="*/ 65 h 154"/>
              <a:gd name="T12" fmla="*/ 0 w 128"/>
              <a:gd name="T13" fmla="*/ 56 h 154"/>
              <a:gd name="T14" fmla="*/ 0 w 128"/>
              <a:gd name="T15" fmla="*/ 97 h 154"/>
              <a:gd name="T16" fmla="*/ 41 w 128"/>
              <a:gd name="T17" fmla="*/ 92 h 154"/>
              <a:gd name="T18" fmla="*/ 41 w 128"/>
              <a:gd name="T19" fmla="*/ 106 h 154"/>
              <a:gd name="T20" fmla="*/ 75 w 128"/>
              <a:gd name="T21" fmla="*/ 106 h 154"/>
              <a:gd name="T22" fmla="*/ 75 w 128"/>
              <a:gd name="T23" fmla="*/ 144 h 154"/>
              <a:gd name="T24" fmla="*/ 49 w 128"/>
              <a:gd name="T25" fmla="*/ 144 h 154"/>
              <a:gd name="T26" fmla="*/ 49 w 128"/>
              <a:gd name="T27" fmla="*/ 154 h 154"/>
              <a:gd name="T28" fmla="*/ 75 w 128"/>
              <a:gd name="T29" fmla="*/ 154 h 154"/>
              <a:gd name="T30" fmla="*/ 86 w 128"/>
              <a:gd name="T31" fmla="*/ 154 h 154"/>
              <a:gd name="T32" fmla="*/ 112 w 128"/>
              <a:gd name="T33" fmla="*/ 154 h 154"/>
              <a:gd name="T34" fmla="*/ 112 w 128"/>
              <a:gd name="T35" fmla="*/ 144 h 154"/>
              <a:gd name="T36" fmla="*/ 86 w 128"/>
              <a:gd name="T37" fmla="*/ 144 h 154"/>
              <a:gd name="T38" fmla="*/ 86 w 128"/>
              <a:gd name="T39" fmla="*/ 106 h 154"/>
              <a:gd name="T40" fmla="*/ 116 w 128"/>
              <a:gd name="T41" fmla="*/ 106 h 154"/>
              <a:gd name="T42" fmla="*/ 116 w 128"/>
              <a:gd name="T43" fmla="*/ 50 h 154"/>
              <a:gd name="T44" fmla="*/ 128 w 128"/>
              <a:gd name="T45" fmla="*/ 27 h 154"/>
              <a:gd name="T46" fmla="*/ 101 w 128"/>
              <a:gd name="T47" fmla="*/ 0 h 154"/>
              <a:gd name="T48" fmla="*/ 56 w 128"/>
              <a:gd name="T49" fmla="*/ 50 h 154"/>
              <a:gd name="T50" fmla="*/ 42 w 128"/>
              <a:gd name="T51" fmla="*/ 50 h 154"/>
              <a:gd name="T52" fmla="*/ 27 w 128"/>
              <a:gd name="T53" fmla="*/ 29 h 154"/>
              <a:gd name="T54" fmla="*/ 49 w 128"/>
              <a:gd name="T55" fmla="*/ 7 h 154"/>
              <a:gd name="T56" fmla="*/ 71 w 128"/>
              <a:gd name="T57" fmla="*/ 29 h 154"/>
              <a:gd name="T58" fmla="*/ 56 w 128"/>
              <a:gd name="T59" fmla="*/ 50 h 154"/>
              <a:gd name="T60" fmla="*/ 66 w 128"/>
              <a:gd name="T61" fmla="*/ 50 h 154"/>
              <a:gd name="T62" fmla="*/ 76 w 128"/>
              <a:gd name="T63" fmla="*/ 34 h 154"/>
              <a:gd name="T64" fmla="*/ 87 w 128"/>
              <a:gd name="T65" fmla="*/ 50 h 154"/>
              <a:gd name="T66" fmla="*/ 66 w 128"/>
              <a:gd name="T67" fmla="*/ 50 h 154"/>
              <a:gd name="T68" fmla="*/ 101 w 128"/>
              <a:gd name="T69" fmla="*/ 49 h 154"/>
              <a:gd name="T70" fmla="*/ 79 w 128"/>
              <a:gd name="T71" fmla="*/ 27 h 154"/>
              <a:gd name="T72" fmla="*/ 101 w 128"/>
              <a:gd name="T73" fmla="*/ 5 h 154"/>
              <a:gd name="T74" fmla="*/ 124 w 128"/>
              <a:gd name="T75" fmla="*/ 27 h 154"/>
              <a:gd name="T76" fmla="*/ 101 w 128"/>
              <a:gd name="T77" fmla="*/ 4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154">
                <a:moveTo>
                  <a:pt x="101" y="0"/>
                </a:moveTo>
                <a:cubicBezTo>
                  <a:pt x="88" y="0"/>
                  <a:pt x="78" y="10"/>
                  <a:pt x="75" y="22"/>
                </a:cubicBezTo>
                <a:cubicBezTo>
                  <a:pt x="72" y="10"/>
                  <a:pt x="62" y="2"/>
                  <a:pt x="49" y="2"/>
                </a:cubicBezTo>
                <a:cubicBezTo>
                  <a:pt x="34" y="2"/>
                  <a:pt x="22" y="14"/>
                  <a:pt x="22" y="29"/>
                </a:cubicBezTo>
                <a:cubicBezTo>
                  <a:pt x="22" y="41"/>
                  <a:pt x="30" y="51"/>
                  <a:pt x="41" y="54"/>
                </a:cubicBezTo>
                <a:cubicBezTo>
                  <a:pt x="41" y="65"/>
                  <a:pt x="41" y="65"/>
                  <a:pt x="41" y="6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97"/>
                  <a:pt x="0" y="97"/>
                  <a:pt x="0" y="97"/>
                </a:cubicBezTo>
                <a:cubicBezTo>
                  <a:pt x="41" y="92"/>
                  <a:pt x="41" y="92"/>
                  <a:pt x="41" y="92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49" y="144"/>
                  <a:pt x="49" y="144"/>
                  <a:pt x="49" y="144"/>
                </a:cubicBezTo>
                <a:cubicBezTo>
                  <a:pt x="49" y="154"/>
                  <a:pt x="49" y="154"/>
                  <a:pt x="49" y="154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86" y="154"/>
                  <a:pt x="86" y="154"/>
                  <a:pt x="86" y="154"/>
                </a:cubicBezTo>
                <a:cubicBezTo>
                  <a:pt x="112" y="154"/>
                  <a:pt x="112" y="154"/>
                  <a:pt x="112" y="154"/>
                </a:cubicBezTo>
                <a:cubicBezTo>
                  <a:pt x="112" y="144"/>
                  <a:pt x="112" y="144"/>
                  <a:pt x="112" y="144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86" y="106"/>
                  <a:pt x="86" y="106"/>
                  <a:pt x="86" y="106"/>
                </a:cubicBezTo>
                <a:cubicBezTo>
                  <a:pt x="116" y="106"/>
                  <a:pt x="116" y="106"/>
                  <a:pt x="116" y="106"/>
                </a:cubicBezTo>
                <a:cubicBezTo>
                  <a:pt x="116" y="50"/>
                  <a:pt x="116" y="50"/>
                  <a:pt x="116" y="50"/>
                </a:cubicBezTo>
                <a:cubicBezTo>
                  <a:pt x="123" y="45"/>
                  <a:pt x="128" y="37"/>
                  <a:pt x="128" y="27"/>
                </a:cubicBezTo>
                <a:cubicBezTo>
                  <a:pt x="128" y="12"/>
                  <a:pt x="116" y="0"/>
                  <a:pt x="101" y="0"/>
                </a:cubicBezTo>
                <a:close/>
                <a:moveTo>
                  <a:pt x="56" y="50"/>
                </a:moveTo>
                <a:cubicBezTo>
                  <a:pt x="42" y="50"/>
                  <a:pt x="42" y="50"/>
                  <a:pt x="42" y="50"/>
                </a:cubicBezTo>
                <a:cubicBezTo>
                  <a:pt x="34" y="47"/>
                  <a:pt x="27" y="38"/>
                  <a:pt x="27" y="29"/>
                </a:cubicBezTo>
                <a:cubicBezTo>
                  <a:pt x="27" y="16"/>
                  <a:pt x="37" y="7"/>
                  <a:pt x="49" y="7"/>
                </a:cubicBezTo>
                <a:cubicBezTo>
                  <a:pt x="61" y="7"/>
                  <a:pt x="71" y="16"/>
                  <a:pt x="71" y="29"/>
                </a:cubicBezTo>
                <a:cubicBezTo>
                  <a:pt x="71" y="38"/>
                  <a:pt x="65" y="47"/>
                  <a:pt x="56" y="50"/>
                </a:cubicBezTo>
                <a:close/>
                <a:moveTo>
                  <a:pt x="66" y="50"/>
                </a:moveTo>
                <a:cubicBezTo>
                  <a:pt x="71" y="46"/>
                  <a:pt x="74" y="40"/>
                  <a:pt x="76" y="34"/>
                </a:cubicBezTo>
                <a:cubicBezTo>
                  <a:pt x="77" y="40"/>
                  <a:pt x="81" y="46"/>
                  <a:pt x="87" y="50"/>
                </a:cubicBezTo>
                <a:lnTo>
                  <a:pt x="66" y="50"/>
                </a:lnTo>
                <a:close/>
                <a:moveTo>
                  <a:pt x="101" y="49"/>
                </a:moveTo>
                <a:cubicBezTo>
                  <a:pt x="89" y="49"/>
                  <a:pt x="79" y="39"/>
                  <a:pt x="79" y="27"/>
                </a:cubicBezTo>
                <a:cubicBezTo>
                  <a:pt x="79" y="15"/>
                  <a:pt x="89" y="5"/>
                  <a:pt x="101" y="5"/>
                </a:cubicBezTo>
                <a:cubicBezTo>
                  <a:pt x="114" y="5"/>
                  <a:pt x="124" y="15"/>
                  <a:pt x="124" y="27"/>
                </a:cubicBezTo>
                <a:cubicBezTo>
                  <a:pt x="124" y="39"/>
                  <a:pt x="114" y="49"/>
                  <a:pt x="101" y="4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84" name="Freeform 94"/>
          <p:cNvSpPr>
            <a:spLocks noEditPoints="1"/>
          </p:cNvSpPr>
          <p:nvPr/>
        </p:nvSpPr>
        <p:spPr bwMode="auto">
          <a:xfrm>
            <a:off x="2891765" y="2569113"/>
            <a:ext cx="106362" cy="106363"/>
          </a:xfrm>
          <a:custGeom>
            <a:avLst/>
            <a:gdLst>
              <a:gd name="T0" fmla="*/ 24 w 47"/>
              <a:gd name="T1" fmla="*/ 0 h 47"/>
              <a:gd name="T2" fmla="*/ 0 w 47"/>
              <a:gd name="T3" fmla="*/ 24 h 47"/>
              <a:gd name="T4" fmla="*/ 24 w 47"/>
              <a:gd name="T5" fmla="*/ 47 h 47"/>
              <a:gd name="T6" fmla="*/ 47 w 47"/>
              <a:gd name="T7" fmla="*/ 24 h 47"/>
              <a:gd name="T8" fmla="*/ 24 w 47"/>
              <a:gd name="T9" fmla="*/ 0 h 47"/>
              <a:gd name="T10" fmla="*/ 24 w 47"/>
              <a:gd name="T11" fmla="*/ 43 h 47"/>
              <a:gd name="T12" fmla="*/ 5 w 47"/>
              <a:gd name="T13" fmla="*/ 24 h 47"/>
              <a:gd name="T14" fmla="*/ 24 w 47"/>
              <a:gd name="T15" fmla="*/ 5 h 47"/>
              <a:gd name="T16" fmla="*/ 43 w 47"/>
              <a:gd name="T17" fmla="*/ 24 h 47"/>
              <a:gd name="T18" fmla="*/ 24 w 47"/>
              <a:gd name="T19" fmla="*/ 4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37"/>
                  <a:pt x="11" y="47"/>
                  <a:pt x="24" y="47"/>
                </a:cubicBezTo>
                <a:cubicBezTo>
                  <a:pt x="37" y="47"/>
                  <a:pt x="47" y="37"/>
                  <a:pt x="47" y="24"/>
                </a:cubicBezTo>
                <a:cubicBezTo>
                  <a:pt x="47" y="11"/>
                  <a:pt x="37" y="0"/>
                  <a:pt x="24" y="0"/>
                </a:cubicBezTo>
                <a:close/>
                <a:moveTo>
                  <a:pt x="24" y="43"/>
                </a:moveTo>
                <a:cubicBezTo>
                  <a:pt x="13" y="43"/>
                  <a:pt x="5" y="34"/>
                  <a:pt x="5" y="24"/>
                </a:cubicBezTo>
                <a:cubicBezTo>
                  <a:pt x="5" y="13"/>
                  <a:pt x="13" y="5"/>
                  <a:pt x="24" y="5"/>
                </a:cubicBezTo>
                <a:cubicBezTo>
                  <a:pt x="34" y="5"/>
                  <a:pt x="43" y="13"/>
                  <a:pt x="43" y="24"/>
                </a:cubicBezTo>
                <a:cubicBezTo>
                  <a:pt x="43" y="34"/>
                  <a:pt x="34" y="43"/>
                  <a:pt x="24" y="4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85" name="Freeform 95"/>
          <p:cNvSpPr>
            <a:spLocks noEditPoints="1"/>
          </p:cNvSpPr>
          <p:nvPr/>
        </p:nvSpPr>
        <p:spPr bwMode="auto">
          <a:xfrm>
            <a:off x="2839380" y="2516725"/>
            <a:ext cx="212725" cy="212725"/>
          </a:xfrm>
          <a:custGeom>
            <a:avLst/>
            <a:gdLst>
              <a:gd name="T0" fmla="*/ 47 w 94"/>
              <a:gd name="T1" fmla="*/ 0 h 94"/>
              <a:gd name="T2" fmla="*/ 0 w 94"/>
              <a:gd name="T3" fmla="*/ 47 h 94"/>
              <a:gd name="T4" fmla="*/ 47 w 94"/>
              <a:gd name="T5" fmla="*/ 94 h 94"/>
              <a:gd name="T6" fmla="*/ 94 w 94"/>
              <a:gd name="T7" fmla="*/ 47 h 94"/>
              <a:gd name="T8" fmla="*/ 47 w 94"/>
              <a:gd name="T9" fmla="*/ 0 h 94"/>
              <a:gd name="T10" fmla="*/ 47 w 94"/>
              <a:gd name="T11" fmla="*/ 89 h 94"/>
              <a:gd name="T12" fmla="*/ 5 w 94"/>
              <a:gd name="T13" fmla="*/ 47 h 94"/>
              <a:gd name="T14" fmla="*/ 47 w 94"/>
              <a:gd name="T15" fmla="*/ 4 h 94"/>
              <a:gd name="T16" fmla="*/ 89 w 94"/>
              <a:gd name="T17" fmla="*/ 47 h 94"/>
              <a:gd name="T18" fmla="*/ 47 w 94"/>
              <a:gd name="T19" fmla="*/ 89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94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21" y="94"/>
                  <a:pt x="47" y="94"/>
                </a:cubicBezTo>
                <a:cubicBezTo>
                  <a:pt x="73" y="94"/>
                  <a:pt x="94" y="73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89"/>
                </a:moveTo>
                <a:cubicBezTo>
                  <a:pt x="24" y="89"/>
                  <a:pt x="5" y="70"/>
                  <a:pt x="5" y="47"/>
                </a:cubicBezTo>
                <a:cubicBezTo>
                  <a:pt x="5" y="23"/>
                  <a:pt x="24" y="4"/>
                  <a:pt x="47" y="4"/>
                </a:cubicBezTo>
                <a:cubicBezTo>
                  <a:pt x="70" y="4"/>
                  <a:pt x="89" y="23"/>
                  <a:pt x="89" y="47"/>
                </a:cubicBezTo>
                <a:cubicBezTo>
                  <a:pt x="89" y="70"/>
                  <a:pt x="70" y="89"/>
                  <a:pt x="47" y="8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86" name="Freeform 96"/>
          <p:cNvSpPr/>
          <p:nvPr/>
        </p:nvSpPr>
        <p:spPr bwMode="auto">
          <a:xfrm>
            <a:off x="2925102" y="2610385"/>
            <a:ext cx="190500" cy="285750"/>
          </a:xfrm>
          <a:custGeom>
            <a:avLst/>
            <a:gdLst>
              <a:gd name="T0" fmla="*/ 84 w 84"/>
              <a:gd name="T1" fmla="*/ 86 h 127"/>
              <a:gd name="T2" fmla="*/ 84 w 84"/>
              <a:gd name="T3" fmla="*/ 49 h 127"/>
              <a:gd name="T4" fmla="*/ 75 w 84"/>
              <a:gd name="T5" fmla="*/ 40 h 127"/>
              <a:gd name="T6" fmla="*/ 66 w 84"/>
              <a:gd name="T7" fmla="*/ 49 h 127"/>
              <a:gd name="T8" fmla="*/ 66 w 84"/>
              <a:gd name="T9" fmla="*/ 68 h 127"/>
              <a:gd name="T10" fmla="*/ 62 w 84"/>
              <a:gd name="T11" fmla="*/ 68 h 127"/>
              <a:gd name="T12" fmla="*/ 62 w 84"/>
              <a:gd name="T13" fmla="*/ 49 h 127"/>
              <a:gd name="T14" fmla="*/ 53 w 84"/>
              <a:gd name="T15" fmla="*/ 40 h 127"/>
              <a:gd name="T16" fmla="*/ 44 w 84"/>
              <a:gd name="T17" fmla="*/ 49 h 127"/>
              <a:gd name="T18" fmla="*/ 44 w 84"/>
              <a:gd name="T19" fmla="*/ 68 h 127"/>
              <a:gd name="T20" fmla="*/ 40 w 84"/>
              <a:gd name="T21" fmla="*/ 68 h 127"/>
              <a:gd name="T22" fmla="*/ 40 w 84"/>
              <a:gd name="T23" fmla="*/ 49 h 127"/>
              <a:gd name="T24" fmla="*/ 31 w 84"/>
              <a:gd name="T25" fmla="*/ 40 h 127"/>
              <a:gd name="T26" fmla="*/ 22 w 84"/>
              <a:gd name="T27" fmla="*/ 49 h 127"/>
              <a:gd name="T28" fmla="*/ 22 w 84"/>
              <a:gd name="T29" fmla="*/ 68 h 127"/>
              <a:gd name="T30" fmla="*/ 18 w 84"/>
              <a:gd name="T31" fmla="*/ 68 h 127"/>
              <a:gd name="T32" fmla="*/ 18 w 84"/>
              <a:gd name="T33" fmla="*/ 9 h 127"/>
              <a:gd name="T34" fmla="*/ 9 w 84"/>
              <a:gd name="T35" fmla="*/ 0 h 127"/>
              <a:gd name="T36" fmla="*/ 0 w 84"/>
              <a:gd name="T37" fmla="*/ 9 h 127"/>
              <a:gd name="T38" fmla="*/ 0 w 84"/>
              <a:gd name="T39" fmla="*/ 87 h 127"/>
              <a:gd name="T40" fmla="*/ 0 w 84"/>
              <a:gd name="T41" fmla="*/ 88 h 127"/>
              <a:gd name="T42" fmla="*/ 0 w 84"/>
              <a:gd name="T43" fmla="*/ 108 h 127"/>
              <a:gd name="T44" fmla="*/ 14 w 84"/>
              <a:gd name="T45" fmla="*/ 127 h 127"/>
              <a:gd name="T46" fmla="*/ 70 w 84"/>
              <a:gd name="T47" fmla="*/ 127 h 127"/>
              <a:gd name="T48" fmla="*/ 84 w 84"/>
              <a:gd name="T49" fmla="*/ 108 h 127"/>
              <a:gd name="T50" fmla="*/ 84 w 84"/>
              <a:gd name="T51" fmla="*/ 87 h 127"/>
              <a:gd name="T52" fmla="*/ 84 w 84"/>
              <a:gd name="T53" fmla="*/ 8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4" h="127">
                <a:moveTo>
                  <a:pt x="84" y="86"/>
                </a:moveTo>
                <a:cubicBezTo>
                  <a:pt x="84" y="49"/>
                  <a:pt x="84" y="49"/>
                  <a:pt x="84" y="49"/>
                </a:cubicBezTo>
                <a:cubicBezTo>
                  <a:pt x="84" y="44"/>
                  <a:pt x="80" y="40"/>
                  <a:pt x="75" y="40"/>
                </a:cubicBezTo>
                <a:cubicBezTo>
                  <a:pt x="70" y="40"/>
                  <a:pt x="66" y="44"/>
                  <a:pt x="66" y="49"/>
                </a:cubicBezTo>
                <a:cubicBezTo>
                  <a:pt x="66" y="68"/>
                  <a:pt x="66" y="68"/>
                  <a:pt x="66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4"/>
                  <a:pt x="58" y="40"/>
                  <a:pt x="53" y="40"/>
                </a:cubicBezTo>
                <a:cubicBezTo>
                  <a:pt x="48" y="40"/>
                  <a:pt x="44" y="44"/>
                  <a:pt x="44" y="49"/>
                </a:cubicBezTo>
                <a:cubicBezTo>
                  <a:pt x="44" y="68"/>
                  <a:pt x="44" y="68"/>
                  <a:pt x="44" y="68"/>
                </a:cubicBezTo>
                <a:cubicBezTo>
                  <a:pt x="40" y="68"/>
                  <a:pt x="40" y="68"/>
                  <a:pt x="40" y="68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4"/>
                  <a:pt x="36" y="40"/>
                  <a:pt x="31" y="40"/>
                </a:cubicBezTo>
                <a:cubicBezTo>
                  <a:pt x="26" y="40"/>
                  <a:pt x="22" y="44"/>
                  <a:pt x="22" y="49"/>
                </a:cubicBezTo>
                <a:cubicBezTo>
                  <a:pt x="22" y="68"/>
                  <a:pt x="22" y="68"/>
                  <a:pt x="22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4"/>
                  <a:pt x="14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7"/>
                  <a:pt x="0" y="87"/>
                  <a:pt x="0" y="8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9"/>
                  <a:pt x="6" y="127"/>
                  <a:pt x="14" y="127"/>
                </a:cubicBezTo>
                <a:cubicBezTo>
                  <a:pt x="70" y="127"/>
                  <a:pt x="70" y="127"/>
                  <a:pt x="70" y="127"/>
                </a:cubicBezTo>
                <a:cubicBezTo>
                  <a:pt x="78" y="127"/>
                  <a:pt x="84" y="119"/>
                  <a:pt x="84" y="108"/>
                </a:cubicBezTo>
                <a:cubicBezTo>
                  <a:pt x="84" y="87"/>
                  <a:pt x="84" y="87"/>
                  <a:pt x="84" y="87"/>
                </a:cubicBezTo>
                <a:cubicBezTo>
                  <a:pt x="84" y="86"/>
                  <a:pt x="84" y="86"/>
                  <a:pt x="84" y="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87" name="Oval 97"/>
          <p:cNvSpPr>
            <a:spLocks noChangeArrowheads="1"/>
          </p:cNvSpPr>
          <p:nvPr/>
        </p:nvSpPr>
        <p:spPr bwMode="auto">
          <a:xfrm>
            <a:off x="3442630" y="2616735"/>
            <a:ext cx="92075" cy="9525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88" name="Freeform 98"/>
          <p:cNvSpPr>
            <a:spLocks noEditPoints="1"/>
          </p:cNvSpPr>
          <p:nvPr/>
        </p:nvSpPr>
        <p:spPr bwMode="auto">
          <a:xfrm>
            <a:off x="3579155" y="2588160"/>
            <a:ext cx="217487" cy="274638"/>
          </a:xfrm>
          <a:custGeom>
            <a:avLst/>
            <a:gdLst>
              <a:gd name="T0" fmla="*/ 0 w 137"/>
              <a:gd name="T1" fmla="*/ 0 h 173"/>
              <a:gd name="T2" fmla="*/ 0 w 137"/>
              <a:gd name="T3" fmla="*/ 173 h 173"/>
              <a:gd name="T4" fmla="*/ 137 w 137"/>
              <a:gd name="T5" fmla="*/ 173 h 173"/>
              <a:gd name="T6" fmla="*/ 137 w 137"/>
              <a:gd name="T7" fmla="*/ 0 h 173"/>
              <a:gd name="T8" fmla="*/ 0 w 137"/>
              <a:gd name="T9" fmla="*/ 0 h 173"/>
              <a:gd name="T10" fmla="*/ 125 w 137"/>
              <a:gd name="T11" fmla="*/ 155 h 173"/>
              <a:gd name="T12" fmla="*/ 12 w 137"/>
              <a:gd name="T13" fmla="*/ 155 h 173"/>
              <a:gd name="T14" fmla="*/ 12 w 137"/>
              <a:gd name="T15" fmla="*/ 136 h 173"/>
              <a:gd name="T16" fmla="*/ 125 w 137"/>
              <a:gd name="T17" fmla="*/ 136 h 173"/>
              <a:gd name="T18" fmla="*/ 125 w 137"/>
              <a:gd name="T19" fmla="*/ 155 h 173"/>
              <a:gd name="T20" fmla="*/ 125 w 137"/>
              <a:gd name="T21" fmla="*/ 116 h 173"/>
              <a:gd name="T22" fmla="*/ 12 w 137"/>
              <a:gd name="T23" fmla="*/ 116 h 173"/>
              <a:gd name="T24" fmla="*/ 12 w 137"/>
              <a:gd name="T25" fmla="*/ 96 h 173"/>
              <a:gd name="T26" fmla="*/ 125 w 137"/>
              <a:gd name="T27" fmla="*/ 96 h 173"/>
              <a:gd name="T28" fmla="*/ 125 w 137"/>
              <a:gd name="T29" fmla="*/ 116 h 173"/>
              <a:gd name="T30" fmla="*/ 125 w 137"/>
              <a:gd name="T31" fmla="*/ 76 h 173"/>
              <a:gd name="T32" fmla="*/ 12 w 137"/>
              <a:gd name="T33" fmla="*/ 76 h 173"/>
              <a:gd name="T34" fmla="*/ 12 w 137"/>
              <a:gd name="T35" fmla="*/ 56 h 173"/>
              <a:gd name="T36" fmla="*/ 125 w 137"/>
              <a:gd name="T37" fmla="*/ 56 h 173"/>
              <a:gd name="T38" fmla="*/ 125 w 137"/>
              <a:gd name="T39" fmla="*/ 76 h 173"/>
              <a:gd name="T40" fmla="*/ 125 w 137"/>
              <a:gd name="T41" fmla="*/ 36 h 173"/>
              <a:gd name="T42" fmla="*/ 12 w 137"/>
              <a:gd name="T43" fmla="*/ 36 h 173"/>
              <a:gd name="T44" fmla="*/ 12 w 137"/>
              <a:gd name="T45" fmla="*/ 18 h 173"/>
              <a:gd name="T46" fmla="*/ 125 w 137"/>
              <a:gd name="T47" fmla="*/ 18 h 173"/>
              <a:gd name="T48" fmla="*/ 125 w 137"/>
              <a:gd name="T49" fmla="*/ 36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7" h="173">
                <a:moveTo>
                  <a:pt x="0" y="0"/>
                </a:moveTo>
                <a:lnTo>
                  <a:pt x="0" y="173"/>
                </a:lnTo>
                <a:lnTo>
                  <a:pt x="137" y="173"/>
                </a:lnTo>
                <a:lnTo>
                  <a:pt x="137" y="0"/>
                </a:lnTo>
                <a:lnTo>
                  <a:pt x="0" y="0"/>
                </a:lnTo>
                <a:close/>
                <a:moveTo>
                  <a:pt x="125" y="155"/>
                </a:moveTo>
                <a:lnTo>
                  <a:pt x="12" y="155"/>
                </a:lnTo>
                <a:lnTo>
                  <a:pt x="12" y="136"/>
                </a:lnTo>
                <a:lnTo>
                  <a:pt x="125" y="136"/>
                </a:lnTo>
                <a:lnTo>
                  <a:pt x="125" y="155"/>
                </a:lnTo>
                <a:close/>
                <a:moveTo>
                  <a:pt x="125" y="116"/>
                </a:moveTo>
                <a:lnTo>
                  <a:pt x="12" y="116"/>
                </a:lnTo>
                <a:lnTo>
                  <a:pt x="12" y="96"/>
                </a:lnTo>
                <a:lnTo>
                  <a:pt x="125" y="96"/>
                </a:lnTo>
                <a:lnTo>
                  <a:pt x="125" y="116"/>
                </a:lnTo>
                <a:close/>
                <a:moveTo>
                  <a:pt x="125" y="76"/>
                </a:moveTo>
                <a:lnTo>
                  <a:pt x="12" y="76"/>
                </a:lnTo>
                <a:lnTo>
                  <a:pt x="12" y="56"/>
                </a:lnTo>
                <a:lnTo>
                  <a:pt x="125" y="56"/>
                </a:lnTo>
                <a:lnTo>
                  <a:pt x="125" y="76"/>
                </a:lnTo>
                <a:close/>
                <a:moveTo>
                  <a:pt x="125" y="36"/>
                </a:moveTo>
                <a:lnTo>
                  <a:pt x="12" y="36"/>
                </a:lnTo>
                <a:lnTo>
                  <a:pt x="12" y="18"/>
                </a:lnTo>
                <a:lnTo>
                  <a:pt x="125" y="18"/>
                </a:lnTo>
                <a:lnTo>
                  <a:pt x="125" y="3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89" name="Freeform 99"/>
          <p:cNvSpPr/>
          <p:nvPr/>
        </p:nvSpPr>
        <p:spPr bwMode="auto">
          <a:xfrm>
            <a:off x="3421990" y="2724687"/>
            <a:ext cx="133350" cy="115888"/>
          </a:xfrm>
          <a:custGeom>
            <a:avLst/>
            <a:gdLst>
              <a:gd name="T0" fmla="*/ 59 w 59"/>
              <a:gd name="T1" fmla="*/ 51 h 51"/>
              <a:gd name="T2" fmla="*/ 59 w 59"/>
              <a:gd name="T3" fmla="*/ 29 h 51"/>
              <a:gd name="T4" fmla="*/ 29 w 59"/>
              <a:gd name="T5" fmla="*/ 0 h 51"/>
              <a:gd name="T6" fmla="*/ 0 w 59"/>
              <a:gd name="T7" fmla="*/ 29 h 51"/>
              <a:gd name="T8" fmla="*/ 0 w 59"/>
              <a:gd name="T9" fmla="*/ 51 h 51"/>
              <a:gd name="T10" fmla="*/ 59 w 59"/>
              <a:gd name="T11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" h="51">
                <a:moveTo>
                  <a:pt x="59" y="51"/>
                </a:moveTo>
                <a:cubicBezTo>
                  <a:pt x="59" y="29"/>
                  <a:pt x="59" y="29"/>
                  <a:pt x="59" y="29"/>
                </a:cubicBezTo>
                <a:cubicBezTo>
                  <a:pt x="59" y="13"/>
                  <a:pt x="45" y="0"/>
                  <a:pt x="29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51"/>
                  <a:pt x="0" y="51"/>
                  <a:pt x="0" y="51"/>
                </a:cubicBezTo>
                <a:lnTo>
                  <a:pt x="59" y="51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90" name="Oval 100"/>
          <p:cNvSpPr>
            <a:spLocks noChangeArrowheads="1"/>
          </p:cNvSpPr>
          <p:nvPr/>
        </p:nvSpPr>
        <p:spPr bwMode="auto">
          <a:xfrm>
            <a:off x="4072868" y="2645310"/>
            <a:ext cx="85725" cy="8413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91" name="Freeform 101"/>
          <p:cNvSpPr/>
          <p:nvPr/>
        </p:nvSpPr>
        <p:spPr bwMode="auto">
          <a:xfrm>
            <a:off x="4055403" y="2743738"/>
            <a:ext cx="119062" cy="109538"/>
          </a:xfrm>
          <a:custGeom>
            <a:avLst/>
            <a:gdLst>
              <a:gd name="T0" fmla="*/ 27 w 53"/>
              <a:gd name="T1" fmla="*/ 0 h 49"/>
              <a:gd name="T2" fmla="*/ 0 w 53"/>
              <a:gd name="T3" fmla="*/ 26 h 49"/>
              <a:gd name="T4" fmla="*/ 0 w 53"/>
              <a:gd name="T5" fmla="*/ 49 h 49"/>
              <a:gd name="T6" fmla="*/ 53 w 53"/>
              <a:gd name="T7" fmla="*/ 49 h 49"/>
              <a:gd name="T8" fmla="*/ 53 w 53"/>
              <a:gd name="T9" fmla="*/ 26 h 49"/>
              <a:gd name="T10" fmla="*/ 27 w 53"/>
              <a:gd name="T1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" h="49">
                <a:moveTo>
                  <a:pt x="27" y="0"/>
                </a:moveTo>
                <a:cubicBezTo>
                  <a:pt x="12" y="0"/>
                  <a:pt x="0" y="12"/>
                  <a:pt x="0" y="26"/>
                </a:cubicBezTo>
                <a:cubicBezTo>
                  <a:pt x="0" y="49"/>
                  <a:pt x="0" y="49"/>
                  <a:pt x="0" y="49"/>
                </a:cubicBezTo>
                <a:cubicBezTo>
                  <a:pt x="53" y="49"/>
                  <a:pt x="53" y="49"/>
                  <a:pt x="53" y="49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12"/>
                  <a:pt x="41" y="0"/>
                  <a:pt x="27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92" name="Oval 102"/>
          <p:cNvSpPr>
            <a:spLocks noChangeArrowheads="1"/>
          </p:cNvSpPr>
          <p:nvPr/>
        </p:nvSpPr>
        <p:spPr bwMode="auto">
          <a:xfrm>
            <a:off x="4303055" y="2645310"/>
            <a:ext cx="85725" cy="8413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93" name="Freeform 103"/>
          <p:cNvSpPr/>
          <p:nvPr/>
        </p:nvSpPr>
        <p:spPr bwMode="auto">
          <a:xfrm>
            <a:off x="4287178" y="2743738"/>
            <a:ext cx="120650" cy="109538"/>
          </a:xfrm>
          <a:custGeom>
            <a:avLst/>
            <a:gdLst>
              <a:gd name="T0" fmla="*/ 26 w 53"/>
              <a:gd name="T1" fmla="*/ 0 h 49"/>
              <a:gd name="T2" fmla="*/ 0 w 53"/>
              <a:gd name="T3" fmla="*/ 26 h 49"/>
              <a:gd name="T4" fmla="*/ 0 w 53"/>
              <a:gd name="T5" fmla="*/ 49 h 49"/>
              <a:gd name="T6" fmla="*/ 53 w 53"/>
              <a:gd name="T7" fmla="*/ 49 h 49"/>
              <a:gd name="T8" fmla="*/ 53 w 53"/>
              <a:gd name="T9" fmla="*/ 26 h 49"/>
              <a:gd name="T10" fmla="*/ 26 w 53"/>
              <a:gd name="T1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" h="49">
                <a:moveTo>
                  <a:pt x="26" y="0"/>
                </a:moveTo>
                <a:cubicBezTo>
                  <a:pt x="12" y="0"/>
                  <a:pt x="0" y="12"/>
                  <a:pt x="0" y="26"/>
                </a:cubicBezTo>
                <a:cubicBezTo>
                  <a:pt x="0" y="49"/>
                  <a:pt x="0" y="49"/>
                  <a:pt x="0" y="49"/>
                </a:cubicBezTo>
                <a:cubicBezTo>
                  <a:pt x="53" y="49"/>
                  <a:pt x="53" y="49"/>
                  <a:pt x="53" y="49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12"/>
                  <a:pt x="41" y="0"/>
                  <a:pt x="2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94" name="Oval 104"/>
          <p:cNvSpPr>
            <a:spLocks noChangeArrowheads="1"/>
          </p:cNvSpPr>
          <p:nvPr/>
        </p:nvSpPr>
        <p:spPr bwMode="auto">
          <a:xfrm>
            <a:off x="4188755" y="2542122"/>
            <a:ext cx="85725" cy="8413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95" name="Freeform 105"/>
          <p:cNvSpPr/>
          <p:nvPr/>
        </p:nvSpPr>
        <p:spPr bwMode="auto">
          <a:xfrm>
            <a:off x="4171291" y="2638963"/>
            <a:ext cx="120650" cy="111125"/>
          </a:xfrm>
          <a:custGeom>
            <a:avLst/>
            <a:gdLst>
              <a:gd name="T0" fmla="*/ 54 w 54"/>
              <a:gd name="T1" fmla="*/ 27 h 49"/>
              <a:gd name="T2" fmla="*/ 27 w 54"/>
              <a:gd name="T3" fmla="*/ 0 h 49"/>
              <a:gd name="T4" fmla="*/ 0 w 54"/>
              <a:gd name="T5" fmla="*/ 27 h 49"/>
              <a:gd name="T6" fmla="*/ 0 w 54"/>
              <a:gd name="T7" fmla="*/ 49 h 49"/>
              <a:gd name="T8" fmla="*/ 54 w 54"/>
              <a:gd name="T9" fmla="*/ 49 h 49"/>
              <a:gd name="T10" fmla="*/ 54 w 54"/>
              <a:gd name="T11" fmla="*/ 2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" h="49">
                <a:moveTo>
                  <a:pt x="54" y="27"/>
                </a:moveTo>
                <a:cubicBezTo>
                  <a:pt x="54" y="12"/>
                  <a:pt x="42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49"/>
                  <a:pt x="0" y="49"/>
                  <a:pt x="0" y="49"/>
                </a:cubicBezTo>
                <a:cubicBezTo>
                  <a:pt x="54" y="49"/>
                  <a:pt x="54" y="49"/>
                  <a:pt x="54" y="49"/>
                </a:cubicBezTo>
                <a:lnTo>
                  <a:pt x="54" y="2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96" name="Oval 106"/>
          <p:cNvSpPr>
            <a:spLocks noChangeArrowheads="1"/>
          </p:cNvSpPr>
          <p:nvPr/>
        </p:nvSpPr>
        <p:spPr bwMode="auto">
          <a:xfrm>
            <a:off x="4868205" y="2626263"/>
            <a:ext cx="98425" cy="984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97" name="Freeform 107"/>
          <p:cNvSpPr/>
          <p:nvPr/>
        </p:nvSpPr>
        <p:spPr bwMode="auto">
          <a:xfrm>
            <a:off x="4847568" y="2740562"/>
            <a:ext cx="141287" cy="131763"/>
          </a:xfrm>
          <a:custGeom>
            <a:avLst/>
            <a:gdLst>
              <a:gd name="T0" fmla="*/ 31 w 63"/>
              <a:gd name="T1" fmla="*/ 0 h 58"/>
              <a:gd name="T2" fmla="*/ 0 w 63"/>
              <a:gd name="T3" fmla="*/ 31 h 58"/>
              <a:gd name="T4" fmla="*/ 0 w 63"/>
              <a:gd name="T5" fmla="*/ 58 h 58"/>
              <a:gd name="T6" fmla="*/ 63 w 63"/>
              <a:gd name="T7" fmla="*/ 58 h 58"/>
              <a:gd name="T8" fmla="*/ 63 w 63"/>
              <a:gd name="T9" fmla="*/ 31 h 58"/>
              <a:gd name="T10" fmla="*/ 31 w 63"/>
              <a:gd name="T11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58">
                <a:moveTo>
                  <a:pt x="31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58"/>
                  <a:pt x="0" y="58"/>
                  <a:pt x="0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31"/>
                  <a:pt x="63" y="31"/>
                  <a:pt x="63" y="31"/>
                </a:cubicBezTo>
                <a:cubicBezTo>
                  <a:pt x="63" y="14"/>
                  <a:pt x="49" y="0"/>
                  <a:pt x="3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98" name="Freeform 108"/>
          <p:cNvSpPr>
            <a:spLocks noEditPoints="1"/>
          </p:cNvSpPr>
          <p:nvPr/>
        </p:nvSpPr>
        <p:spPr bwMode="auto">
          <a:xfrm>
            <a:off x="4672941" y="2532599"/>
            <a:ext cx="374650" cy="352425"/>
          </a:xfrm>
          <a:custGeom>
            <a:avLst/>
            <a:gdLst>
              <a:gd name="T0" fmla="*/ 142 w 166"/>
              <a:gd name="T1" fmla="*/ 99 h 156"/>
              <a:gd name="T2" fmla="*/ 147 w 166"/>
              <a:gd name="T3" fmla="*/ 24 h 156"/>
              <a:gd name="T4" fmla="*/ 71 w 166"/>
              <a:gd name="T5" fmla="*/ 19 h 156"/>
              <a:gd name="T6" fmla="*/ 65 w 166"/>
              <a:gd name="T7" fmla="*/ 92 h 156"/>
              <a:gd name="T8" fmla="*/ 52 w 166"/>
              <a:gd name="T9" fmla="*/ 103 h 156"/>
              <a:gd name="T10" fmla="*/ 47 w 166"/>
              <a:gd name="T11" fmla="*/ 98 h 156"/>
              <a:gd name="T12" fmla="*/ 0 w 166"/>
              <a:gd name="T13" fmla="*/ 140 h 156"/>
              <a:gd name="T14" fmla="*/ 14 w 166"/>
              <a:gd name="T15" fmla="*/ 156 h 156"/>
              <a:gd name="T16" fmla="*/ 61 w 166"/>
              <a:gd name="T17" fmla="*/ 114 h 156"/>
              <a:gd name="T18" fmla="*/ 57 w 166"/>
              <a:gd name="T19" fmla="*/ 109 h 156"/>
              <a:gd name="T20" fmla="*/ 70 w 166"/>
              <a:gd name="T21" fmla="*/ 97 h 156"/>
              <a:gd name="T22" fmla="*/ 142 w 166"/>
              <a:gd name="T23" fmla="*/ 99 h 156"/>
              <a:gd name="T24" fmla="*/ 75 w 166"/>
              <a:gd name="T25" fmla="*/ 23 h 156"/>
              <a:gd name="T26" fmla="*/ 143 w 166"/>
              <a:gd name="T27" fmla="*/ 27 h 156"/>
              <a:gd name="T28" fmla="*/ 139 w 166"/>
              <a:gd name="T29" fmla="*/ 95 h 156"/>
              <a:gd name="T30" fmla="*/ 71 w 166"/>
              <a:gd name="T31" fmla="*/ 91 h 156"/>
              <a:gd name="T32" fmla="*/ 75 w 166"/>
              <a:gd name="T33" fmla="*/ 23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6" h="156">
                <a:moveTo>
                  <a:pt x="142" y="99"/>
                </a:moveTo>
                <a:cubicBezTo>
                  <a:pt x="165" y="80"/>
                  <a:pt x="166" y="46"/>
                  <a:pt x="147" y="24"/>
                </a:cubicBezTo>
                <a:cubicBezTo>
                  <a:pt x="127" y="2"/>
                  <a:pt x="93" y="0"/>
                  <a:pt x="71" y="19"/>
                </a:cubicBezTo>
                <a:cubicBezTo>
                  <a:pt x="50" y="38"/>
                  <a:pt x="48" y="70"/>
                  <a:pt x="65" y="92"/>
                </a:cubicBezTo>
                <a:cubicBezTo>
                  <a:pt x="52" y="103"/>
                  <a:pt x="52" y="103"/>
                  <a:pt x="52" y="103"/>
                </a:cubicBezTo>
                <a:cubicBezTo>
                  <a:pt x="47" y="98"/>
                  <a:pt x="47" y="98"/>
                  <a:pt x="47" y="98"/>
                </a:cubicBezTo>
                <a:cubicBezTo>
                  <a:pt x="0" y="140"/>
                  <a:pt x="0" y="140"/>
                  <a:pt x="0" y="140"/>
                </a:cubicBezTo>
                <a:cubicBezTo>
                  <a:pt x="14" y="156"/>
                  <a:pt x="14" y="156"/>
                  <a:pt x="14" y="15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7" y="109"/>
                  <a:pt x="57" y="109"/>
                  <a:pt x="57" y="109"/>
                </a:cubicBezTo>
                <a:cubicBezTo>
                  <a:pt x="70" y="97"/>
                  <a:pt x="70" y="97"/>
                  <a:pt x="70" y="97"/>
                </a:cubicBezTo>
                <a:cubicBezTo>
                  <a:pt x="89" y="117"/>
                  <a:pt x="121" y="118"/>
                  <a:pt x="142" y="99"/>
                </a:cubicBezTo>
                <a:close/>
                <a:moveTo>
                  <a:pt x="75" y="23"/>
                </a:moveTo>
                <a:cubicBezTo>
                  <a:pt x="95" y="5"/>
                  <a:pt x="125" y="7"/>
                  <a:pt x="143" y="27"/>
                </a:cubicBezTo>
                <a:cubicBezTo>
                  <a:pt x="161" y="47"/>
                  <a:pt x="159" y="78"/>
                  <a:pt x="139" y="95"/>
                </a:cubicBezTo>
                <a:cubicBezTo>
                  <a:pt x="119" y="113"/>
                  <a:pt x="88" y="111"/>
                  <a:pt x="71" y="91"/>
                </a:cubicBezTo>
                <a:cubicBezTo>
                  <a:pt x="53" y="71"/>
                  <a:pt x="55" y="41"/>
                  <a:pt x="75" y="2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99" name="Oval 109"/>
          <p:cNvSpPr>
            <a:spLocks noChangeArrowheads="1"/>
          </p:cNvSpPr>
          <p:nvPr/>
        </p:nvSpPr>
        <p:spPr bwMode="auto">
          <a:xfrm>
            <a:off x="5342868" y="2788186"/>
            <a:ext cx="52387" cy="523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00" name="Freeform 110"/>
          <p:cNvSpPr/>
          <p:nvPr/>
        </p:nvSpPr>
        <p:spPr bwMode="auto">
          <a:xfrm>
            <a:off x="5334930" y="2846925"/>
            <a:ext cx="71437" cy="31750"/>
          </a:xfrm>
          <a:custGeom>
            <a:avLst/>
            <a:gdLst>
              <a:gd name="T0" fmla="*/ 16 w 32"/>
              <a:gd name="T1" fmla="*/ 0 h 14"/>
              <a:gd name="T2" fmla="*/ 0 w 32"/>
              <a:gd name="T3" fmla="*/ 14 h 14"/>
              <a:gd name="T4" fmla="*/ 32 w 32"/>
              <a:gd name="T5" fmla="*/ 14 h 14"/>
              <a:gd name="T6" fmla="*/ 16 w 32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14">
                <a:moveTo>
                  <a:pt x="16" y="0"/>
                </a:moveTo>
                <a:cubicBezTo>
                  <a:pt x="8" y="0"/>
                  <a:pt x="1" y="7"/>
                  <a:pt x="0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1" y="7"/>
                  <a:pt x="24" y="0"/>
                  <a:pt x="1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01" name="Oval 111"/>
          <p:cNvSpPr>
            <a:spLocks noChangeArrowheads="1"/>
          </p:cNvSpPr>
          <p:nvPr/>
        </p:nvSpPr>
        <p:spPr bwMode="auto">
          <a:xfrm>
            <a:off x="5427005" y="2788186"/>
            <a:ext cx="52387" cy="523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02" name="Freeform 112"/>
          <p:cNvSpPr/>
          <p:nvPr/>
        </p:nvSpPr>
        <p:spPr bwMode="auto">
          <a:xfrm>
            <a:off x="5415892" y="2846925"/>
            <a:ext cx="74612" cy="31750"/>
          </a:xfrm>
          <a:custGeom>
            <a:avLst/>
            <a:gdLst>
              <a:gd name="T0" fmla="*/ 17 w 33"/>
              <a:gd name="T1" fmla="*/ 0 h 14"/>
              <a:gd name="T2" fmla="*/ 0 w 33"/>
              <a:gd name="T3" fmla="*/ 14 h 14"/>
              <a:gd name="T4" fmla="*/ 33 w 33"/>
              <a:gd name="T5" fmla="*/ 14 h 14"/>
              <a:gd name="T6" fmla="*/ 17 w 33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14">
                <a:moveTo>
                  <a:pt x="17" y="0"/>
                </a:moveTo>
                <a:cubicBezTo>
                  <a:pt x="8" y="0"/>
                  <a:pt x="2" y="7"/>
                  <a:pt x="0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2" y="7"/>
                  <a:pt x="25" y="0"/>
                  <a:pt x="17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03" name="Oval 113"/>
          <p:cNvSpPr>
            <a:spLocks noChangeArrowheads="1"/>
          </p:cNvSpPr>
          <p:nvPr/>
        </p:nvSpPr>
        <p:spPr bwMode="auto">
          <a:xfrm>
            <a:off x="5509555" y="2788186"/>
            <a:ext cx="52387" cy="523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04" name="Freeform 114"/>
          <p:cNvSpPr/>
          <p:nvPr/>
        </p:nvSpPr>
        <p:spPr bwMode="auto">
          <a:xfrm>
            <a:off x="5498443" y="2846925"/>
            <a:ext cx="74612" cy="31750"/>
          </a:xfrm>
          <a:custGeom>
            <a:avLst/>
            <a:gdLst>
              <a:gd name="T0" fmla="*/ 16 w 33"/>
              <a:gd name="T1" fmla="*/ 0 h 14"/>
              <a:gd name="T2" fmla="*/ 0 w 33"/>
              <a:gd name="T3" fmla="*/ 14 h 14"/>
              <a:gd name="T4" fmla="*/ 33 w 33"/>
              <a:gd name="T5" fmla="*/ 14 h 14"/>
              <a:gd name="T6" fmla="*/ 16 w 33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14">
                <a:moveTo>
                  <a:pt x="16" y="0"/>
                </a:moveTo>
                <a:cubicBezTo>
                  <a:pt x="8" y="0"/>
                  <a:pt x="1" y="7"/>
                  <a:pt x="0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1" y="7"/>
                  <a:pt x="25" y="0"/>
                  <a:pt x="1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05" name="Oval 115"/>
          <p:cNvSpPr>
            <a:spLocks noChangeArrowheads="1"/>
          </p:cNvSpPr>
          <p:nvPr/>
        </p:nvSpPr>
        <p:spPr bwMode="auto">
          <a:xfrm>
            <a:off x="5593693" y="2788186"/>
            <a:ext cx="52387" cy="523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06" name="Freeform 116"/>
          <p:cNvSpPr/>
          <p:nvPr/>
        </p:nvSpPr>
        <p:spPr bwMode="auto">
          <a:xfrm>
            <a:off x="5582580" y="2846925"/>
            <a:ext cx="71437" cy="31750"/>
          </a:xfrm>
          <a:custGeom>
            <a:avLst/>
            <a:gdLst>
              <a:gd name="T0" fmla="*/ 16 w 32"/>
              <a:gd name="T1" fmla="*/ 0 h 14"/>
              <a:gd name="T2" fmla="*/ 0 w 32"/>
              <a:gd name="T3" fmla="*/ 14 h 14"/>
              <a:gd name="T4" fmla="*/ 32 w 32"/>
              <a:gd name="T5" fmla="*/ 14 h 14"/>
              <a:gd name="T6" fmla="*/ 16 w 32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14">
                <a:moveTo>
                  <a:pt x="16" y="0"/>
                </a:moveTo>
                <a:cubicBezTo>
                  <a:pt x="8" y="0"/>
                  <a:pt x="1" y="7"/>
                  <a:pt x="0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1" y="7"/>
                  <a:pt x="24" y="0"/>
                  <a:pt x="1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07" name="Freeform 117"/>
          <p:cNvSpPr>
            <a:spLocks noEditPoints="1"/>
          </p:cNvSpPr>
          <p:nvPr/>
        </p:nvSpPr>
        <p:spPr bwMode="auto">
          <a:xfrm>
            <a:off x="5320641" y="2572286"/>
            <a:ext cx="347662" cy="200025"/>
          </a:xfrm>
          <a:custGeom>
            <a:avLst/>
            <a:gdLst>
              <a:gd name="T0" fmla="*/ 77 w 154"/>
              <a:gd name="T1" fmla="*/ 4 h 89"/>
              <a:gd name="T2" fmla="*/ 0 w 154"/>
              <a:gd name="T3" fmla="*/ 0 h 89"/>
              <a:gd name="T4" fmla="*/ 0 w 154"/>
              <a:gd name="T5" fmla="*/ 89 h 89"/>
              <a:gd name="T6" fmla="*/ 77 w 154"/>
              <a:gd name="T7" fmla="*/ 86 h 89"/>
              <a:gd name="T8" fmla="*/ 154 w 154"/>
              <a:gd name="T9" fmla="*/ 89 h 89"/>
              <a:gd name="T10" fmla="*/ 154 w 154"/>
              <a:gd name="T11" fmla="*/ 0 h 89"/>
              <a:gd name="T12" fmla="*/ 77 w 154"/>
              <a:gd name="T13" fmla="*/ 4 h 89"/>
              <a:gd name="T14" fmla="*/ 145 w 154"/>
              <a:gd name="T15" fmla="*/ 83 h 89"/>
              <a:gd name="T16" fmla="*/ 77 w 154"/>
              <a:gd name="T17" fmla="*/ 80 h 89"/>
              <a:gd name="T18" fmla="*/ 9 w 154"/>
              <a:gd name="T19" fmla="*/ 83 h 89"/>
              <a:gd name="T20" fmla="*/ 9 w 154"/>
              <a:gd name="T21" fmla="*/ 6 h 89"/>
              <a:gd name="T22" fmla="*/ 77 w 154"/>
              <a:gd name="T23" fmla="*/ 10 h 89"/>
              <a:gd name="T24" fmla="*/ 145 w 154"/>
              <a:gd name="T25" fmla="*/ 6 h 89"/>
              <a:gd name="T26" fmla="*/ 145 w 154"/>
              <a:gd name="T27" fmla="*/ 8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4" h="89">
                <a:moveTo>
                  <a:pt x="77" y="4"/>
                </a:moveTo>
                <a:cubicBezTo>
                  <a:pt x="0" y="0"/>
                  <a:pt x="0" y="0"/>
                  <a:pt x="0" y="0"/>
                </a:cubicBezTo>
                <a:cubicBezTo>
                  <a:pt x="0" y="89"/>
                  <a:pt x="0" y="89"/>
                  <a:pt x="0" y="89"/>
                </a:cubicBezTo>
                <a:cubicBezTo>
                  <a:pt x="77" y="86"/>
                  <a:pt x="77" y="86"/>
                  <a:pt x="77" y="86"/>
                </a:cubicBezTo>
                <a:cubicBezTo>
                  <a:pt x="154" y="89"/>
                  <a:pt x="154" y="89"/>
                  <a:pt x="154" y="89"/>
                </a:cubicBezTo>
                <a:cubicBezTo>
                  <a:pt x="154" y="0"/>
                  <a:pt x="154" y="0"/>
                  <a:pt x="154" y="0"/>
                </a:cubicBezTo>
                <a:lnTo>
                  <a:pt x="77" y="4"/>
                </a:lnTo>
                <a:close/>
                <a:moveTo>
                  <a:pt x="145" y="83"/>
                </a:moveTo>
                <a:cubicBezTo>
                  <a:pt x="142" y="83"/>
                  <a:pt x="77" y="80"/>
                  <a:pt x="77" y="80"/>
                </a:cubicBezTo>
                <a:cubicBezTo>
                  <a:pt x="77" y="80"/>
                  <a:pt x="12" y="83"/>
                  <a:pt x="9" y="83"/>
                </a:cubicBezTo>
                <a:cubicBezTo>
                  <a:pt x="9" y="80"/>
                  <a:pt x="9" y="9"/>
                  <a:pt x="9" y="6"/>
                </a:cubicBezTo>
                <a:cubicBezTo>
                  <a:pt x="12" y="6"/>
                  <a:pt x="77" y="10"/>
                  <a:pt x="77" y="10"/>
                </a:cubicBezTo>
                <a:cubicBezTo>
                  <a:pt x="77" y="10"/>
                  <a:pt x="142" y="6"/>
                  <a:pt x="145" y="6"/>
                </a:cubicBezTo>
                <a:cubicBezTo>
                  <a:pt x="145" y="9"/>
                  <a:pt x="145" y="80"/>
                  <a:pt x="145" y="8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08" name="Freeform 118"/>
          <p:cNvSpPr/>
          <p:nvPr/>
        </p:nvSpPr>
        <p:spPr bwMode="auto">
          <a:xfrm>
            <a:off x="5995328" y="2594512"/>
            <a:ext cx="161925" cy="242888"/>
          </a:xfrm>
          <a:custGeom>
            <a:avLst/>
            <a:gdLst>
              <a:gd name="T0" fmla="*/ 102 w 102"/>
              <a:gd name="T1" fmla="*/ 0 h 153"/>
              <a:gd name="T2" fmla="*/ 38 w 102"/>
              <a:gd name="T3" fmla="*/ 37 h 153"/>
              <a:gd name="T4" fmla="*/ 0 w 102"/>
              <a:gd name="T5" fmla="*/ 37 h 153"/>
              <a:gd name="T6" fmla="*/ 0 w 102"/>
              <a:gd name="T7" fmla="*/ 116 h 153"/>
              <a:gd name="T8" fmla="*/ 38 w 102"/>
              <a:gd name="T9" fmla="*/ 116 h 153"/>
              <a:gd name="T10" fmla="*/ 102 w 102"/>
              <a:gd name="T11" fmla="*/ 153 h 153"/>
              <a:gd name="T12" fmla="*/ 102 w 102"/>
              <a:gd name="T13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153">
                <a:moveTo>
                  <a:pt x="102" y="0"/>
                </a:moveTo>
                <a:lnTo>
                  <a:pt x="38" y="37"/>
                </a:lnTo>
                <a:lnTo>
                  <a:pt x="0" y="37"/>
                </a:lnTo>
                <a:lnTo>
                  <a:pt x="0" y="116"/>
                </a:lnTo>
                <a:lnTo>
                  <a:pt x="38" y="116"/>
                </a:lnTo>
                <a:lnTo>
                  <a:pt x="102" y="153"/>
                </a:lnTo>
                <a:lnTo>
                  <a:pt x="102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09" name="Rectangle 119"/>
          <p:cNvSpPr>
            <a:spLocks noChangeArrowheads="1"/>
          </p:cNvSpPr>
          <p:nvPr/>
        </p:nvSpPr>
        <p:spPr bwMode="auto">
          <a:xfrm>
            <a:off x="6182653" y="2654835"/>
            <a:ext cx="17462" cy="12223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10" name="Rectangle 120"/>
          <p:cNvSpPr>
            <a:spLocks noChangeArrowheads="1"/>
          </p:cNvSpPr>
          <p:nvPr/>
        </p:nvSpPr>
        <p:spPr bwMode="auto">
          <a:xfrm>
            <a:off x="6220753" y="2638962"/>
            <a:ext cx="17462" cy="15398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11" name="Rectangle 121"/>
          <p:cNvSpPr>
            <a:spLocks noChangeArrowheads="1"/>
          </p:cNvSpPr>
          <p:nvPr/>
        </p:nvSpPr>
        <p:spPr bwMode="auto">
          <a:xfrm>
            <a:off x="6257266" y="2623087"/>
            <a:ext cx="17462" cy="18573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12" name="Freeform 122"/>
          <p:cNvSpPr/>
          <p:nvPr/>
        </p:nvSpPr>
        <p:spPr bwMode="auto">
          <a:xfrm>
            <a:off x="6685893" y="2477038"/>
            <a:ext cx="233362" cy="487363"/>
          </a:xfrm>
          <a:custGeom>
            <a:avLst/>
            <a:gdLst>
              <a:gd name="T0" fmla="*/ 72 w 104"/>
              <a:gd name="T1" fmla="*/ 91 h 216"/>
              <a:gd name="T2" fmla="*/ 61 w 104"/>
              <a:gd name="T3" fmla="*/ 57 h 216"/>
              <a:gd name="T4" fmla="*/ 61 w 104"/>
              <a:gd name="T5" fmla="*/ 30 h 216"/>
              <a:gd name="T6" fmla="*/ 65 w 104"/>
              <a:gd name="T7" fmla="*/ 30 h 216"/>
              <a:gd name="T8" fmla="*/ 65 w 104"/>
              <a:gd name="T9" fmla="*/ 26 h 216"/>
              <a:gd name="T10" fmla="*/ 61 w 104"/>
              <a:gd name="T11" fmla="*/ 26 h 216"/>
              <a:gd name="T12" fmla="*/ 61 w 104"/>
              <a:gd name="T13" fmla="*/ 0 h 216"/>
              <a:gd name="T14" fmla="*/ 43 w 104"/>
              <a:gd name="T15" fmla="*/ 0 h 216"/>
              <a:gd name="T16" fmla="*/ 43 w 104"/>
              <a:gd name="T17" fmla="*/ 26 h 216"/>
              <a:gd name="T18" fmla="*/ 39 w 104"/>
              <a:gd name="T19" fmla="*/ 26 h 216"/>
              <a:gd name="T20" fmla="*/ 39 w 104"/>
              <a:gd name="T21" fmla="*/ 30 h 216"/>
              <a:gd name="T22" fmla="*/ 43 w 104"/>
              <a:gd name="T23" fmla="*/ 30 h 216"/>
              <a:gd name="T24" fmla="*/ 43 w 104"/>
              <a:gd name="T25" fmla="*/ 57 h 216"/>
              <a:gd name="T26" fmla="*/ 32 w 104"/>
              <a:gd name="T27" fmla="*/ 91 h 216"/>
              <a:gd name="T28" fmla="*/ 23 w 104"/>
              <a:gd name="T29" fmla="*/ 216 h 216"/>
              <a:gd name="T30" fmla="*/ 50 w 104"/>
              <a:gd name="T31" fmla="*/ 216 h 216"/>
              <a:gd name="T32" fmla="*/ 52 w 104"/>
              <a:gd name="T33" fmla="*/ 215 h 216"/>
              <a:gd name="T34" fmla="*/ 54 w 104"/>
              <a:gd name="T35" fmla="*/ 216 h 216"/>
              <a:gd name="T36" fmla="*/ 81 w 104"/>
              <a:gd name="T37" fmla="*/ 216 h 216"/>
              <a:gd name="T38" fmla="*/ 72 w 104"/>
              <a:gd name="T39" fmla="*/ 9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4" h="216">
                <a:moveTo>
                  <a:pt x="72" y="91"/>
                </a:moveTo>
                <a:cubicBezTo>
                  <a:pt x="72" y="91"/>
                  <a:pt x="63" y="79"/>
                  <a:pt x="61" y="57"/>
                </a:cubicBezTo>
                <a:cubicBezTo>
                  <a:pt x="61" y="30"/>
                  <a:pt x="61" y="30"/>
                  <a:pt x="61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26"/>
                  <a:pt x="65" y="26"/>
                  <a:pt x="65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26"/>
                  <a:pt x="43" y="26"/>
                  <a:pt x="43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30"/>
                  <a:pt x="39" y="30"/>
                  <a:pt x="39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57"/>
                  <a:pt x="43" y="57"/>
                  <a:pt x="43" y="57"/>
                </a:cubicBezTo>
                <a:cubicBezTo>
                  <a:pt x="41" y="79"/>
                  <a:pt x="32" y="91"/>
                  <a:pt x="32" y="91"/>
                </a:cubicBezTo>
                <a:cubicBezTo>
                  <a:pt x="0" y="126"/>
                  <a:pt x="23" y="216"/>
                  <a:pt x="23" y="216"/>
                </a:cubicBezTo>
                <a:cubicBezTo>
                  <a:pt x="50" y="216"/>
                  <a:pt x="50" y="216"/>
                  <a:pt x="50" y="216"/>
                </a:cubicBezTo>
                <a:cubicBezTo>
                  <a:pt x="52" y="215"/>
                  <a:pt x="52" y="215"/>
                  <a:pt x="52" y="215"/>
                </a:cubicBezTo>
                <a:cubicBezTo>
                  <a:pt x="54" y="216"/>
                  <a:pt x="54" y="216"/>
                  <a:pt x="54" y="216"/>
                </a:cubicBezTo>
                <a:cubicBezTo>
                  <a:pt x="81" y="216"/>
                  <a:pt x="81" y="216"/>
                  <a:pt x="81" y="216"/>
                </a:cubicBezTo>
                <a:cubicBezTo>
                  <a:pt x="81" y="216"/>
                  <a:pt x="104" y="126"/>
                  <a:pt x="72" y="9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13" name="Freeform 123"/>
          <p:cNvSpPr/>
          <p:nvPr/>
        </p:nvSpPr>
        <p:spPr bwMode="auto">
          <a:xfrm>
            <a:off x="7455828" y="2567523"/>
            <a:ext cx="61912" cy="77788"/>
          </a:xfrm>
          <a:custGeom>
            <a:avLst/>
            <a:gdLst>
              <a:gd name="T0" fmla="*/ 6 w 27"/>
              <a:gd name="T1" fmla="*/ 33 h 35"/>
              <a:gd name="T2" fmla="*/ 6 w 27"/>
              <a:gd name="T3" fmla="*/ 33 h 35"/>
              <a:gd name="T4" fmla="*/ 17 w 27"/>
              <a:gd name="T5" fmla="*/ 28 h 35"/>
              <a:gd name="T6" fmla="*/ 25 w 27"/>
              <a:gd name="T7" fmla="*/ 14 h 35"/>
              <a:gd name="T8" fmla="*/ 20 w 27"/>
              <a:gd name="T9" fmla="*/ 3 h 35"/>
              <a:gd name="T10" fmla="*/ 17 w 27"/>
              <a:gd name="T11" fmla="*/ 2 h 35"/>
              <a:gd name="T12" fmla="*/ 5 w 27"/>
              <a:gd name="T13" fmla="*/ 6 h 35"/>
              <a:gd name="T14" fmla="*/ 2 w 27"/>
              <a:gd name="T15" fmla="*/ 21 h 35"/>
              <a:gd name="T16" fmla="*/ 6 w 27"/>
              <a:gd name="T17" fmla="*/ 3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35"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11" y="35"/>
                  <a:pt x="15" y="32"/>
                  <a:pt x="17" y="28"/>
                </a:cubicBezTo>
                <a:cubicBezTo>
                  <a:pt x="25" y="14"/>
                  <a:pt x="25" y="14"/>
                  <a:pt x="25" y="14"/>
                </a:cubicBezTo>
                <a:cubicBezTo>
                  <a:pt x="27" y="10"/>
                  <a:pt x="24" y="4"/>
                  <a:pt x="20" y="3"/>
                </a:cubicBezTo>
                <a:cubicBezTo>
                  <a:pt x="17" y="2"/>
                  <a:pt x="17" y="2"/>
                  <a:pt x="17" y="2"/>
                </a:cubicBezTo>
                <a:cubicBezTo>
                  <a:pt x="13" y="0"/>
                  <a:pt x="7" y="2"/>
                  <a:pt x="5" y="6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26"/>
                  <a:pt x="1" y="31"/>
                  <a:pt x="6" y="3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14" name="Freeform 124"/>
          <p:cNvSpPr/>
          <p:nvPr/>
        </p:nvSpPr>
        <p:spPr bwMode="auto">
          <a:xfrm>
            <a:off x="7444718" y="2642137"/>
            <a:ext cx="34925" cy="33338"/>
          </a:xfrm>
          <a:custGeom>
            <a:avLst/>
            <a:gdLst>
              <a:gd name="T0" fmla="*/ 14 w 15"/>
              <a:gd name="T1" fmla="*/ 10 h 15"/>
              <a:gd name="T2" fmla="*/ 10 w 15"/>
              <a:gd name="T3" fmla="*/ 1 h 15"/>
              <a:gd name="T4" fmla="*/ 1 w 15"/>
              <a:gd name="T5" fmla="*/ 5 h 15"/>
              <a:gd name="T6" fmla="*/ 5 w 15"/>
              <a:gd name="T7" fmla="*/ 13 h 15"/>
              <a:gd name="T8" fmla="*/ 14 w 15"/>
              <a:gd name="T9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5">
                <a:moveTo>
                  <a:pt x="14" y="10"/>
                </a:moveTo>
                <a:cubicBezTo>
                  <a:pt x="15" y="6"/>
                  <a:pt x="13" y="2"/>
                  <a:pt x="10" y="1"/>
                </a:cubicBezTo>
                <a:cubicBezTo>
                  <a:pt x="7" y="0"/>
                  <a:pt x="3" y="1"/>
                  <a:pt x="1" y="5"/>
                </a:cubicBezTo>
                <a:cubicBezTo>
                  <a:pt x="0" y="8"/>
                  <a:pt x="2" y="12"/>
                  <a:pt x="5" y="13"/>
                </a:cubicBezTo>
                <a:cubicBezTo>
                  <a:pt x="8" y="15"/>
                  <a:pt x="12" y="13"/>
                  <a:pt x="14" y="1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15" name="Freeform 125"/>
          <p:cNvSpPr/>
          <p:nvPr/>
        </p:nvSpPr>
        <p:spPr bwMode="auto">
          <a:xfrm>
            <a:off x="7368515" y="2638961"/>
            <a:ext cx="76200" cy="47625"/>
          </a:xfrm>
          <a:custGeom>
            <a:avLst/>
            <a:gdLst>
              <a:gd name="T0" fmla="*/ 33 w 34"/>
              <a:gd name="T1" fmla="*/ 8 h 21"/>
              <a:gd name="T2" fmla="*/ 24 w 34"/>
              <a:gd name="T3" fmla="*/ 1 h 21"/>
              <a:gd name="T4" fmla="*/ 8 w 34"/>
              <a:gd name="T5" fmla="*/ 0 h 21"/>
              <a:gd name="T6" fmla="*/ 0 w 34"/>
              <a:gd name="T7" fmla="*/ 10 h 21"/>
              <a:gd name="T8" fmla="*/ 0 w 34"/>
              <a:gd name="T9" fmla="*/ 12 h 21"/>
              <a:gd name="T10" fmla="*/ 10 w 34"/>
              <a:gd name="T11" fmla="*/ 21 h 21"/>
              <a:gd name="T12" fmla="*/ 25 w 34"/>
              <a:gd name="T13" fmla="*/ 18 h 21"/>
              <a:gd name="T14" fmla="*/ 33 w 34"/>
              <a:gd name="T15" fmla="*/ 9 h 21"/>
              <a:gd name="T16" fmla="*/ 33 w 34"/>
              <a:gd name="T17" fmla="*/ 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21">
                <a:moveTo>
                  <a:pt x="33" y="8"/>
                </a:moveTo>
                <a:cubicBezTo>
                  <a:pt x="33" y="3"/>
                  <a:pt x="29" y="1"/>
                  <a:pt x="24" y="1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5"/>
                  <a:pt x="0" y="10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17"/>
                  <a:pt x="5" y="21"/>
                  <a:pt x="10" y="21"/>
                </a:cubicBezTo>
                <a:cubicBezTo>
                  <a:pt x="25" y="18"/>
                  <a:pt x="25" y="18"/>
                  <a:pt x="25" y="18"/>
                </a:cubicBezTo>
                <a:cubicBezTo>
                  <a:pt x="30" y="17"/>
                  <a:pt x="34" y="14"/>
                  <a:pt x="33" y="9"/>
                </a:cubicBezTo>
                <a:lnTo>
                  <a:pt x="33" y="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16" name="Freeform 126"/>
          <p:cNvSpPr/>
          <p:nvPr/>
        </p:nvSpPr>
        <p:spPr bwMode="auto">
          <a:xfrm>
            <a:off x="7459005" y="2665950"/>
            <a:ext cx="65087" cy="79375"/>
          </a:xfrm>
          <a:custGeom>
            <a:avLst/>
            <a:gdLst>
              <a:gd name="T0" fmla="*/ 5 w 29"/>
              <a:gd name="T1" fmla="*/ 3 h 35"/>
              <a:gd name="T2" fmla="*/ 5 w 29"/>
              <a:gd name="T3" fmla="*/ 3 h 35"/>
              <a:gd name="T4" fmla="*/ 3 w 29"/>
              <a:gd name="T5" fmla="*/ 15 h 35"/>
              <a:gd name="T6" fmla="*/ 9 w 29"/>
              <a:gd name="T7" fmla="*/ 29 h 35"/>
              <a:gd name="T8" fmla="*/ 21 w 29"/>
              <a:gd name="T9" fmla="*/ 33 h 35"/>
              <a:gd name="T10" fmla="*/ 23 w 29"/>
              <a:gd name="T11" fmla="*/ 31 h 35"/>
              <a:gd name="T12" fmla="*/ 27 w 29"/>
              <a:gd name="T13" fmla="*/ 19 h 35"/>
              <a:gd name="T14" fmla="*/ 17 w 29"/>
              <a:gd name="T15" fmla="*/ 7 h 35"/>
              <a:gd name="T16" fmla="*/ 5 w 29"/>
              <a:gd name="T17" fmla="*/ 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35">
                <a:moveTo>
                  <a:pt x="5" y="3"/>
                </a:moveTo>
                <a:cubicBezTo>
                  <a:pt x="5" y="3"/>
                  <a:pt x="5" y="3"/>
                  <a:pt x="5" y="3"/>
                </a:cubicBezTo>
                <a:cubicBezTo>
                  <a:pt x="1" y="6"/>
                  <a:pt x="0" y="11"/>
                  <a:pt x="3" y="15"/>
                </a:cubicBezTo>
                <a:cubicBezTo>
                  <a:pt x="9" y="29"/>
                  <a:pt x="9" y="29"/>
                  <a:pt x="9" y="29"/>
                </a:cubicBezTo>
                <a:cubicBezTo>
                  <a:pt x="11" y="34"/>
                  <a:pt x="17" y="35"/>
                  <a:pt x="21" y="33"/>
                </a:cubicBezTo>
                <a:cubicBezTo>
                  <a:pt x="23" y="31"/>
                  <a:pt x="23" y="31"/>
                  <a:pt x="23" y="31"/>
                </a:cubicBezTo>
                <a:cubicBezTo>
                  <a:pt x="28" y="29"/>
                  <a:pt x="29" y="23"/>
                  <a:pt x="27" y="19"/>
                </a:cubicBezTo>
                <a:cubicBezTo>
                  <a:pt x="17" y="7"/>
                  <a:pt x="17" y="7"/>
                  <a:pt x="17" y="7"/>
                </a:cubicBezTo>
                <a:cubicBezTo>
                  <a:pt x="14" y="2"/>
                  <a:pt x="10" y="0"/>
                  <a:pt x="5" y="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17" name="Freeform 127"/>
          <p:cNvSpPr>
            <a:spLocks noEditPoints="1"/>
          </p:cNvSpPr>
          <p:nvPr/>
        </p:nvSpPr>
        <p:spPr bwMode="auto">
          <a:xfrm>
            <a:off x="7351052" y="2543710"/>
            <a:ext cx="220662" cy="361950"/>
          </a:xfrm>
          <a:custGeom>
            <a:avLst/>
            <a:gdLst>
              <a:gd name="T0" fmla="*/ 82 w 98"/>
              <a:gd name="T1" fmla="*/ 142 h 160"/>
              <a:gd name="T2" fmla="*/ 75 w 98"/>
              <a:gd name="T3" fmla="*/ 142 h 160"/>
              <a:gd name="T4" fmla="*/ 71 w 98"/>
              <a:gd name="T5" fmla="*/ 137 h 160"/>
              <a:gd name="T6" fmla="*/ 56 w 98"/>
              <a:gd name="T7" fmla="*/ 137 h 160"/>
              <a:gd name="T8" fmla="*/ 56 w 98"/>
              <a:gd name="T9" fmla="*/ 98 h 160"/>
              <a:gd name="T10" fmla="*/ 98 w 98"/>
              <a:gd name="T11" fmla="*/ 49 h 160"/>
              <a:gd name="T12" fmla="*/ 49 w 98"/>
              <a:gd name="T13" fmla="*/ 0 h 160"/>
              <a:gd name="T14" fmla="*/ 0 w 98"/>
              <a:gd name="T15" fmla="*/ 49 h 160"/>
              <a:gd name="T16" fmla="*/ 42 w 98"/>
              <a:gd name="T17" fmla="*/ 98 h 160"/>
              <a:gd name="T18" fmla="*/ 42 w 98"/>
              <a:gd name="T19" fmla="*/ 137 h 160"/>
              <a:gd name="T20" fmla="*/ 27 w 98"/>
              <a:gd name="T21" fmla="*/ 137 h 160"/>
              <a:gd name="T22" fmla="*/ 23 w 98"/>
              <a:gd name="T23" fmla="*/ 142 h 160"/>
              <a:gd name="T24" fmla="*/ 16 w 98"/>
              <a:gd name="T25" fmla="*/ 142 h 160"/>
              <a:gd name="T26" fmla="*/ 11 w 98"/>
              <a:gd name="T27" fmla="*/ 146 h 160"/>
              <a:gd name="T28" fmla="*/ 8 w 98"/>
              <a:gd name="T29" fmla="*/ 155 h 160"/>
              <a:gd name="T30" fmla="*/ 13 w 98"/>
              <a:gd name="T31" fmla="*/ 160 h 160"/>
              <a:gd name="T32" fmla="*/ 85 w 98"/>
              <a:gd name="T33" fmla="*/ 160 h 160"/>
              <a:gd name="T34" fmla="*/ 90 w 98"/>
              <a:gd name="T35" fmla="*/ 155 h 160"/>
              <a:gd name="T36" fmla="*/ 87 w 98"/>
              <a:gd name="T37" fmla="*/ 146 h 160"/>
              <a:gd name="T38" fmla="*/ 82 w 98"/>
              <a:gd name="T39" fmla="*/ 142 h 160"/>
              <a:gd name="T40" fmla="*/ 2 w 98"/>
              <a:gd name="T41" fmla="*/ 49 h 160"/>
              <a:gd name="T42" fmla="*/ 49 w 98"/>
              <a:gd name="T43" fmla="*/ 2 h 160"/>
              <a:gd name="T44" fmla="*/ 96 w 98"/>
              <a:gd name="T45" fmla="*/ 49 h 160"/>
              <a:gd name="T46" fmla="*/ 49 w 98"/>
              <a:gd name="T47" fmla="*/ 97 h 160"/>
              <a:gd name="T48" fmla="*/ 2 w 98"/>
              <a:gd name="T49" fmla="*/ 4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8" h="160">
                <a:moveTo>
                  <a:pt x="82" y="142"/>
                </a:moveTo>
                <a:cubicBezTo>
                  <a:pt x="75" y="142"/>
                  <a:pt x="75" y="142"/>
                  <a:pt x="75" y="142"/>
                </a:cubicBezTo>
                <a:cubicBezTo>
                  <a:pt x="75" y="139"/>
                  <a:pt x="73" y="137"/>
                  <a:pt x="71" y="137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56" y="98"/>
                  <a:pt x="56" y="98"/>
                  <a:pt x="56" y="98"/>
                </a:cubicBezTo>
                <a:cubicBezTo>
                  <a:pt x="80" y="95"/>
                  <a:pt x="98" y="74"/>
                  <a:pt x="98" y="49"/>
                </a:cubicBezTo>
                <a:cubicBezTo>
                  <a:pt x="98" y="22"/>
                  <a:pt x="76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74"/>
                  <a:pt x="18" y="95"/>
                  <a:pt x="42" y="98"/>
                </a:cubicBezTo>
                <a:cubicBezTo>
                  <a:pt x="42" y="137"/>
                  <a:pt x="42" y="137"/>
                  <a:pt x="42" y="137"/>
                </a:cubicBezTo>
                <a:cubicBezTo>
                  <a:pt x="27" y="137"/>
                  <a:pt x="27" y="137"/>
                  <a:pt x="27" y="137"/>
                </a:cubicBezTo>
                <a:cubicBezTo>
                  <a:pt x="25" y="137"/>
                  <a:pt x="23" y="139"/>
                  <a:pt x="23" y="142"/>
                </a:cubicBezTo>
                <a:cubicBezTo>
                  <a:pt x="16" y="142"/>
                  <a:pt x="16" y="142"/>
                  <a:pt x="16" y="142"/>
                </a:cubicBezTo>
                <a:cubicBezTo>
                  <a:pt x="13" y="142"/>
                  <a:pt x="11" y="144"/>
                  <a:pt x="11" y="146"/>
                </a:cubicBezTo>
                <a:cubicBezTo>
                  <a:pt x="8" y="155"/>
                  <a:pt x="8" y="155"/>
                  <a:pt x="8" y="155"/>
                </a:cubicBezTo>
                <a:cubicBezTo>
                  <a:pt x="8" y="158"/>
                  <a:pt x="10" y="160"/>
                  <a:pt x="13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88" y="160"/>
                  <a:pt x="90" y="158"/>
                  <a:pt x="90" y="155"/>
                </a:cubicBezTo>
                <a:cubicBezTo>
                  <a:pt x="87" y="146"/>
                  <a:pt x="87" y="146"/>
                  <a:pt x="87" y="146"/>
                </a:cubicBezTo>
                <a:cubicBezTo>
                  <a:pt x="87" y="144"/>
                  <a:pt x="85" y="142"/>
                  <a:pt x="82" y="142"/>
                </a:cubicBezTo>
                <a:close/>
                <a:moveTo>
                  <a:pt x="2" y="49"/>
                </a:moveTo>
                <a:cubicBezTo>
                  <a:pt x="2" y="23"/>
                  <a:pt x="23" y="2"/>
                  <a:pt x="49" y="2"/>
                </a:cubicBezTo>
                <a:cubicBezTo>
                  <a:pt x="75" y="2"/>
                  <a:pt x="96" y="23"/>
                  <a:pt x="96" y="49"/>
                </a:cubicBezTo>
                <a:cubicBezTo>
                  <a:pt x="96" y="75"/>
                  <a:pt x="75" y="97"/>
                  <a:pt x="49" y="97"/>
                </a:cubicBezTo>
                <a:cubicBezTo>
                  <a:pt x="23" y="97"/>
                  <a:pt x="2" y="75"/>
                  <a:pt x="2" y="4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18" name="Freeform 128"/>
          <p:cNvSpPr/>
          <p:nvPr/>
        </p:nvSpPr>
        <p:spPr bwMode="auto">
          <a:xfrm>
            <a:off x="7905092" y="2618323"/>
            <a:ext cx="134937" cy="120650"/>
          </a:xfrm>
          <a:custGeom>
            <a:avLst/>
            <a:gdLst>
              <a:gd name="T0" fmla="*/ 57 w 60"/>
              <a:gd name="T1" fmla="*/ 8 h 53"/>
              <a:gd name="T2" fmla="*/ 4 w 60"/>
              <a:gd name="T3" fmla="*/ 0 h 53"/>
              <a:gd name="T4" fmla="*/ 0 w 60"/>
              <a:gd name="T5" fmla="*/ 4 h 53"/>
              <a:gd name="T6" fmla="*/ 0 w 60"/>
              <a:gd name="T7" fmla="*/ 49 h 53"/>
              <a:gd name="T8" fmla="*/ 4 w 60"/>
              <a:gd name="T9" fmla="*/ 53 h 53"/>
              <a:gd name="T10" fmla="*/ 57 w 60"/>
              <a:gd name="T11" fmla="*/ 45 h 53"/>
              <a:gd name="T12" fmla="*/ 60 w 60"/>
              <a:gd name="T13" fmla="*/ 41 h 53"/>
              <a:gd name="T14" fmla="*/ 60 w 60"/>
              <a:gd name="T15" fmla="*/ 12 h 53"/>
              <a:gd name="T16" fmla="*/ 57 w 60"/>
              <a:gd name="T17" fmla="*/ 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53">
                <a:moveTo>
                  <a:pt x="57" y="8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1"/>
                  <a:pt x="2" y="53"/>
                  <a:pt x="4" y="53"/>
                </a:cubicBezTo>
                <a:cubicBezTo>
                  <a:pt x="57" y="45"/>
                  <a:pt x="57" y="45"/>
                  <a:pt x="57" y="45"/>
                </a:cubicBezTo>
                <a:cubicBezTo>
                  <a:pt x="59" y="45"/>
                  <a:pt x="60" y="43"/>
                  <a:pt x="60" y="41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0"/>
                  <a:pt x="59" y="8"/>
                  <a:pt x="57" y="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19" name="Freeform 129"/>
          <p:cNvSpPr/>
          <p:nvPr/>
        </p:nvSpPr>
        <p:spPr bwMode="auto">
          <a:xfrm>
            <a:off x="8108291" y="2618323"/>
            <a:ext cx="134937" cy="120650"/>
          </a:xfrm>
          <a:custGeom>
            <a:avLst/>
            <a:gdLst>
              <a:gd name="T0" fmla="*/ 56 w 60"/>
              <a:gd name="T1" fmla="*/ 53 h 53"/>
              <a:gd name="T2" fmla="*/ 60 w 60"/>
              <a:gd name="T3" fmla="*/ 49 h 53"/>
              <a:gd name="T4" fmla="*/ 60 w 60"/>
              <a:gd name="T5" fmla="*/ 4 h 53"/>
              <a:gd name="T6" fmla="*/ 56 w 60"/>
              <a:gd name="T7" fmla="*/ 0 h 53"/>
              <a:gd name="T8" fmla="*/ 3 w 60"/>
              <a:gd name="T9" fmla="*/ 8 h 53"/>
              <a:gd name="T10" fmla="*/ 0 w 60"/>
              <a:gd name="T11" fmla="*/ 12 h 53"/>
              <a:gd name="T12" fmla="*/ 0 w 60"/>
              <a:gd name="T13" fmla="*/ 41 h 53"/>
              <a:gd name="T14" fmla="*/ 3 w 60"/>
              <a:gd name="T15" fmla="*/ 45 h 53"/>
              <a:gd name="T16" fmla="*/ 56 w 60"/>
              <a:gd name="T17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53">
                <a:moveTo>
                  <a:pt x="56" y="53"/>
                </a:moveTo>
                <a:cubicBezTo>
                  <a:pt x="58" y="53"/>
                  <a:pt x="60" y="51"/>
                  <a:pt x="60" y="49"/>
                </a:cubicBezTo>
                <a:cubicBezTo>
                  <a:pt x="60" y="4"/>
                  <a:pt x="60" y="4"/>
                  <a:pt x="60" y="4"/>
                </a:cubicBezTo>
                <a:cubicBezTo>
                  <a:pt x="60" y="2"/>
                  <a:pt x="58" y="0"/>
                  <a:pt x="56" y="0"/>
                </a:cubicBezTo>
                <a:cubicBezTo>
                  <a:pt x="3" y="8"/>
                  <a:pt x="3" y="8"/>
                  <a:pt x="3" y="8"/>
                </a:cubicBezTo>
                <a:cubicBezTo>
                  <a:pt x="1" y="8"/>
                  <a:pt x="0" y="10"/>
                  <a:pt x="0" y="1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3"/>
                  <a:pt x="1" y="45"/>
                  <a:pt x="3" y="45"/>
                </a:cubicBezTo>
                <a:lnTo>
                  <a:pt x="56" y="5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20" name="Freeform 130"/>
          <p:cNvSpPr/>
          <p:nvPr/>
        </p:nvSpPr>
        <p:spPr bwMode="auto">
          <a:xfrm>
            <a:off x="8054318" y="2637373"/>
            <a:ext cx="41275" cy="82550"/>
          </a:xfrm>
          <a:custGeom>
            <a:avLst/>
            <a:gdLst>
              <a:gd name="T0" fmla="*/ 14 w 18"/>
              <a:gd name="T1" fmla="*/ 0 h 37"/>
              <a:gd name="T2" fmla="*/ 4 w 18"/>
              <a:gd name="T3" fmla="*/ 0 h 37"/>
              <a:gd name="T4" fmla="*/ 0 w 18"/>
              <a:gd name="T5" fmla="*/ 4 h 37"/>
              <a:gd name="T6" fmla="*/ 0 w 18"/>
              <a:gd name="T7" fmla="*/ 33 h 37"/>
              <a:gd name="T8" fmla="*/ 4 w 18"/>
              <a:gd name="T9" fmla="*/ 37 h 37"/>
              <a:gd name="T10" fmla="*/ 14 w 18"/>
              <a:gd name="T11" fmla="*/ 37 h 37"/>
              <a:gd name="T12" fmla="*/ 18 w 18"/>
              <a:gd name="T13" fmla="*/ 33 h 37"/>
              <a:gd name="T14" fmla="*/ 18 w 18"/>
              <a:gd name="T15" fmla="*/ 4 h 37"/>
              <a:gd name="T16" fmla="*/ 14 w 18"/>
              <a:gd name="T17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37">
                <a:moveTo>
                  <a:pt x="14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5"/>
                  <a:pt x="2" y="37"/>
                  <a:pt x="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6" y="37"/>
                  <a:pt x="18" y="35"/>
                  <a:pt x="18" y="33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2"/>
                  <a:pt x="16" y="0"/>
                  <a:pt x="1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21" name="Freeform 131"/>
          <p:cNvSpPr/>
          <p:nvPr/>
        </p:nvSpPr>
        <p:spPr bwMode="auto">
          <a:xfrm>
            <a:off x="7849530" y="2729448"/>
            <a:ext cx="184150" cy="107950"/>
          </a:xfrm>
          <a:custGeom>
            <a:avLst/>
            <a:gdLst>
              <a:gd name="T0" fmla="*/ 3 w 82"/>
              <a:gd name="T1" fmla="*/ 2 h 48"/>
              <a:gd name="T2" fmla="*/ 17 w 82"/>
              <a:gd name="T3" fmla="*/ 22 h 48"/>
              <a:gd name="T4" fmla="*/ 0 w 82"/>
              <a:gd name="T5" fmla="*/ 45 h 48"/>
              <a:gd name="T6" fmla="*/ 82 w 82"/>
              <a:gd name="T7" fmla="*/ 0 h 48"/>
              <a:gd name="T8" fmla="*/ 3 w 82"/>
              <a:gd name="T9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48">
                <a:moveTo>
                  <a:pt x="3" y="2"/>
                </a:moveTo>
                <a:cubicBezTo>
                  <a:pt x="17" y="22"/>
                  <a:pt x="17" y="22"/>
                  <a:pt x="17" y="22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64" y="48"/>
                  <a:pt x="82" y="0"/>
                </a:cubicBezTo>
                <a:cubicBezTo>
                  <a:pt x="82" y="0"/>
                  <a:pt x="25" y="17"/>
                  <a:pt x="3" y="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22" name="Freeform 132"/>
          <p:cNvSpPr/>
          <p:nvPr/>
        </p:nvSpPr>
        <p:spPr bwMode="auto">
          <a:xfrm>
            <a:off x="8114643" y="2729448"/>
            <a:ext cx="185737" cy="107950"/>
          </a:xfrm>
          <a:custGeom>
            <a:avLst/>
            <a:gdLst>
              <a:gd name="T0" fmla="*/ 65 w 82"/>
              <a:gd name="T1" fmla="*/ 22 h 48"/>
              <a:gd name="T2" fmla="*/ 79 w 82"/>
              <a:gd name="T3" fmla="*/ 2 h 48"/>
              <a:gd name="T4" fmla="*/ 0 w 82"/>
              <a:gd name="T5" fmla="*/ 0 h 48"/>
              <a:gd name="T6" fmla="*/ 82 w 82"/>
              <a:gd name="T7" fmla="*/ 45 h 48"/>
              <a:gd name="T8" fmla="*/ 65 w 82"/>
              <a:gd name="T9" fmla="*/ 2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48">
                <a:moveTo>
                  <a:pt x="65" y="22"/>
                </a:moveTo>
                <a:cubicBezTo>
                  <a:pt x="79" y="2"/>
                  <a:pt x="79" y="2"/>
                  <a:pt x="79" y="2"/>
                </a:cubicBezTo>
                <a:cubicBezTo>
                  <a:pt x="57" y="17"/>
                  <a:pt x="0" y="0"/>
                  <a:pt x="0" y="0"/>
                </a:cubicBezTo>
                <a:cubicBezTo>
                  <a:pt x="18" y="48"/>
                  <a:pt x="82" y="45"/>
                  <a:pt x="82" y="45"/>
                </a:cubicBezTo>
                <a:lnTo>
                  <a:pt x="65" y="2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23" name="Freeform 133"/>
          <p:cNvSpPr/>
          <p:nvPr/>
        </p:nvSpPr>
        <p:spPr bwMode="auto">
          <a:xfrm>
            <a:off x="897865" y="3188238"/>
            <a:ext cx="315912" cy="320675"/>
          </a:xfrm>
          <a:custGeom>
            <a:avLst/>
            <a:gdLst>
              <a:gd name="T0" fmla="*/ 199 w 199"/>
              <a:gd name="T1" fmla="*/ 133 h 202"/>
              <a:gd name="T2" fmla="*/ 199 w 199"/>
              <a:gd name="T3" fmla="*/ 102 h 202"/>
              <a:gd name="T4" fmla="*/ 135 w 199"/>
              <a:gd name="T5" fmla="*/ 102 h 202"/>
              <a:gd name="T6" fmla="*/ 135 w 199"/>
              <a:gd name="T7" fmla="*/ 114 h 202"/>
              <a:gd name="T8" fmla="*/ 81 w 199"/>
              <a:gd name="T9" fmla="*/ 114 h 202"/>
              <a:gd name="T10" fmla="*/ 81 w 199"/>
              <a:gd name="T11" fmla="*/ 81 h 202"/>
              <a:gd name="T12" fmla="*/ 137 w 199"/>
              <a:gd name="T13" fmla="*/ 81 h 202"/>
              <a:gd name="T14" fmla="*/ 137 w 199"/>
              <a:gd name="T15" fmla="*/ 18 h 202"/>
              <a:gd name="T16" fmla="*/ 56 w 199"/>
              <a:gd name="T17" fmla="*/ 18 h 202"/>
              <a:gd name="T18" fmla="*/ 56 w 199"/>
              <a:gd name="T19" fmla="*/ 0 h 202"/>
              <a:gd name="T20" fmla="*/ 0 w 199"/>
              <a:gd name="T21" fmla="*/ 0 h 202"/>
              <a:gd name="T22" fmla="*/ 0 w 199"/>
              <a:gd name="T23" fmla="*/ 81 h 202"/>
              <a:gd name="T24" fmla="*/ 56 w 199"/>
              <a:gd name="T25" fmla="*/ 81 h 202"/>
              <a:gd name="T26" fmla="*/ 56 w 199"/>
              <a:gd name="T27" fmla="*/ 202 h 202"/>
              <a:gd name="T28" fmla="*/ 81 w 199"/>
              <a:gd name="T29" fmla="*/ 202 h 202"/>
              <a:gd name="T30" fmla="*/ 81 w 199"/>
              <a:gd name="T31" fmla="*/ 172 h 202"/>
              <a:gd name="T32" fmla="*/ 135 w 199"/>
              <a:gd name="T33" fmla="*/ 172 h 202"/>
              <a:gd name="T34" fmla="*/ 135 w 199"/>
              <a:gd name="T35" fmla="*/ 183 h 202"/>
              <a:gd name="T36" fmla="*/ 199 w 199"/>
              <a:gd name="T37" fmla="*/ 183 h 202"/>
              <a:gd name="T38" fmla="*/ 199 w 199"/>
              <a:gd name="T39" fmla="*/ 152 h 202"/>
              <a:gd name="T40" fmla="*/ 135 w 199"/>
              <a:gd name="T41" fmla="*/ 152 h 202"/>
              <a:gd name="T42" fmla="*/ 135 w 199"/>
              <a:gd name="T43" fmla="*/ 163 h 202"/>
              <a:gd name="T44" fmla="*/ 81 w 199"/>
              <a:gd name="T45" fmla="*/ 163 h 202"/>
              <a:gd name="T46" fmla="*/ 81 w 199"/>
              <a:gd name="T47" fmla="*/ 122 h 202"/>
              <a:gd name="T48" fmla="*/ 135 w 199"/>
              <a:gd name="T49" fmla="*/ 122 h 202"/>
              <a:gd name="T50" fmla="*/ 135 w 199"/>
              <a:gd name="T51" fmla="*/ 133 h 202"/>
              <a:gd name="T52" fmla="*/ 199 w 199"/>
              <a:gd name="T53" fmla="*/ 133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9" h="202">
                <a:moveTo>
                  <a:pt x="199" y="133"/>
                </a:moveTo>
                <a:lnTo>
                  <a:pt x="199" y="102"/>
                </a:lnTo>
                <a:lnTo>
                  <a:pt x="135" y="102"/>
                </a:lnTo>
                <a:lnTo>
                  <a:pt x="135" y="114"/>
                </a:lnTo>
                <a:lnTo>
                  <a:pt x="81" y="114"/>
                </a:lnTo>
                <a:lnTo>
                  <a:pt x="81" y="81"/>
                </a:lnTo>
                <a:lnTo>
                  <a:pt x="137" y="81"/>
                </a:lnTo>
                <a:lnTo>
                  <a:pt x="137" y="18"/>
                </a:lnTo>
                <a:lnTo>
                  <a:pt x="56" y="18"/>
                </a:lnTo>
                <a:lnTo>
                  <a:pt x="56" y="0"/>
                </a:lnTo>
                <a:lnTo>
                  <a:pt x="0" y="0"/>
                </a:lnTo>
                <a:lnTo>
                  <a:pt x="0" y="81"/>
                </a:lnTo>
                <a:lnTo>
                  <a:pt x="56" y="81"/>
                </a:lnTo>
                <a:lnTo>
                  <a:pt x="56" y="202"/>
                </a:lnTo>
                <a:lnTo>
                  <a:pt x="81" y="202"/>
                </a:lnTo>
                <a:lnTo>
                  <a:pt x="81" y="172"/>
                </a:lnTo>
                <a:lnTo>
                  <a:pt x="135" y="172"/>
                </a:lnTo>
                <a:lnTo>
                  <a:pt x="135" y="183"/>
                </a:lnTo>
                <a:lnTo>
                  <a:pt x="199" y="183"/>
                </a:lnTo>
                <a:lnTo>
                  <a:pt x="199" y="152"/>
                </a:lnTo>
                <a:lnTo>
                  <a:pt x="135" y="152"/>
                </a:lnTo>
                <a:lnTo>
                  <a:pt x="135" y="163"/>
                </a:lnTo>
                <a:lnTo>
                  <a:pt x="81" y="163"/>
                </a:lnTo>
                <a:lnTo>
                  <a:pt x="81" y="122"/>
                </a:lnTo>
                <a:lnTo>
                  <a:pt x="135" y="122"/>
                </a:lnTo>
                <a:lnTo>
                  <a:pt x="135" y="133"/>
                </a:lnTo>
                <a:lnTo>
                  <a:pt x="199" y="13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24" name="Oval 134"/>
          <p:cNvSpPr>
            <a:spLocks noChangeArrowheads="1"/>
          </p:cNvSpPr>
          <p:nvPr/>
        </p:nvSpPr>
        <p:spPr bwMode="auto">
          <a:xfrm>
            <a:off x="1520168" y="3412072"/>
            <a:ext cx="66675" cy="650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25" name="Freeform 135"/>
          <p:cNvSpPr/>
          <p:nvPr/>
        </p:nvSpPr>
        <p:spPr bwMode="auto">
          <a:xfrm>
            <a:off x="1502705" y="3237448"/>
            <a:ext cx="300037" cy="196850"/>
          </a:xfrm>
          <a:custGeom>
            <a:avLst/>
            <a:gdLst>
              <a:gd name="T0" fmla="*/ 0 w 133"/>
              <a:gd name="T1" fmla="*/ 87 h 87"/>
              <a:gd name="T2" fmla="*/ 7 w 133"/>
              <a:gd name="T3" fmla="*/ 87 h 87"/>
              <a:gd name="T4" fmla="*/ 22 w 133"/>
              <a:gd name="T5" fmla="*/ 75 h 87"/>
              <a:gd name="T6" fmla="*/ 38 w 133"/>
              <a:gd name="T7" fmla="*/ 87 h 87"/>
              <a:gd name="T8" fmla="*/ 133 w 133"/>
              <a:gd name="T9" fmla="*/ 87 h 87"/>
              <a:gd name="T10" fmla="*/ 133 w 133"/>
              <a:gd name="T11" fmla="*/ 0 h 87"/>
              <a:gd name="T12" fmla="*/ 0 w 133"/>
              <a:gd name="T13" fmla="*/ 0 h 87"/>
              <a:gd name="T14" fmla="*/ 0 w 133"/>
              <a:gd name="T15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3" h="87">
                <a:moveTo>
                  <a:pt x="0" y="87"/>
                </a:moveTo>
                <a:cubicBezTo>
                  <a:pt x="7" y="87"/>
                  <a:pt x="7" y="87"/>
                  <a:pt x="7" y="87"/>
                </a:cubicBezTo>
                <a:cubicBezTo>
                  <a:pt x="8" y="80"/>
                  <a:pt x="15" y="75"/>
                  <a:pt x="22" y="75"/>
                </a:cubicBezTo>
                <a:cubicBezTo>
                  <a:pt x="30" y="75"/>
                  <a:pt x="36" y="80"/>
                  <a:pt x="38" y="87"/>
                </a:cubicBezTo>
                <a:cubicBezTo>
                  <a:pt x="133" y="87"/>
                  <a:pt x="133" y="87"/>
                  <a:pt x="133" y="87"/>
                </a:cubicBezTo>
                <a:cubicBezTo>
                  <a:pt x="133" y="0"/>
                  <a:pt x="133" y="0"/>
                  <a:pt x="133" y="0"/>
                </a:cubicBezTo>
                <a:cubicBezTo>
                  <a:pt x="0" y="0"/>
                  <a:pt x="0" y="0"/>
                  <a:pt x="0" y="0"/>
                </a:cubicBezTo>
                <a:lnTo>
                  <a:pt x="0" y="8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26" name="Freeform 136"/>
          <p:cNvSpPr>
            <a:spLocks noEditPoints="1"/>
          </p:cNvSpPr>
          <p:nvPr/>
        </p:nvSpPr>
        <p:spPr bwMode="auto">
          <a:xfrm>
            <a:off x="1813855" y="3286663"/>
            <a:ext cx="130175" cy="147638"/>
          </a:xfrm>
          <a:custGeom>
            <a:avLst/>
            <a:gdLst>
              <a:gd name="T0" fmla="*/ 53 w 58"/>
              <a:gd name="T1" fmla="*/ 54 h 65"/>
              <a:gd name="T2" fmla="*/ 41 w 58"/>
              <a:gd name="T3" fmla="*/ 0 h 65"/>
              <a:gd name="T4" fmla="*/ 0 w 58"/>
              <a:gd name="T5" fmla="*/ 0 h 65"/>
              <a:gd name="T6" fmla="*/ 0 w 58"/>
              <a:gd name="T7" fmla="*/ 65 h 65"/>
              <a:gd name="T8" fmla="*/ 12 w 58"/>
              <a:gd name="T9" fmla="*/ 65 h 65"/>
              <a:gd name="T10" fmla="*/ 27 w 58"/>
              <a:gd name="T11" fmla="*/ 53 h 65"/>
              <a:gd name="T12" fmla="*/ 43 w 58"/>
              <a:gd name="T13" fmla="*/ 65 h 65"/>
              <a:gd name="T14" fmla="*/ 53 w 58"/>
              <a:gd name="T15" fmla="*/ 65 h 65"/>
              <a:gd name="T16" fmla="*/ 58 w 58"/>
              <a:gd name="T17" fmla="*/ 65 h 65"/>
              <a:gd name="T18" fmla="*/ 58 w 58"/>
              <a:gd name="T19" fmla="*/ 54 h 65"/>
              <a:gd name="T20" fmla="*/ 53 w 58"/>
              <a:gd name="T21" fmla="*/ 54 h 65"/>
              <a:gd name="T22" fmla="*/ 4 w 58"/>
              <a:gd name="T23" fmla="*/ 24 h 65"/>
              <a:gd name="T24" fmla="*/ 4 w 58"/>
              <a:gd name="T25" fmla="*/ 4 h 65"/>
              <a:gd name="T26" fmla="*/ 37 w 58"/>
              <a:gd name="T27" fmla="*/ 4 h 65"/>
              <a:gd name="T28" fmla="*/ 41 w 58"/>
              <a:gd name="T29" fmla="*/ 24 h 65"/>
              <a:gd name="T30" fmla="*/ 4 w 58"/>
              <a:gd name="T31" fmla="*/ 24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8" h="65">
                <a:moveTo>
                  <a:pt x="53" y="54"/>
                </a:moveTo>
                <a:cubicBezTo>
                  <a:pt x="41" y="0"/>
                  <a:pt x="41" y="0"/>
                  <a:pt x="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3" y="58"/>
                  <a:pt x="20" y="53"/>
                  <a:pt x="27" y="53"/>
                </a:cubicBezTo>
                <a:cubicBezTo>
                  <a:pt x="35" y="53"/>
                  <a:pt x="41" y="58"/>
                  <a:pt x="4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8" y="65"/>
                  <a:pt x="58" y="65"/>
                  <a:pt x="58" y="65"/>
                </a:cubicBezTo>
                <a:cubicBezTo>
                  <a:pt x="58" y="54"/>
                  <a:pt x="58" y="54"/>
                  <a:pt x="58" y="54"/>
                </a:cubicBezTo>
                <a:lnTo>
                  <a:pt x="53" y="54"/>
                </a:lnTo>
                <a:close/>
                <a:moveTo>
                  <a:pt x="4" y="24"/>
                </a:moveTo>
                <a:cubicBezTo>
                  <a:pt x="4" y="4"/>
                  <a:pt x="4" y="4"/>
                  <a:pt x="4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41" y="24"/>
                  <a:pt x="41" y="24"/>
                  <a:pt x="41" y="24"/>
                </a:cubicBezTo>
                <a:lnTo>
                  <a:pt x="4" y="2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27" name="Oval 137"/>
          <p:cNvSpPr>
            <a:spLocks noChangeArrowheads="1"/>
          </p:cNvSpPr>
          <p:nvPr/>
        </p:nvSpPr>
        <p:spPr bwMode="auto">
          <a:xfrm>
            <a:off x="1842428" y="3412072"/>
            <a:ext cx="66675" cy="650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28" name="Freeform 138"/>
          <p:cNvSpPr/>
          <p:nvPr/>
        </p:nvSpPr>
        <p:spPr bwMode="auto">
          <a:xfrm>
            <a:off x="2240893" y="3135847"/>
            <a:ext cx="265112" cy="388938"/>
          </a:xfrm>
          <a:custGeom>
            <a:avLst/>
            <a:gdLst>
              <a:gd name="T0" fmla="*/ 116 w 118"/>
              <a:gd name="T1" fmla="*/ 14 h 172"/>
              <a:gd name="T2" fmla="*/ 118 w 118"/>
              <a:gd name="T3" fmla="*/ 9 h 172"/>
              <a:gd name="T4" fmla="*/ 97 w 118"/>
              <a:gd name="T5" fmla="*/ 2 h 172"/>
              <a:gd name="T6" fmla="*/ 92 w 118"/>
              <a:gd name="T7" fmla="*/ 0 h 172"/>
              <a:gd name="T8" fmla="*/ 90 w 118"/>
              <a:gd name="T9" fmla="*/ 5 h 172"/>
              <a:gd name="T10" fmla="*/ 76 w 118"/>
              <a:gd name="T11" fmla="*/ 46 h 172"/>
              <a:gd name="T12" fmla="*/ 0 w 118"/>
              <a:gd name="T13" fmla="*/ 46 h 172"/>
              <a:gd name="T14" fmla="*/ 53 w 118"/>
              <a:gd name="T15" fmla="*/ 107 h 172"/>
              <a:gd name="T16" fmla="*/ 53 w 118"/>
              <a:gd name="T17" fmla="*/ 164 h 172"/>
              <a:gd name="T18" fmla="*/ 17 w 118"/>
              <a:gd name="T19" fmla="*/ 172 h 172"/>
              <a:gd name="T20" fmla="*/ 95 w 118"/>
              <a:gd name="T21" fmla="*/ 172 h 172"/>
              <a:gd name="T22" fmla="*/ 60 w 118"/>
              <a:gd name="T23" fmla="*/ 164 h 172"/>
              <a:gd name="T24" fmla="*/ 60 w 118"/>
              <a:gd name="T25" fmla="*/ 107 h 172"/>
              <a:gd name="T26" fmla="*/ 112 w 118"/>
              <a:gd name="T27" fmla="*/ 46 h 172"/>
              <a:gd name="T28" fmla="*/ 82 w 118"/>
              <a:gd name="T29" fmla="*/ 46 h 172"/>
              <a:gd name="T30" fmla="*/ 95 w 118"/>
              <a:gd name="T31" fmla="*/ 6 h 172"/>
              <a:gd name="T32" fmla="*/ 116 w 118"/>
              <a:gd name="T33" fmla="*/ 1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8" h="172">
                <a:moveTo>
                  <a:pt x="116" y="14"/>
                </a:moveTo>
                <a:cubicBezTo>
                  <a:pt x="118" y="9"/>
                  <a:pt x="118" y="9"/>
                  <a:pt x="118" y="9"/>
                </a:cubicBezTo>
                <a:cubicBezTo>
                  <a:pt x="97" y="2"/>
                  <a:pt x="97" y="2"/>
                  <a:pt x="97" y="2"/>
                </a:cubicBezTo>
                <a:cubicBezTo>
                  <a:pt x="92" y="0"/>
                  <a:pt x="92" y="0"/>
                  <a:pt x="92" y="0"/>
                </a:cubicBezTo>
                <a:cubicBezTo>
                  <a:pt x="90" y="5"/>
                  <a:pt x="90" y="5"/>
                  <a:pt x="90" y="5"/>
                </a:cubicBezTo>
                <a:cubicBezTo>
                  <a:pt x="76" y="46"/>
                  <a:pt x="76" y="46"/>
                  <a:pt x="76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53" y="164"/>
                  <a:pt x="53" y="164"/>
                  <a:pt x="53" y="164"/>
                </a:cubicBezTo>
                <a:cubicBezTo>
                  <a:pt x="36" y="164"/>
                  <a:pt x="22" y="168"/>
                  <a:pt x="17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0" y="168"/>
                  <a:pt x="76" y="164"/>
                  <a:pt x="60" y="164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95" y="6"/>
                  <a:pt x="95" y="6"/>
                  <a:pt x="95" y="6"/>
                </a:cubicBezTo>
                <a:lnTo>
                  <a:pt x="116" y="1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29" name="Freeform 139"/>
          <p:cNvSpPr/>
          <p:nvPr/>
        </p:nvSpPr>
        <p:spPr bwMode="auto">
          <a:xfrm>
            <a:off x="2837792" y="3204111"/>
            <a:ext cx="333375" cy="279400"/>
          </a:xfrm>
          <a:custGeom>
            <a:avLst/>
            <a:gdLst>
              <a:gd name="T0" fmla="*/ 145 w 148"/>
              <a:gd name="T1" fmla="*/ 54 h 124"/>
              <a:gd name="T2" fmla="*/ 143 w 148"/>
              <a:gd name="T3" fmla="*/ 48 h 124"/>
              <a:gd name="T4" fmla="*/ 148 w 148"/>
              <a:gd name="T5" fmla="*/ 36 h 124"/>
              <a:gd name="T6" fmla="*/ 130 w 148"/>
              <a:gd name="T7" fmla="*/ 18 h 124"/>
              <a:gd name="T8" fmla="*/ 118 w 148"/>
              <a:gd name="T9" fmla="*/ 23 h 124"/>
              <a:gd name="T10" fmla="*/ 104 w 148"/>
              <a:gd name="T11" fmla="*/ 10 h 124"/>
              <a:gd name="T12" fmla="*/ 97 w 148"/>
              <a:gd name="T13" fmla="*/ 12 h 124"/>
              <a:gd name="T14" fmla="*/ 76 w 148"/>
              <a:gd name="T15" fmla="*/ 0 h 124"/>
              <a:gd name="T16" fmla="*/ 56 w 148"/>
              <a:gd name="T17" fmla="*/ 10 h 124"/>
              <a:gd name="T18" fmla="*/ 49 w 148"/>
              <a:gd name="T19" fmla="*/ 8 h 124"/>
              <a:gd name="T20" fmla="*/ 37 w 148"/>
              <a:gd name="T21" fmla="*/ 20 h 124"/>
              <a:gd name="T22" fmla="*/ 38 w 148"/>
              <a:gd name="T23" fmla="*/ 24 h 124"/>
              <a:gd name="T24" fmla="*/ 36 w 148"/>
              <a:gd name="T25" fmla="*/ 24 h 124"/>
              <a:gd name="T26" fmla="*/ 18 w 148"/>
              <a:gd name="T27" fmla="*/ 43 h 124"/>
              <a:gd name="T28" fmla="*/ 18 w 148"/>
              <a:gd name="T29" fmla="*/ 44 h 124"/>
              <a:gd name="T30" fmla="*/ 0 w 148"/>
              <a:gd name="T31" fmla="*/ 65 h 124"/>
              <a:gd name="T32" fmla="*/ 16 w 148"/>
              <a:gd name="T33" fmla="*/ 85 h 124"/>
              <a:gd name="T34" fmla="*/ 31 w 148"/>
              <a:gd name="T35" fmla="*/ 96 h 124"/>
              <a:gd name="T36" fmla="*/ 35 w 148"/>
              <a:gd name="T37" fmla="*/ 95 h 124"/>
              <a:gd name="T38" fmla="*/ 35 w 148"/>
              <a:gd name="T39" fmla="*/ 97 h 124"/>
              <a:gd name="T40" fmla="*/ 53 w 148"/>
              <a:gd name="T41" fmla="*/ 114 h 124"/>
              <a:gd name="T42" fmla="*/ 67 w 148"/>
              <a:gd name="T43" fmla="*/ 107 h 124"/>
              <a:gd name="T44" fmla="*/ 76 w 148"/>
              <a:gd name="T45" fmla="*/ 111 h 124"/>
              <a:gd name="T46" fmla="*/ 83 w 148"/>
              <a:gd name="T47" fmla="*/ 109 h 124"/>
              <a:gd name="T48" fmla="*/ 100 w 148"/>
              <a:gd name="T49" fmla="*/ 124 h 124"/>
              <a:gd name="T50" fmla="*/ 91 w 148"/>
              <a:gd name="T51" fmla="*/ 108 h 124"/>
              <a:gd name="T52" fmla="*/ 100 w 148"/>
              <a:gd name="T53" fmla="*/ 110 h 124"/>
              <a:gd name="T54" fmla="*/ 118 w 148"/>
              <a:gd name="T55" fmla="*/ 94 h 124"/>
              <a:gd name="T56" fmla="*/ 122 w 148"/>
              <a:gd name="T57" fmla="*/ 94 h 124"/>
              <a:gd name="T58" fmla="*/ 143 w 148"/>
              <a:gd name="T59" fmla="*/ 74 h 124"/>
              <a:gd name="T60" fmla="*/ 139 w 148"/>
              <a:gd name="T61" fmla="*/ 63 h 124"/>
              <a:gd name="T62" fmla="*/ 145 w 148"/>
              <a:gd name="T63" fmla="*/ 5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8" h="124">
                <a:moveTo>
                  <a:pt x="145" y="54"/>
                </a:moveTo>
                <a:cubicBezTo>
                  <a:pt x="145" y="52"/>
                  <a:pt x="144" y="50"/>
                  <a:pt x="143" y="48"/>
                </a:cubicBezTo>
                <a:cubicBezTo>
                  <a:pt x="146" y="45"/>
                  <a:pt x="148" y="41"/>
                  <a:pt x="148" y="36"/>
                </a:cubicBezTo>
                <a:cubicBezTo>
                  <a:pt x="148" y="26"/>
                  <a:pt x="140" y="18"/>
                  <a:pt x="130" y="18"/>
                </a:cubicBezTo>
                <a:cubicBezTo>
                  <a:pt x="125" y="18"/>
                  <a:pt x="121" y="20"/>
                  <a:pt x="118" y="23"/>
                </a:cubicBezTo>
                <a:cubicBezTo>
                  <a:pt x="117" y="16"/>
                  <a:pt x="111" y="10"/>
                  <a:pt x="104" y="10"/>
                </a:cubicBezTo>
                <a:cubicBezTo>
                  <a:pt x="102" y="10"/>
                  <a:pt x="99" y="11"/>
                  <a:pt x="97" y="12"/>
                </a:cubicBezTo>
                <a:cubicBezTo>
                  <a:pt x="93" y="5"/>
                  <a:pt x="85" y="0"/>
                  <a:pt x="76" y="0"/>
                </a:cubicBezTo>
                <a:cubicBezTo>
                  <a:pt x="68" y="0"/>
                  <a:pt x="61" y="4"/>
                  <a:pt x="56" y="10"/>
                </a:cubicBezTo>
                <a:cubicBezTo>
                  <a:pt x="54" y="9"/>
                  <a:pt x="52" y="8"/>
                  <a:pt x="49" y="8"/>
                </a:cubicBezTo>
                <a:cubicBezTo>
                  <a:pt x="42" y="8"/>
                  <a:pt x="37" y="13"/>
                  <a:pt x="37" y="20"/>
                </a:cubicBezTo>
                <a:cubicBezTo>
                  <a:pt x="37" y="21"/>
                  <a:pt x="37" y="23"/>
                  <a:pt x="38" y="24"/>
                </a:cubicBezTo>
                <a:cubicBezTo>
                  <a:pt x="37" y="24"/>
                  <a:pt x="37" y="24"/>
                  <a:pt x="36" y="24"/>
                </a:cubicBezTo>
                <a:cubicBezTo>
                  <a:pt x="26" y="24"/>
                  <a:pt x="18" y="32"/>
                  <a:pt x="18" y="43"/>
                </a:cubicBezTo>
                <a:cubicBezTo>
                  <a:pt x="18" y="43"/>
                  <a:pt x="18" y="44"/>
                  <a:pt x="18" y="44"/>
                </a:cubicBezTo>
                <a:cubicBezTo>
                  <a:pt x="8" y="45"/>
                  <a:pt x="0" y="54"/>
                  <a:pt x="0" y="65"/>
                </a:cubicBezTo>
                <a:cubicBezTo>
                  <a:pt x="0" y="75"/>
                  <a:pt x="7" y="83"/>
                  <a:pt x="16" y="85"/>
                </a:cubicBezTo>
                <a:cubicBezTo>
                  <a:pt x="18" y="91"/>
                  <a:pt x="24" y="96"/>
                  <a:pt x="31" y="96"/>
                </a:cubicBezTo>
                <a:cubicBezTo>
                  <a:pt x="33" y="96"/>
                  <a:pt x="34" y="95"/>
                  <a:pt x="35" y="95"/>
                </a:cubicBezTo>
                <a:cubicBezTo>
                  <a:pt x="35" y="96"/>
                  <a:pt x="35" y="96"/>
                  <a:pt x="35" y="97"/>
                </a:cubicBezTo>
                <a:cubicBezTo>
                  <a:pt x="35" y="106"/>
                  <a:pt x="43" y="114"/>
                  <a:pt x="53" y="114"/>
                </a:cubicBezTo>
                <a:cubicBezTo>
                  <a:pt x="59" y="114"/>
                  <a:pt x="64" y="111"/>
                  <a:pt x="67" y="107"/>
                </a:cubicBezTo>
                <a:cubicBezTo>
                  <a:pt x="70" y="109"/>
                  <a:pt x="73" y="111"/>
                  <a:pt x="76" y="111"/>
                </a:cubicBezTo>
                <a:cubicBezTo>
                  <a:pt x="79" y="111"/>
                  <a:pt x="81" y="110"/>
                  <a:pt x="83" y="109"/>
                </a:cubicBezTo>
                <a:cubicBezTo>
                  <a:pt x="84" y="113"/>
                  <a:pt x="89" y="121"/>
                  <a:pt x="100" y="124"/>
                </a:cubicBezTo>
                <a:cubicBezTo>
                  <a:pt x="100" y="124"/>
                  <a:pt x="92" y="117"/>
                  <a:pt x="91" y="108"/>
                </a:cubicBezTo>
                <a:cubicBezTo>
                  <a:pt x="93" y="109"/>
                  <a:pt x="96" y="110"/>
                  <a:pt x="100" y="110"/>
                </a:cubicBezTo>
                <a:cubicBezTo>
                  <a:pt x="109" y="110"/>
                  <a:pt x="117" y="103"/>
                  <a:pt x="118" y="94"/>
                </a:cubicBezTo>
                <a:cubicBezTo>
                  <a:pt x="119" y="94"/>
                  <a:pt x="121" y="94"/>
                  <a:pt x="122" y="94"/>
                </a:cubicBezTo>
                <a:cubicBezTo>
                  <a:pt x="134" y="94"/>
                  <a:pt x="143" y="85"/>
                  <a:pt x="143" y="74"/>
                </a:cubicBezTo>
                <a:cubicBezTo>
                  <a:pt x="143" y="70"/>
                  <a:pt x="141" y="66"/>
                  <a:pt x="139" y="63"/>
                </a:cubicBezTo>
                <a:cubicBezTo>
                  <a:pt x="142" y="61"/>
                  <a:pt x="145" y="58"/>
                  <a:pt x="145" y="5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30" name="Freeform 140"/>
          <p:cNvSpPr>
            <a:spLocks noEditPoints="1"/>
          </p:cNvSpPr>
          <p:nvPr/>
        </p:nvSpPr>
        <p:spPr bwMode="auto">
          <a:xfrm>
            <a:off x="3433103" y="3199350"/>
            <a:ext cx="352425" cy="279400"/>
          </a:xfrm>
          <a:custGeom>
            <a:avLst/>
            <a:gdLst>
              <a:gd name="T0" fmla="*/ 217 w 222"/>
              <a:gd name="T1" fmla="*/ 0 h 176"/>
              <a:gd name="T2" fmla="*/ 0 w 222"/>
              <a:gd name="T3" fmla="*/ 0 h 176"/>
              <a:gd name="T4" fmla="*/ 0 w 222"/>
              <a:gd name="T5" fmla="*/ 176 h 176"/>
              <a:gd name="T6" fmla="*/ 222 w 222"/>
              <a:gd name="T7" fmla="*/ 176 h 176"/>
              <a:gd name="T8" fmla="*/ 222 w 222"/>
              <a:gd name="T9" fmla="*/ 0 h 176"/>
              <a:gd name="T10" fmla="*/ 217 w 222"/>
              <a:gd name="T11" fmla="*/ 0 h 176"/>
              <a:gd name="T12" fmla="*/ 189 w 222"/>
              <a:gd name="T13" fmla="*/ 118 h 176"/>
              <a:gd name="T14" fmla="*/ 189 w 222"/>
              <a:gd name="T15" fmla="*/ 172 h 176"/>
              <a:gd name="T16" fmla="*/ 158 w 222"/>
              <a:gd name="T17" fmla="*/ 172 h 176"/>
              <a:gd name="T18" fmla="*/ 158 w 222"/>
              <a:gd name="T19" fmla="*/ 118 h 176"/>
              <a:gd name="T20" fmla="*/ 165 w 222"/>
              <a:gd name="T21" fmla="*/ 118 h 176"/>
              <a:gd name="T22" fmla="*/ 165 w 222"/>
              <a:gd name="T23" fmla="*/ 4 h 176"/>
              <a:gd name="T24" fmla="*/ 180 w 222"/>
              <a:gd name="T25" fmla="*/ 4 h 176"/>
              <a:gd name="T26" fmla="*/ 180 w 222"/>
              <a:gd name="T27" fmla="*/ 118 h 176"/>
              <a:gd name="T28" fmla="*/ 189 w 222"/>
              <a:gd name="T29" fmla="*/ 118 h 176"/>
              <a:gd name="T30" fmla="*/ 41 w 222"/>
              <a:gd name="T31" fmla="*/ 118 h 176"/>
              <a:gd name="T32" fmla="*/ 41 w 222"/>
              <a:gd name="T33" fmla="*/ 4 h 176"/>
              <a:gd name="T34" fmla="*/ 57 w 222"/>
              <a:gd name="T35" fmla="*/ 4 h 176"/>
              <a:gd name="T36" fmla="*/ 57 w 222"/>
              <a:gd name="T37" fmla="*/ 118 h 176"/>
              <a:gd name="T38" fmla="*/ 67 w 222"/>
              <a:gd name="T39" fmla="*/ 118 h 176"/>
              <a:gd name="T40" fmla="*/ 67 w 222"/>
              <a:gd name="T41" fmla="*/ 172 h 176"/>
              <a:gd name="T42" fmla="*/ 34 w 222"/>
              <a:gd name="T43" fmla="*/ 172 h 176"/>
              <a:gd name="T44" fmla="*/ 34 w 222"/>
              <a:gd name="T45" fmla="*/ 118 h 176"/>
              <a:gd name="T46" fmla="*/ 41 w 222"/>
              <a:gd name="T47" fmla="*/ 118 h 176"/>
              <a:gd name="T48" fmla="*/ 75 w 222"/>
              <a:gd name="T49" fmla="*/ 118 h 176"/>
              <a:gd name="T50" fmla="*/ 82 w 222"/>
              <a:gd name="T51" fmla="*/ 118 h 176"/>
              <a:gd name="T52" fmla="*/ 82 w 222"/>
              <a:gd name="T53" fmla="*/ 4 h 176"/>
              <a:gd name="T54" fmla="*/ 98 w 222"/>
              <a:gd name="T55" fmla="*/ 4 h 176"/>
              <a:gd name="T56" fmla="*/ 98 w 222"/>
              <a:gd name="T57" fmla="*/ 118 h 176"/>
              <a:gd name="T58" fmla="*/ 108 w 222"/>
              <a:gd name="T59" fmla="*/ 118 h 176"/>
              <a:gd name="T60" fmla="*/ 108 w 222"/>
              <a:gd name="T61" fmla="*/ 172 h 176"/>
              <a:gd name="T62" fmla="*/ 75 w 222"/>
              <a:gd name="T63" fmla="*/ 172 h 176"/>
              <a:gd name="T64" fmla="*/ 75 w 222"/>
              <a:gd name="T65" fmla="*/ 118 h 176"/>
              <a:gd name="T66" fmla="*/ 117 w 222"/>
              <a:gd name="T67" fmla="*/ 118 h 176"/>
              <a:gd name="T68" fmla="*/ 124 w 222"/>
              <a:gd name="T69" fmla="*/ 118 h 176"/>
              <a:gd name="T70" fmla="*/ 124 w 222"/>
              <a:gd name="T71" fmla="*/ 4 h 176"/>
              <a:gd name="T72" fmla="*/ 139 w 222"/>
              <a:gd name="T73" fmla="*/ 4 h 176"/>
              <a:gd name="T74" fmla="*/ 139 w 222"/>
              <a:gd name="T75" fmla="*/ 118 h 176"/>
              <a:gd name="T76" fmla="*/ 149 w 222"/>
              <a:gd name="T77" fmla="*/ 118 h 176"/>
              <a:gd name="T78" fmla="*/ 149 w 222"/>
              <a:gd name="T79" fmla="*/ 172 h 176"/>
              <a:gd name="T80" fmla="*/ 117 w 222"/>
              <a:gd name="T81" fmla="*/ 172 h 176"/>
              <a:gd name="T82" fmla="*/ 117 w 222"/>
              <a:gd name="T83" fmla="*/ 118 h 176"/>
              <a:gd name="T84" fmla="*/ 4 w 222"/>
              <a:gd name="T85" fmla="*/ 4 h 176"/>
              <a:gd name="T86" fmla="*/ 16 w 222"/>
              <a:gd name="T87" fmla="*/ 4 h 176"/>
              <a:gd name="T88" fmla="*/ 16 w 222"/>
              <a:gd name="T89" fmla="*/ 118 h 176"/>
              <a:gd name="T90" fmla="*/ 26 w 222"/>
              <a:gd name="T91" fmla="*/ 118 h 176"/>
              <a:gd name="T92" fmla="*/ 26 w 222"/>
              <a:gd name="T93" fmla="*/ 172 h 176"/>
              <a:gd name="T94" fmla="*/ 4 w 222"/>
              <a:gd name="T95" fmla="*/ 172 h 176"/>
              <a:gd name="T96" fmla="*/ 4 w 222"/>
              <a:gd name="T97" fmla="*/ 4 h 176"/>
              <a:gd name="T98" fmla="*/ 217 w 222"/>
              <a:gd name="T99" fmla="*/ 172 h 176"/>
              <a:gd name="T100" fmla="*/ 199 w 222"/>
              <a:gd name="T101" fmla="*/ 172 h 176"/>
              <a:gd name="T102" fmla="*/ 199 w 222"/>
              <a:gd name="T103" fmla="*/ 118 h 176"/>
              <a:gd name="T104" fmla="*/ 206 w 222"/>
              <a:gd name="T105" fmla="*/ 118 h 176"/>
              <a:gd name="T106" fmla="*/ 206 w 222"/>
              <a:gd name="T107" fmla="*/ 4 h 176"/>
              <a:gd name="T108" fmla="*/ 217 w 222"/>
              <a:gd name="T109" fmla="*/ 4 h 176"/>
              <a:gd name="T110" fmla="*/ 217 w 222"/>
              <a:gd name="T111" fmla="*/ 1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2" h="176">
                <a:moveTo>
                  <a:pt x="217" y="0"/>
                </a:moveTo>
                <a:lnTo>
                  <a:pt x="0" y="0"/>
                </a:lnTo>
                <a:lnTo>
                  <a:pt x="0" y="176"/>
                </a:lnTo>
                <a:lnTo>
                  <a:pt x="222" y="176"/>
                </a:lnTo>
                <a:lnTo>
                  <a:pt x="222" y="0"/>
                </a:lnTo>
                <a:lnTo>
                  <a:pt x="217" y="0"/>
                </a:lnTo>
                <a:close/>
                <a:moveTo>
                  <a:pt x="189" y="118"/>
                </a:moveTo>
                <a:lnTo>
                  <a:pt x="189" y="172"/>
                </a:lnTo>
                <a:lnTo>
                  <a:pt x="158" y="172"/>
                </a:lnTo>
                <a:lnTo>
                  <a:pt x="158" y="118"/>
                </a:lnTo>
                <a:lnTo>
                  <a:pt x="165" y="118"/>
                </a:lnTo>
                <a:lnTo>
                  <a:pt x="165" y="4"/>
                </a:lnTo>
                <a:lnTo>
                  <a:pt x="180" y="4"/>
                </a:lnTo>
                <a:lnTo>
                  <a:pt x="180" y="118"/>
                </a:lnTo>
                <a:lnTo>
                  <a:pt x="189" y="118"/>
                </a:lnTo>
                <a:close/>
                <a:moveTo>
                  <a:pt x="41" y="118"/>
                </a:moveTo>
                <a:lnTo>
                  <a:pt x="41" y="4"/>
                </a:lnTo>
                <a:lnTo>
                  <a:pt x="57" y="4"/>
                </a:lnTo>
                <a:lnTo>
                  <a:pt x="57" y="118"/>
                </a:lnTo>
                <a:lnTo>
                  <a:pt x="67" y="118"/>
                </a:lnTo>
                <a:lnTo>
                  <a:pt x="67" y="172"/>
                </a:lnTo>
                <a:lnTo>
                  <a:pt x="34" y="172"/>
                </a:lnTo>
                <a:lnTo>
                  <a:pt x="34" y="118"/>
                </a:lnTo>
                <a:lnTo>
                  <a:pt x="41" y="118"/>
                </a:lnTo>
                <a:close/>
                <a:moveTo>
                  <a:pt x="75" y="118"/>
                </a:moveTo>
                <a:lnTo>
                  <a:pt x="82" y="118"/>
                </a:lnTo>
                <a:lnTo>
                  <a:pt x="82" y="4"/>
                </a:lnTo>
                <a:lnTo>
                  <a:pt x="98" y="4"/>
                </a:lnTo>
                <a:lnTo>
                  <a:pt x="98" y="118"/>
                </a:lnTo>
                <a:lnTo>
                  <a:pt x="108" y="118"/>
                </a:lnTo>
                <a:lnTo>
                  <a:pt x="108" y="172"/>
                </a:lnTo>
                <a:lnTo>
                  <a:pt x="75" y="172"/>
                </a:lnTo>
                <a:lnTo>
                  <a:pt x="75" y="118"/>
                </a:lnTo>
                <a:close/>
                <a:moveTo>
                  <a:pt x="117" y="118"/>
                </a:moveTo>
                <a:lnTo>
                  <a:pt x="124" y="118"/>
                </a:lnTo>
                <a:lnTo>
                  <a:pt x="124" y="4"/>
                </a:lnTo>
                <a:lnTo>
                  <a:pt x="139" y="4"/>
                </a:lnTo>
                <a:lnTo>
                  <a:pt x="139" y="118"/>
                </a:lnTo>
                <a:lnTo>
                  <a:pt x="149" y="118"/>
                </a:lnTo>
                <a:lnTo>
                  <a:pt x="149" y="172"/>
                </a:lnTo>
                <a:lnTo>
                  <a:pt x="117" y="172"/>
                </a:lnTo>
                <a:lnTo>
                  <a:pt x="117" y="118"/>
                </a:lnTo>
                <a:close/>
                <a:moveTo>
                  <a:pt x="4" y="4"/>
                </a:moveTo>
                <a:lnTo>
                  <a:pt x="16" y="4"/>
                </a:lnTo>
                <a:lnTo>
                  <a:pt x="16" y="118"/>
                </a:lnTo>
                <a:lnTo>
                  <a:pt x="26" y="118"/>
                </a:lnTo>
                <a:lnTo>
                  <a:pt x="26" y="172"/>
                </a:lnTo>
                <a:lnTo>
                  <a:pt x="4" y="172"/>
                </a:lnTo>
                <a:lnTo>
                  <a:pt x="4" y="4"/>
                </a:lnTo>
                <a:close/>
                <a:moveTo>
                  <a:pt x="217" y="172"/>
                </a:moveTo>
                <a:lnTo>
                  <a:pt x="199" y="172"/>
                </a:lnTo>
                <a:lnTo>
                  <a:pt x="199" y="118"/>
                </a:lnTo>
                <a:lnTo>
                  <a:pt x="206" y="118"/>
                </a:lnTo>
                <a:lnTo>
                  <a:pt x="206" y="4"/>
                </a:lnTo>
                <a:lnTo>
                  <a:pt x="217" y="4"/>
                </a:lnTo>
                <a:lnTo>
                  <a:pt x="217" y="17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31" name="Freeform 141"/>
          <p:cNvSpPr/>
          <p:nvPr/>
        </p:nvSpPr>
        <p:spPr bwMode="auto">
          <a:xfrm>
            <a:off x="4179228" y="3142199"/>
            <a:ext cx="127000" cy="93663"/>
          </a:xfrm>
          <a:custGeom>
            <a:avLst/>
            <a:gdLst>
              <a:gd name="T0" fmla="*/ 51 w 56"/>
              <a:gd name="T1" fmla="*/ 0 h 41"/>
              <a:gd name="T2" fmla="*/ 4 w 56"/>
              <a:gd name="T3" fmla="*/ 0 h 41"/>
              <a:gd name="T4" fmla="*/ 0 w 56"/>
              <a:gd name="T5" fmla="*/ 5 h 41"/>
              <a:gd name="T6" fmla="*/ 0 w 56"/>
              <a:gd name="T7" fmla="*/ 36 h 41"/>
              <a:gd name="T8" fmla="*/ 4 w 56"/>
              <a:gd name="T9" fmla="*/ 41 h 41"/>
              <a:gd name="T10" fmla="*/ 51 w 56"/>
              <a:gd name="T11" fmla="*/ 41 h 41"/>
              <a:gd name="T12" fmla="*/ 56 w 56"/>
              <a:gd name="T13" fmla="*/ 36 h 41"/>
              <a:gd name="T14" fmla="*/ 56 w 56"/>
              <a:gd name="T15" fmla="*/ 5 h 41"/>
              <a:gd name="T16" fmla="*/ 51 w 56"/>
              <a:gd name="T17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41">
                <a:moveTo>
                  <a:pt x="51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9"/>
                  <a:pt x="2" y="41"/>
                  <a:pt x="4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4" y="41"/>
                  <a:pt x="56" y="39"/>
                  <a:pt x="56" y="36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2"/>
                  <a:pt x="54" y="0"/>
                  <a:pt x="5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32" name="Freeform 142"/>
          <p:cNvSpPr/>
          <p:nvPr/>
        </p:nvSpPr>
        <p:spPr bwMode="auto">
          <a:xfrm>
            <a:off x="4166530" y="3281897"/>
            <a:ext cx="17462" cy="7938"/>
          </a:xfrm>
          <a:custGeom>
            <a:avLst/>
            <a:gdLst>
              <a:gd name="T0" fmla="*/ 6 w 8"/>
              <a:gd name="T1" fmla="*/ 0 h 3"/>
              <a:gd name="T2" fmla="*/ 1 w 8"/>
              <a:gd name="T3" fmla="*/ 0 h 3"/>
              <a:gd name="T4" fmla="*/ 0 w 8"/>
              <a:gd name="T5" fmla="*/ 1 h 3"/>
              <a:gd name="T6" fmla="*/ 1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33" name="Freeform 143"/>
          <p:cNvSpPr/>
          <p:nvPr/>
        </p:nvSpPr>
        <p:spPr bwMode="auto">
          <a:xfrm>
            <a:off x="4193518" y="3281897"/>
            <a:ext cx="17462" cy="7938"/>
          </a:xfrm>
          <a:custGeom>
            <a:avLst/>
            <a:gdLst>
              <a:gd name="T0" fmla="*/ 6 w 8"/>
              <a:gd name="T1" fmla="*/ 0 h 3"/>
              <a:gd name="T2" fmla="*/ 1 w 8"/>
              <a:gd name="T3" fmla="*/ 0 h 3"/>
              <a:gd name="T4" fmla="*/ 0 w 8"/>
              <a:gd name="T5" fmla="*/ 1 h 3"/>
              <a:gd name="T6" fmla="*/ 1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34" name="Freeform 144"/>
          <p:cNvSpPr/>
          <p:nvPr/>
        </p:nvSpPr>
        <p:spPr bwMode="auto">
          <a:xfrm>
            <a:off x="4220503" y="3281897"/>
            <a:ext cx="17462" cy="7938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1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35" name="Freeform 145"/>
          <p:cNvSpPr/>
          <p:nvPr/>
        </p:nvSpPr>
        <p:spPr bwMode="auto">
          <a:xfrm>
            <a:off x="4247491" y="3281897"/>
            <a:ext cx="17462" cy="7938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1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36" name="Freeform 146"/>
          <p:cNvSpPr/>
          <p:nvPr/>
        </p:nvSpPr>
        <p:spPr bwMode="auto">
          <a:xfrm>
            <a:off x="4274479" y="3281897"/>
            <a:ext cx="17462" cy="7938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1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37" name="Freeform 147"/>
          <p:cNvSpPr/>
          <p:nvPr/>
        </p:nvSpPr>
        <p:spPr bwMode="auto">
          <a:xfrm>
            <a:off x="4301467" y="3281897"/>
            <a:ext cx="17462" cy="7938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1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38" name="Freeform 148"/>
          <p:cNvSpPr/>
          <p:nvPr/>
        </p:nvSpPr>
        <p:spPr bwMode="auto">
          <a:xfrm>
            <a:off x="4179227" y="3273963"/>
            <a:ext cx="19050" cy="4763"/>
          </a:xfrm>
          <a:custGeom>
            <a:avLst/>
            <a:gdLst>
              <a:gd name="T0" fmla="*/ 1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1 w 8"/>
              <a:gd name="T9" fmla="*/ 0 h 2"/>
              <a:gd name="T10" fmla="*/ 0 w 8"/>
              <a:gd name="T11" fmla="*/ 1 h 2"/>
              <a:gd name="T12" fmla="*/ 1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1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39" name="Freeform 149"/>
          <p:cNvSpPr/>
          <p:nvPr/>
        </p:nvSpPr>
        <p:spPr bwMode="auto">
          <a:xfrm>
            <a:off x="4206215" y="3273963"/>
            <a:ext cx="19050" cy="4763"/>
          </a:xfrm>
          <a:custGeom>
            <a:avLst/>
            <a:gdLst>
              <a:gd name="T0" fmla="*/ 1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1 w 8"/>
              <a:gd name="T9" fmla="*/ 0 h 2"/>
              <a:gd name="T10" fmla="*/ 0 w 8"/>
              <a:gd name="T11" fmla="*/ 1 h 2"/>
              <a:gd name="T12" fmla="*/ 1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1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40" name="Freeform 150"/>
          <p:cNvSpPr/>
          <p:nvPr/>
        </p:nvSpPr>
        <p:spPr bwMode="auto">
          <a:xfrm>
            <a:off x="4233202" y="3273963"/>
            <a:ext cx="19050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2" y="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41" name="Freeform 151"/>
          <p:cNvSpPr/>
          <p:nvPr/>
        </p:nvSpPr>
        <p:spPr bwMode="auto">
          <a:xfrm>
            <a:off x="4260190" y="3273963"/>
            <a:ext cx="19050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2" y="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42" name="Freeform 152"/>
          <p:cNvSpPr/>
          <p:nvPr/>
        </p:nvSpPr>
        <p:spPr bwMode="auto">
          <a:xfrm>
            <a:off x="4287177" y="3273963"/>
            <a:ext cx="19050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2" y="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43" name="Freeform 153"/>
          <p:cNvSpPr/>
          <p:nvPr/>
        </p:nvSpPr>
        <p:spPr bwMode="auto">
          <a:xfrm>
            <a:off x="4064927" y="3327937"/>
            <a:ext cx="125412" cy="90488"/>
          </a:xfrm>
          <a:custGeom>
            <a:avLst/>
            <a:gdLst>
              <a:gd name="T0" fmla="*/ 52 w 56"/>
              <a:gd name="T1" fmla="*/ 0 h 40"/>
              <a:gd name="T2" fmla="*/ 4 w 56"/>
              <a:gd name="T3" fmla="*/ 0 h 40"/>
              <a:gd name="T4" fmla="*/ 0 w 56"/>
              <a:gd name="T5" fmla="*/ 4 h 40"/>
              <a:gd name="T6" fmla="*/ 0 w 56"/>
              <a:gd name="T7" fmla="*/ 36 h 40"/>
              <a:gd name="T8" fmla="*/ 4 w 56"/>
              <a:gd name="T9" fmla="*/ 40 h 40"/>
              <a:gd name="T10" fmla="*/ 52 w 56"/>
              <a:gd name="T11" fmla="*/ 40 h 40"/>
              <a:gd name="T12" fmla="*/ 56 w 56"/>
              <a:gd name="T13" fmla="*/ 36 h 40"/>
              <a:gd name="T14" fmla="*/ 56 w 56"/>
              <a:gd name="T15" fmla="*/ 4 h 40"/>
              <a:gd name="T16" fmla="*/ 52 w 56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40">
                <a:moveTo>
                  <a:pt x="52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4" y="40"/>
                  <a:pt x="56" y="38"/>
                  <a:pt x="56" y="36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2"/>
                  <a:pt x="54" y="0"/>
                  <a:pt x="5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44" name="Freeform 154"/>
          <p:cNvSpPr>
            <a:spLocks noEditPoints="1"/>
          </p:cNvSpPr>
          <p:nvPr/>
        </p:nvSpPr>
        <p:spPr bwMode="auto">
          <a:xfrm>
            <a:off x="4023655" y="3313647"/>
            <a:ext cx="207962" cy="171450"/>
          </a:xfrm>
          <a:custGeom>
            <a:avLst/>
            <a:gdLst>
              <a:gd name="T0" fmla="*/ 89 w 92"/>
              <a:gd name="T1" fmla="*/ 66 h 76"/>
              <a:gd name="T2" fmla="*/ 85 w 92"/>
              <a:gd name="T3" fmla="*/ 61 h 76"/>
              <a:gd name="T4" fmla="*/ 82 w 92"/>
              <a:gd name="T5" fmla="*/ 61 h 76"/>
              <a:gd name="T6" fmla="*/ 79 w 92"/>
              <a:gd name="T7" fmla="*/ 55 h 76"/>
              <a:gd name="T8" fmla="*/ 69 w 92"/>
              <a:gd name="T9" fmla="*/ 55 h 76"/>
              <a:gd name="T10" fmla="*/ 69 w 92"/>
              <a:gd name="T11" fmla="*/ 52 h 76"/>
              <a:gd name="T12" fmla="*/ 75 w 92"/>
              <a:gd name="T13" fmla="*/ 52 h 76"/>
              <a:gd name="T14" fmla="*/ 80 w 92"/>
              <a:gd name="T15" fmla="*/ 48 h 76"/>
              <a:gd name="T16" fmla="*/ 80 w 92"/>
              <a:gd name="T17" fmla="*/ 4 h 76"/>
              <a:gd name="T18" fmla="*/ 75 w 92"/>
              <a:gd name="T19" fmla="*/ 0 h 76"/>
              <a:gd name="T20" fmla="*/ 17 w 92"/>
              <a:gd name="T21" fmla="*/ 0 h 76"/>
              <a:gd name="T22" fmla="*/ 12 w 92"/>
              <a:gd name="T23" fmla="*/ 4 h 76"/>
              <a:gd name="T24" fmla="*/ 12 w 92"/>
              <a:gd name="T25" fmla="*/ 48 h 76"/>
              <a:gd name="T26" fmla="*/ 17 w 92"/>
              <a:gd name="T27" fmla="*/ 52 h 76"/>
              <a:gd name="T28" fmla="*/ 23 w 92"/>
              <a:gd name="T29" fmla="*/ 52 h 76"/>
              <a:gd name="T30" fmla="*/ 23 w 92"/>
              <a:gd name="T31" fmla="*/ 55 h 76"/>
              <a:gd name="T32" fmla="*/ 13 w 92"/>
              <a:gd name="T33" fmla="*/ 55 h 76"/>
              <a:gd name="T34" fmla="*/ 10 w 92"/>
              <a:gd name="T35" fmla="*/ 61 h 76"/>
              <a:gd name="T36" fmla="*/ 7 w 92"/>
              <a:gd name="T37" fmla="*/ 61 h 76"/>
              <a:gd name="T38" fmla="*/ 3 w 92"/>
              <a:gd name="T39" fmla="*/ 66 h 76"/>
              <a:gd name="T40" fmla="*/ 0 w 92"/>
              <a:gd name="T41" fmla="*/ 72 h 76"/>
              <a:gd name="T42" fmla="*/ 4 w 92"/>
              <a:gd name="T43" fmla="*/ 76 h 76"/>
              <a:gd name="T44" fmla="*/ 88 w 92"/>
              <a:gd name="T45" fmla="*/ 76 h 76"/>
              <a:gd name="T46" fmla="*/ 92 w 92"/>
              <a:gd name="T47" fmla="*/ 72 h 76"/>
              <a:gd name="T48" fmla="*/ 89 w 92"/>
              <a:gd name="T49" fmla="*/ 66 h 76"/>
              <a:gd name="T50" fmla="*/ 17 w 92"/>
              <a:gd name="T51" fmla="*/ 49 h 76"/>
              <a:gd name="T52" fmla="*/ 15 w 92"/>
              <a:gd name="T53" fmla="*/ 48 h 76"/>
              <a:gd name="T54" fmla="*/ 15 w 92"/>
              <a:gd name="T55" fmla="*/ 4 h 76"/>
              <a:gd name="T56" fmla="*/ 17 w 92"/>
              <a:gd name="T57" fmla="*/ 2 h 76"/>
              <a:gd name="T58" fmla="*/ 75 w 92"/>
              <a:gd name="T59" fmla="*/ 2 h 76"/>
              <a:gd name="T60" fmla="*/ 77 w 92"/>
              <a:gd name="T61" fmla="*/ 4 h 76"/>
              <a:gd name="T62" fmla="*/ 77 w 92"/>
              <a:gd name="T63" fmla="*/ 48 h 76"/>
              <a:gd name="T64" fmla="*/ 75 w 92"/>
              <a:gd name="T65" fmla="*/ 49 h 76"/>
              <a:gd name="T66" fmla="*/ 17 w 92"/>
              <a:gd name="T67" fmla="*/ 49 h 76"/>
              <a:gd name="T68" fmla="*/ 77 w 92"/>
              <a:gd name="T69" fmla="*/ 58 h 76"/>
              <a:gd name="T70" fmla="*/ 80 w 92"/>
              <a:gd name="T71" fmla="*/ 64 h 76"/>
              <a:gd name="T72" fmla="*/ 85 w 92"/>
              <a:gd name="T73" fmla="*/ 64 h 76"/>
              <a:gd name="T74" fmla="*/ 87 w 92"/>
              <a:gd name="T75" fmla="*/ 66 h 76"/>
              <a:gd name="T76" fmla="*/ 87 w 92"/>
              <a:gd name="T77" fmla="*/ 66 h 76"/>
              <a:gd name="T78" fmla="*/ 90 w 92"/>
              <a:gd name="T79" fmla="*/ 72 h 76"/>
              <a:gd name="T80" fmla="*/ 88 w 92"/>
              <a:gd name="T81" fmla="*/ 74 h 76"/>
              <a:gd name="T82" fmla="*/ 4 w 92"/>
              <a:gd name="T83" fmla="*/ 74 h 76"/>
              <a:gd name="T84" fmla="*/ 2 w 92"/>
              <a:gd name="T85" fmla="*/ 72 h 76"/>
              <a:gd name="T86" fmla="*/ 5 w 92"/>
              <a:gd name="T87" fmla="*/ 66 h 76"/>
              <a:gd name="T88" fmla="*/ 5 w 92"/>
              <a:gd name="T89" fmla="*/ 66 h 76"/>
              <a:gd name="T90" fmla="*/ 7 w 92"/>
              <a:gd name="T91" fmla="*/ 64 h 76"/>
              <a:gd name="T92" fmla="*/ 12 w 92"/>
              <a:gd name="T93" fmla="*/ 64 h 76"/>
              <a:gd name="T94" fmla="*/ 15 w 92"/>
              <a:gd name="T95" fmla="*/ 58 h 76"/>
              <a:gd name="T96" fmla="*/ 26 w 92"/>
              <a:gd name="T97" fmla="*/ 58 h 76"/>
              <a:gd name="T98" fmla="*/ 26 w 92"/>
              <a:gd name="T99" fmla="*/ 54 h 76"/>
              <a:gd name="T100" fmla="*/ 66 w 92"/>
              <a:gd name="T101" fmla="*/ 54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2" h="76">
                <a:moveTo>
                  <a:pt x="89" y="66"/>
                </a:moveTo>
                <a:cubicBezTo>
                  <a:pt x="89" y="63"/>
                  <a:pt x="88" y="61"/>
                  <a:pt x="85" y="61"/>
                </a:cubicBezTo>
                <a:cubicBezTo>
                  <a:pt x="82" y="61"/>
                  <a:pt x="82" y="61"/>
                  <a:pt x="82" y="61"/>
                </a:cubicBezTo>
                <a:cubicBezTo>
                  <a:pt x="79" y="55"/>
                  <a:pt x="79" y="55"/>
                  <a:pt x="79" y="55"/>
                </a:cubicBezTo>
                <a:cubicBezTo>
                  <a:pt x="69" y="55"/>
                  <a:pt x="69" y="55"/>
                  <a:pt x="69" y="55"/>
                </a:cubicBezTo>
                <a:cubicBezTo>
                  <a:pt x="69" y="52"/>
                  <a:pt x="69" y="52"/>
                  <a:pt x="69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8" y="52"/>
                  <a:pt x="80" y="50"/>
                  <a:pt x="80" y="48"/>
                </a:cubicBezTo>
                <a:cubicBezTo>
                  <a:pt x="80" y="4"/>
                  <a:pt x="80" y="4"/>
                  <a:pt x="80" y="4"/>
                </a:cubicBezTo>
                <a:cubicBezTo>
                  <a:pt x="80" y="2"/>
                  <a:pt x="78" y="0"/>
                  <a:pt x="7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4" y="0"/>
                  <a:pt x="12" y="2"/>
                  <a:pt x="12" y="4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50"/>
                  <a:pt x="14" y="52"/>
                  <a:pt x="17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5"/>
                  <a:pt x="23" y="55"/>
                  <a:pt x="2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0" y="61"/>
                  <a:pt x="10" y="61"/>
                  <a:pt x="10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4" y="61"/>
                  <a:pt x="3" y="63"/>
                  <a:pt x="3" y="6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5"/>
                  <a:pt x="1" y="76"/>
                  <a:pt x="4" y="76"/>
                </a:cubicBezTo>
                <a:cubicBezTo>
                  <a:pt x="88" y="76"/>
                  <a:pt x="88" y="76"/>
                  <a:pt x="88" y="76"/>
                </a:cubicBezTo>
                <a:cubicBezTo>
                  <a:pt x="91" y="76"/>
                  <a:pt x="92" y="75"/>
                  <a:pt x="92" y="72"/>
                </a:cubicBezTo>
                <a:lnTo>
                  <a:pt x="89" y="66"/>
                </a:lnTo>
                <a:close/>
                <a:moveTo>
                  <a:pt x="17" y="49"/>
                </a:moveTo>
                <a:cubicBezTo>
                  <a:pt x="15" y="49"/>
                  <a:pt x="15" y="49"/>
                  <a:pt x="15" y="48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2"/>
                  <a:pt x="17" y="2"/>
                </a:cubicBezTo>
                <a:cubicBezTo>
                  <a:pt x="75" y="2"/>
                  <a:pt x="75" y="2"/>
                  <a:pt x="75" y="2"/>
                </a:cubicBezTo>
                <a:cubicBezTo>
                  <a:pt x="77" y="2"/>
                  <a:pt x="77" y="3"/>
                  <a:pt x="77" y="4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49"/>
                  <a:pt x="77" y="49"/>
                  <a:pt x="75" y="49"/>
                </a:cubicBezTo>
                <a:lnTo>
                  <a:pt x="17" y="49"/>
                </a:lnTo>
                <a:close/>
                <a:moveTo>
                  <a:pt x="77" y="58"/>
                </a:moveTo>
                <a:cubicBezTo>
                  <a:pt x="78" y="59"/>
                  <a:pt x="80" y="64"/>
                  <a:pt x="80" y="64"/>
                </a:cubicBezTo>
                <a:cubicBezTo>
                  <a:pt x="85" y="64"/>
                  <a:pt x="85" y="64"/>
                  <a:pt x="85" y="64"/>
                </a:cubicBezTo>
                <a:cubicBezTo>
                  <a:pt x="86" y="64"/>
                  <a:pt x="87" y="65"/>
                  <a:pt x="87" y="66"/>
                </a:cubicBezTo>
                <a:cubicBezTo>
                  <a:pt x="87" y="66"/>
                  <a:pt x="87" y="66"/>
                  <a:pt x="87" y="66"/>
                </a:cubicBezTo>
                <a:cubicBezTo>
                  <a:pt x="87" y="66"/>
                  <a:pt x="89" y="71"/>
                  <a:pt x="90" y="72"/>
                </a:cubicBezTo>
                <a:cubicBezTo>
                  <a:pt x="90" y="73"/>
                  <a:pt x="89" y="74"/>
                  <a:pt x="8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3" y="74"/>
                  <a:pt x="2" y="73"/>
                  <a:pt x="2" y="72"/>
                </a:cubicBezTo>
                <a:cubicBezTo>
                  <a:pt x="3" y="71"/>
                  <a:pt x="5" y="66"/>
                  <a:pt x="5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5" y="65"/>
                  <a:pt x="6" y="64"/>
                  <a:pt x="7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64"/>
                  <a:pt x="14" y="59"/>
                  <a:pt x="15" y="58"/>
                </a:cubicBezTo>
                <a:cubicBezTo>
                  <a:pt x="17" y="58"/>
                  <a:pt x="26" y="58"/>
                  <a:pt x="26" y="58"/>
                </a:cubicBezTo>
                <a:cubicBezTo>
                  <a:pt x="26" y="58"/>
                  <a:pt x="26" y="54"/>
                  <a:pt x="26" y="54"/>
                </a:cubicBezTo>
                <a:cubicBezTo>
                  <a:pt x="30" y="54"/>
                  <a:pt x="62" y="54"/>
                  <a:pt x="66" y="54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45" name="Freeform 155"/>
          <p:cNvSpPr/>
          <p:nvPr/>
        </p:nvSpPr>
        <p:spPr bwMode="auto">
          <a:xfrm>
            <a:off x="4050640" y="3466048"/>
            <a:ext cx="19050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46" name="Freeform 156"/>
          <p:cNvSpPr/>
          <p:nvPr/>
        </p:nvSpPr>
        <p:spPr bwMode="auto">
          <a:xfrm>
            <a:off x="4077627" y="3466048"/>
            <a:ext cx="19050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47" name="Freeform 157"/>
          <p:cNvSpPr/>
          <p:nvPr/>
        </p:nvSpPr>
        <p:spPr bwMode="auto">
          <a:xfrm>
            <a:off x="4104615" y="3466048"/>
            <a:ext cx="19050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48" name="Freeform 158"/>
          <p:cNvSpPr/>
          <p:nvPr/>
        </p:nvSpPr>
        <p:spPr bwMode="auto">
          <a:xfrm>
            <a:off x="4131602" y="3466048"/>
            <a:ext cx="19050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49" name="Freeform 159"/>
          <p:cNvSpPr/>
          <p:nvPr/>
        </p:nvSpPr>
        <p:spPr bwMode="auto">
          <a:xfrm>
            <a:off x="4158590" y="3466048"/>
            <a:ext cx="19050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50" name="Freeform 160"/>
          <p:cNvSpPr/>
          <p:nvPr/>
        </p:nvSpPr>
        <p:spPr bwMode="auto">
          <a:xfrm>
            <a:off x="4187167" y="3466048"/>
            <a:ext cx="17462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51" name="Freeform 161"/>
          <p:cNvSpPr/>
          <p:nvPr/>
        </p:nvSpPr>
        <p:spPr bwMode="auto">
          <a:xfrm>
            <a:off x="4064929" y="3456523"/>
            <a:ext cx="17462" cy="6350"/>
          </a:xfrm>
          <a:custGeom>
            <a:avLst/>
            <a:gdLst>
              <a:gd name="T0" fmla="*/ 2 w 8"/>
              <a:gd name="T1" fmla="*/ 3 h 3"/>
              <a:gd name="T2" fmla="*/ 6 w 8"/>
              <a:gd name="T3" fmla="*/ 3 h 3"/>
              <a:gd name="T4" fmla="*/ 8 w 8"/>
              <a:gd name="T5" fmla="*/ 2 h 3"/>
              <a:gd name="T6" fmla="*/ 6 w 8"/>
              <a:gd name="T7" fmla="*/ 0 h 3"/>
              <a:gd name="T8" fmla="*/ 2 w 8"/>
              <a:gd name="T9" fmla="*/ 0 h 3"/>
              <a:gd name="T10" fmla="*/ 0 w 8"/>
              <a:gd name="T11" fmla="*/ 2 h 3"/>
              <a:gd name="T12" fmla="*/ 2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52" name="Freeform 162"/>
          <p:cNvSpPr/>
          <p:nvPr/>
        </p:nvSpPr>
        <p:spPr bwMode="auto">
          <a:xfrm>
            <a:off x="4091917" y="3456523"/>
            <a:ext cx="17462" cy="6350"/>
          </a:xfrm>
          <a:custGeom>
            <a:avLst/>
            <a:gdLst>
              <a:gd name="T0" fmla="*/ 2 w 8"/>
              <a:gd name="T1" fmla="*/ 3 h 3"/>
              <a:gd name="T2" fmla="*/ 6 w 8"/>
              <a:gd name="T3" fmla="*/ 3 h 3"/>
              <a:gd name="T4" fmla="*/ 8 w 8"/>
              <a:gd name="T5" fmla="*/ 2 h 3"/>
              <a:gd name="T6" fmla="*/ 6 w 8"/>
              <a:gd name="T7" fmla="*/ 0 h 3"/>
              <a:gd name="T8" fmla="*/ 2 w 8"/>
              <a:gd name="T9" fmla="*/ 0 h 3"/>
              <a:gd name="T10" fmla="*/ 0 w 8"/>
              <a:gd name="T11" fmla="*/ 2 h 3"/>
              <a:gd name="T12" fmla="*/ 2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53" name="Freeform 163"/>
          <p:cNvSpPr/>
          <p:nvPr/>
        </p:nvSpPr>
        <p:spPr bwMode="auto">
          <a:xfrm>
            <a:off x="4118905" y="3456523"/>
            <a:ext cx="17462" cy="6350"/>
          </a:xfrm>
          <a:custGeom>
            <a:avLst/>
            <a:gdLst>
              <a:gd name="T0" fmla="*/ 2 w 8"/>
              <a:gd name="T1" fmla="*/ 3 h 3"/>
              <a:gd name="T2" fmla="*/ 6 w 8"/>
              <a:gd name="T3" fmla="*/ 3 h 3"/>
              <a:gd name="T4" fmla="*/ 8 w 8"/>
              <a:gd name="T5" fmla="*/ 2 h 3"/>
              <a:gd name="T6" fmla="*/ 6 w 8"/>
              <a:gd name="T7" fmla="*/ 0 h 3"/>
              <a:gd name="T8" fmla="*/ 2 w 8"/>
              <a:gd name="T9" fmla="*/ 0 h 3"/>
              <a:gd name="T10" fmla="*/ 0 w 8"/>
              <a:gd name="T11" fmla="*/ 2 h 3"/>
              <a:gd name="T12" fmla="*/ 2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54" name="Freeform 164"/>
          <p:cNvSpPr/>
          <p:nvPr/>
        </p:nvSpPr>
        <p:spPr bwMode="auto">
          <a:xfrm>
            <a:off x="4145893" y="3456523"/>
            <a:ext cx="17462" cy="6350"/>
          </a:xfrm>
          <a:custGeom>
            <a:avLst/>
            <a:gdLst>
              <a:gd name="T0" fmla="*/ 2 w 8"/>
              <a:gd name="T1" fmla="*/ 3 h 3"/>
              <a:gd name="T2" fmla="*/ 6 w 8"/>
              <a:gd name="T3" fmla="*/ 3 h 3"/>
              <a:gd name="T4" fmla="*/ 8 w 8"/>
              <a:gd name="T5" fmla="*/ 2 h 3"/>
              <a:gd name="T6" fmla="*/ 6 w 8"/>
              <a:gd name="T7" fmla="*/ 0 h 3"/>
              <a:gd name="T8" fmla="*/ 2 w 8"/>
              <a:gd name="T9" fmla="*/ 0 h 3"/>
              <a:gd name="T10" fmla="*/ 0 w 8"/>
              <a:gd name="T11" fmla="*/ 2 h 3"/>
              <a:gd name="T12" fmla="*/ 2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55" name="Freeform 165"/>
          <p:cNvSpPr/>
          <p:nvPr/>
        </p:nvSpPr>
        <p:spPr bwMode="auto">
          <a:xfrm>
            <a:off x="4172878" y="3456523"/>
            <a:ext cx="17462" cy="6350"/>
          </a:xfrm>
          <a:custGeom>
            <a:avLst/>
            <a:gdLst>
              <a:gd name="T0" fmla="*/ 2 w 8"/>
              <a:gd name="T1" fmla="*/ 3 h 3"/>
              <a:gd name="T2" fmla="*/ 6 w 8"/>
              <a:gd name="T3" fmla="*/ 3 h 3"/>
              <a:gd name="T4" fmla="*/ 8 w 8"/>
              <a:gd name="T5" fmla="*/ 2 h 3"/>
              <a:gd name="T6" fmla="*/ 6 w 8"/>
              <a:gd name="T7" fmla="*/ 0 h 3"/>
              <a:gd name="T8" fmla="*/ 2 w 8"/>
              <a:gd name="T9" fmla="*/ 0 h 3"/>
              <a:gd name="T10" fmla="*/ 0 w 8"/>
              <a:gd name="T11" fmla="*/ 2 h 3"/>
              <a:gd name="T12" fmla="*/ 2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56" name="Freeform 166"/>
          <p:cNvSpPr/>
          <p:nvPr/>
        </p:nvSpPr>
        <p:spPr bwMode="auto">
          <a:xfrm>
            <a:off x="4272890" y="3370798"/>
            <a:ext cx="125412" cy="90488"/>
          </a:xfrm>
          <a:custGeom>
            <a:avLst/>
            <a:gdLst>
              <a:gd name="T0" fmla="*/ 52 w 56"/>
              <a:gd name="T1" fmla="*/ 0 h 40"/>
              <a:gd name="T2" fmla="*/ 4 w 56"/>
              <a:gd name="T3" fmla="*/ 0 h 40"/>
              <a:gd name="T4" fmla="*/ 0 w 56"/>
              <a:gd name="T5" fmla="*/ 5 h 40"/>
              <a:gd name="T6" fmla="*/ 0 w 56"/>
              <a:gd name="T7" fmla="*/ 36 h 40"/>
              <a:gd name="T8" fmla="*/ 4 w 56"/>
              <a:gd name="T9" fmla="*/ 40 h 40"/>
              <a:gd name="T10" fmla="*/ 52 w 56"/>
              <a:gd name="T11" fmla="*/ 40 h 40"/>
              <a:gd name="T12" fmla="*/ 56 w 56"/>
              <a:gd name="T13" fmla="*/ 36 h 40"/>
              <a:gd name="T14" fmla="*/ 56 w 56"/>
              <a:gd name="T15" fmla="*/ 5 h 40"/>
              <a:gd name="T16" fmla="*/ 52 w 56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40">
                <a:moveTo>
                  <a:pt x="52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4" y="40"/>
                  <a:pt x="56" y="38"/>
                  <a:pt x="56" y="36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2"/>
                  <a:pt x="54" y="0"/>
                  <a:pt x="5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57" name="Freeform 167"/>
          <p:cNvSpPr>
            <a:spLocks noEditPoints="1"/>
          </p:cNvSpPr>
          <p:nvPr/>
        </p:nvSpPr>
        <p:spPr bwMode="auto">
          <a:xfrm>
            <a:off x="4136368" y="3129498"/>
            <a:ext cx="303212" cy="401638"/>
          </a:xfrm>
          <a:custGeom>
            <a:avLst/>
            <a:gdLst>
              <a:gd name="T0" fmla="*/ 127 w 134"/>
              <a:gd name="T1" fmla="*/ 163 h 178"/>
              <a:gd name="T2" fmla="*/ 121 w 134"/>
              <a:gd name="T3" fmla="*/ 156 h 178"/>
              <a:gd name="T4" fmla="*/ 111 w 134"/>
              <a:gd name="T5" fmla="*/ 153 h 178"/>
              <a:gd name="T6" fmla="*/ 122 w 134"/>
              <a:gd name="T7" fmla="*/ 149 h 178"/>
              <a:gd name="T8" fmla="*/ 117 w 134"/>
              <a:gd name="T9" fmla="*/ 101 h 178"/>
              <a:gd name="T10" fmla="*/ 54 w 134"/>
              <a:gd name="T11" fmla="*/ 105 h 178"/>
              <a:gd name="T12" fmla="*/ 46 w 134"/>
              <a:gd name="T13" fmla="*/ 112 h 178"/>
              <a:gd name="T14" fmla="*/ 89 w 134"/>
              <a:gd name="T15" fmla="*/ 77 h 178"/>
              <a:gd name="T16" fmla="*/ 90 w 134"/>
              <a:gd name="T17" fmla="*/ 66 h 178"/>
              <a:gd name="T18" fmla="*/ 83 w 134"/>
              <a:gd name="T19" fmla="*/ 62 h 178"/>
              <a:gd name="T20" fmla="*/ 70 w 134"/>
              <a:gd name="T21" fmla="*/ 55 h 178"/>
              <a:gd name="T22" fmla="*/ 76 w 134"/>
              <a:gd name="T23" fmla="*/ 53 h 178"/>
              <a:gd name="T24" fmla="*/ 81 w 134"/>
              <a:gd name="T25" fmla="*/ 4 h 178"/>
              <a:gd name="T26" fmla="*/ 17 w 134"/>
              <a:gd name="T27" fmla="*/ 0 h 178"/>
              <a:gd name="T28" fmla="*/ 13 w 134"/>
              <a:gd name="T29" fmla="*/ 49 h 178"/>
              <a:gd name="T30" fmla="*/ 24 w 134"/>
              <a:gd name="T31" fmla="*/ 53 h 178"/>
              <a:gd name="T32" fmla="*/ 14 w 134"/>
              <a:gd name="T33" fmla="*/ 55 h 178"/>
              <a:gd name="T34" fmla="*/ 8 w 134"/>
              <a:gd name="T35" fmla="*/ 62 h 178"/>
              <a:gd name="T36" fmla="*/ 0 w 134"/>
              <a:gd name="T37" fmla="*/ 73 h 178"/>
              <a:gd name="T38" fmla="*/ 41 w 134"/>
              <a:gd name="T39" fmla="*/ 77 h 178"/>
              <a:gd name="T40" fmla="*/ 30 w 134"/>
              <a:gd name="T41" fmla="*/ 112 h 178"/>
              <a:gd name="T42" fmla="*/ 54 w 134"/>
              <a:gd name="T43" fmla="*/ 116 h 178"/>
              <a:gd name="T44" fmla="*/ 59 w 134"/>
              <a:gd name="T45" fmla="*/ 153 h 178"/>
              <a:gd name="T46" fmla="*/ 65 w 134"/>
              <a:gd name="T47" fmla="*/ 156 h 178"/>
              <a:gd name="T48" fmla="*/ 52 w 134"/>
              <a:gd name="T49" fmla="*/ 163 h 178"/>
              <a:gd name="T50" fmla="*/ 45 w 134"/>
              <a:gd name="T51" fmla="*/ 167 h 178"/>
              <a:gd name="T52" fmla="*/ 46 w 134"/>
              <a:gd name="T53" fmla="*/ 178 h 178"/>
              <a:gd name="T54" fmla="*/ 134 w 134"/>
              <a:gd name="T55" fmla="*/ 173 h 178"/>
              <a:gd name="T56" fmla="*/ 17 w 134"/>
              <a:gd name="T57" fmla="*/ 50 h 178"/>
              <a:gd name="T58" fmla="*/ 15 w 134"/>
              <a:gd name="T59" fmla="*/ 4 h 178"/>
              <a:gd name="T60" fmla="*/ 76 w 134"/>
              <a:gd name="T61" fmla="*/ 3 h 178"/>
              <a:gd name="T62" fmla="*/ 78 w 134"/>
              <a:gd name="T63" fmla="*/ 49 h 178"/>
              <a:gd name="T64" fmla="*/ 17 w 134"/>
              <a:gd name="T65" fmla="*/ 50 h 178"/>
              <a:gd name="T66" fmla="*/ 6 w 134"/>
              <a:gd name="T67" fmla="*/ 67 h 178"/>
              <a:gd name="T68" fmla="*/ 8 w 134"/>
              <a:gd name="T69" fmla="*/ 64 h 178"/>
              <a:gd name="T70" fmla="*/ 15 w 134"/>
              <a:gd name="T71" fmla="*/ 58 h 178"/>
              <a:gd name="T72" fmla="*/ 26 w 134"/>
              <a:gd name="T73" fmla="*/ 54 h 178"/>
              <a:gd name="T74" fmla="*/ 67 w 134"/>
              <a:gd name="T75" fmla="*/ 58 h 178"/>
              <a:gd name="T76" fmla="*/ 81 w 134"/>
              <a:gd name="T77" fmla="*/ 64 h 178"/>
              <a:gd name="T78" fmla="*/ 88 w 134"/>
              <a:gd name="T79" fmla="*/ 66 h 178"/>
              <a:gd name="T80" fmla="*/ 91 w 134"/>
              <a:gd name="T81" fmla="*/ 73 h 178"/>
              <a:gd name="T82" fmla="*/ 5 w 134"/>
              <a:gd name="T83" fmla="*/ 74 h 178"/>
              <a:gd name="T84" fmla="*/ 59 w 134"/>
              <a:gd name="T85" fmla="*/ 151 h 178"/>
              <a:gd name="T86" fmla="*/ 57 w 134"/>
              <a:gd name="T87" fmla="*/ 105 h 178"/>
              <a:gd name="T88" fmla="*/ 117 w 134"/>
              <a:gd name="T89" fmla="*/ 104 h 178"/>
              <a:gd name="T90" fmla="*/ 119 w 134"/>
              <a:gd name="T91" fmla="*/ 149 h 178"/>
              <a:gd name="T92" fmla="*/ 59 w 134"/>
              <a:gd name="T93" fmla="*/ 151 h 178"/>
              <a:gd name="T94" fmla="*/ 46 w 134"/>
              <a:gd name="T95" fmla="*/ 175 h 178"/>
              <a:gd name="T96" fmla="*/ 47 w 134"/>
              <a:gd name="T97" fmla="*/ 167 h 178"/>
              <a:gd name="T98" fmla="*/ 49 w 134"/>
              <a:gd name="T99" fmla="*/ 165 h 178"/>
              <a:gd name="T100" fmla="*/ 57 w 134"/>
              <a:gd name="T101" fmla="*/ 159 h 178"/>
              <a:gd name="T102" fmla="*/ 68 w 134"/>
              <a:gd name="T103" fmla="*/ 155 h 178"/>
              <a:gd name="T104" fmla="*/ 108 w 134"/>
              <a:gd name="T105" fmla="*/ 159 h 178"/>
              <a:gd name="T106" fmla="*/ 122 w 134"/>
              <a:gd name="T107" fmla="*/ 165 h 178"/>
              <a:gd name="T108" fmla="*/ 129 w 134"/>
              <a:gd name="T109" fmla="*/ 167 h 178"/>
              <a:gd name="T110" fmla="*/ 132 w 134"/>
              <a:gd name="T111" fmla="*/ 174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4" h="178">
                <a:moveTo>
                  <a:pt x="131" y="167"/>
                </a:moveTo>
                <a:cubicBezTo>
                  <a:pt x="131" y="165"/>
                  <a:pt x="130" y="163"/>
                  <a:pt x="127" y="163"/>
                </a:cubicBezTo>
                <a:cubicBezTo>
                  <a:pt x="124" y="163"/>
                  <a:pt x="124" y="163"/>
                  <a:pt x="124" y="163"/>
                </a:cubicBezTo>
                <a:cubicBezTo>
                  <a:pt x="121" y="156"/>
                  <a:pt x="121" y="156"/>
                  <a:pt x="121" y="156"/>
                </a:cubicBezTo>
                <a:cubicBezTo>
                  <a:pt x="111" y="156"/>
                  <a:pt x="111" y="156"/>
                  <a:pt x="111" y="156"/>
                </a:cubicBezTo>
                <a:cubicBezTo>
                  <a:pt x="111" y="153"/>
                  <a:pt x="111" y="153"/>
                  <a:pt x="111" y="153"/>
                </a:cubicBezTo>
                <a:cubicBezTo>
                  <a:pt x="117" y="153"/>
                  <a:pt x="117" y="153"/>
                  <a:pt x="117" y="153"/>
                </a:cubicBezTo>
                <a:cubicBezTo>
                  <a:pt x="120" y="153"/>
                  <a:pt x="122" y="152"/>
                  <a:pt x="122" y="149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3"/>
                  <a:pt x="120" y="101"/>
                  <a:pt x="117" y="101"/>
                </a:cubicBezTo>
                <a:cubicBezTo>
                  <a:pt x="59" y="101"/>
                  <a:pt x="59" y="101"/>
                  <a:pt x="59" y="101"/>
                </a:cubicBezTo>
                <a:cubicBezTo>
                  <a:pt x="56" y="101"/>
                  <a:pt x="54" y="103"/>
                  <a:pt x="54" y="105"/>
                </a:cubicBezTo>
                <a:cubicBezTo>
                  <a:pt x="54" y="112"/>
                  <a:pt x="54" y="112"/>
                  <a:pt x="54" y="112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46" y="77"/>
                  <a:pt x="46" y="77"/>
                  <a:pt x="46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91" y="77"/>
                  <a:pt x="93" y="75"/>
                  <a:pt x="93" y="73"/>
                </a:cubicBezTo>
                <a:cubicBezTo>
                  <a:pt x="90" y="66"/>
                  <a:pt x="90" y="66"/>
                  <a:pt x="90" y="66"/>
                </a:cubicBezTo>
                <a:cubicBezTo>
                  <a:pt x="90" y="64"/>
                  <a:pt x="88" y="62"/>
                  <a:pt x="86" y="62"/>
                </a:cubicBezTo>
                <a:cubicBezTo>
                  <a:pt x="83" y="62"/>
                  <a:pt x="83" y="62"/>
                  <a:pt x="83" y="62"/>
                </a:cubicBezTo>
                <a:cubicBezTo>
                  <a:pt x="80" y="55"/>
                  <a:pt x="80" y="55"/>
                  <a:pt x="80" y="55"/>
                </a:cubicBezTo>
                <a:cubicBezTo>
                  <a:pt x="70" y="55"/>
                  <a:pt x="70" y="55"/>
                  <a:pt x="70" y="55"/>
                </a:cubicBezTo>
                <a:cubicBezTo>
                  <a:pt x="70" y="53"/>
                  <a:pt x="70" y="53"/>
                  <a:pt x="70" y="53"/>
                </a:cubicBezTo>
                <a:cubicBezTo>
                  <a:pt x="76" y="53"/>
                  <a:pt x="76" y="53"/>
                  <a:pt x="76" y="53"/>
                </a:cubicBezTo>
                <a:cubicBezTo>
                  <a:pt x="79" y="53"/>
                  <a:pt x="81" y="51"/>
                  <a:pt x="81" y="49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3" y="2"/>
                  <a:pt x="13" y="4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51"/>
                  <a:pt x="15" y="53"/>
                  <a:pt x="17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1" y="62"/>
                  <a:pt x="11" y="62"/>
                  <a:pt x="11" y="62"/>
                </a:cubicBezTo>
                <a:cubicBezTo>
                  <a:pt x="8" y="62"/>
                  <a:pt x="8" y="62"/>
                  <a:pt x="8" y="62"/>
                </a:cubicBezTo>
                <a:cubicBezTo>
                  <a:pt x="5" y="62"/>
                  <a:pt x="3" y="64"/>
                  <a:pt x="3" y="66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5"/>
                  <a:pt x="2" y="77"/>
                  <a:pt x="5" y="77"/>
                </a:cubicBezTo>
                <a:cubicBezTo>
                  <a:pt x="41" y="77"/>
                  <a:pt x="41" y="77"/>
                  <a:pt x="41" y="77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16"/>
                  <a:pt x="30" y="116"/>
                  <a:pt x="30" y="116"/>
                </a:cubicBezTo>
                <a:cubicBezTo>
                  <a:pt x="54" y="116"/>
                  <a:pt x="54" y="116"/>
                  <a:pt x="54" y="116"/>
                </a:cubicBezTo>
                <a:cubicBezTo>
                  <a:pt x="54" y="149"/>
                  <a:pt x="54" y="149"/>
                  <a:pt x="54" y="149"/>
                </a:cubicBezTo>
                <a:cubicBezTo>
                  <a:pt x="54" y="152"/>
                  <a:pt x="56" y="153"/>
                  <a:pt x="59" y="153"/>
                </a:cubicBezTo>
                <a:cubicBezTo>
                  <a:pt x="65" y="153"/>
                  <a:pt x="65" y="153"/>
                  <a:pt x="65" y="153"/>
                </a:cubicBezTo>
                <a:cubicBezTo>
                  <a:pt x="65" y="156"/>
                  <a:pt x="65" y="156"/>
                  <a:pt x="65" y="156"/>
                </a:cubicBezTo>
                <a:cubicBezTo>
                  <a:pt x="55" y="156"/>
                  <a:pt x="55" y="156"/>
                  <a:pt x="55" y="156"/>
                </a:cubicBezTo>
                <a:cubicBezTo>
                  <a:pt x="52" y="163"/>
                  <a:pt x="52" y="163"/>
                  <a:pt x="52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6" y="163"/>
                  <a:pt x="45" y="165"/>
                  <a:pt x="45" y="167"/>
                </a:cubicBezTo>
                <a:cubicBezTo>
                  <a:pt x="42" y="173"/>
                  <a:pt x="42" y="173"/>
                  <a:pt x="42" y="173"/>
                </a:cubicBezTo>
                <a:cubicBezTo>
                  <a:pt x="42" y="176"/>
                  <a:pt x="43" y="178"/>
                  <a:pt x="46" y="178"/>
                </a:cubicBezTo>
                <a:cubicBezTo>
                  <a:pt x="130" y="178"/>
                  <a:pt x="130" y="178"/>
                  <a:pt x="130" y="178"/>
                </a:cubicBezTo>
                <a:cubicBezTo>
                  <a:pt x="133" y="178"/>
                  <a:pt x="134" y="176"/>
                  <a:pt x="134" y="173"/>
                </a:cubicBezTo>
                <a:lnTo>
                  <a:pt x="131" y="167"/>
                </a:lnTo>
                <a:close/>
                <a:moveTo>
                  <a:pt x="17" y="50"/>
                </a:moveTo>
                <a:cubicBezTo>
                  <a:pt x="16" y="50"/>
                  <a:pt x="15" y="49"/>
                  <a:pt x="15" y="49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6" y="3"/>
                  <a:pt x="17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7" y="3"/>
                  <a:pt x="78" y="3"/>
                  <a:pt x="78" y="4"/>
                </a:cubicBezTo>
                <a:cubicBezTo>
                  <a:pt x="78" y="49"/>
                  <a:pt x="78" y="49"/>
                  <a:pt x="78" y="49"/>
                </a:cubicBezTo>
                <a:cubicBezTo>
                  <a:pt x="78" y="49"/>
                  <a:pt x="77" y="50"/>
                  <a:pt x="76" y="50"/>
                </a:cubicBezTo>
                <a:lnTo>
                  <a:pt x="17" y="50"/>
                </a:lnTo>
                <a:close/>
                <a:moveTo>
                  <a:pt x="3" y="73"/>
                </a:moveTo>
                <a:cubicBezTo>
                  <a:pt x="3" y="72"/>
                  <a:pt x="6" y="67"/>
                  <a:pt x="6" y="67"/>
                </a:cubicBezTo>
                <a:cubicBezTo>
                  <a:pt x="6" y="66"/>
                  <a:pt x="6" y="66"/>
                  <a:pt x="6" y="66"/>
                </a:cubicBezTo>
                <a:cubicBezTo>
                  <a:pt x="6" y="65"/>
                  <a:pt x="7" y="64"/>
                  <a:pt x="8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64"/>
                  <a:pt x="15" y="60"/>
                  <a:pt x="15" y="58"/>
                </a:cubicBezTo>
                <a:cubicBezTo>
                  <a:pt x="18" y="58"/>
                  <a:pt x="26" y="58"/>
                  <a:pt x="26" y="58"/>
                </a:cubicBezTo>
                <a:cubicBezTo>
                  <a:pt x="26" y="58"/>
                  <a:pt x="26" y="55"/>
                  <a:pt x="26" y="54"/>
                </a:cubicBezTo>
                <a:cubicBezTo>
                  <a:pt x="31" y="54"/>
                  <a:pt x="63" y="54"/>
                  <a:pt x="67" y="54"/>
                </a:cubicBezTo>
                <a:cubicBezTo>
                  <a:pt x="67" y="55"/>
                  <a:pt x="67" y="58"/>
                  <a:pt x="67" y="58"/>
                </a:cubicBezTo>
                <a:cubicBezTo>
                  <a:pt x="67" y="58"/>
                  <a:pt x="76" y="58"/>
                  <a:pt x="78" y="58"/>
                </a:cubicBezTo>
                <a:cubicBezTo>
                  <a:pt x="79" y="60"/>
                  <a:pt x="81" y="64"/>
                  <a:pt x="81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7" y="64"/>
                  <a:pt x="88" y="65"/>
                  <a:pt x="88" y="66"/>
                </a:cubicBezTo>
                <a:cubicBezTo>
                  <a:pt x="88" y="67"/>
                  <a:pt x="88" y="67"/>
                  <a:pt x="88" y="67"/>
                </a:cubicBezTo>
                <a:cubicBezTo>
                  <a:pt x="88" y="67"/>
                  <a:pt x="90" y="72"/>
                  <a:pt x="91" y="73"/>
                </a:cubicBezTo>
                <a:cubicBezTo>
                  <a:pt x="90" y="74"/>
                  <a:pt x="90" y="74"/>
                  <a:pt x="89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4" y="74"/>
                  <a:pt x="3" y="74"/>
                  <a:pt x="3" y="73"/>
                </a:cubicBezTo>
                <a:close/>
                <a:moveTo>
                  <a:pt x="59" y="151"/>
                </a:moveTo>
                <a:cubicBezTo>
                  <a:pt x="57" y="151"/>
                  <a:pt x="57" y="150"/>
                  <a:pt x="57" y="149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4"/>
                  <a:pt x="57" y="104"/>
                  <a:pt x="59" y="104"/>
                </a:cubicBezTo>
                <a:cubicBezTo>
                  <a:pt x="117" y="104"/>
                  <a:pt x="117" y="104"/>
                  <a:pt x="117" y="104"/>
                </a:cubicBezTo>
                <a:cubicBezTo>
                  <a:pt x="119" y="104"/>
                  <a:pt x="119" y="104"/>
                  <a:pt x="119" y="105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19" y="150"/>
                  <a:pt x="119" y="151"/>
                  <a:pt x="117" y="151"/>
                </a:cubicBezTo>
                <a:lnTo>
                  <a:pt x="59" y="151"/>
                </a:lnTo>
                <a:close/>
                <a:moveTo>
                  <a:pt x="130" y="175"/>
                </a:moveTo>
                <a:cubicBezTo>
                  <a:pt x="46" y="175"/>
                  <a:pt x="46" y="175"/>
                  <a:pt x="46" y="175"/>
                </a:cubicBezTo>
                <a:cubicBezTo>
                  <a:pt x="45" y="175"/>
                  <a:pt x="44" y="175"/>
                  <a:pt x="44" y="174"/>
                </a:cubicBezTo>
                <a:cubicBezTo>
                  <a:pt x="45" y="173"/>
                  <a:pt x="47" y="167"/>
                  <a:pt x="47" y="167"/>
                </a:cubicBezTo>
                <a:cubicBezTo>
                  <a:pt x="47" y="167"/>
                  <a:pt x="47" y="167"/>
                  <a:pt x="47" y="167"/>
                </a:cubicBezTo>
                <a:cubicBezTo>
                  <a:pt x="47" y="166"/>
                  <a:pt x="48" y="165"/>
                  <a:pt x="49" y="165"/>
                </a:cubicBezTo>
                <a:cubicBezTo>
                  <a:pt x="54" y="165"/>
                  <a:pt x="54" y="165"/>
                  <a:pt x="54" y="165"/>
                </a:cubicBezTo>
                <a:cubicBezTo>
                  <a:pt x="54" y="165"/>
                  <a:pt x="56" y="161"/>
                  <a:pt x="57" y="159"/>
                </a:cubicBezTo>
                <a:cubicBezTo>
                  <a:pt x="59" y="159"/>
                  <a:pt x="68" y="159"/>
                  <a:pt x="68" y="159"/>
                </a:cubicBezTo>
                <a:cubicBezTo>
                  <a:pt x="68" y="159"/>
                  <a:pt x="68" y="155"/>
                  <a:pt x="68" y="155"/>
                </a:cubicBezTo>
                <a:cubicBezTo>
                  <a:pt x="72" y="155"/>
                  <a:pt x="104" y="155"/>
                  <a:pt x="108" y="155"/>
                </a:cubicBezTo>
                <a:cubicBezTo>
                  <a:pt x="108" y="155"/>
                  <a:pt x="108" y="159"/>
                  <a:pt x="108" y="159"/>
                </a:cubicBezTo>
                <a:cubicBezTo>
                  <a:pt x="108" y="159"/>
                  <a:pt x="117" y="159"/>
                  <a:pt x="119" y="159"/>
                </a:cubicBezTo>
                <a:cubicBezTo>
                  <a:pt x="120" y="161"/>
                  <a:pt x="122" y="165"/>
                  <a:pt x="122" y="165"/>
                </a:cubicBezTo>
                <a:cubicBezTo>
                  <a:pt x="127" y="165"/>
                  <a:pt x="127" y="165"/>
                  <a:pt x="127" y="165"/>
                </a:cubicBezTo>
                <a:cubicBezTo>
                  <a:pt x="128" y="165"/>
                  <a:pt x="129" y="166"/>
                  <a:pt x="129" y="167"/>
                </a:cubicBezTo>
                <a:cubicBezTo>
                  <a:pt x="129" y="167"/>
                  <a:pt x="129" y="167"/>
                  <a:pt x="129" y="167"/>
                </a:cubicBezTo>
                <a:cubicBezTo>
                  <a:pt x="129" y="167"/>
                  <a:pt x="131" y="173"/>
                  <a:pt x="132" y="174"/>
                </a:cubicBezTo>
                <a:cubicBezTo>
                  <a:pt x="132" y="175"/>
                  <a:pt x="131" y="175"/>
                  <a:pt x="130" y="1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58" name="Freeform 168"/>
          <p:cNvSpPr/>
          <p:nvPr/>
        </p:nvSpPr>
        <p:spPr bwMode="auto">
          <a:xfrm>
            <a:off x="4258603" y="3510500"/>
            <a:ext cx="17462" cy="4763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59" name="Freeform 169"/>
          <p:cNvSpPr/>
          <p:nvPr/>
        </p:nvSpPr>
        <p:spPr bwMode="auto">
          <a:xfrm>
            <a:off x="4285591" y="3510500"/>
            <a:ext cx="17462" cy="4763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60" name="Freeform 170"/>
          <p:cNvSpPr/>
          <p:nvPr/>
        </p:nvSpPr>
        <p:spPr bwMode="auto">
          <a:xfrm>
            <a:off x="4312579" y="3510500"/>
            <a:ext cx="17462" cy="4763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61" name="Freeform 171"/>
          <p:cNvSpPr/>
          <p:nvPr/>
        </p:nvSpPr>
        <p:spPr bwMode="auto">
          <a:xfrm>
            <a:off x="4339565" y="3510500"/>
            <a:ext cx="19050" cy="4763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62" name="Freeform 172"/>
          <p:cNvSpPr/>
          <p:nvPr/>
        </p:nvSpPr>
        <p:spPr bwMode="auto">
          <a:xfrm>
            <a:off x="4366552" y="3510500"/>
            <a:ext cx="19050" cy="4763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63" name="Freeform 173"/>
          <p:cNvSpPr/>
          <p:nvPr/>
        </p:nvSpPr>
        <p:spPr bwMode="auto">
          <a:xfrm>
            <a:off x="4393540" y="3510500"/>
            <a:ext cx="19050" cy="4763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64" name="Freeform 174"/>
          <p:cNvSpPr/>
          <p:nvPr/>
        </p:nvSpPr>
        <p:spPr bwMode="auto">
          <a:xfrm>
            <a:off x="4272892" y="3500975"/>
            <a:ext cx="17462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65" name="Freeform 175"/>
          <p:cNvSpPr/>
          <p:nvPr/>
        </p:nvSpPr>
        <p:spPr bwMode="auto">
          <a:xfrm>
            <a:off x="4299880" y="3500975"/>
            <a:ext cx="17462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66" name="Freeform 176"/>
          <p:cNvSpPr/>
          <p:nvPr/>
        </p:nvSpPr>
        <p:spPr bwMode="auto">
          <a:xfrm>
            <a:off x="4326868" y="3500975"/>
            <a:ext cx="17462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67" name="Freeform 177"/>
          <p:cNvSpPr/>
          <p:nvPr/>
        </p:nvSpPr>
        <p:spPr bwMode="auto">
          <a:xfrm>
            <a:off x="4353853" y="3500975"/>
            <a:ext cx="17462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68" name="Freeform 178"/>
          <p:cNvSpPr/>
          <p:nvPr/>
        </p:nvSpPr>
        <p:spPr bwMode="auto">
          <a:xfrm>
            <a:off x="4380841" y="3500975"/>
            <a:ext cx="17462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69" name="Freeform 179"/>
          <p:cNvSpPr>
            <a:spLocks noEditPoints="1"/>
          </p:cNvSpPr>
          <p:nvPr/>
        </p:nvSpPr>
        <p:spPr bwMode="auto">
          <a:xfrm>
            <a:off x="4712630" y="3178712"/>
            <a:ext cx="319087" cy="314325"/>
          </a:xfrm>
          <a:custGeom>
            <a:avLst/>
            <a:gdLst>
              <a:gd name="T0" fmla="*/ 90 w 142"/>
              <a:gd name="T1" fmla="*/ 9 h 139"/>
              <a:gd name="T2" fmla="*/ 142 w 142"/>
              <a:gd name="T3" fmla="*/ 38 h 139"/>
              <a:gd name="T4" fmla="*/ 140 w 142"/>
              <a:gd name="T5" fmla="*/ 21 h 139"/>
              <a:gd name="T6" fmla="*/ 76 w 142"/>
              <a:gd name="T7" fmla="*/ 6 h 139"/>
              <a:gd name="T8" fmla="*/ 67 w 142"/>
              <a:gd name="T9" fmla="*/ 5 h 139"/>
              <a:gd name="T10" fmla="*/ 0 w 142"/>
              <a:gd name="T11" fmla="*/ 72 h 139"/>
              <a:gd name="T12" fmla="*/ 67 w 142"/>
              <a:gd name="T13" fmla="*/ 139 h 139"/>
              <a:gd name="T14" fmla="*/ 134 w 142"/>
              <a:gd name="T15" fmla="*/ 72 h 139"/>
              <a:gd name="T16" fmla="*/ 90 w 142"/>
              <a:gd name="T17" fmla="*/ 9 h 139"/>
              <a:gd name="T18" fmla="*/ 43 w 142"/>
              <a:gd name="T19" fmla="*/ 114 h 139"/>
              <a:gd name="T20" fmla="*/ 25 w 142"/>
              <a:gd name="T21" fmla="*/ 96 h 139"/>
              <a:gd name="T22" fmla="*/ 43 w 142"/>
              <a:gd name="T23" fmla="*/ 78 h 139"/>
              <a:gd name="T24" fmla="*/ 61 w 142"/>
              <a:gd name="T25" fmla="*/ 96 h 139"/>
              <a:gd name="T26" fmla="*/ 43 w 142"/>
              <a:gd name="T27" fmla="*/ 114 h 139"/>
              <a:gd name="T28" fmla="*/ 43 w 142"/>
              <a:gd name="T29" fmla="*/ 66 h 139"/>
              <a:gd name="T30" fmla="*/ 25 w 142"/>
              <a:gd name="T31" fmla="*/ 48 h 139"/>
              <a:gd name="T32" fmla="*/ 43 w 142"/>
              <a:gd name="T33" fmla="*/ 29 h 139"/>
              <a:gd name="T34" fmla="*/ 61 w 142"/>
              <a:gd name="T35" fmla="*/ 48 h 139"/>
              <a:gd name="T36" fmla="*/ 43 w 142"/>
              <a:gd name="T37" fmla="*/ 66 h 139"/>
              <a:gd name="T38" fmla="*/ 91 w 142"/>
              <a:gd name="T39" fmla="*/ 114 h 139"/>
              <a:gd name="T40" fmla="*/ 73 w 142"/>
              <a:gd name="T41" fmla="*/ 96 h 139"/>
              <a:gd name="T42" fmla="*/ 91 w 142"/>
              <a:gd name="T43" fmla="*/ 78 h 139"/>
              <a:gd name="T44" fmla="*/ 109 w 142"/>
              <a:gd name="T45" fmla="*/ 96 h 139"/>
              <a:gd name="T46" fmla="*/ 91 w 142"/>
              <a:gd name="T47" fmla="*/ 114 h 139"/>
              <a:gd name="T48" fmla="*/ 91 w 142"/>
              <a:gd name="T49" fmla="*/ 66 h 139"/>
              <a:gd name="T50" fmla="*/ 73 w 142"/>
              <a:gd name="T51" fmla="*/ 48 h 139"/>
              <a:gd name="T52" fmla="*/ 91 w 142"/>
              <a:gd name="T53" fmla="*/ 29 h 139"/>
              <a:gd name="T54" fmla="*/ 109 w 142"/>
              <a:gd name="T55" fmla="*/ 48 h 139"/>
              <a:gd name="T56" fmla="*/ 91 w 142"/>
              <a:gd name="T57" fmla="*/ 66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2" h="139">
                <a:moveTo>
                  <a:pt x="90" y="9"/>
                </a:moveTo>
                <a:cubicBezTo>
                  <a:pt x="132" y="12"/>
                  <a:pt x="142" y="38"/>
                  <a:pt x="142" y="38"/>
                </a:cubicBezTo>
                <a:cubicBezTo>
                  <a:pt x="140" y="21"/>
                  <a:pt x="140" y="21"/>
                  <a:pt x="140" y="21"/>
                </a:cubicBezTo>
                <a:cubicBezTo>
                  <a:pt x="125" y="0"/>
                  <a:pt x="96" y="1"/>
                  <a:pt x="76" y="6"/>
                </a:cubicBezTo>
                <a:cubicBezTo>
                  <a:pt x="73" y="5"/>
                  <a:pt x="70" y="5"/>
                  <a:pt x="67" y="5"/>
                </a:cubicBezTo>
                <a:cubicBezTo>
                  <a:pt x="30" y="5"/>
                  <a:pt x="0" y="35"/>
                  <a:pt x="0" y="72"/>
                </a:cubicBezTo>
                <a:cubicBezTo>
                  <a:pt x="0" y="109"/>
                  <a:pt x="30" y="139"/>
                  <a:pt x="67" y="139"/>
                </a:cubicBezTo>
                <a:cubicBezTo>
                  <a:pt x="104" y="139"/>
                  <a:pt x="134" y="109"/>
                  <a:pt x="134" y="72"/>
                </a:cubicBezTo>
                <a:cubicBezTo>
                  <a:pt x="134" y="43"/>
                  <a:pt x="116" y="18"/>
                  <a:pt x="90" y="9"/>
                </a:cubicBezTo>
                <a:close/>
                <a:moveTo>
                  <a:pt x="43" y="114"/>
                </a:moveTo>
                <a:cubicBezTo>
                  <a:pt x="33" y="114"/>
                  <a:pt x="25" y="106"/>
                  <a:pt x="25" y="96"/>
                </a:cubicBezTo>
                <a:cubicBezTo>
                  <a:pt x="25" y="86"/>
                  <a:pt x="33" y="78"/>
                  <a:pt x="43" y="78"/>
                </a:cubicBezTo>
                <a:cubicBezTo>
                  <a:pt x="53" y="78"/>
                  <a:pt x="61" y="86"/>
                  <a:pt x="61" y="96"/>
                </a:cubicBezTo>
                <a:cubicBezTo>
                  <a:pt x="61" y="106"/>
                  <a:pt x="53" y="114"/>
                  <a:pt x="43" y="114"/>
                </a:cubicBezTo>
                <a:close/>
                <a:moveTo>
                  <a:pt x="43" y="66"/>
                </a:moveTo>
                <a:cubicBezTo>
                  <a:pt x="33" y="66"/>
                  <a:pt x="25" y="58"/>
                  <a:pt x="25" y="48"/>
                </a:cubicBezTo>
                <a:cubicBezTo>
                  <a:pt x="25" y="38"/>
                  <a:pt x="33" y="29"/>
                  <a:pt x="43" y="29"/>
                </a:cubicBezTo>
                <a:cubicBezTo>
                  <a:pt x="53" y="29"/>
                  <a:pt x="61" y="38"/>
                  <a:pt x="61" y="48"/>
                </a:cubicBezTo>
                <a:cubicBezTo>
                  <a:pt x="61" y="58"/>
                  <a:pt x="53" y="66"/>
                  <a:pt x="43" y="66"/>
                </a:cubicBezTo>
                <a:close/>
                <a:moveTo>
                  <a:pt x="91" y="114"/>
                </a:moveTo>
                <a:cubicBezTo>
                  <a:pt x="81" y="114"/>
                  <a:pt x="73" y="106"/>
                  <a:pt x="73" y="96"/>
                </a:cubicBezTo>
                <a:cubicBezTo>
                  <a:pt x="73" y="86"/>
                  <a:pt x="81" y="78"/>
                  <a:pt x="91" y="78"/>
                </a:cubicBezTo>
                <a:cubicBezTo>
                  <a:pt x="101" y="78"/>
                  <a:pt x="109" y="86"/>
                  <a:pt x="109" y="96"/>
                </a:cubicBezTo>
                <a:cubicBezTo>
                  <a:pt x="109" y="106"/>
                  <a:pt x="101" y="114"/>
                  <a:pt x="91" y="114"/>
                </a:cubicBezTo>
                <a:close/>
                <a:moveTo>
                  <a:pt x="91" y="66"/>
                </a:moveTo>
                <a:cubicBezTo>
                  <a:pt x="81" y="66"/>
                  <a:pt x="73" y="58"/>
                  <a:pt x="73" y="48"/>
                </a:cubicBezTo>
                <a:cubicBezTo>
                  <a:pt x="73" y="38"/>
                  <a:pt x="81" y="29"/>
                  <a:pt x="91" y="29"/>
                </a:cubicBezTo>
                <a:cubicBezTo>
                  <a:pt x="101" y="29"/>
                  <a:pt x="109" y="38"/>
                  <a:pt x="109" y="48"/>
                </a:cubicBezTo>
                <a:cubicBezTo>
                  <a:pt x="109" y="58"/>
                  <a:pt x="101" y="66"/>
                  <a:pt x="91" y="6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70" name="Freeform 180"/>
          <p:cNvSpPr/>
          <p:nvPr/>
        </p:nvSpPr>
        <p:spPr bwMode="auto">
          <a:xfrm>
            <a:off x="5517491" y="3313650"/>
            <a:ext cx="20637" cy="15875"/>
          </a:xfrm>
          <a:custGeom>
            <a:avLst/>
            <a:gdLst>
              <a:gd name="T0" fmla="*/ 5 w 9"/>
              <a:gd name="T1" fmla="*/ 0 h 7"/>
              <a:gd name="T2" fmla="*/ 3 w 9"/>
              <a:gd name="T3" fmla="*/ 0 h 7"/>
              <a:gd name="T4" fmla="*/ 1 w 9"/>
              <a:gd name="T5" fmla="*/ 1 h 7"/>
              <a:gd name="T6" fmla="*/ 0 w 9"/>
              <a:gd name="T7" fmla="*/ 3 h 7"/>
              <a:gd name="T8" fmla="*/ 1 w 9"/>
              <a:gd name="T9" fmla="*/ 6 h 7"/>
              <a:gd name="T10" fmla="*/ 3 w 9"/>
              <a:gd name="T11" fmla="*/ 7 h 7"/>
              <a:gd name="T12" fmla="*/ 5 w 9"/>
              <a:gd name="T13" fmla="*/ 7 h 7"/>
              <a:gd name="T14" fmla="*/ 8 w 9"/>
              <a:gd name="T15" fmla="*/ 6 h 7"/>
              <a:gd name="T16" fmla="*/ 9 w 9"/>
              <a:gd name="T17" fmla="*/ 3 h 7"/>
              <a:gd name="T18" fmla="*/ 8 w 9"/>
              <a:gd name="T19" fmla="*/ 1 h 7"/>
              <a:gd name="T20" fmla="*/ 5 w 9"/>
              <a:gd name="T2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" h="7">
                <a:moveTo>
                  <a:pt x="5" y="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3"/>
                  <a:pt x="0" y="3"/>
                </a:cubicBezTo>
                <a:cubicBezTo>
                  <a:pt x="0" y="4"/>
                  <a:pt x="0" y="5"/>
                  <a:pt x="1" y="6"/>
                </a:cubicBezTo>
                <a:cubicBezTo>
                  <a:pt x="1" y="6"/>
                  <a:pt x="2" y="7"/>
                  <a:pt x="3" y="7"/>
                </a:cubicBezTo>
                <a:cubicBezTo>
                  <a:pt x="5" y="7"/>
                  <a:pt x="5" y="7"/>
                  <a:pt x="5" y="7"/>
                </a:cubicBezTo>
                <a:cubicBezTo>
                  <a:pt x="6" y="7"/>
                  <a:pt x="7" y="6"/>
                  <a:pt x="8" y="6"/>
                </a:cubicBezTo>
                <a:cubicBezTo>
                  <a:pt x="9" y="5"/>
                  <a:pt x="9" y="4"/>
                  <a:pt x="9" y="3"/>
                </a:cubicBezTo>
                <a:cubicBezTo>
                  <a:pt x="9" y="3"/>
                  <a:pt x="9" y="2"/>
                  <a:pt x="8" y="1"/>
                </a:cubicBezTo>
                <a:cubicBezTo>
                  <a:pt x="7" y="1"/>
                  <a:pt x="6" y="0"/>
                  <a:pt x="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71" name="Freeform 181"/>
          <p:cNvSpPr/>
          <p:nvPr/>
        </p:nvSpPr>
        <p:spPr bwMode="auto">
          <a:xfrm>
            <a:off x="5588930" y="3313649"/>
            <a:ext cx="20637" cy="47625"/>
          </a:xfrm>
          <a:custGeom>
            <a:avLst/>
            <a:gdLst>
              <a:gd name="T0" fmla="*/ 3 w 9"/>
              <a:gd name="T1" fmla="*/ 0 h 21"/>
              <a:gd name="T2" fmla="*/ 1 w 9"/>
              <a:gd name="T3" fmla="*/ 1 h 21"/>
              <a:gd name="T4" fmla="*/ 0 w 9"/>
              <a:gd name="T5" fmla="*/ 4 h 21"/>
              <a:gd name="T6" fmla="*/ 0 w 9"/>
              <a:gd name="T7" fmla="*/ 17 h 21"/>
              <a:gd name="T8" fmla="*/ 1 w 9"/>
              <a:gd name="T9" fmla="*/ 20 h 21"/>
              <a:gd name="T10" fmla="*/ 3 w 9"/>
              <a:gd name="T11" fmla="*/ 21 h 21"/>
              <a:gd name="T12" fmla="*/ 8 w 9"/>
              <a:gd name="T13" fmla="*/ 18 h 21"/>
              <a:gd name="T14" fmla="*/ 9 w 9"/>
              <a:gd name="T15" fmla="*/ 11 h 21"/>
              <a:gd name="T16" fmla="*/ 8 w 9"/>
              <a:gd name="T17" fmla="*/ 4 h 21"/>
              <a:gd name="T18" fmla="*/ 3 w 9"/>
              <a:gd name="T1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" h="21">
                <a:moveTo>
                  <a:pt x="3" y="0"/>
                </a:move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9"/>
                  <a:pt x="1" y="20"/>
                </a:cubicBezTo>
                <a:cubicBezTo>
                  <a:pt x="1" y="21"/>
                  <a:pt x="2" y="21"/>
                  <a:pt x="3" y="21"/>
                </a:cubicBezTo>
                <a:cubicBezTo>
                  <a:pt x="5" y="21"/>
                  <a:pt x="7" y="20"/>
                  <a:pt x="8" y="18"/>
                </a:cubicBezTo>
                <a:cubicBezTo>
                  <a:pt x="9" y="16"/>
                  <a:pt x="9" y="13"/>
                  <a:pt x="9" y="11"/>
                </a:cubicBezTo>
                <a:cubicBezTo>
                  <a:pt x="9" y="8"/>
                  <a:pt x="9" y="6"/>
                  <a:pt x="8" y="4"/>
                </a:cubicBezTo>
                <a:cubicBezTo>
                  <a:pt x="7" y="1"/>
                  <a:pt x="5" y="0"/>
                  <a:pt x="3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72" name="Freeform 182"/>
          <p:cNvSpPr/>
          <p:nvPr/>
        </p:nvSpPr>
        <p:spPr bwMode="auto">
          <a:xfrm>
            <a:off x="5447640" y="3313650"/>
            <a:ext cx="19050" cy="15875"/>
          </a:xfrm>
          <a:custGeom>
            <a:avLst/>
            <a:gdLst>
              <a:gd name="T0" fmla="*/ 5 w 9"/>
              <a:gd name="T1" fmla="*/ 0 h 7"/>
              <a:gd name="T2" fmla="*/ 4 w 9"/>
              <a:gd name="T3" fmla="*/ 0 h 7"/>
              <a:gd name="T4" fmla="*/ 1 w 9"/>
              <a:gd name="T5" fmla="*/ 1 h 7"/>
              <a:gd name="T6" fmla="*/ 0 w 9"/>
              <a:gd name="T7" fmla="*/ 3 h 7"/>
              <a:gd name="T8" fmla="*/ 1 w 9"/>
              <a:gd name="T9" fmla="*/ 6 h 7"/>
              <a:gd name="T10" fmla="*/ 4 w 9"/>
              <a:gd name="T11" fmla="*/ 7 h 7"/>
              <a:gd name="T12" fmla="*/ 5 w 9"/>
              <a:gd name="T13" fmla="*/ 7 h 7"/>
              <a:gd name="T14" fmla="*/ 8 w 9"/>
              <a:gd name="T15" fmla="*/ 6 h 7"/>
              <a:gd name="T16" fmla="*/ 9 w 9"/>
              <a:gd name="T17" fmla="*/ 3 h 7"/>
              <a:gd name="T18" fmla="*/ 8 w 9"/>
              <a:gd name="T19" fmla="*/ 1 h 7"/>
              <a:gd name="T20" fmla="*/ 5 w 9"/>
              <a:gd name="T2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" h="7">
                <a:moveTo>
                  <a:pt x="5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2" y="0"/>
                  <a:pt x="1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4"/>
                  <a:pt x="0" y="5"/>
                  <a:pt x="1" y="6"/>
                </a:cubicBezTo>
                <a:cubicBezTo>
                  <a:pt x="2" y="6"/>
                  <a:pt x="2" y="7"/>
                  <a:pt x="4" y="7"/>
                </a:cubicBezTo>
                <a:cubicBezTo>
                  <a:pt x="5" y="7"/>
                  <a:pt x="5" y="7"/>
                  <a:pt x="5" y="7"/>
                </a:cubicBezTo>
                <a:cubicBezTo>
                  <a:pt x="6" y="7"/>
                  <a:pt x="7" y="6"/>
                  <a:pt x="8" y="6"/>
                </a:cubicBezTo>
                <a:cubicBezTo>
                  <a:pt x="9" y="5"/>
                  <a:pt x="9" y="4"/>
                  <a:pt x="9" y="3"/>
                </a:cubicBezTo>
                <a:cubicBezTo>
                  <a:pt x="9" y="2"/>
                  <a:pt x="9" y="2"/>
                  <a:pt x="8" y="1"/>
                </a:cubicBezTo>
                <a:cubicBezTo>
                  <a:pt x="7" y="0"/>
                  <a:pt x="6" y="0"/>
                  <a:pt x="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73" name="Freeform 183"/>
          <p:cNvSpPr>
            <a:spLocks noEditPoints="1"/>
          </p:cNvSpPr>
          <p:nvPr/>
        </p:nvSpPr>
        <p:spPr bwMode="auto">
          <a:xfrm>
            <a:off x="5307940" y="3232685"/>
            <a:ext cx="373062" cy="171450"/>
          </a:xfrm>
          <a:custGeom>
            <a:avLst/>
            <a:gdLst>
              <a:gd name="T0" fmla="*/ 8 w 166"/>
              <a:gd name="T1" fmla="*/ 0 h 76"/>
              <a:gd name="T2" fmla="*/ 0 w 166"/>
              <a:gd name="T3" fmla="*/ 76 h 76"/>
              <a:gd name="T4" fmla="*/ 166 w 166"/>
              <a:gd name="T5" fmla="*/ 8 h 76"/>
              <a:gd name="T6" fmla="*/ 33 w 166"/>
              <a:gd name="T7" fmla="*/ 56 h 76"/>
              <a:gd name="T8" fmla="*/ 43 w 166"/>
              <a:gd name="T9" fmla="*/ 57 h 76"/>
              <a:gd name="T10" fmla="*/ 47 w 166"/>
              <a:gd name="T11" fmla="*/ 61 h 76"/>
              <a:gd name="T12" fmla="*/ 43 w 166"/>
              <a:gd name="T13" fmla="*/ 64 h 76"/>
              <a:gd name="T14" fmla="*/ 26 w 166"/>
              <a:gd name="T15" fmla="*/ 63 h 76"/>
              <a:gd name="T16" fmla="*/ 24 w 166"/>
              <a:gd name="T17" fmla="*/ 33 h 76"/>
              <a:gd name="T18" fmla="*/ 29 w 166"/>
              <a:gd name="T19" fmla="*/ 29 h 76"/>
              <a:gd name="T20" fmla="*/ 46 w 166"/>
              <a:gd name="T21" fmla="*/ 30 h 76"/>
              <a:gd name="T22" fmla="*/ 46 w 166"/>
              <a:gd name="T23" fmla="*/ 35 h 76"/>
              <a:gd name="T24" fmla="*/ 35 w 166"/>
              <a:gd name="T25" fmla="*/ 36 h 76"/>
              <a:gd name="T26" fmla="*/ 32 w 166"/>
              <a:gd name="T27" fmla="*/ 40 h 76"/>
              <a:gd name="T28" fmla="*/ 33 w 166"/>
              <a:gd name="T29" fmla="*/ 56 h 76"/>
              <a:gd name="T30" fmla="*/ 77 w 166"/>
              <a:gd name="T31" fmla="*/ 63 h 76"/>
              <a:gd name="T32" fmla="*/ 72 w 166"/>
              <a:gd name="T33" fmla="*/ 63 h 76"/>
              <a:gd name="T34" fmla="*/ 71 w 166"/>
              <a:gd name="T35" fmla="*/ 54 h 76"/>
              <a:gd name="T36" fmla="*/ 67 w 166"/>
              <a:gd name="T37" fmla="*/ 50 h 76"/>
              <a:gd name="T38" fmla="*/ 63 w 166"/>
              <a:gd name="T39" fmla="*/ 51 h 76"/>
              <a:gd name="T40" fmla="*/ 62 w 166"/>
              <a:gd name="T41" fmla="*/ 60 h 76"/>
              <a:gd name="T42" fmla="*/ 58 w 166"/>
              <a:gd name="T43" fmla="*/ 64 h 76"/>
              <a:gd name="T44" fmla="*/ 55 w 166"/>
              <a:gd name="T45" fmla="*/ 60 h 76"/>
              <a:gd name="T46" fmla="*/ 56 w 166"/>
              <a:gd name="T47" fmla="*/ 30 h 76"/>
              <a:gd name="T48" fmla="*/ 74 w 166"/>
              <a:gd name="T49" fmla="*/ 29 h 76"/>
              <a:gd name="T50" fmla="*/ 78 w 166"/>
              <a:gd name="T51" fmla="*/ 33 h 76"/>
              <a:gd name="T52" fmla="*/ 108 w 166"/>
              <a:gd name="T53" fmla="*/ 64 h 76"/>
              <a:gd name="T54" fmla="*/ 103 w 166"/>
              <a:gd name="T55" fmla="*/ 61 h 76"/>
              <a:gd name="T56" fmla="*/ 99 w 166"/>
              <a:gd name="T57" fmla="*/ 53 h 76"/>
              <a:gd name="T58" fmla="*/ 95 w 166"/>
              <a:gd name="T59" fmla="*/ 50 h 76"/>
              <a:gd name="T60" fmla="*/ 93 w 166"/>
              <a:gd name="T61" fmla="*/ 54 h 76"/>
              <a:gd name="T62" fmla="*/ 92 w 166"/>
              <a:gd name="T63" fmla="*/ 63 h 76"/>
              <a:gd name="T64" fmla="*/ 87 w 166"/>
              <a:gd name="T65" fmla="*/ 63 h 76"/>
              <a:gd name="T66" fmla="*/ 86 w 166"/>
              <a:gd name="T67" fmla="*/ 34 h 76"/>
              <a:gd name="T68" fmla="*/ 90 w 166"/>
              <a:gd name="T69" fmla="*/ 29 h 76"/>
              <a:gd name="T70" fmla="*/ 108 w 166"/>
              <a:gd name="T71" fmla="*/ 31 h 76"/>
              <a:gd name="T72" fmla="*/ 109 w 166"/>
              <a:gd name="T73" fmla="*/ 45 h 76"/>
              <a:gd name="T74" fmla="*/ 107 w 166"/>
              <a:gd name="T75" fmla="*/ 50 h 76"/>
              <a:gd name="T76" fmla="*/ 107 w 166"/>
              <a:gd name="T77" fmla="*/ 53 h 76"/>
              <a:gd name="T78" fmla="*/ 108 w 166"/>
              <a:gd name="T79" fmla="*/ 64 h 76"/>
              <a:gd name="T80" fmla="*/ 142 w 166"/>
              <a:gd name="T81" fmla="*/ 49 h 76"/>
              <a:gd name="T82" fmla="*/ 138 w 166"/>
              <a:gd name="T83" fmla="*/ 61 h 76"/>
              <a:gd name="T84" fmla="*/ 122 w 166"/>
              <a:gd name="T85" fmla="*/ 64 h 76"/>
              <a:gd name="T86" fmla="*/ 117 w 166"/>
              <a:gd name="T87" fmla="*/ 60 h 76"/>
              <a:gd name="T88" fmla="*/ 119 w 166"/>
              <a:gd name="T89" fmla="*/ 30 h 76"/>
              <a:gd name="T90" fmla="*/ 129 w 166"/>
              <a:gd name="T91" fmla="*/ 29 h 76"/>
              <a:gd name="T92" fmla="*/ 141 w 166"/>
              <a:gd name="T93" fmla="*/ 42 h 76"/>
              <a:gd name="T94" fmla="*/ 142 w 166"/>
              <a:gd name="T95" fmla="*/ 4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6" h="76">
                <a:moveTo>
                  <a:pt x="158" y="0"/>
                </a:move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76"/>
                  <a:pt x="0" y="76"/>
                  <a:pt x="0" y="76"/>
                </a:cubicBezTo>
                <a:cubicBezTo>
                  <a:pt x="166" y="76"/>
                  <a:pt x="166" y="76"/>
                  <a:pt x="166" y="76"/>
                </a:cubicBezTo>
                <a:cubicBezTo>
                  <a:pt x="166" y="8"/>
                  <a:pt x="166" y="8"/>
                  <a:pt x="166" y="8"/>
                </a:cubicBezTo>
                <a:cubicBezTo>
                  <a:pt x="166" y="3"/>
                  <a:pt x="163" y="0"/>
                  <a:pt x="158" y="0"/>
                </a:cubicBezTo>
                <a:close/>
                <a:moveTo>
                  <a:pt x="33" y="56"/>
                </a:moveTo>
                <a:cubicBezTo>
                  <a:pt x="33" y="57"/>
                  <a:pt x="34" y="57"/>
                  <a:pt x="35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4" y="57"/>
                  <a:pt x="45" y="58"/>
                  <a:pt x="46" y="58"/>
                </a:cubicBezTo>
                <a:cubicBezTo>
                  <a:pt x="47" y="59"/>
                  <a:pt x="47" y="60"/>
                  <a:pt x="47" y="61"/>
                </a:cubicBezTo>
                <a:cubicBezTo>
                  <a:pt x="47" y="62"/>
                  <a:pt x="47" y="63"/>
                  <a:pt x="46" y="63"/>
                </a:cubicBezTo>
                <a:cubicBezTo>
                  <a:pt x="45" y="64"/>
                  <a:pt x="44" y="64"/>
                  <a:pt x="43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28" y="64"/>
                  <a:pt x="27" y="64"/>
                  <a:pt x="26" y="63"/>
                </a:cubicBezTo>
                <a:cubicBezTo>
                  <a:pt x="25" y="62"/>
                  <a:pt x="24" y="61"/>
                  <a:pt x="24" y="60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2"/>
                  <a:pt x="25" y="31"/>
                  <a:pt x="26" y="30"/>
                </a:cubicBezTo>
                <a:cubicBezTo>
                  <a:pt x="27" y="29"/>
                  <a:pt x="28" y="29"/>
                  <a:pt x="29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4" y="29"/>
                  <a:pt x="45" y="29"/>
                  <a:pt x="46" y="30"/>
                </a:cubicBezTo>
                <a:cubicBezTo>
                  <a:pt x="47" y="31"/>
                  <a:pt x="47" y="32"/>
                  <a:pt x="47" y="33"/>
                </a:cubicBezTo>
                <a:cubicBezTo>
                  <a:pt x="47" y="34"/>
                  <a:pt x="47" y="34"/>
                  <a:pt x="46" y="35"/>
                </a:cubicBezTo>
                <a:cubicBezTo>
                  <a:pt x="45" y="36"/>
                  <a:pt x="44" y="36"/>
                  <a:pt x="43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4" y="36"/>
                  <a:pt x="33" y="37"/>
                  <a:pt x="33" y="37"/>
                </a:cubicBezTo>
                <a:cubicBezTo>
                  <a:pt x="32" y="38"/>
                  <a:pt x="32" y="39"/>
                  <a:pt x="32" y="40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4"/>
                  <a:pt x="32" y="55"/>
                  <a:pt x="33" y="56"/>
                </a:cubicBezTo>
                <a:close/>
                <a:moveTo>
                  <a:pt x="78" y="60"/>
                </a:moveTo>
                <a:cubicBezTo>
                  <a:pt x="78" y="61"/>
                  <a:pt x="78" y="62"/>
                  <a:pt x="77" y="63"/>
                </a:cubicBezTo>
                <a:cubicBezTo>
                  <a:pt x="76" y="64"/>
                  <a:pt x="76" y="64"/>
                  <a:pt x="75" y="64"/>
                </a:cubicBezTo>
                <a:cubicBezTo>
                  <a:pt x="74" y="64"/>
                  <a:pt x="73" y="64"/>
                  <a:pt x="72" y="63"/>
                </a:cubicBezTo>
                <a:cubicBezTo>
                  <a:pt x="71" y="62"/>
                  <a:pt x="71" y="61"/>
                  <a:pt x="71" y="60"/>
                </a:cubicBezTo>
                <a:cubicBezTo>
                  <a:pt x="71" y="54"/>
                  <a:pt x="71" y="54"/>
                  <a:pt x="71" y="54"/>
                </a:cubicBezTo>
                <a:cubicBezTo>
                  <a:pt x="71" y="53"/>
                  <a:pt x="71" y="52"/>
                  <a:pt x="70" y="51"/>
                </a:cubicBezTo>
                <a:cubicBezTo>
                  <a:pt x="69" y="50"/>
                  <a:pt x="68" y="50"/>
                  <a:pt x="67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64" y="50"/>
                  <a:pt x="64" y="50"/>
                  <a:pt x="63" y="51"/>
                </a:cubicBezTo>
                <a:cubicBezTo>
                  <a:pt x="62" y="52"/>
                  <a:pt x="62" y="53"/>
                  <a:pt x="62" y="54"/>
                </a:cubicBezTo>
                <a:cubicBezTo>
                  <a:pt x="62" y="60"/>
                  <a:pt x="62" y="60"/>
                  <a:pt x="62" y="60"/>
                </a:cubicBezTo>
                <a:cubicBezTo>
                  <a:pt x="62" y="61"/>
                  <a:pt x="61" y="62"/>
                  <a:pt x="61" y="63"/>
                </a:cubicBezTo>
                <a:cubicBezTo>
                  <a:pt x="60" y="64"/>
                  <a:pt x="59" y="64"/>
                  <a:pt x="58" y="64"/>
                </a:cubicBezTo>
                <a:cubicBezTo>
                  <a:pt x="57" y="64"/>
                  <a:pt x="56" y="64"/>
                  <a:pt x="56" y="63"/>
                </a:cubicBezTo>
                <a:cubicBezTo>
                  <a:pt x="55" y="62"/>
                  <a:pt x="55" y="61"/>
                  <a:pt x="55" y="60"/>
                </a:cubicBezTo>
                <a:cubicBezTo>
                  <a:pt x="55" y="33"/>
                  <a:pt x="55" y="33"/>
                  <a:pt x="55" y="33"/>
                </a:cubicBezTo>
                <a:cubicBezTo>
                  <a:pt x="55" y="32"/>
                  <a:pt x="55" y="31"/>
                  <a:pt x="56" y="30"/>
                </a:cubicBezTo>
                <a:cubicBezTo>
                  <a:pt x="57" y="29"/>
                  <a:pt x="58" y="29"/>
                  <a:pt x="5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5" y="29"/>
                  <a:pt x="76" y="29"/>
                  <a:pt x="77" y="30"/>
                </a:cubicBezTo>
                <a:cubicBezTo>
                  <a:pt x="78" y="31"/>
                  <a:pt x="78" y="32"/>
                  <a:pt x="78" y="33"/>
                </a:cubicBezTo>
                <a:lnTo>
                  <a:pt x="78" y="60"/>
                </a:lnTo>
                <a:close/>
                <a:moveTo>
                  <a:pt x="108" y="64"/>
                </a:moveTo>
                <a:cubicBezTo>
                  <a:pt x="107" y="65"/>
                  <a:pt x="106" y="65"/>
                  <a:pt x="105" y="64"/>
                </a:cubicBezTo>
                <a:cubicBezTo>
                  <a:pt x="104" y="63"/>
                  <a:pt x="103" y="62"/>
                  <a:pt x="103" y="61"/>
                </a:cubicBezTo>
                <a:cubicBezTo>
                  <a:pt x="102" y="60"/>
                  <a:pt x="101" y="59"/>
                  <a:pt x="101" y="57"/>
                </a:cubicBezTo>
                <a:cubicBezTo>
                  <a:pt x="100" y="56"/>
                  <a:pt x="99" y="54"/>
                  <a:pt x="99" y="53"/>
                </a:cubicBezTo>
                <a:cubicBezTo>
                  <a:pt x="98" y="52"/>
                  <a:pt x="98" y="51"/>
                  <a:pt x="97" y="51"/>
                </a:cubicBezTo>
                <a:cubicBezTo>
                  <a:pt x="96" y="50"/>
                  <a:pt x="95" y="50"/>
                  <a:pt x="95" y="50"/>
                </a:cubicBezTo>
                <a:cubicBezTo>
                  <a:pt x="94" y="50"/>
                  <a:pt x="94" y="50"/>
                  <a:pt x="93" y="51"/>
                </a:cubicBezTo>
                <a:cubicBezTo>
                  <a:pt x="93" y="52"/>
                  <a:pt x="93" y="52"/>
                  <a:pt x="93" y="54"/>
                </a:cubicBezTo>
                <a:cubicBezTo>
                  <a:pt x="93" y="60"/>
                  <a:pt x="93" y="60"/>
                  <a:pt x="93" y="60"/>
                </a:cubicBezTo>
                <a:cubicBezTo>
                  <a:pt x="93" y="61"/>
                  <a:pt x="92" y="62"/>
                  <a:pt x="92" y="63"/>
                </a:cubicBezTo>
                <a:cubicBezTo>
                  <a:pt x="91" y="64"/>
                  <a:pt x="90" y="64"/>
                  <a:pt x="89" y="64"/>
                </a:cubicBezTo>
                <a:cubicBezTo>
                  <a:pt x="88" y="64"/>
                  <a:pt x="87" y="64"/>
                  <a:pt x="87" y="63"/>
                </a:cubicBezTo>
                <a:cubicBezTo>
                  <a:pt x="86" y="62"/>
                  <a:pt x="86" y="61"/>
                  <a:pt x="86" y="60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2"/>
                  <a:pt x="86" y="31"/>
                  <a:pt x="87" y="31"/>
                </a:cubicBezTo>
                <a:cubicBezTo>
                  <a:pt x="88" y="30"/>
                  <a:pt x="89" y="29"/>
                  <a:pt x="90" y="29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6" y="29"/>
                  <a:pt x="107" y="30"/>
                  <a:pt x="108" y="31"/>
                </a:cubicBezTo>
                <a:cubicBezTo>
                  <a:pt x="109" y="31"/>
                  <a:pt x="109" y="32"/>
                  <a:pt x="109" y="34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109" y="47"/>
                  <a:pt x="109" y="47"/>
                  <a:pt x="108" y="48"/>
                </a:cubicBezTo>
                <a:cubicBezTo>
                  <a:pt x="108" y="49"/>
                  <a:pt x="107" y="49"/>
                  <a:pt x="107" y="50"/>
                </a:cubicBezTo>
                <a:cubicBezTo>
                  <a:pt x="106" y="50"/>
                  <a:pt x="106" y="50"/>
                  <a:pt x="106" y="51"/>
                </a:cubicBezTo>
                <a:cubicBezTo>
                  <a:pt x="106" y="52"/>
                  <a:pt x="106" y="52"/>
                  <a:pt x="107" y="53"/>
                </a:cubicBezTo>
                <a:cubicBezTo>
                  <a:pt x="107" y="54"/>
                  <a:pt x="108" y="56"/>
                  <a:pt x="110" y="59"/>
                </a:cubicBezTo>
                <a:cubicBezTo>
                  <a:pt x="111" y="61"/>
                  <a:pt x="111" y="63"/>
                  <a:pt x="108" y="64"/>
                </a:cubicBezTo>
                <a:close/>
                <a:moveTo>
                  <a:pt x="142" y="46"/>
                </a:moveTo>
                <a:cubicBezTo>
                  <a:pt x="142" y="47"/>
                  <a:pt x="142" y="48"/>
                  <a:pt x="142" y="49"/>
                </a:cubicBezTo>
                <a:cubicBezTo>
                  <a:pt x="142" y="49"/>
                  <a:pt x="141" y="50"/>
                  <a:pt x="141" y="51"/>
                </a:cubicBezTo>
                <a:cubicBezTo>
                  <a:pt x="141" y="55"/>
                  <a:pt x="140" y="58"/>
                  <a:pt x="138" y="61"/>
                </a:cubicBezTo>
                <a:cubicBezTo>
                  <a:pt x="136" y="63"/>
                  <a:pt x="133" y="64"/>
                  <a:pt x="129" y="64"/>
                </a:cubicBezTo>
                <a:cubicBezTo>
                  <a:pt x="122" y="64"/>
                  <a:pt x="122" y="64"/>
                  <a:pt x="122" y="64"/>
                </a:cubicBezTo>
                <a:cubicBezTo>
                  <a:pt x="121" y="64"/>
                  <a:pt x="120" y="64"/>
                  <a:pt x="119" y="63"/>
                </a:cubicBezTo>
                <a:cubicBezTo>
                  <a:pt x="118" y="62"/>
                  <a:pt x="117" y="61"/>
                  <a:pt x="117" y="60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2"/>
                  <a:pt x="118" y="31"/>
                  <a:pt x="119" y="30"/>
                </a:cubicBezTo>
                <a:cubicBezTo>
                  <a:pt x="120" y="29"/>
                  <a:pt x="121" y="29"/>
                  <a:pt x="122" y="29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33" y="29"/>
                  <a:pt x="136" y="30"/>
                  <a:pt x="138" y="33"/>
                </a:cubicBezTo>
                <a:cubicBezTo>
                  <a:pt x="140" y="35"/>
                  <a:pt x="141" y="38"/>
                  <a:pt x="141" y="42"/>
                </a:cubicBezTo>
                <a:cubicBezTo>
                  <a:pt x="141" y="43"/>
                  <a:pt x="142" y="44"/>
                  <a:pt x="142" y="45"/>
                </a:cubicBezTo>
                <a:cubicBezTo>
                  <a:pt x="142" y="45"/>
                  <a:pt x="142" y="46"/>
                  <a:pt x="142" y="4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74" name="Freeform 184"/>
          <p:cNvSpPr/>
          <p:nvPr/>
        </p:nvSpPr>
        <p:spPr bwMode="auto">
          <a:xfrm>
            <a:off x="5307940" y="3426362"/>
            <a:ext cx="373062" cy="36513"/>
          </a:xfrm>
          <a:custGeom>
            <a:avLst/>
            <a:gdLst>
              <a:gd name="T0" fmla="*/ 0 w 166"/>
              <a:gd name="T1" fmla="*/ 8 h 16"/>
              <a:gd name="T2" fmla="*/ 8 w 166"/>
              <a:gd name="T3" fmla="*/ 16 h 16"/>
              <a:gd name="T4" fmla="*/ 158 w 166"/>
              <a:gd name="T5" fmla="*/ 16 h 16"/>
              <a:gd name="T6" fmla="*/ 166 w 166"/>
              <a:gd name="T7" fmla="*/ 8 h 16"/>
              <a:gd name="T8" fmla="*/ 166 w 166"/>
              <a:gd name="T9" fmla="*/ 0 h 16"/>
              <a:gd name="T10" fmla="*/ 0 w 166"/>
              <a:gd name="T11" fmla="*/ 0 h 16"/>
              <a:gd name="T12" fmla="*/ 0 w 166"/>
              <a:gd name="T13" fmla="*/ 8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6" h="16">
                <a:moveTo>
                  <a:pt x="0" y="8"/>
                </a:moveTo>
                <a:cubicBezTo>
                  <a:pt x="0" y="13"/>
                  <a:pt x="3" y="16"/>
                  <a:pt x="8" y="16"/>
                </a:cubicBezTo>
                <a:cubicBezTo>
                  <a:pt x="158" y="16"/>
                  <a:pt x="158" y="16"/>
                  <a:pt x="158" y="16"/>
                </a:cubicBezTo>
                <a:cubicBezTo>
                  <a:pt x="163" y="16"/>
                  <a:pt x="166" y="13"/>
                  <a:pt x="166" y="8"/>
                </a:cubicBezTo>
                <a:cubicBezTo>
                  <a:pt x="166" y="0"/>
                  <a:pt x="166" y="0"/>
                  <a:pt x="166" y="0"/>
                </a:cubicBezTo>
                <a:cubicBezTo>
                  <a:pt x="0" y="0"/>
                  <a:pt x="0" y="0"/>
                  <a:pt x="0" y="0"/>
                </a:cubicBezTo>
                <a:lnTo>
                  <a:pt x="0" y="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75" name="Freeform 185"/>
          <p:cNvSpPr/>
          <p:nvPr/>
        </p:nvSpPr>
        <p:spPr bwMode="auto">
          <a:xfrm>
            <a:off x="5922304" y="3269200"/>
            <a:ext cx="406400" cy="157163"/>
          </a:xfrm>
          <a:custGeom>
            <a:avLst/>
            <a:gdLst>
              <a:gd name="T0" fmla="*/ 180 w 180"/>
              <a:gd name="T1" fmla="*/ 24 h 70"/>
              <a:gd name="T2" fmla="*/ 180 w 180"/>
              <a:gd name="T3" fmla="*/ 14 h 70"/>
              <a:gd name="T4" fmla="*/ 140 w 180"/>
              <a:gd name="T5" fmla="*/ 14 h 70"/>
              <a:gd name="T6" fmla="*/ 140 w 180"/>
              <a:gd name="T7" fmla="*/ 10 h 70"/>
              <a:gd name="T8" fmla="*/ 130 w 180"/>
              <a:gd name="T9" fmla="*/ 0 h 70"/>
              <a:gd name="T10" fmla="*/ 75 w 180"/>
              <a:gd name="T11" fmla="*/ 3 h 70"/>
              <a:gd name="T12" fmla="*/ 65 w 180"/>
              <a:gd name="T13" fmla="*/ 14 h 70"/>
              <a:gd name="T14" fmla="*/ 65 w 180"/>
              <a:gd name="T15" fmla="*/ 21 h 70"/>
              <a:gd name="T16" fmla="*/ 60 w 180"/>
              <a:gd name="T17" fmla="*/ 21 h 70"/>
              <a:gd name="T18" fmla="*/ 60 w 180"/>
              <a:gd name="T19" fmla="*/ 30 h 70"/>
              <a:gd name="T20" fmla="*/ 0 w 180"/>
              <a:gd name="T21" fmla="*/ 30 h 70"/>
              <a:gd name="T22" fmla="*/ 0 w 180"/>
              <a:gd name="T23" fmla="*/ 40 h 70"/>
              <a:gd name="T24" fmla="*/ 60 w 180"/>
              <a:gd name="T25" fmla="*/ 40 h 70"/>
              <a:gd name="T26" fmla="*/ 60 w 180"/>
              <a:gd name="T27" fmla="*/ 49 h 70"/>
              <a:gd name="T28" fmla="*/ 65 w 180"/>
              <a:gd name="T29" fmla="*/ 49 h 70"/>
              <a:gd name="T30" fmla="*/ 65 w 180"/>
              <a:gd name="T31" fmla="*/ 56 h 70"/>
              <a:gd name="T32" fmla="*/ 75 w 180"/>
              <a:gd name="T33" fmla="*/ 67 h 70"/>
              <a:gd name="T34" fmla="*/ 130 w 180"/>
              <a:gd name="T35" fmla="*/ 70 h 70"/>
              <a:gd name="T36" fmla="*/ 140 w 180"/>
              <a:gd name="T37" fmla="*/ 60 h 70"/>
              <a:gd name="T38" fmla="*/ 140 w 180"/>
              <a:gd name="T39" fmla="*/ 56 h 70"/>
              <a:gd name="T40" fmla="*/ 180 w 180"/>
              <a:gd name="T41" fmla="*/ 56 h 70"/>
              <a:gd name="T42" fmla="*/ 180 w 180"/>
              <a:gd name="T43" fmla="*/ 46 h 70"/>
              <a:gd name="T44" fmla="*/ 140 w 180"/>
              <a:gd name="T45" fmla="*/ 46 h 70"/>
              <a:gd name="T46" fmla="*/ 140 w 180"/>
              <a:gd name="T47" fmla="*/ 24 h 70"/>
              <a:gd name="T48" fmla="*/ 180 w 180"/>
              <a:gd name="T49" fmla="*/ 2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0" h="70">
                <a:moveTo>
                  <a:pt x="180" y="24"/>
                </a:moveTo>
                <a:cubicBezTo>
                  <a:pt x="180" y="14"/>
                  <a:pt x="180" y="14"/>
                  <a:pt x="180" y="14"/>
                </a:cubicBezTo>
                <a:cubicBezTo>
                  <a:pt x="140" y="14"/>
                  <a:pt x="140" y="14"/>
                  <a:pt x="140" y="14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4"/>
                  <a:pt x="135" y="0"/>
                  <a:pt x="130" y="0"/>
                </a:cubicBezTo>
                <a:cubicBezTo>
                  <a:pt x="75" y="3"/>
                  <a:pt x="75" y="3"/>
                  <a:pt x="75" y="3"/>
                </a:cubicBezTo>
                <a:cubicBezTo>
                  <a:pt x="69" y="3"/>
                  <a:pt x="65" y="8"/>
                  <a:pt x="65" y="14"/>
                </a:cubicBezTo>
                <a:cubicBezTo>
                  <a:pt x="65" y="21"/>
                  <a:pt x="65" y="21"/>
                  <a:pt x="65" y="21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30"/>
                  <a:pt x="60" y="30"/>
                  <a:pt x="6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40"/>
                  <a:pt x="0" y="40"/>
                  <a:pt x="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9"/>
                  <a:pt x="60" y="49"/>
                  <a:pt x="60" y="49"/>
                </a:cubicBezTo>
                <a:cubicBezTo>
                  <a:pt x="65" y="49"/>
                  <a:pt x="65" y="49"/>
                  <a:pt x="65" y="49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62"/>
                  <a:pt x="69" y="67"/>
                  <a:pt x="75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5" y="70"/>
                  <a:pt x="140" y="66"/>
                  <a:pt x="140" y="60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0" y="46"/>
                  <a:pt x="180" y="46"/>
                  <a:pt x="180" y="46"/>
                </a:cubicBezTo>
                <a:cubicBezTo>
                  <a:pt x="140" y="46"/>
                  <a:pt x="140" y="46"/>
                  <a:pt x="140" y="46"/>
                </a:cubicBezTo>
                <a:cubicBezTo>
                  <a:pt x="140" y="24"/>
                  <a:pt x="140" y="24"/>
                  <a:pt x="140" y="24"/>
                </a:cubicBezTo>
                <a:lnTo>
                  <a:pt x="180" y="2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76" name="Freeform 186"/>
          <p:cNvSpPr/>
          <p:nvPr/>
        </p:nvSpPr>
        <p:spPr bwMode="auto">
          <a:xfrm>
            <a:off x="6631918" y="3167597"/>
            <a:ext cx="341312" cy="342900"/>
          </a:xfrm>
          <a:custGeom>
            <a:avLst/>
            <a:gdLst>
              <a:gd name="T0" fmla="*/ 107 w 215"/>
              <a:gd name="T1" fmla="*/ 21 h 216"/>
              <a:gd name="T2" fmla="*/ 119 w 215"/>
              <a:gd name="T3" fmla="*/ 0 h 216"/>
              <a:gd name="T4" fmla="*/ 126 w 215"/>
              <a:gd name="T5" fmla="*/ 23 h 216"/>
              <a:gd name="T6" fmla="*/ 142 w 215"/>
              <a:gd name="T7" fmla="*/ 6 h 216"/>
              <a:gd name="T8" fmla="*/ 143 w 215"/>
              <a:gd name="T9" fmla="*/ 28 h 216"/>
              <a:gd name="T10" fmla="*/ 161 w 215"/>
              <a:gd name="T11" fmla="*/ 14 h 216"/>
              <a:gd name="T12" fmla="*/ 159 w 215"/>
              <a:gd name="T13" fmla="*/ 38 h 216"/>
              <a:gd name="T14" fmla="*/ 180 w 215"/>
              <a:gd name="T15" fmla="*/ 27 h 216"/>
              <a:gd name="T16" fmla="*/ 171 w 215"/>
              <a:gd name="T17" fmla="*/ 50 h 216"/>
              <a:gd name="T18" fmla="*/ 196 w 215"/>
              <a:gd name="T19" fmla="*/ 44 h 216"/>
              <a:gd name="T20" fmla="*/ 183 w 215"/>
              <a:gd name="T21" fmla="*/ 65 h 216"/>
              <a:gd name="T22" fmla="*/ 206 w 215"/>
              <a:gd name="T23" fmla="*/ 64 h 216"/>
              <a:gd name="T24" fmla="*/ 190 w 215"/>
              <a:gd name="T25" fmla="*/ 81 h 216"/>
              <a:gd name="T26" fmla="*/ 213 w 215"/>
              <a:gd name="T27" fmla="*/ 85 h 216"/>
              <a:gd name="T28" fmla="*/ 194 w 215"/>
              <a:gd name="T29" fmla="*/ 99 h 216"/>
              <a:gd name="T30" fmla="*/ 215 w 215"/>
              <a:gd name="T31" fmla="*/ 108 h 216"/>
              <a:gd name="T32" fmla="*/ 194 w 215"/>
              <a:gd name="T33" fmla="*/ 117 h 216"/>
              <a:gd name="T34" fmla="*/ 213 w 215"/>
              <a:gd name="T35" fmla="*/ 131 h 216"/>
              <a:gd name="T36" fmla="*/ 190 w 215"/>
              <a:gd name="T37" fmla="*/ 135 h 216"/>
              <a:gd name="T38" fmla="*/ 206 w 215"/>
              <a:gd name="T39" fmla="*/ 152 h 216"/>
              <a:gd name="T40" fmla="*/ 183 w 215"/>
              <a:gd name="T41" fmla="*/ 151 h 216"/>
              <a:gd name="T42" fmla="*/ 196 w 215"/>
              <a:gd name="T43" fmla="*/ 172 h 216"/>
              <a:gd name="T44" fmla="*/ 171 w 215"/>
              <a:gd name="T45" fmla="*/ 166 h 216"/>
              <a:gd name="T46" fmla="*/ 180 w 215"/>
              <a:gd name="T47" fmla="*/ 189 h 216"/>
              <a:gd name="T48" fmla="*/ 159 w 215"/>
              <a:gd name="T49" fmla="*/ 178 h 216"/>
              <a:gd name="T50" fmla="*/ 161 w 215"/>
              <a:gd name="T51" fmla="*/ 202 h 216"/>
              <a:gd name="T52" fmla="*/ 143 w 215"/>
              <a:gd name="T53" fmla="*/ 188 h 216"/>
              <a:gd name="T54" fmla="*/ 142 w 215"/>
              <a:gd name="T55" fmla="*/ 210 h 216"/>
              <a:gd name="T56" fmla="*/ 126 w 215"/>
              <a:gd name="T57" fmla="*/ 193 h 216"/>
              <a:gd name="T58" fmla="*/ 119 w 215"/>
              <a:gd name="T59" fmla="*/ 216 h 216"/>
              <a:gd name="T60" fmla="*/ 107 w 215"/>
              <a:gd name="T61" fmla="*/ 195 h 216"/>
              <a:gd name="T62" fmla="*/ 96 w 215"/>
              <a:gd name="T63" fmla="*/ 216 h 216"/>
              <a:gd name="T64" fmla="*/ 89 w 215"/>
              <a:gd name="T65" fmla="*/ 193 h 216"/>
              <a:gd name="T66" fmla="*/ 75 w 215"/>
              <a:gd name="T67" fmla="*/ 210 h 216"/>
              <a:gd name="T68" fmla="*/ 72 w 215"/>
              <a:gd name="T69" fmla="*/ 188 h 216"/>
              <a:gd name="T70" fmla="*/ 54 w 215"/>
              <a:gd name="T71" fmla="*/ 202 h 216"/>
              <a:gd name="T72" fmla="*/ 56 w 215"/>
              <a:gd name="T73" fmla="*/ 178 h 216"/>
              <a:gd name="T74" fmla="*/ 35 w 215"/>
              <a:gd name="T75" fmla="*/ 189 h 216"/>
              <a:gd name="T76" fmla="*/ 44 w 215"/>
              <a:gd name="T77" fmla="*/ 166 h 216"/>
              <a:gd name="T78" fmla="*/ 19 w 215"/>
              <a:gd name="T79" fmla="*/ 172 h 216"/>
              <a:gd name="T80" fmla="*/ 32 w 215"/>
              <a:gd name="T81" fmla="*/ 151 h 216"/>
              <a:gd name="T82" fmla="*/ 9 w 215"/>
              <a:gd name="T83" fmla="*/ 152 h 216"/>
              <a:gd name="T84" fmla="*/ 25 w 215"/>
              <a:gd name="T85" fmla="*/ 135 h 216"/>
              <a:gd name="T86" fmla="*/ 2 w 215"/>
              <a:gd name="T87" fmla="*/ 131 h 216"/>
              <a:gd name="T88" fmla="*/ 21 w 215"/>
              <a:gd name="T89" fmla="*/ 117 h 216"/>
              <a:gd name="T90" fmla="*/ 0 w 215"/>
              <a:gd name="T91" fmla="*/ 108 h 216"/>
              <a:gd name="T92" fmla="*/ 21 w 215"/>
              <a:gd name="T93" fmla="*/ 99 h 216"/>
              <a:gd name="T94" fmla="*/ 2 w 215"/>
              <a:gd name="T95" fmla="*/ 85 h 216"/>
              <a:gd name="T96" fmla="*/ 25 w 215"/>
              <a:gd name="T97" fmla="*/ 81 h 216"/>
              <a:gd name="T98" fmla="*/ 9 w 215"/>
              <a:gd name="T99" fmla="*/ 64 h 216"/>
              <a:gd name="T100" fmla="*/ 32 w 215"/>
              <a:gd name="T101" fmla="*/ 65 h 216"/>
              <a:gd name="T102" fmla="*/ 19 w 215"/>
              <a:gd name="T103" fmla="*/ 44 h 216"/>
              <a:gd name="T104" fmla="*/ 44 w 215"/>
              <a:gd name="T105" fmla="*/ 50 h 216"/>
              <a:gd name="T106" fmla="*/ 35 w 215"/>
              <a:gd name="T107" fmla="*/ 27 h 216"/>
              <a:gd name="T108" fmla="*/ 56 w 215"/>
              <a:gd name="T109" fmla="*/ 38 h 216"/>
              <a:gd name="T110" fmla="*/ 54 w 215"/>
              <a:gd name="T111" fmla="*/ 14 h 216"/>
              <a:gd name="T112" fmla="*/ 72 w 215"/>
              <a:gd name="T113" fmla="*/ 28 h 216"/>
              <a:gd name="T114" fmla="*/ 75 w 215"/>
              <a:gd name="T115" fmla="*/ 6 h 216"/>
              <a:gd name="T116" fmla="*/ 89 w 215"/>
              <a:gd name="T117" fmla="*/ 23 h 216"/>
              <a:gd name="T118" fmla="*/ 96 w 215"/>
              <a:gd name="T119" fmla="*/ 0 h 216"/>
              <a:gd name="T120" fmla="*/ 107 w 215"/>
              <a:gd name="T121" fmla="*/ 2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5" h="216">
                <a:moveTo>
                  <a:pt x="107" y="21"/>
                </a:moveTo>
                <a:lnTo>
                  <a:pt x="119" y="0"/>
                </a:lnTo>
                <a:lnTo>
                  <a:pt x="126" y="23"/>
                </a:lnTo>
                <a:lnTo>
                  <a:pt x="142" y="6"/>
                </a:lnTo>
                <a:lnTo>
                  <a:pt x="143" y="28"/>
                </a:lnTo>
                <a:lnTo>
                  <a:pt x="161" y="14"/>
                </a:lnTo>
                <a:lnTo>
                  <a:pt x="159" y="38"/>
                </a:lnTo>
                <a:lnTo>
                  <a:pt x="180" y="27"/>
                </a:lnTo>
                <a:lnTo>
                  <a:pt x="171" y="50"/>
                </a:lnTo>
                <a:lnTo>
                  <a:pt x="196" y="44"/>
                </a:lnTo>
                <a:lnTo>
                  <a:pt x="183" y="65"/>
                </a:lnTo>
                <a:lnTo>
                  <a:pt x="206" y="64"/>
                </a:lnTo>
                <a:lnTo>
                  <a:pt x="190" y="81"/>
                </a:lnTo>
                <a:lnTo>
                  <a:pt x="213" y="85"/>
                </a:lnTo>
                <a:lnTo>
                  <a:pt x="194" y="99"/>
                </a:lnTo>
                <a:lnTo>
                  <a:pt x="215" y="108"/>
                </a:lnTo>
                <a:lnTo>
                  <a:pt x="194" y="117"/>
                </a:lnTo>
                <a:lnTo>
                  <a:pt x="213" y="131"/>
                </a:lnTo>
                <a:lnTo>
                  <a:pt x="190" y="135"/>
                </a:lnTo>
                <a:lnTo>
                  <a:pt x="206" y="152"/>
                </a:lnTo>
                <a:lnTo>
                  <a:pt x="183" y="151"/>
                </a:lnTo>
                <a:lnTo>
                  <a:pt x="196" y="172"/>
                </a:lnTo>
                <a:lnTo>
                  <a:pt x="171" y="166"/>
                </a:lnTo>
                <a:lnTo>
                  <a:pt x="180" y="189"/>
                </a:lnTo>
                <a:lnTo>
                  <a:pt x="159" y="178"/>
                </a:lnTo>
                <a:lnTo>
                  <a:pt x="161" y="202"/>
                </a:lnTo>
                <a:lnTo>
                  <a:pt x="143" y="188"/>
                </a:lnTo>
                <a:lnTo>
                  <a:pt x="142" y="210"/>
                </a:lnTo>
                <a:lnTo>
                  <a:pt x="126" y="193"/>
                </a:lnTo>
                <a:lnTo>
                  <a:pt x="119" y="216"/>
                </a:lnTo>
                <a:lnTo>
                  <a:pt x="107" y="195"/>
                </a:lnTo>
                <a:lnTo>
                  <a:pt x="96" y="216"/>
                </a:lnTo>
                <a:lnTo>
                  <a:pt x="89" y="193"/>
                </a:lnTo>
                <a:lnTo>
                  <a:pt x="75" y="210"/>
                </a:lnTo>
                <a:lnTo>
                  <a:pt x="72" y="188"/>
                </a:lnTo>
                <a:lnTo>
                  <a:pt x="54" y="202"/>
                </a:lnTo>
                <a:lnTo>
                  <a:pt x="56" y="178"/>
                </a:lnTo>
                <a:lnTo>
                  <a:pt x="35" y="189"/>
                </a:lnTo>
                <a:lnTo>
                  <a:pt x="44" y="166"/>
                </a:lnTo>
                <a:lnTo>
                  <a:pt x="19" y="172"/>
                </a:lnTo>
                <a:lnTo>
                  <a:pt x="32" y="151"/>
                </a:lnTo>
                <a:lnTo>
                  <a:pt x="9" y="152"/>
                </a:lnTo>
                <a:lnTo>
                  <a:pt x="25" y="135"/>
                </a:lnTo>
                <a:lnTo>
                  <a:pt x="2" y="131"/>
                </a:lnTo>
                <a:lnTo>
                  <a:pt x="21" y="117"/>
                </a:lnTo>
                <a:lnTo>
                  <a:pt x="0" y="108"/>
                </a:lnTo>
                <a:lnTo>
                  <a:pt x="21" y="99"/>
                </a:lnTo>
                <a:lnTo>
                  <a:pt x="2" y="85"/>
                </a:lnTo>
                <a:lnTo>
                  <a:pt x="25" y="81"/>
                </a:lnTo>
                <a:lnTo>
                  <a:pt x="9" y="64"/>
                </a:lnTo>
                <a:lnTo>
                  <a:pt x="32" y="65"/>
                </a:lnTo>
                <a:lnTo>
                  <a:pt x="19" y="44"/>
                </a:lnTo>
                <a:lnTo>
                  <a:pt x="44" y="50"/>
                </a:lnTo>
                <a:lnTo>
                  <a:pt x="35" y="27"/>
                </a:lnTo>
                <a:lnTo>
                  <a:pt x="56" y="38"/>
                </a:lnTo>
                <a:lnTo>
                  <a:pt x="54" y="14"/>
                </a:lnTo>
                <a:lnTo>
                  <a:pt x="72" y="28"/>
                </a:lnTo>
                <a:lnTo>
                  <a:pt x="75" y="6"/>
                </a:lnTo>
                <a:lnTo>
                  <a:pt x="89" y="23"/>
                </a:lnTo>
                <a:lnTo>
                  <a:pt x="96" y="0"/>
                </a:lnTo>
                <a:lnTo>
                  <a:pt x="107" y="21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77" name="Freeform 187"/>
          <p:cNvSpPr>
            <a:spLocks noEditPoints="1"/>
          </p:cNvSpPr>
          <p:nvPr/>
        </p:nvSpPr>
        <p:spPr bwMode="auto">
          <a:xfrm>
            <a:off x="7411380" y="3262850"/>
            <a:ext cx="100012" cy="187325"/>
          </a:xfrm>
          <a:custGeom>
            <a:avLst/>
            <a:gdLst>
              <a:gd name="T0" fmla="*/ 0 w 44"/>
              <a:gd name="T1" fmla="*/ 83 h 83"/>
              <a:gd name="T2" fmla="*/ 44 w 44"/>
              <a:gd name="T3" fmla="*/ 83 h 83"/>
              <a:gd name="T4" fmla="*/ 44 w 44"/>
              <a:gd name="T5" fmla="*/ 0 h 83"/>
              <a:gd name="T6" fmla="*/ 0 w 44"/>
              <a:gd name="T7" fmla="*/ 0 h 83"/>
              <a:gd name="T8" fmla="*/ 0 w 44"/>
              <a:gd name="T9" fmla="*/ 83 h 83"/>
              <a:gd name="T10" fmla="*/ 29 w 44"/>
              <a:gd name="T11" fmla="*/ 3 h 83"/>
              <a:gd name="T12" fmla="*/ 39 w 44"/>
              <a:gd name="T13" fmla="*/ 3 h 83"/>
              <a:gd name="T14" fmla="*/ 39 w 44"/>
              <a:gd name="T15" fmla="*/ 80 h 83"/>
              <a:gd name="T16" fmla="*/ 29 w 44"/>
              <a:gd name="T17" fmla="*/ 80 h 83"/>
              <a:gd name="T18" fmla="*/ 29 w 44"/>
              <a:gd name="T19" fmla="*/ 3 h 83"/>
              <a:gd name="T20" fmla="*/ 7 w 44"/>
              <a:gd name="T21" fmla="*/ 3 h 83"/>
              <a:gd name="T22" fmla="*/ 15 w 44"/>
              <a:gd name="T23" fmla="*/ 3 h 83"/>
              <a:gd name="T24" fmla="*/ 15 w 44"/>
              <a:gd name="T25" fmla="*/ 80 h 83"/>
              <a:gd name="T26" fmla="*/ 7 w 44"/>
              <a:gd name="T27" fmla="*/ 80 h 83"/>
              <a:gd name="T28" fmla="*/ 7 w 44"/>
              <a:gd name="T29" fmla="*/ 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" h="83">
                <a:moveTo>
                  <a:pt x="0" y="83"/>
                </a:moveTo>
                <a:cubicBezTo>
                  <a:pt x="44" y="83"/>
                  <a:pt x="44" y="83"/>
                  <a:pt x="44" y="83"/>
                </a:cubicBezTo>
                <a:cubicBezTo>
                  <a:pt x="44" y="0"/>
                  <a:pt x="44" y="0"/>
                  <a:pt x="44" y="0"/>
                </a:cubicBezTo>
                <a:cubicBezTo>
                  <a:pt x="0" y="0"/>
                  <a:pt x="0" y="0"/>
                  <a:pt x="0" y="0"/>
                </a:cubicBezTo>
                <a:lnTo>
                  <a:pt x="0" y="83"/>
                </a:lnTo>
                <a:close/>
                <a:moveTo>
                  <a:pt x="29" y="3"/>
                </a:moveTo>
                <a:cubicBezTo>
                  <a:pt x="33" y="3"/>
                  <a:pt x="37" y="3"/>
                  <a:pt x="39" y="3"/>
                </a:cubicBezTo>
                <a:cubicBezTo>
                  <a:pt x="39" y="80"/>
                  <a:pt x="39" y="80"/>
                  <a:pt x="39" y="80"/>
                </a:cubicBezTo>
                <a:cubicBezTo>
                  <a:pt x="37" y="80"/>
                  <a:pt x="33" y="80"/>
                  <a:pt x="29" y="80"/>
                </a:cubicBezTo>
                <a:lnTo>
                  <a:pt x="29" y="3"/>
                </a:lnTo>
                <a:close/>
                <a:moveTo>
                  <a:pt x="7" y="3"/>
                </a:moveTo>
                <a:cubicBezTo>
                  <a:pt x="9" y="3"/>
                  <a:pt x="12" y="3"/>
                  <a:pt x="15" y="3"/>
                </a:cubicBezTo>
                <a:cubicBezTo>
                  <a:pt x="15" y="80"/>
                  <a:pt x="15" y="80"/>
                  <a:pt x="15" y="80"/>
                </a:cubicBezTo>
                <a:cubicBezTo>
                  <a:pt x="12" y="80"/>
                  <a:pt x="9" y="80"/>
                  <a:pt x="7" y="80"/>
                </a:cubicBezTo>
                <a:lnTo>
                  <a:pt x="7" y="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78" name="Rectangle 188"/>
          <p:cNvSpPr>
            <a:spLocks noChangeArrowheads="1"/>
          </p:cNvSpPr>
          <p:nvPr/>
        </p:nvSpPr>
        <p:spPr bwMode="auto">
          <a:xfrm>
            <a:off x="7411380" y="3454938"/>
            <a:ext cx="100012" cy="2222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79" name="Freeform 189"/>
          <p:cNvSpPr/>
          <p:nvPr/>
        </p:nvSpPr>
        <p:spPr bwMode="auto">
          <a:xfrm>
            <a:off x="7449477" y="3166013"/>
            <a:ext cx="30162" cy="28575"/>
          </a:xfrm>
          <a:custGeom>
            <a:avLst/>
            <a:gdLst>
              <a:gd name="T0" fmla="*/ 10 w 19"/>
              <a:gd name="T1" fmla="*/ 0 h 18"/>
              <a:gd name="T2" fmla="*/ 0 w 19"/>
              <a:gd name="T3" fmla="*/ 18 h 18"/>
              <a:gd name="T4" fmla="*/ 19 w 19"/>
              <a:gd name="T5" fmla="*/ 18 h 18"/>
              <a:gd name="T6" fmla="*/ 10 w 19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18">
                <a:moveTo>
                  <a:pt x="10" y="0"/>
                </a:moveTo>
                <a:lnTo>
                  <a:pt x="0" y="18"/>
                </a:lnTo>
                <a:lnTo>
                  <a:pt x="19" y="18"/>
                </a:lnTo>
                <a:lnTo>
                  <a:pt x="1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80" name="Freeform 190"/>
          <p:cNvSpPr>
            <a:spLocks noEditPoints="1"/>
          </p:cNvSpPr>
          <p:nvPr/>
        </p:nvSpPr>
        <p:spPr bwMode="auto">
          <a:xfrm>
            <a:off x="7412965" y="3200935"/>
            <a:ext cx="95250" cy="57150"/>
          </a:xfrm>
          <a:custGeom>
            <a:avLst/>
            <a:gdLst>
              <a:gd name="T0" fmla="*/ 31 w 42"/>
              <a:gd name="T1" fmla="*/ 0 h 25"/>
              <a:gd name="T2" fmla="*/ 14 w 42"/>
              <a:gd name="T3" fmla="*/ 0 h 25"/>
              <a:gd name="T4" fmla="*/ 0 w 42"/>
              <a:gd name="T5" fmla="*/ 25 h 25"/>
              <a:gd name="T6" fmla="*/ 42 w 42"/>
              <a:gd name="T7" fmla="*/ 25 h 25"/>
              <a:gd name="T8" fmla="*/ 31 w 42"/>
              <a:gd name="T9" fmla="*/ 0 h 25"/>
              <a:gd name="T10" fmla="*/ 16 w 42"/>
              <a:gd name="T11" fmla="*/ 4 h 25"/>
              <a:gd name="T12" fmla="*/ 28 w 42"/>
              <a:gd name="T13" fmla="*/ 4 h 25"/>
              <a:gd name="T14" fmla="*/ 35 w 42"/>
              <a:gd name="T15" fmla="*/ 21 h 25"/>
              <a:gd name="T16" fmla="*/ 7 w 42"/>
              <a:gd name="T17" fmla="*/ 21 h 25"/>
              <a:gd name="T18" fmla="*/ 16 w 42"/>
              <a:gd name="T19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" h="25">
                <a:moveTo>
                  <a:pt x="31" y="0"/>
                </a:moveTo>
                <a:cubicBezTo>
                  <a:pt x="14" y="0"/>
                  <a:pt x="14" y="0"/>
                  <a:pt x="14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42" y="25"/>
                  <a:pt x="42" y="25"/>
                  <a:pt x="42" y="25"/>
                </a:cubicBezTo>
                <a:lnTo>
                  <a:pt x="31" y="0"/>
                </a:lnTo>
                <a:close/>
                <a:moveTo>
                  <a:pt x="16" y="4"/>
                </a:moveTo>
                <a:cubicBezTo>
                  <a:pt x="19" y="4"/>
                  <a:pt x="25" y="4"/>
                  <a:pt x="28" y="4"/>
                </a:cubicBezTo>
                <a:cubicBezTo>
                  <a:pt x="29" y="7"/>
                  <a:pt x="33" y="15"/>
                  <a:pt x="35" y="21"/>
                </a:cubicBezTo>
                <a:cubicBezTo>
                  <a:pt x="28" y="21"/>
                  <a:pt x="15" y="21"/>
                  <a:pt x="7" y="21"/>
                </a:cubicBezTo>
                <a:cubicBezTo>
                  <a:pt x="11" y="15"/>
                  <a:pt x="15" y="7"/>
                  <a:pt x="16" y="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81" name="Freeform 191"/>
          <p:cNvSpPr/>
          <p:nvPr/>
        </p:nvSpPr>
        <p:spPr bwMode="auto">
          <a:xfrm>
            <a:off x="7946368" y="3199348"/>
            <a:ext cx="71437" cy="52388"/>
          </a:xfrm>
          <a:custGeom>
            <a:avLst/>
            <a:gdLst>
              <a:gd name="T0" fmla="*/ 14 w 32"/>
              <a:gd name="T1" fmla="*/ 23 h 23"/>
              <a:gd name="T2" fmla="*/ 17 w 32"/>
              <a:gd name="T3" fmla="*/ 11 h 23"/>
              <a:gd name="T4" fmla="*/ 19 w 32"/>
              <a:gd name="T5" fmla="*/ 22 h 23"/>
              <a:gd name="T6" fmla="*/ 17 w 32"/>
              <a:gd name="T7" fmla="*/ 0 h 23"/>
              <a:gd name="T8" fmla="*/ 14 w 32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3">
                <a:moveTo>
                  <a:pt x="14" y="23"/>
                </a:moveTo>
                <a:cubicBezTo>
                  <a:pt x="14" y="23"/>
                  <a:pt x="10" y="17"/>
                  <a:pt x="17" y="11"/>
                </a:cubicBezTo>
                <a:cubicBezTo>
                  <a:pt x="17" y="11"/>
                  <a:pt x="23" y="15"/>
                  <a:pt x="19" y="22"/>
                </a:cubicBezTo>
                <a:cubicBezTo>
                  <a:pt x="19" y="22"/>
                  <a:pt x="32" y="13"/>
                  <a:pt x="17" y="0"/>
                </a:cubicBezTo>
                <a:cubicBezTo>
                  <a:pt x="17" y="0"/>
                  <a:pt x="0" y="11"/>
                  <a:pt x="14" y="2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82" name="Freeform 192"/>
          <p:cNvSpPr/>
          <p:nvPr/>
        </p:nvSpPr>
        <p:spPr bwMode="auto">
          <a:xfrm>
            <a:off x="7963827" y="3275547"/>
            <a:ext cx="38100" cy="57150"/>
          </a:xfrm>
          <a:custGeom>
            <a:avLst/>
            <a:gdLst>
              <a:gd name="T0" fmla="*/ 10 w 17"/>
              <a:gd name="T1" fmla="*/ 4 h 25"/>
              <a:gd name="T2" fmla="*/ 10 w 17"/>
              <a:gd name="T3" fmla="*/ 3 h 25"/>
              <a:gd name="T4" fmla="*/ 9 w 17"/>
              <a:gd name="T5" fmla="*/ 0 h 25"/>
              <a:gd name="T6" fmla="*/ 6 w 17"/>
              <a:gd name="T7" fmla="*/ 2 h 25"/>
              <a:gd name="T8" fmla="*/ 2 w 17"/>
              <a:gd name="T9" fmla="*/ 4 h 25"/>
              <a:gd name="T10" fmla="*/ 0 w 17"/>
              <a:gd name="T11" fmla="*/ 2 h 25"/>
              <a:gd name="T12" fmla="*/ 0 w 17"/>
              <a:gd name="T13" fmla="*/ 24 h 25"/>
              <a:gd name="T14" fmla="*/ 1 w 17"/>
              <a:gd name="T15" fmla="*/ 25 h 25"/>
              <a:gd name="T16" fmla="*/ 16 w 17"/>
              <a:gd name="T17" fmla="*/ 25 h 25"/>
              <a:gd name="T18" fmla="*/ 17 w 17"/>
              <a:gd name="T19" fmla="*/ 24 h 25"/>
              <a:gd name="T20" fmla="*/ 17 w 17"/>
              <a:gd name="T21" fmla="*/ 12 h 25"/>
              <a:gd name="T22" fmla="*/ 16 w 17"/>
              <a:gd name="T23" fmla="*/ 12 h 25"/>
              <a:gd name="T24" fmla="*/ 10 w 17"/>
              <a:gd name="T25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" h="25">
                <a:moveTo>
                  <a:pt x="10" y="4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9" y="0"/>
                  <a:pt x="9" y="0"/>
                </a:cubicBezTo>
                <a:cubicBezTo>
                  <a:pt x="9" y="0"/>
                  <a:pt x="8" y="0"/>
                  <a:pt x="6" y="2"/>
                </a:cubicBezTo>
                <a:cubicBezTo>
                  <a:pt x="5" y="4"/>
                  <a:pt x="3" y="4"/>
                  <a:pt x="2" y="4"/>
                </a:cubicBezTo>
                <a:cubicBezTo>
                  <a:pt x="1" y="3"/>
                  <a:pt x="1" y="3"/>
                  <a:pt x="0" y="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1" y="25"/>
                  <a:pt x="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7" y="25"/>
                  <a:pt x="17" y="24"/>
                  <a:pt x="17" y="24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6" y="12"/>
                  <a:pt x="16" y="12"/>
                </a:cubicBezTo>
                <a:cubicBezTo>
                  <a:pt x="13" y="12"/>
                  <a:pt x="10" y="6"/>
                  <a:pt x="10" y="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83" name="Freeform 193"/>
          <p:cNvSpPr/>
          <p:nvPr/>
        </p:nvSpPr>
        <p:spPr bwMode="auto">
          <a:xfrm>
            <a:off x="7963827" y="3253324"/>
            <a:ext cx="38100" cy="44450"/>
          </a:xfrm>
          <a:custGeom>
            <a:avLst/>
            <a:gdLst>
              <a:gd name="T0" fmla="*/ 3 w 17"/>
              <a:gd name="T1" fmla="*/ 12 h 20"/>
              <a:gd name="T2" fmla="*/ 4 w 17"/>
              <a:gd name="T3" fmla="*/ 11 h 20"/>
              <a:gd name="T4" fmla="*/ 9 w 17"/>
              <a:gd name="T5" fmla="*/ 8 h 20"/>
              <a:gd name="T6" fmla="*/ 12 w 17"/>
              <a:gd name="T7" fmla="*/ 13 h 20"/>
              <a:gd name="T8" fmla="*/ 12 w 17"/>
              <a:gd name="T9" fmla="*/ 14 h 20"/>
              <a:gd name="T10" fmla="*/ 16 w 17"/>
              <a:gd name="T11" fmla="*/ 20 h 20"/>
              <a:gd name="T12" fmla="*/ 17 w 17"/>
              <a:gd name="T13" fmla="*/ 19 h 20"/>
              <a:gd name="T14" fmla="*/ 17 w 17"/>
              <a:gd name="T15" fmla="*/ 1 h 20"/>
              <a:gd name="T16" fmla="*/ 16 w 17"/>
              <a:gd name="T17" fmla="*/ 0 h 20"/>
              <a:gd name="T18" fmla="*/ 1 w 17"/>
              <a:gd name="T19" fmla="*/ 0 h 20"/>
              <a:gd name="T20" fmla="*/ 0 w 17"/>
              <a:gd name="T21" fmla="*/ 1 h 20"/>
              <a:gd name="T22" fmla="*/ 0 w 17"/>
              <a:gd name="T23" fmla="*/ 3 h 20"/>
              <a:gd name="T24" fmla="*/ 0 w 17"/>
              <a:gd name="T25" fmla="*/ 3 h 20"/>
              <a:gd name="T26" fmla="*/ 3 w 17"/>
              <a:gd name="T27" fmla="*/ 1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" h="20">
                <a:moveTo>
                  <a:pt x="3" y="12"/>
                </a:moveTo>
                <a:cubicBezTo>
                  <a:pt x="3" y="12"/>
                  <a:pt x="4" y="12"/>
                  <a:pt x="4" y="11"/>
                </a:cubicBezTo>
                <a:cubicBezTo>
                  <a:pt x="6" y="9"/>
                  <a:pt x="8" y="8"/>
                  <a:pt x="9" y="8"/>
                </a:cubicBezTo>
                <a:cubicBezTo>
                  <a:pt x="11" y="9"/>
                  <a:pt x="11" y="11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6"/>
                  <a:pt x="15" y="20"/>
                  <a:pt x="16" y="20"/>
                </a:cubicBezTo>
                <a:cubicBezTo>
                  <a:pt x="16" y="20"/>
                  <a:pt x="17" y="20"/>
                  <a:pt x="17" y="19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7" y="0"/>
                  <a:pt x="1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7"/>
                  <a:pt x="2" y="11"/>
                  <a:pt x="3" y="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84" name="Freeform 194"/>
          <p:cNvSpPr/>
          <p:nvPr/>
        </p:nvSpPr>
        <p:spPr bwMode="auto">
          <a:xfrm>
            <a:off x="8052730" y="3199348"/>
            <a:ext cx="71437" cy="52388"/>
          </a:xfrm>
          <a:custGeom>
            <a:avLst/>
            <a:gdLst>
              <a:gd name="T0" fmla="*/ 14 w 32"/>
              <a:gd name="T1" fmla="*/ 23 h 23"/>
              <a:gd name="T2" fmla="*/ 16 w 32"/>
              <a:gd name="T3" fmla="*/ 11 h 23"/>
              <a:gd name="T4" fmla="*/ 19 w 32"/>
              <a:gd name="T5" fmla="*/ 22 h 23"/>
              <a:gd name="T6" fmla="*/ 16 w 32"/>
              <a:gd name="T7" fmla="*/ 0 h 23"/>
              <a:gd name="T8" fmla="*/ 14 w 32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3">
                <a:moveTo>
                  <a:pt x="14" y="23"/>
                </a:moveTo>
                <a:cubicBezTo>
                  <a:pt x="14" y="23"/>
                  <a:pt x="10" y="17"/>
                  <a:pt x="16" y="11"/>
                </a:cubicBezTo>
                <a:cubicBezTo>
                  <a:pt x="16" y="11"/>
                  <a:pt x="23" y="15"/>
                  <a:pt x="19" y="22"/>
                </a:cubicBezTo>
                <a:cubicBezTo>
                  <a:pt x="19" y="22"/>
                  <a:pt x="32" y="13"/>
                  <a:pt x="16" y="0"/>
                </a:cubicBezTo>
                <a:cubicBezTo>
                  <a:pt x="16" y="0"/>
                  <a:pt x="0" y="11"/>
                  <a:pt x="14" y="2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85" name="Freeform 195"/>
          <p:cNvSpPr/>
          <p:nvPr/>
        </p:nvSpPr>
        <p:spPr bwMode="auto">
          <a:xfrm>
            <a:off x="8070193" y="3275547"/>
            <a:ext cx="36512" cy="57150"/>
          </a:xfrm>
          <a:custGeom>
            <a:avLst/>
            <a:gdLst>
              <a:gd name="T0" fmla="*/ 9 w 16"/>
              <a:gd name="T1" fmla="*/ 4 h 25"/>
              <a:gd name="T2" fmla="*/ 9 w 16"/>
              <a:gd name="T3" fmla="*/ 3 h 25"/>
              <a:gd name="T4" fmla="*/ 8 w 16"/>
              <a:gd name="T5" fmla="*/ 0 h 25"/>
              <a:gd name="T6" fmla="*/ 5 w 16"/>
              <a:gd name="T7" fmla="*/ 2 h 25"/>
              <a:gd name="T8" fmla="*/ 2 w 16"/>
              <a:gd name="T9" fmla="*/ 4 h 25"/>
              <a:gd name="T10" fmla="*/ 0 w 16"/>
              <a:gd name="T11" fmla="*/ 2 h 25"/>
              <a:gd name="T12" fmla="*/ 0 w 16"/>
              <a:gd name="T13" fmla="*/ 24 h 25"/>
              <a:gd name="T14" fmla="*/ 1 w 16"/>
              <a:gd name="T15" fmla="*/ 25 h 25"/>
              <a:gd name="T16" fmla="*/ 15 w 16"/>
              <a:gd name="T17" fmla="*/ 25 h 25"/>
              <a:gd name="T18" fmla="*/ 16 w 16"/>
              <a:gd name="T19" fmla="*/ 24 h 25"/>
              <a:gd name="T20" fmla="*/ 16 w 16"/>
              <a:gd name="T21" fmla="*/ 12 h 25"/>
              <a:gd name="T22" fmla="*/ 15 w 16"/>
              <a:gd name="T23" fmla="*/ 12 h 25"/>
              <a:gd name="T24" fmla="*/ 9 w 16"/>
              <a:gd name="T25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" h="25">
                <a:moveTo>
                  <a:pt x="9" y="4"/>
                </a:move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0"/>
                  <a:pt x="8" y="0"/>
                </a:cubicBezTo>
                <a:cubicBezTo>
                  <a:pt x="8" y="0"/>
                  <a:pt x="7" y="0"/>
                  <a:pt x="5" y="2"/>
                </a:cubicBezTo>
                <a:cubicBezTo>
                  <a:pt x="4" y="4"/>
                  <a:pt x="3" y="4"/>
                  <a:pt x="2" y="4"/>
                </a:cubicBezTo>
                <a:cubicBezTo>
                  <a:pt x="1" y="3"/>
                  <a:pt x="0" y="3"/>
                  <a:pt x="0" y="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5"/>
                  <a:pt x="1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5"/>
                  <a:pt x="16" y="24"/>
                  <a:pt x="16" y="24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5" y="12"/>
                </a:cubicBezTo>
                <a:cubicBezTo>
                  <a:pt x="12" y="12"/>
                  <a:pt x="10" y="6"/>
                  <a:pt x="9" y="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86" name="Freeform 196"/>
          <p:cNvSpPr/>
          <p:nvPr/>
        </p:nvSpPr>
        <p:spPr bwMode="auto">
          <a:xfrm>
            <a:off x="8070193" y="3253324"/>
            <a:ext cx="36512" cy="44450"/>
          </a:xfrm>
          <a:custGeom>
            <a:avLst/>
            <a:gdLst>
              <a:gd name="T0" fmla="*/ 2 w 16"/>
              <a:gd name="T1" fmla="*/ 12 h 20"/>
              <a:gd name="T2" fmla="*/ 4 w 16"/>
              <a:gd name="T3" fmla="*/ 11 h 20"/>
              <a:gd name="T4" fmla="*/ 9 w 16"/>
              <a:gd name="T5" fmla="*/ 8 h 20"/>
              <a:gd name="T6" fmla="*/ 11 w 16"/>
              <a:gd name="T7" fmla="*/ 13 h 20"/>
              <a:gd name="T8" fmla="*/ 11 w 16"/>
              <a:gd name="T9" fmla="*/ 14 h 20"/>
              <a:gd name="T10" fmla="*/ 15 w 16"/>
              <a:gd name="T11" fmla="*/ 20 h 20"/>
              <a:gd name="T12" fmla="*/ 16 w 16"/>
              <a:gd name="T13" fmla="*/ 19 h 20"/>
              <a:gd name="T14" fmla="*/ 16 w 16"/>
              <a:gd name="T15" fmla="*/ 1 h 20"/>
              <a:gd name="T16" fmla="*/ 15 w 16"/>
              <a:gd name="T17" fmla="*/ 0 h 20"/>
              <a:gd name="T18" fmla="*/ 1 w 16"/>
              <a:gd name="T19" fmla="*/ 0 h 20"/>
              <a:gd name="T20" fmla="*/ 0 w 16"/>
              <a:gd name="T21" fmla="*/ 1 h 20"/>
              <a:gd name="T22" fmla="*/ 0 w 16"/>
              <a:gd name="T23" fmla="*/ 3 h 20"/>
              <a:gd name="T24" fmla="*/ 0 w 16"/>
              <a:gd name="T25" fmla="*/ 3 h 20"/>
              <a:gd name="T26" fmla="*/ 2 w 16"/>
              <a:gd name="T27" fmla="*/ 1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" h="20">
                <a:moveTo>
                  <a:pt x="2" y="12"/>
                </a:moveTo>
                <a:cubicBezTo>
                  <a:pt x="3" y="12"/>
                  <a:pt x="3" y="12"/>
                  <a:pt x="4" y="11"/>
                </a:cubicBezTo>
                <a:cubicBezTo>
                  <a:pt x="6" y="9"/>
                  <a:pt x="7" y="8"/>
                  <a:pt x="9" y="8"/>
                </a:cubicBezTo>
                <a:cubicBezTo>
                  <a:pt x="10" y="9"/>
                  <a:pt x="11" y="11"/>
                  <a:pt x="11" y="13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6"/>
                  <a:pt x="14" y="20"/>
                  <a:pt x="15" y="20"/>
                </a:cubicBezTo>
                <a:cubicBezTo>
                  <a:pt x="16" y="20"/>
                  <a:pt x="16" y="20"/>
                  <a:pt x="16" y="19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5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7"/>
                  <a:pt x="1" y="11"/>
                  <a:pt x="2" y="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87" name="Freeform 197"/>
          <p:cNvSpPr/>
          <p:nvPr/>
        </p:nvSpPr>
        <p:spPr bwMode="auto">
          <a:xfrm>
            <a:off x="8151155" y="3199348"/>
            <a:ext cx="73025" cy="52388"/>
          </a:xfrm>
          <a:custGeom>
            <a:avLst/>
            <a:gdLst>
              <a:gd name="T0" fmla="*/ 14 w 32"/>
              <a:gd name="T1" fmla="*/ 23 h 23"/>
              <a:gd name="T2" fmla="*/ 17 w 32"/>
              <a:gd name="T3" fmla="*/ 11 h 23"/>
              <a:gd name="T4" fmla="*/ 19 w 32"/>
              <a:gd name="T5" fmla="*/ 22 h 23"/>
              <a:gd name="T6" fmla="*/ 17 w 32"/>
              <a:gd name="T7" fmla="*/ 0 h 23"/>
              <a:gd name="T8" fmla="*/ 14 w 32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3">
                <a:moveTo>
                  <a:pt x="14" y="23"/>
                </a:moveTo>
                <a:cubicBezTo>
                  <a:pt x="14" y="23"/>
                  <a:pt x="10" y="17"/>
                  <a:pt x="17" y="11"/>
                </a:cubicBezTo>
                <a:cubicBezTo>
                  <a:pt x="17" y="11"/>
                  <a:pt x="24" y="15"/>
                  <a:pt x="19" y="22"/>
                </a:cubicBezTo>
                <a:cubicBezTo>
                  <a:pt x="19" y="22"/>
                  <a:pt x="32" y="13"/>
                  <a:pt x="17" y="0"/>
                </a:cubicBezTo>
                <a:cubicBezTo>
                  <a:pt x="17" y="0"/>
                  <a:pt x="0" y="11"/>
                  <a:pt x="14" y="2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88" name="Freeform 198"/>
          <p:cNvSpPr/>
          <p:nvPr/>
        </p:nvSpPr>
        <p:spPr bwMode="auto">
          <a:xfrm>
            <a:off x="8168618" y="3275547"/>
            <a:ext cx="39687" cy="57150"/>
          </a:xfrm>
          <a:custGeom>
            <a:avLst/>
            <a:gdLst>
              <a:gd name="T0" fmla="*/ 10 w 17"/>
              <a:gd name="T1" fmla="*/ 4 h 25"/>
              <a:gd name="T2" fmla="*/ 10 w 17"/>
              <a:gd name="T3" fmla="*/ 3 h 25"/>
              <a:gd name="T4" fmla="*/ 9 w 17"/>
              <a:gd name="T5" fmla="*/ 0 h 25"/>
              <a:gd name="T6" fmla="*/ 6 w 17"/>
              <a:gd name="T7" fmla="*/ 2 h 25"/>
              <a:gd name="T8" fmla="*/ 2 w 17"/>
              <a:gd name="T9" fmla="*/ 4 h 25"/>
              <a:gd name="T10" fmla="*/ 0 w 17"/>
              <a:gd name="T11" fmla="*/ 2 h 25"/>
              <a:gd name="T12" fmla="*/ 0 w 17"/>
              <a:gd name="T13" fmla="*/ 24 h 25"/>
              <a:gd name="T14" fmla="*/ 1 w 17"/>
              <a:gd name="T15" fmla="*/ 25 h 25"/>
              <a:gd name="T16" fmla="*/ 16 w 17"/>
              <a:gd name="T17" fmla="*/ 25 h 25"/>
              <a:gd name="T18" fmla="*/ 17 w 17"/>
              <a:gd name="T19" fmla="*/ 24 h 25"/>
              <a:gd name="T20" fmla="*/ 17 w 17"/>
              <a:gd name="T21" fmla="*/ 12 h 25"/>
              <a:gd name="T22" fmla="*/ 16 w 17"/>
              <a:gd name="T23" fmla="*/ 12 h 25"/>
              <a:gd name="T24" fmla="*/ 10 w 17"/>
              <a:gd name="T25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" h="25">
                <a:moveTo>
                  <a:pt x="10" y="4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9" y="0"/>
                  <a:pt x="9" y="0"/>
                </a:cubicBezTo>
                <a:cubicBezTo>
                  <a:pt x="9" y="0"/>
                  <a:pt x="8" y="0"/>
                  <a:pt x="6" y="2"/>
                </a:cubicBezTo>
                <a:cubicBezTo>
                  <a:pt x="5" y="4"/>
                  <a:pt x="3" y="4"/>
                  <a:pt x="2" y="4"/>
                </a:cubicBezTo>
                <a:cubicBezTo>
                  <a:pt x="2" y="3"/>
                  <a:pt x="1" y="3"/>
                  <a:pt x="0" y="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1" y="25"/>
                  <a:pt x="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7" y="25"/>
                  <a:pt x="17" y="24"/>
                  <a:pt x="17" y="24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6" y="12"/>
                  <a:pt x="16" y="12"/>
                </a:cubicBezTo>
                <a:cubicBezTo>
                  <a:pt x="13" y="12"/>
                  <a:pt x="10" y="6"/>
                  <a:pt x="10" y="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89" name="Freeform 199"/>
          <p:cNvSpPr/>
          <p:nvPr/>
        </p:nvSpPr>
        <p:spPr bwMode="auto">
          <a:xfrm>
            <a:off x="8168618" y="3253324"/>
            <a:ext cx="39687" cy="44450"/>
          </a:xfrm>
          <a:custGeom>
            <a:avLst/>
            <a:gdLst>
              <a:gd name="T0" fmla="*/ 3 w 17"/>
              <a:gd name="T1" fmla="*/ 12 h 20"/>
              <a:gd name="T2" fmla="*/ 4 w 17"/>
              <a:gd name="T3" fmla="*/ 11 h 20"/>
              <a:gd name="T4" fmla="*/ 9 w 17"/>
              <a:gd name="T5" fmla="*/ 8 h 20"/>
              <a:gd name="T6" fmla="*/ 12 w 17"/>
              <a:gd name="T7" fmla="*/ 13 h 20"/>
              <a:gd name="T8" fmla="*/ 12 w 17"/>
              <a:gd name="T9" fmla="*/ 14 h 20"/>
              <a:gd name="T10" fmla="*/ 16 w 17"/>
              <a:gd name="T11" fmla="*/ 20 h 20"/>
              <a:gd name="T12" fmla="*/ 17 w 17"/>
              <a:gd name="T13" fmla="*/ 19 h 20"/>
              <a:gd name="T14" fmla="*/ 17 w 17"/>
              <a:gd name="T15" fmla="*/ 1 h 20"/>
              <a:gd name="T16" fmla="*/ 16 w 17"/>
              <a:gd name="T17" fmla="*/ 0 h 20"/>
              <a:gd name="T18" fmla="*/ 1 w 17"/>
              <a:gd name="T19" fmla="*/ 0 h 20"/>
              <a:gd name="T20" fmla="*/ 0 w 17"/>
              <a:gd name="T21" fmla="*/ 1 h 20"/>
              <a:gd name="T22" fmla="*/ 0 w 17"/>
              <a:gd name="T23" fmla="*/ 3 h 20"/>
              <a:gd name="T24" fmla="*/ 1 w 17"/>
              <a:gd name="T25" fmla="*/ 3 h 20"/>
              <a:gd name="T26" fmla="*/ 3 w 17"/>
              <a:gd name="T27" fmla="*/ 1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" h="20">
                <a:moveTo>
                  <a:pt x="3" y="12"/>
                </a:moveTo>
                <a:cubicBezTo>
                  <a:pt x="3" y="12"/>
                  <a:pt x="4" y="12"/>
                  <a:pt x="4" y="11"/>
                </a:cubicBezTo>
                <a:cubicBezTo>
                  <a:pt x="7" y="9"/>
                  <a:pt x="8" y="8"/>
                  <a:pt x="9" y="8"/>
                </a:cubicBezTo>
                <a:cubicBezTo>
                  <a:pt x="11" y="9"/>
                  <a:pt x="11" y="11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6"/>
                  <a:pt x="15" y="20"/>
                  <a:pt x="16" y="20"/>
                </a:cubicBezTo>
                <a:cubicBezTo>
                  <a:pt x="16" y="20"/>
                  <a:pt x="17" y="20"/>
                  <a:pt x="17" y="19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7" y="0"/>
                  <a:pt x="1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3"/>
                  <a:pt x="0" y="3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7"/>
                  <a:pt x="2" y="11"/>
                  <a:pt x="3" y="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90" name="Rectangle 200"/>
          <p:cNvSpPr>
            <a:spLocks noChangeArrowheads="1"/>
          </p:cNvSpPr>
          <p:nvPr/>
        </p:nvSpPr>
        <p:spPr bwMode="auto">
          <a:xfrm>
            <a:off x="7930492" y="3461288"/>
            <a:ext cx="322262" cy="1746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91" name="Freeform 201"/>
          <p:cNvSpPr/>
          <p:nvPr/>
        </p:nvSpPr>
        <p:spPr bwMode="auto">
          <a:xfrm>
            <a:off x="7940017" y="3377150"/>
            <a:ext cx="303212" cy="80963"/>
          </a:xfrm>
          <a:custGeom>
            <a:avLst/>
            <a:gdLst>
              <a:gd name="T0" fmla="*/ 121 w 135"/>
              <a:gd name="T1" fmla="*/ 5 h 36"/>
              <a:gd name="T2" fmla="*/ 119 w 135"/>
              <a:gd name="T3" fmla="*/ 3 h 36"/>
              <a:gd name="T4" fmla="*/ 115 w 135"/>
              <a:gd name="T5" fmla="*/ 5 h 36"/>
              <a:gd name="T6" fmla="*/ 115 w 135"/>
              <a:gd name="T7" fmla="*/ 5 h 36"/>
              <a:gd name="T8" fmla="*/ 110 w 135"/>
              <a:gd name="T9" fmla="*/ 8 h 36"/>
              <a:gd name="T10" fmla="*/ 103 w 135"/>
              <a:gd name="T11" fmla="*/ 3 h 36"/>
              <a:gd name="T12" fmla="*/ 100 w 135"/>
              <a:gd name="T13" fmla="*/ 2 h 36"/>
              <a:gd name="T14" fmla="*/ 97 w 135"/>
              <a:gd name="T15" fmla="*/ 4 h 36"/>
              <a:gd name="T16" fmla="*/ 97 w 135"/>
              <a:gd name="T17" fmla="*/ 4 h 36"/>
              <a:gd name="T18" fmla="*/ 87 w 135"/>
              <a:gd name="T19" fmla="*/ 10 h 36"/>
              <a:gd name="T20" fmla="*/ 75 w 135"/>
              <a:gd name="T21" fmla="*/ 3 h 36"/>
              <a:gd name="T22" fmla="*/ 74 w 135"/>
              <a:gd name="T23" fmla="*/ 2 h 36"/>
              <a:gd name="T24" fmla="*/ 72 w 135"/>
              <a:gd name="T25" fmla="*/ 0 h 36"/>
              <a:gd name="T26" fmla="*/ 68 w 135"/>
              <a:gd name="T27" fmla="*/ 2 h 36"/>
              <a:gd name="T28" fmla="*/ 54 w 135"/>
              <a:gd name="T29" fmla="*/ 3 h 36"/>
              <a:gd name="T30" fmla="*/ 47 w 135"/>
              <a:gd name="T31" fmla="*/ 5 h 36"/>
              <a:gd name="T32" fmla="*/ 45 w 135"/>
              <a:gd name="T33" fmla="*/ 7 h 36"/>
              <a:gd name="T34" fmla="*/ 27 w 135"/>
              <a:gd name="T35" fmla="*/ 6 h 36"/>
              <a:gd name="T36" fmla="*/ 14 w 135"/>
              <a:gd name="T37" fmla="*/ 6 h 36"/>
              <a:gd name="T38" fmla="*/ 0 w 135"/>
              <a:gd name="T39" fmla="*/ 10 h 36"/>
              <a:gd name="T40" fmla="*/ 0 w 135"/>
              <a:gd name="T41" fmla="*/ 36 h 36"/>
              <a:gd name="T42" fmla="*/ 135 w 135"/>
              <a:gd name="T43" fmla="*/ 36 h 36"/>
              <a:gd name="T44" fmla="*/ 135 w 135"/>
              <a:gd name="T45" fmla="*/ 10 h 36"/>
              <a:gd name="T46" fmla="*/ 121 w 135"/>
              <a:gd name="T47" fmla="*/ 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5" h="36">
                <a:moveTo>
                  <a:pt x="121" y="5"/>
                </a:moveTo>
                <a:cubicBezTo>
                  <a:pt x="120" y="4"/>
                  <a:pt x="120" y="3"/>
                  <a:pt x="119" y="3"/>
                </a:cubicBezTo>
                <a:cubicBezTo>
                  <a:pt x="117" y="3"/>
                  <a:pt x="116" y="4"/>
                  <a:pt x="115" y="5"/>
                </a:cubicBezTo>
                <a:cubicBezTo>
                  <a:pt x="115" y="5"/>
                  <a:pt x="115" y="5"/>
                  <a:pt x="115" y="5"/>
                </a:cubicBezTo>
                <a:cubicBezTo>
                  <a:pt x="114" y="6"/>
                  <a:pt x="112" y="8"/>
                  <a:pt x="110" y="8"/>
                </a:cubicBezTo>
                <a:cubicBezTo>
                  <a:pt x="108" y="8"/>
                  <a:pt x="106" y="7"/>
                  <a:pt x="103" y="3"/>
                </a:cubicBezTo>
                <a:cubicBezTo>
                  <a:pt x="102" y="2"/>
                  <a:pt x="100" y="2"/>
                  <a:pt x="100" y="2"/>
                </a:cubicBezTo>
                <a:cubicBezTo>
                  <a:pt x="99" y="2"/>
                  <a:pt x="98" y="3"/>
                  <a:pt x="97" y="4"/>
                </a:cubicBezTo>
                <a:cubicBezTo>
                  <a:pt x="97" y="4"/>
                  <a:pt x="97" y="4"/>
                  <a:pt x="97" y="4"/>
                </a:cubicBezTo>
                <a:cubicBezTo>
                  <a:pt x="94" y="8"/>
                  <a:pt x="91" y="10"/>
                  <a:pt x="87" y="10"/>
                </a:cubicBezTo>
                <a:cubicBezTo>
                  <a:pt x="80" y="10"/>
                  <a:pt x="75" y="3"/>
                  <a:pt x="75" y="3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1"/>
                  <a:pt x="73" y="0"/>
                  <a:pt x="72" y="0"/>
                </a:cubicBezTo>
                <a:cubicBezTo>
                  <a:pt x="71" y="0"/>
                  <a:pt x="70" y="0"/>
                  <a:pt x="68" y="2"/>
                </a:cubicBezTo>
                <a:cubicBezTo>
                  <a:pt x="62" y="7"/>
                  <a:pt x="56" y="4"/>
                  <a:pt x="54" y="3"/>
                </a:cubicBezTo>
                <a:cubicBezTo>
                  <a:pt x="51" y="1"/>
                  <a:pt x="50" y="2"/>
                  <a:pt x="47" y="5"/>
                </a:cubicBezTo>
                <a:cubicBezTo>
                  <a:pt x="45" y="7"/>
                  <a:pt x="45" y="7"/>
                  <a:pt x="45" y="7"/>
                </a:cubicBezTo>
                <a:cubicBezTo>
                  <a:pt x="39" y="12"/>
                  <a:pt x="31" y="10"/>
                  <a:pt x="27" y="6"/>
                </a:cubicBezTo>
                <a:cubicBezTo>
                  <a:pt x="23" y="3"/>
                  <a:pt x="20" y="1"/>
                  <a:pt x="14" y="6"/>
                </a:cubicBezTo>
                <a:cubicBezTo>
                  <a:pt x="7" y="11"/>
                  <a:pt x="2" y="10"/>
                  <a:pt x="0" y="10"/>
                </a:cubicBezTo>
                <a:cubicBezTo>
                  <a:pt x="0" y="36"/>
                  <a:pt x="0" y="36"/>
                  <a:pt x="0" y="36"/>
                </a:cubicBezTo>
                <a:cubicBezTo>
                  <a:pt x="135" y="36"/>
                  <a:pt x="135" y="36"/>
                  <a:pt x="135" y="36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1" y="10"/>
                  <a:pt x="125" y="10"/>
                  <a:pt x="121" y="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92" name="Freeform 202"/>
          <p:cNvSpPr/>
          <p:nvPr/>
        </p:nvSpPr>
        <p:spPr bwMode="auto">
          <a:xfrm>
            <a:off x="7940015" y="3399372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93" name="Freeform 203"/>
          <p:cNvSpPr/>
          <p:nvPr/>
        </p:nvSpPr>
        <p:spPr bwMode="auto">
          <a:xfrm>
            <a:off x="7940015" y="3399372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94" name="Freeform 204"/>
          <p:cNvSpPr/>
          <p:nvPr/>
        </p:nvSpPr>
        <p:spPr bwMode="auto">
          <a:xfrm>
            <a:off x="7940018" y="3399372"/>
            <a:ext cx="1587" cy="0"/>
          </a:xfrm>
          <a:custGeom>
            <a:avLst/>
            <a:gdLst>
              <a:gd name="T0" fmla="*/ 1 w 1"/>
              <a:gd name="T1" fmla="*/ 0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95" name="Freeform 206"/>
          <p:cNvSpPr/>
          <p:nvPr/>
        </p:nvSpPr>
        <p:spPr bwMode="auto">
          <a:xfrm>
            <a:off x="7927318" y="3337462"/>
            <a:ext cx="327025" cy="71438"/>
          </a:xfrm>
          <a:custGeom>
            <a:avLst/>
            <a:gdLst>
              <a:gd name="T0" fmla="*/ 5 w 145"/>
              <a:gd name="T1" fmla="*/ 0 h 32"/>
              <a:gd name="T2" fmla="*/ 1 w 145"/>
              <a:gd name="T3" fmla="*/ 4 h 32"/>
              <a:gd name="T4" fmla="*/ 1 w 145"/>
              <a:gd name="T5" fmla="*/ 19 h 32"/>
              <a:gd name="T6" fmla="*/ 6 w 145"/>
              <a:gd name="T7" fmla="*/ 26 h 32"/>
              <a:gd name="T8" fmla="*/ 18 w 145"/>
              <a:gd name="T9" fmla="*/ 22 h 32"/>
              <a:gd name="T10" fmla="*/ 33 w 145"/>
              <a:gd name="T11" fmla="*/ 23 h 32"/>
              <a:gd name="T12" fmla="*/ 48 w 145"/>
              <a:gd name="T13" fmla="*/ 23 h 32"/>
              <a:gd name="T14" fmla="*/ 60 w 145"/>
              <a:gd name="T15" fmla="*/ 19 h 32"/>
              <a:gd name="T16" fmla="*/ 72 w 145"/>
              <a:gd name="T17" fmla="*/ 18 h 32"/>
              <a:gd name="T18" fmla="*/ 82 w 145"/>
              <a:gd name="T19" fmla="*/ 19 h 32"/>
              <a:gd name="T20" fmla="*/ 100 w 145"/>
              <a:gd name="T21" fmla="*/ 21 h 32"/>
              <a:gd name="T22" fmla="*/ 109 w 145"/>
              <a:gd name="T23" fmla="*/ 20 h 32"/>
              <a:gd name="T24" fmla="*/ 119 w 145"/>
              <a:gd name="T25" fmla="*/ 21 h 32"/>
              <a:gd name="T26" fmla="*/ 128 w 145"/>
              <a:gd name="T27" fmla="*/ 21 h 32"/>
              <a:gd name="T28" fmla="*/ 141 w 145"/>
              <a:gd name="T29" fmla="*/ 26 h 32"/>
              <a:gd name="T30" fmla="*/ 145 w 145"/>
              <a:gd name="T31" fmla="*/ 21 h 32"/>
              <a:gd name="T32" fmla="*/ 145 w 145"/>
              <a:gd name="T33" fmla="*/ 5 h 32"/>
              <a:gd name="T34" fmla="*/ 139 w 145"/>
              <a:gd name="T35" fmla="*/ 1 h 32"/>
              <a:gd name="T36" fmla="*/ 5 w 145"/>
              <a:gd name="T3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5" h="32">
                <a:moveTo>
                  <a:pt x="5" y="0"/>
                </a:moveTo>
                <a:cubicBezTo>
                  <a:pt x="5" y="0"/>
                  <a:pt x="1" y="0"/>
                  <a:pt x="1" y="4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0" y="26"/>
                  <a:pt x="6" y="26"/>
                </a:cubicBezTo>
                <a:cubicBezTo>
                  <a:pt x="6" y="26"/>
                  <a:pt x="11" y="27"/>
                  <a:pt x="18" y="22"/>
                </a:cubicBezTo>
                <a:cubicBezTo>
                  <a:pt x="25" y="17"/>
                  <a:pt x="29" y="19"/>
                  <a:pt x="33" y="23"/>
                </a:cubicBezTo>
                <a:cubicBezTo>
                  <a:pt x="37" y="26"/>
                  <a:pt x="43" y="27"/>
                  <a:pt x="48" y="23"/>
                </a:cubicBezTo>
                <a:cubicBezTo>
                  <a:pt x="53" y="19"/>
                  <a:pt x="55" y="16"/>
                  <a:pt x="60" y="19"/>
                </a:cubicBezTo>
                <a:cubicBezTo>
                  <a:pt x="60" y="19"/>
                  <a:pt x="66" y="23"/>
                  <a:pt x="72" y="18"/>
                </a:cubicBezTo>
                <a:cubicBezTo>
                  <a:pt x="78" y="13"/>
                  <a:pt x="80" y="17"/>
                  <a:pt x="82" y="19"/>
                </a:cubicBezTo>
                <a:cubicBezTo>
                  <a:pt x="83" y="22"/>
                  <a:pt x="92" y="32"/>
                  <a:pt x="100" y="21"/>
                </a:cubicBezTo>
                <a:cubicBezTo>
                  <a:pt x="100" y="21"/>
                  <a:pt x="103" y="14"/>
                  <a:pt x="109" y="20"/>
                </a:cubicBezTo>
                <a:cubicBezTo>
                  <a:pt x="115" y="26"/>
                  <a:pt x="117" y="23"/>
                  <a:pt x="119" y="21"/>
                </a:cubicBezTo>
                <a:cubicBezTo>
                  <a:pt x="121" y="19"/>
                  <a:pt x="125" y="17"/>
                  <a:pt x="128" y="21"/>
                </a:cubicBezTo>
                <a:cubicBezTo>
                  <a:pt x="132" y="26"/>
                  <a:pt x="136" y="26"/>
                  <a:pt x="141" y="26"/>
                </a:cubicBezTo>
                <a:cubicBezTo>
                  <a:pt x="145" y="25"/>
                  <a:pt x="145" y="23"/>
                  <a:pt x="145" y="21"/>
                </a:cubicBezTo>
                <a:cubicBezTo>
                  <a:pt x="145" y="5"/>
                  <a:pt x="145" y="5"/>
                  <a:pt x="145" y="5"/>
                </a:cubicBezTo>
                <a:cubicBezTo>
                  <a:pt x="145" y="5"/>
                  <a:pt x="145" y="1"/>
                  <a:pt x="139" y="1"/>
                </a:cubicBezTo>
                <a:lnTo>
                  <a:pt x="5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96" name="Oval 207"/>
          <p:cNvSpPr>
            <a:spLocks noChangeArrowheads="1"/>
          </p:cNvSpPr>
          <p:nvPr/>
        </p:nvSpPr>
        <p:spPr bwMode="auto">
          <a:xfrm>
            <a:off x="7974943" y="3399375"/>
            <a:ext cx="22225" cy="2381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97" name="Oval 208"/>
          <p:cNvSpPr>
            <a:spLocks noChangeArrowheads="1"/>
          </p:cNvSpPr>
          <p:nvPr/>
        </p:nvSpPr>
        <p:spPr bwMode="auto">
          <a:xfrm>
            <a:off x="8043205" y="3399375"/>
            <a:ext cx="22225" cy="2381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98" name="Oval 209"/>
          <p:cNvSpPr>
            <a:spLocks noChangeArrowheads="1"/>
          </p:cNvSpPr>
          <p:nvPr/>
        </p:nvSpPr>
        <p:spPr bwMode="auto">
          <a:xfrm>
            <a:off x="8109879" y="3399375"/>
            <a:ext cx="23812" cy="2381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99" name="Oval 210"/>
          <p:cNvSpPr>
            <a:spLocks noChangeArrowheads="1"/>
          </p:cNvSpPr>
          <p:nvPr/>
        </p:nvSpPr>
        <p:spPr bwMode="auto">
          <a:xfrm>
            <a:off x="8178143" y="3399375"/>
            <a:ext cx="22225" cy="2381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00" name="Rectangle 211"/>
          <p:cNvSpPr>
            <a:spLocks noChangeArrowheads="1"/>
          </p:cNvSpPr>
          <p:nvPr/>
        </p:nvSpPr>
        <p:spPr bwMode="auto">
          <a:xfrm>
            <a:off x="908978" y="3905785"/>
            <a:ext cx="314325" cy="2698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01" name="Rectangle 212"/>
          <p:cNvSpPr>
            <a:spLocks noChangeArrowheads="1"/>
          </p:cNvSpPr>
          <p:nvPr/>
        </p:nvSpPr>
        <p:spPr bwMode="auto">
          <a:xfrm>
            <a:off x="908978" y="4086763"/>
            <a:ext cx="314325" cy="2381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02" name="Freeform 213"/>
          <p:cNvSpPr/>
          <p:nvPr/>
        </p:nvSpPr>
        <p:spPr bwMode="auto">
          <a:xfrm>
            <a:off x="1064552" y="3937536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03" name="Freeform 214"/>
          <p:cNvSpPr/>
          <p:nvPr/>
        </p:nvSpPr>
        <p:spPr bwMode="auto">
          <a:xfrm>
            <a:off x="1134405" y="3937536"/>
            <a:ext cx="3175" cy="1588"/>
          </a:xfrm>
          <a:custGeom>
            <a:avLst/>
            <a:gdLst>
              <a:gd name="T0" fmla="*/ 0 w 2"/>
              <a:gd name="T1" fmla="*/ 1 h 1"/>
              <a:gd name="T2" fmla="*/ 2 w 2"/>
              <a:gd name="T3" fmla="*/ 1 h 1"/>
              <a:gd name="T4" fmla="*/ 2 w 2"/>
              <a:gd name="T5" fmla="*/ 0 h 1"/>
              <a:gd name="T6" fmla="*/ 0 w 2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0" y="1"/>
                </a:moveTo>
                <a:lnTo>
                  <a:pt x="2" y="1"/>
                </a:lnTo>
                <a:lnTo>
                  <a:pt x="2" y="0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04" name="Rectangle 215"/>
          <p:cNvSpPr>
            <a:spLocks noChangeArrowheads="1"/>
          </p:cNvSpPr>
          <p:nvPr/>
        </p:nvSpPr>
        <p:spPr bwMode="auto">
          <a:xfrm>
            <a:off x="994703" y="3939123"/>
            <a:ext cx="1587" cy="158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05" name="Freeform 216"/>
          <p:cNvSpPr/>
          <p:nvPr/>
        </p:nvSpPr>
        <p:spPr bwMode="auto">
          <a:xfrm>
            <a:off x="923266" y="3939124"/>
            <a:ext cx="284162" cy="139700"/>
          </a:xfrm>
          <a:custGeom>
            <a:avLst/>
            <a:gdLst>
              <a:gd name="T0" fmla="*/ 179 w 179"/>
              <a:gd name="T1" fmla="*/ 0 h 88"/>
              <a:gd name="T2" fmla="*/ 156 w 179"/>
              <a:gd name="T3" fmla="*/ 86 h 88"/>
              <a:gd name="T4" fmla="*/ 135 w 179"/>
              <a:gd name="T5" fmla="*/ 0 h 88"/>
              <a:gd name="T6" fmla="*/ 133 w 179"/>
              <a:gd name="T7" fmla="*/ 0 h 88"/>
              <a:gd name="T8" fmla="*/ 112 w 179"/>
              <a:gd name="T9" fmla="*/ 86 h 88"/>
              <a:gd name="T10" fmla="*/ 89 w 179"/>
              <a:gd name="T11" fmla="*/ 0 h 88"/>
              <a:gd name="T12" fmla="*/ 89 w 179"/>
              <a:gd name="T13" fmla="*/ 0 h 88"/>
              <a:gd name="T14" fmla="*/ 67 w 179"/>
              <a:gd name="T15" fmla="*/ 86 h 88"/>
              <a:gd name="T16" fmla="*/ 45 w 179"/>
              <a:gd name="T17" fmla="*/ 0 h 88"/>
              <a:gd name="T18" fmla="*/ 45 w 179"/>
              <a:gd name="T19" fmla="*/ 0 h 88"/>
              <a:gd name="T20" fmla="*/ 23 w 179"/>
              <a:gd name="T21" fmla="*/ 86 h 88"/>
              <a:gd name="T22" fmla="*/ 1 w 179"/>
              <a:gd name="T23" fmla="*/ 0 h 88"/>
              <a:gd name="T24" fmla="*/ 0 w 179"/>
              <a:gd name="T25" fmla="*/ 0 h 88"/>
              <a:gd name="T26" fmla="*/ 0 w 179"/>
              <a:gd name="T27" fmla="*/ 88 h 88"/>
              <a:gd name="T28" fmla="*/ 179 w 179"/>
              <a:gd name="T29" fmla="*/ 88 h 88"/>
              <a:gd name="T30" fmla="*/ 179 w 179"/>
              <a:gd name="T31" fmla="*/ 0 h 88"/>
              <a:gd name="T32" fmla="*/ 179 w 179"/>
              <a:gd name="T33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9" h="88">
                <a:moveTo>
                  <a:pt x="179" y="0"/>
                </a:moveTo>
                <a:lnTo>
                  <a:pt x="156" y="86"/>
                </a:lnTo>
                <a:lnTo>
                  <a:pt x="135" y="0"/>
                </a:lnTo>
                <a:lnTo>
                  <a:pt x="133" y="0"/>
                </a:lnTo>
                <a:lnTo>
                  <a:pt x="112" y="86"/>
                </a:lnTo>
                <a:lnTo>
                  <a:pt x="89" y="0"/>
                </a:lnTo>
                <a:lnTo>
                  <a:pt x="89" y="0"/>
                </a:lnTo>
                <a:lnTo>
                  <a:pt x="67" y="86"/>
                </a:lnTo>
                <a:lnTo>
                  <a:pt x="45" y="0"/>
                </a:lnTo>
                <a:lnTo>
                  <a:pt x="45" y="0"/>
                </a:lnTo>
                <a:lnTo>
                  <a:pt x="23" y="86"/>
                </a:lnTo>
                <a:lnTo>
                  <a:pt x="1" y="0"/>
                </a:lnTo>
                <a:lnTo>
                  <a:pt x="0" y="0"/>
                </a:lnTo>
                <a:lnTo>
                  <a:pt x="0" y="88"/>
                </a:lnTo>
                <a:lnTo>
                  <a:pt x="179" y="88"/>
                </a:lnTo>
                <a:lnTo>
                  <a:pt x="179" y="0"/>
                </a:lnTo>
                <a:lnTo>
                  <a:pt x="179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06" name="Freeform 217"/>
          <p:cNvSpPr/>
          <p:nvPr/>
        </p:nvSpPr>
        <p:spPr bwMode="auto">
          <a:xfrm>
            <a:off x="994702" y="3937536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07" name="Rectangle 218"/>
          <p:cNvSpPr>
            <a:spLocks noChangeArrowheads="1"/>
          </p:cNvSpPr>
          <p:nvPr/>
        </p:nvSpPr>
        <p:spPr bwMode="auto">
          <a:xfrm>
            <a:off x="1064555" y="3937536"/>
            <a:ext cx="1587" cy="158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08" name="Freeform 219"/>
          <p:cNvSpPr/>
          <p:nvPr/>
        </p:nvSpPr>
        <p:spPr bwMode="auto">
          <a:xfrm>
            <a:off x="1134405" y="3937535"/>
            <a:ext cx="3175" cy="0"/>
          </a:xfrm>
          <a:custGeom>
            <a:avLst/>
            <a:gdLst>
              <a:gd name="T0" fmla="*/ 2 w 2"/>
              <a:gd name="T1" fmla="*/ 0 w 2"/>
              <a:gd name="T2" fmla="*/ 2 w 2"/>
              <a:gd name="T3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09" name="Freeform 220"/>
          <p:cNvSpPr/>
          <p:nvPr/>
        </p:nvSpPr>
        <p:spPr bwMode="auto">
          <a:xfrm>
            <a:off x="902628" y="3797838"/>
            <a:ext cx="328612" cy="80963"/>
          </a:xfrm>
          <a:custGeom>
            <a:avLst/>
            <a:gdLst>
              <a:gd name="T0" fmla="*/ 146 w 146"/>
              <a:gd name="T1" fmla="*/ 4 h 36"/>
              <a:gd name="T2" fmla="*/ 146 w 146"/>
              <a:gd name="T3" fmla="*/ 4 h 36"/>
              <a:gd name="T4" fmla="*/ 146 w 146"/>
              <a:gd name="T5" fmla="*/ 4 h 36"/>
              <a:gd name="T6" fmla="*/ 141 w 146"/>
              <a:gd name="T7" fmla="*/ 1 h 36"/>
              <a:gd name="T8" fmla="*/ 12 w 146"/>
              <a:gd name="T9" fmla="*/ 30 h 36"/>
              <a:gd name="T10" fmla="*/ 5 w 146"/>
              <a:gd name="T11" fmla="*/ 29 h 36"/>
              <a:gd name="T12" fmla="*/ 0 w 146"/>
              <a:gd name="T13" fmla="*/ 33 h 36"/>
              <a:gd name="T14" fmla="*/ 6 w 146"/>
              <a:gd name="T15" fmla="*/ 35 h 36"/>
              <a:gd name="T16" fmla="*/ 12 w 146"/>
              <a:gd name="T17" fmla="*/ 32 h 36"/>
              <a:gd name="T18" fmla="*/ 143 w 146"/>
              <a:gd name="T19" fmla="*/ 9 h 36"/>
              <a:gd name="T20" fmla="*/ 146 w 146"/>
              <a:gd name="T21" fmla="*/ 4 h 36"/>
              <a:gd name="T22" fmla="*/ 146 w 146"/>
              <a:gd name="T23" fmla="*/ 4 h 36"/>
              <a:gd name="T24" fmla="*/ 146 w 146"/>
              <a:gd name="T25" fmla="*/ 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6" h="36">
                <a:moveTo>
                  <a:pt x="146" y="4"/>
                </a:moveTo>
                <a:cubicBezTo>
                  <a:pt x="146" y="4"/>
                  <a:pt x="146" y="4"/>
                  <a:pt x="146" y="4"/>
                </a:cubicBezTo>
                <a:cubicBezTo>
                  <a:pt x="146" y="4"/>
                  <a:pt x="146" y="4"/>
                  <a:pt x="146" y="4"/>
                </a:cubicBezTo>
                <a:cubicBezTo>
                  <a:pt x="145" y="0"/>
                  <a:pt x="141" y="1"/>
                  <a:pt x="141" y="1"/>
                </a:cubicBezTo>
                <a:cubicBezTo>
                  <a:pt x="12" y="30"/>
                  <a:pt x="12" y="30"/>
                  <a:pt x="12" y="30"/>
                </a:cubicBezTo>
                <a:cubicBezTo>
                  <a:pt x="11" y="29"/>
                  <a:pt x="8" y="28"/>
                  <a:pt x="5" y="29"/>
                </a:cubicBezTo>
                <a:cubicBezTo>
                  <a:pt x="2" y="29"/>
                  <a:pt x="0" y="31"/>
                  <a:pt x="0" y="33"/>
                </a:cubicBezTo>
                <a:cubicBezTo>
                  <a:pt x="0" y="35"/>
                  <a:pt x="3" y="36"/>
                  <a:pt x="6" y="35"/>
                </a:cubicBezTo>
                <a:cubicBezTo>
                  <a:pt x="9" y="35"/>
                  <a:pt x="11" y="34"/>
                  <a:pt x="12" y="32"/>
                </a:cubicBezTo>
                <a:cubicBezTo>
                  <a:pt x="143" y="9"/>
                  <a:pt x="143" y="9"/>
                  <a:pt x="143" y="9"/>
                </a:cubicBezTo>
                <a:cubicBezTo>
                  <a:pt x="143" y="9"/>
                  <a:pt x="146" y="8"/>
                  <a:pt x="146" y="4"/>
                </a:cubicBezTo>
                <a:cubicBezTo>
                  <a:pt x="146" y="4"/>
                  <a:pt x="146" y="4"/>
                  <a:pt x="146" y="4"/>
                </a:cubicBezTo>
                <a:cubicBezTo>
                  <a:pt x="146" y="4"/>
                  <a:pt x="146" y="4"/>
                  <a:pt x="146" y="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10" name="Freeform 221"/>
          <p:cNvSpPr/>
          <p:nvPr/>
        </p:nvSpPr>
        <p:spPr bwMode="auto">
          <a:xfrm>
            <a:off x="897868" y="3794661"/>
            <a:ext cx="331787" cy="77788"/>
          </a:xfrm>
          <a:custGeom>
            <a:avLst/>
            <a:gdLst>
              <a:gd name="T0" fmla="*/ 0 w 147"/>
              <a:gd name="T1" fmla="*/ 4 h 34"/>
              <a:gd name="T2" fmla="*/ 0 w 147"/>
              <a:gd name="T3" fmla="*/ 4 h 34"/>
              <a:gd name="T4" fmla="*/ 0 w 147"/>
              <a:gd name="T5" fmla="*/ 4 h 34"/>
              <a:gd name="T6" fmla="*/ 5 w 147"/>
              <a:gd name="T7" fmla="*/ 0 h 34"/>
              <a:gd name="T8" fmla="*/ 135 w 147"/>
              <a:gd name="T9" fmla="*/ 29 h 34"/>
              <a:gd name="T10" fmla="*/ 141 w 147"/>
              <a:gd name="T11" fmla="*/ 27 h 34"/>
              <a:gd name="T12" fmla="*/ 146 w 147"/>
              <a:gd name="T13" fmla="*/ 32 h 34"/>
              <a:gd name="T14" fmla="*/ 140 w 147"/>
              <a:gd name="T15" fmla="*/ 34 h 34"/>
              <a:gd name="T16" fmla="*/ 134 w 147"/>
              <a:gd name="T17" fmla="*/ 31 h 34"/>
              <a:gd name="T18" fmla="*/ 3 w 147"/>
              <a:gd name="T19" fmla="*/ 9 h 34"/>
              <a:gd name="T20" fmla="*/ 0 w 147"/>
              <a:gd name="T21" fmla="*/ 4 h 34"/>
              <a:gd name="T22" fmla="*/ 0 w 147"/>
              <a:gd name="T23" fmla="*/ 4 h 34"/>
              <a:gd name="T24" fmla="*/ 0 w 147"/>
              <a:gd name="T25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7" h="34"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0"/>
                  <a:pt x="5" y="0"/>
                  <a:pt x="5" y="0"/>
                </a:cubicBezTo>
                <a:cubicBezTo>
                  <a:pt x="135" y="29"/>
                  <a:pt x="135" y="29"/>
                  <a:pt x="135" y="29"/>
                </a:cubicBezTo>
                <a:cubicBezTo>
                  <a:pt x="136" y="28"/>
                  <a:pt x="138" y="27"/>
                  <a:pt x="141" y="27"/>
                </a:cubicBezTo>
                <a:cubicBezTo>
                  <a:pt x="144" y="28"/>
                  <a:pt x="147" y="30"/>
                  <a:pt x="146" y="32"/>
                </a:cubicBezTo>
                <a:cubicBezTo>
                  <a:pt x="146" y="33"/>
                  <a:pt x="143" y="34"/>
                  <a:pt x="140" y="34"/>
                </a:cubicBezTo>
                <a:cubicBezTo>
                  <a:pt x="137" y="33"/>
                  <a:pt x="135" y="32"/>
                  <a:pt x="134" y="31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0" y="8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11" name="Freeform 222"/>
          <p:cNvSpPr>
            <a:spLocks noEditPoints="1"/>
          </p:cNvSpPr>
          <p:nvPr/>
        </p:nvSpPr>
        <p:spPr bwMode="auto">
          <a:xfrm>
            <a:off x="1523342" y="3700997"/>
            <a:ext cx="439737" cy="503238"/>
          </a:xfrm>
          <a:custGeom>
            <a:avLst/>
            <a:gdLst>
              <a:gd name="T0" fmla="*/ 157 w 195"/>
              <a:gd name="T1" fmla="*/ 173 h 223"/>
              <a:gd name="T2" fmla="*/ 136 w 195"/>
              <a:gd name="T3" fmla="*/ 148 h 223"/>
              <a:gd name="T4" fmla="*/ 148 w 195"/>
              <a:gd name="T5" fmla="*/ 111 h 223"/>
              <a:gd name="T6" fmla="*/ 101 w 195"/>
              <a:gd name="T7" fmla="*/ 107 h 223"/>
              <a:gd name="T8" fmla="*/ 90 w 195"/>
              <a:gd name="T9" fmla="*/ 79 h 223"/>
              <a:gd name="T10" fmla="*/ 117 w 195"/>
              <a:gd name="T11" fmla="*/ 68 h 223"/>
              <a:gd name="T12" fmla="*/ 154 w 195"/>
              <a:gd name="T13" fmla="*/ 61 h 223"/>
              <a:gd name="T14" fmla="*/ 143 w 195"/>
              <a:gd name="T15" fmla="*/ 55 h 223"/>
              <a:gd name="T16" fmla="*/ 147 w 195"/>
              <a:gd name="T17" fmla="*/ 46 h 223"/>
              <a:gd name="T18" fmla="*/ 135 w 195"/>
              <a:gd name="T19" fmla="*/ 39 h 223"/>
              <a:gd name="T20" fmla="*/ 121 w 195"/>
              <a:gd name="T21" fmla="*/ 41 h 223"/>
              <a:gd name="T22" fmla="*/ 133 w 195"/>
              <a:gd name="T23" fmla="*/ 23 h 223"/>
              <a:gd name="T24" fmla="*/ 107 w 195"/>
              <a:gd name="T25" fmla="*/ 46 h 223"/>
              <a:gd name="T26" fmla="*/ 109 w 195"/>
              <a:gd name="T27" fmla="*/ 27 h 223"/>
              <a:gd name="T28" fmla="*/ 97 w 195"/>
              <a:gd name="T29" fmla="*/ 34 h 223"/>
              <a:gd name="T30" fmla="*/ 113 w 195"/>
              <a:gd name="T31" fmla="*/ 12 h 223"/>
              <a:gd name="T32" fmla="*/ 89 w 195"/>
              <a:gd name="T33" fmla="*/ 33 h 223"/>
              <a:gd name="T34" fmla="*/ 94 w 195"/>
              <a:gd name="T35" fmla="*/ 5 h 223"/>
              <a:gd name="T36" fmla="*/ 84 w 195"/>
              <a:gd name="T37" fmla="*/ 42 h 223"/>
              <a:gd name="T38" fmla="*/ 71 w 195"/>
              <a:gd name="T39" fmla="*/ 50 h 223"/>
              <a:gd name="T40" fmla="*/ 67 w 195"/>
              <a:gd name="T41" fmla="*/ 45 h 223"/>
              <a:gd name="T42" fmla="*/ 54 w 195"/>
              <a:gd name="T43" fmla="*/ 45 h 223"/>
              <a:gd name="T44" fmla="*/ 63 w 195"/>
              <a:gd name="T45" fmla="*/ 51 h 223"/>
              <a:gd name="T46" fmla="*/ 70 w 195"/>
              <a:gd name="T47" fmla="*/ 63 h 223"/>
              <a:gd name="T48" fmla="*/ 48 w 195"/>
              <a:gd name="T49" fmla="*/ 85 h 223"/>
              <a:gd name="T50" fmla="*/ 32 w 195"/>
              <a:gd name="T51" fmla="*/ 102 h 223"/>
              <a:gd name="T52" fmla="*/ 10 w 195"/>
              <a:gd name="T53" fmla="*/ 97 h 223"/>
              <a:gd name="T54" fmla="*/ 2 w 195"/>
              <a:gd name="T55" fmla="*/ 111 h 223"/>
              <a:gd name="T56" fmla="*/ 30 w 195"/>
              <a:gd name="T57" fmla="*/ 162 h 223"/>
              <a:gd name="T58" fmla="*/ 33 w 195"/>
              <a:gd name="T59" fmla="*/ 144 h 223"/>
              <a:gd name="T60" fmla="*/ 15 w 195"/>
              <a:gd name="T61" fmla="*/ 117 h 223"/>
              <a:gd name="T62" fmla="*/ 97 w 195"/>
              <a:gd name="T63" fmla="*/ 149 h 223"/>
              <a:gd name="T64" fmla="*/ 146 w 195"/>
              <a:gd name="T65" fmla="*/ 181 h 223"/>
              <a:gd name="T66" fmla="*/ 191 w 195"/>
              <a:gd name="T67" fmla="*/ 223 h 223"/>
              <a:gd name="T68" fmla="*/ 120 w 195"/>
              <a:gd name="T69" fmla="*/ 51 h 223"/>
              <a:gd name="T70" fmla="*/ 130 w 195"/>
              <a:gd name="T71" fmla="*/ 48 h 223"/>
              <a:gd name="T72" fmla="*/ 128 w 195"/>
              <a:gd name="T73" fmla="*/ 62 h 223"/>
              <a:gd name="T74" fmla="*/ 120 w 195"/>
              <a:gd name="T75" fmla="*/ 51 h 223"/>
              <a:gd name="T76" fmla="*/ 114 w 195"/>
              <a:gd name="T77" fmla="*/ 53 h 223"/>
              <a:gd name="T78" fmla="*/ 106 w 195"/>
              <a:gd name="T79" fmla="*/ 56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5" h="223">
                <a:moveTo>
                  <a:pt x="192" y="212"/>
                </a:moveTo>
                <a:cubicBezTo>
                  <a:pt x="192" y="212"/>
                  <a:pt x="164" y="194"/>
                  <a:pt x="157" y="173"/>
                </a:cubicBezTo>
                <a:cubicBezTo>
                  <a:pt x="157" y="173"/>
                  <a:pt x="155" y="166"/>
                  <a:pt x="148" y="165"/>
                </a:cubicBezTo>
                <a:cubicBezTo>
                  <a:pt x="142" y="163"/>
                  <a:pt x="135" y="154"/>
                  <a:pt x="136" y="148"/>
                </a:cubicBezTo>
                <a:cubicBezTo>
                  <a:pt x="137" y="141"/>
                  <a:pt x="144" y="139"/>
                  <a:pt x="141" y="127"/>
                </a:cubicBezTo>
                <a:cubicBezTo>
                  <a:pt x="141" y="127"/>
                  <a:pt x="154" y="119"/>
                  <a:pt x="148" y="111"/>
                </a:cubicBezTo>
                <a:cubicBezTo>
                  <a:pt x="148" y="111"/>
                  <a:pt x="139" y="119"/>
                  <a:pt x="132" y="114"/>
                </a:cubicBezTo>
                <a:cubicBezTo>
                  <a:pt x="125" y="110"/>
                  <a:pt x="115" y="106"/>
                  <a:pt x="101" y="107"/>
                </a:cubicBezTo>
                <a:cubicBezTo>
                  <a:pt x="86" y="108"/>
                  <a:pt x="72" y="102"/>
                  <a:pt x="77" y="93"/>
                </a:cubicBezTo>
                <a:cubicBezTo>
                  <a:pt x="83" y="84"/>
                  <a:pt x="90" y="79"/>
                  <a:pt x="90" y="79"/>
                </a:cubicBezTo>
                <a:cubicBezTo>
                  <a:pt x="90" y="79"/>
                  <a:pt x="97" y="73"/>
                  <a:pt x="99" y="71"/>
                </a:cubicBezTo>
                <a:cubicBezTo>
                  <a:pt x="101" y="69"/>
                  <a:pt x="112" y="74"/>
                  <a:pt x="117" y="68"/>
                </a:cubicBezTo>
                <a:cubicBezTo>
                  <a:pt x="117" y="68"/>
                  <a:pt x="118" y="66"/>
                  <a:pt x="121" y="67"/>
                </a:cubicBezTo>
                <a:cubicBezTo>
                  <a:pt x="124" y="68"/>
                  <a:pt x="141" y="68"/>
                  <a:pt x="154" y="61"/>
                </a:cubicBezTo>
                <a:cubicBezTo>
                  <a:pt x="154" y="61"/>
                  <a:pt x="155" y="56"/>
                  <a:pt x="152" y="57"/>
                </a:cubicBezTo>
                <a:cubicBezTo>
                  <a:pt x="149" y="58"/>
                  <a:pt x="138" y="61"/>
                  <a:pt x="143" y="55"/>
                </a:cubicBezTo>
                <a:cubicBezTo>
                  <a:pt x="148" y="49"/>
                  <a:pt x="150" y="49"/>
                  <a:pt x="150" y="49"/>
                </a:cubicBezTo>
                <a:cubicBezTo>
                  <a:pt x="150" y="49"/>
                  <a:pt x="150" y="44"/>
                  <a:pt x="147" y="46"/>
                </a:cubicBezTo>
                <a:cubicBezTo>
                  <a:pt x="144" y="49"/>
                  <a:pt x="134" y="56"/>
                  <a:pt x="134" y="51"/>
                </a:cubicBezTo>
                <a:cubicBezTo>
                  <a:pt x="134" y="46"/>
                  <a:pt x="135" y="39"/>
                  <a:pt x="135" y="39"/>
                </a:cubicBezTo>
                <a:cubicBezTo>
                  <a:pt x="135" y="39"/>
                  <a:pt x="133" y="39"/>
                  <a:pt x="130" y="40"/>
                </a:cubicBezTo>
                <a:cubicBezTo>
                  <a:pt x="127" y="42"/>
                  <a:pt x="117" y="47"/>
                  <a:pt x="121" y="41"/>
                </a:cubicBezTo>
                <a:cubicBezTo>
                  <a:pt x="124" y="35"/>
                  <a:pt x="126" y="28"/>
                  <a:pt x="135" y="26"/>
                </a:cubicBezTo>
                <a:cubicBezTo>
                  <a:pt x="135" y="26"/>
                  <a:pt x="138" y="21"/>
                  <a:pt x="133" y="23"/>
                </a:cubicBezTo>
                <a:cubicBezTo>
                  <a:pt x="127" y="25"/>
                  <a:pt x="116" y="31"/>
                  <a:pt x="114" y="41"/>
                </a:cubicBezTo>
                <a:cubicBezTo>
                  <a:pt x="112" y="51"/>
                  <a:pt x="109" y="46"/>
                  <a:pt x="107" y="46"/>
                </a:cubicBezTo>
                <a:cubicBezTo>
                  <a:pt x="105" y="47"/>
                  <a:pt x="97" y="45"/>
                  <a:pt x="101" y="36"/>
                </a:cubicBezTo>
                <a:cubicBezTo>
                  <a:pt x="106" y="28"/>
                  <a:pt x="109" y="27"/>
                  <a:pt x="109" y="27"/>
                </a:cubicBezTo>
                <a:cubicBezTo>
                  <a:pt x="109" y="27"/>
                  <a:pt x="113" y="23"/>
                  <a:pt x="109" y="24"/>
                </a:cubicBezTo>
                <a:cubicBezTo>
                  <a:pt x="106" y="24"/>
                  <a:pt x="99" y="29"/>
                  <a:pt x="97" y="34"/>
                </a:cubicBezTo>
                <a:cubicBezTo>
                  <a:pt x="97" y="34"/>
                  <a:pt x="93" y="38"/>
                  <a:pt x="94" y="32"/>
                </a:cubicBezTo>
                <a:cubicBezTo>
                  <a:pt x="95" y="27"/>
                  <a:pt x="97" y="16"/>
                  <a:pt x="113" y="12"/>
                </a:cubicBezTo>
                <a:cubicBezTo>
                  <a:pt x="113" y="12"/>
                  <a:pt x="114" y="8"/>
                  <a:pt x="111" y="9"/>
                </a:cubicBezTo>
                <a:cubicBezTo>
                  <a:pt x="109" y="10"/>
                  <a:pt x="93" y="12"/>
                  <a:pt x="89" y="33"/>
                </a:cubicBezTo>
                <a:cubicBezTo>
                  <a:pt x="89" y="33"/>
                  <a:pt x="87" y="38"/>
                  <a:pt x="85" y="32"/>
                </a:cubicBezTo>
                <a:cubicBezTo>
                  <a:pt x="83" y="26"/>
                  <a:pt x="80" y="13"/>
                  <a:pt x="94" y="5"/>
                </a:cubicBezTo>
                <a:cubicBezTo>
                  <a:pt x="94" y="5"/>
                  <a:pt x="96" y="0"/>
                  <a:pt x="93" y="1"/>
                </a:cubicBezTo>
                <a:cubicBezTo>
                  <a:pt x="90" y="2"/>
                  <a:pt x="69" y="13"/>
                  <a:pt x="84" y="42"/>
                </a:cubicBezTo>
                <a:cubicBezTo>
                  <a:pt x="84" y="42"/>
                  <a:pt x="88" y="48"/>
                  <a:pt x="85" y="48"/>
                </a:cubicBezTo>
                <a:cubicBezTo>
                  <a:pt x="85" y="48"/>
                  <a:pt x="77" y="50"/>
                  <a:pt x="71" y="50"/>
                </a:cubicBezTo>
                <a:cubicBezTo>
                  <a:pt x="71" y="50"/>
                  <a:pt x="67" y="49"/>
                  <a:pt x="64" y="50"/>
                </a:cubicBezTo>
                <a:cubicBezTo>
                  <a:pt x="66" y="49"/>
                  <a:pt x="67" y="47"/>
                  <a:pt x="67" y="45"/>
                </a:cubicBezTo>
                <a:cubicBezTo>
                  <a:pt x="67" y="42"/>
                  <a:pt x="64" y="39"/>
                  <a:pt x="60" y="39"/>
                </a:cubicBezTo>
                <a:cubicBezTo>
                  <a:pt x="56" y="39"/>
                  <a:pt x="54" y="42"/>
                  <a:pt x="54" y="45"/>
                </a:cubicBezTo>
                <a:cubicBezTo>
                  <a:pt x="54" y="49"/>
                  <a:pt x="56" y="52"/>
                  <a:pt x="60" y="52"/>
                </a:cubicBezTo>
                <a:cubicBezTo>
                  <a:pt x="61" y="52"/>
                  <a:pt x="62" y="52"/>
                  <a:pt x="63" y="51"/>
                </a:cubicBezTo>
                <a:cubicBezTo>
                  <a:pt x="62" y="52"/>
                  <a:pt x="62" y="53"/>
                  <a:pt x="62" y="54"/>
                </a:cubicBezTo>
                <a:cubicBezTo>
                  <a:pt x="62" y="54"/>
                  <a:pt x="64" y="59"/>
                  <a:pt x="70" y="63"/>
                </a:cubicBezTo>
                <a:cubicBezTo>
                  <a:pt x="75" y="67"/>
                  <a:pt x="76" y="68"/>
                  <a:pt x="72" y="71"/>
                </a:cubicBezTo>
                <a:cubicBezTo>
                  <a:pt x="67" y="74"/>
                  <a:pt x="48" y="85"/>
                  <a:pt x="48" y="85"/>
                </a:cubicBezTo>
                <a:cubicBezTo>
                  <a:pt x="48" y="85"/>
                  <a:pt x="37" y="91"/>
                  <a:pt x="40" y="104"/>
                </a:cubicBezTo>
                <a:cubicBezTo>
                  <a:pt x="40" y="104"/>
                  <a:pt x="41" y="107"/>
                  <a:pt x="32" y="102"/>
                </a:cubicBezTo>
                <a:cubicBezTo>
                  <a:pt x="18" y="97"/>
                  <a:pt x="18" y="97"/>
                  <a:pt x="18" y="97"/>
                </a:cubicBezTo>
                <a:cubicBezTo>
                  <a:pt x="18" y="97"/>
                  <a:pt x="13" y="93"/>
                  <a:pt x="10" y="97"/>
                </a:cubicBezTo>
                <a:cubicBezTo>
                  <a:pt x="7" y="101"/>
                  <a:pt x="4" y="103"/>
                  <a:pt x="4" y="103"/>
                </a:cubicBezTo>
                <a:cubicBezTo>
                  <a:pt x="4" y="103"/>
                  <a:pt x="0" y="105"/>
                  <a:pt x="2" y="111"/>
                </a:cubicBezTo>
                <a:cubicBezTo>
                  <a:pt x="3" y="117"/>
                  <a:pt x="7" y="136"/>
                  <a:pt x="21" y="151"/>
                </a:cubicBezTo>
                <a:cubicBezTo>
                  <a:pt x="21" y="151"/>
                  <a:pt x="24" y="158"/>
                  <a:pt x="30" y="162"/>
                </a:cubicBezTo>
                <a:cubicBezTo>
                  <a:pt x="30" y="162"/>
                  <a:pt x="33" y="156"/>
                  <a:pt x="32" y="151"/>
                </a:cubicBezTo>
                <a:cubicBezTo>
                  <a:pt x="32" y="151"/>
                  <a:pt x="36" y="149"/>
                  <a:pt x="33" y="144"/>
                </a:cubicBezTo>
                <a:cubicBezTo>
                  <a:pt x="28" y="140"/>
                  <a:pt x="28" y="140"/>
                  <a:pt x="28" y="140"/>
                </a:cubicBezTo>
                <a:cubicBezTo>
                  <a:pt x="28" y="140"/>
                  <a:pt x="15" y="125"/>
                  <a:pt x="15" y="117"/>
                </a:cubicBezTo>
                <a:cubicBezTo>
                  <a:pt x="15" y="117"/>
                  <a:pt x="20" y="114"/>
                  <a:pt x="37" y="131"/>
                </a:cubicBezTo>
                <a:cubicBezTo>
                  <a:pt x="54" y="147"/>
                  <a:pt x="71" y="154"/>
                  <a:pt x="97" y="149"/>
                </a:cubicBezTo>
                <a:cubicBezTo>
                  <a:pt x="97" y="149"/>
                  <a:pt x="111" y="166"/>
                  <a:pt x="140" y="177"/>
                </a:cubicBezTo>
                <a:cubicBezTo>
                  <a:pt x="140" y="177"/>
                  <a:pt x="143" y="178"/>
                  <a:pt x="146" y="181"/>
                </a:cubicBezTo>
                <a:cubicBezTo>
                  <a:pt x="148" y="184"/>
                  <a:pt x="167" y="206"/>
                  <a:pt x="183" y="215"/>
                </a:cubicBezTo>
                <a:cubicBezTo>
                  <a:pt x="183" y="215"/>
                  <a:pt x="187" y="221"/>
                  <a:pt x="191" y="223"/>
                </a:cubicBezTo>
                <a:cubicBezTo>
                  <a:pt x="191" y="223"/>
                  <a:pt x="195" y="216"/>
                  <a:pt x="192" y="212"/>
                </a:cubicBezTo>
                <a:close/>
                <a:moveTo>
                  <a:pt x="120" y="51"/>
                </a:moveTo>
                <a:cubicBezTo>
                  <a:pt x="120" y="51"/>
                  <a:pt x="126" y="47"/>
                  <a:pt x="128" y="46"/>
                </a:cubicBezTo>
                <a:cubicBezTo>
                  <a:pt x="130" y="46"/>
                  <a:pt x="130" y="48"/>
                  <a:pt x="130" y="48"/>
                </a:cubicBezTo>
                <a:cubicBezTo>
                  <a:pt x="132" y="58"/>
                  <a:pt x="132" y="58"/>
                  <a:pt x="132" y="58"/>
                </a:cubicBezTo>
                <a:cubicBezTo>
                  <a:pt x="132" y="58"/>
                  <a:pt x="134" y="62"/>
                  <a:pt x="128" y="62"/>
                </a:cubicBezTo>
                <a:cubicBezTo>
                  <a:pt x="122" y="62"/>
                  <a:pt x="120" y="57"/>
                  <a:pt x="119" y="54"/>
                </a:cubicBezTo>
                <a:cubicBezTo>
                  <a:pt x="118" y="51"/>
                  <a:pt x="120" y="51"/>
                  <a:pt x="120" y="51"/>
                </a:cubicBezTo>
                <a:close/>
                <a:moveTo>
                  <a:pt x="111" y="51"/>
                </a:moveTo>
                <a:cubicBezTo>
                  <a:pt x="114" y="51"/>
                  <a:pt x="114" y="53"/>
                  <a:pt x="114" y="53"/>
                </a:cubicBezTo>
                <a:cubicBezTo>
                  <a:pt x="114" y="53"/>
                  <a:pt x="114" y="55"/>
                  <a:pt x="116" y="58"/>
                </a:cubicBezTo>
                <a:cubicBezTo>
                  <a:pt x="117" y="61"/>
                  <a:pt x="111" y="60"/>
                  <a:pt x="106" y="56"/>
                </a:cubicBezTo>
                <a:cubicBezTo>
                  <a:pt x="101" y="53"/>
                  <a:pt x="109" y="51"/>
                  <a:pt x="111" y="5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12" name="Freeform 223"/>
          <p:cNvSpPr>
            <a:spLocks noEditPoints="1"/>
          </p:cNvSpPr>
          <p:nvPr/>
        </p:nvSpPr>
        <p:spPr bwMode="auto">
          <a:xfrm>
            <a:off x="2182155" y="3716875"/>
            <a:ext cx="346075" cy="471488"/>
          </a:xfrm>
          <a:custGeom>
            <a:avLst/>
            <a:gdLst>
              <a:gd name="T0" fmla="*/ 94 w 154"/>
              <a:gd name="T1" fmla="*/ 38 h 209"/>
              <a:gd name="T2" fmla="*/ 79 w 154"/>
              <a:gd name="T3" fmla="*/ 28 h 209"/>
              <a:gd name="T4" fmla="*/ 92 w 154"/>
              <a:gd name="T5" fmla="*/ 15 h 209"/>
              <a:gd name="T6" fmla="*/ 76 w 154"/>
              <a:gd name="T7" fmla="*/ 1 h 209"/>
              <a:gd name="T8" fmla="*/ 65 w 154"/>
              <a:gd name="T9" fmla="*/ 16 h 209"/>
              <a:gd name="T10" fmla="*/ 76 w 154"/>
              <a:gd name="T11" fmla="*/ 6 h 209"/>
              <a:gd name="T12" fmla="*/ 87 w 154"/>
              <a:gd name="T13" fmla="*/ 15 h 209"/>
              <a:gd name="T14" fmla="*/ 75 w 154"/>
              <a:gd name="T15" fmla="*/ 25 h 209"/>
              <a:gd name="T16" fmla="*/ 73 w 154"/>
              <a:gd name="T17" fmla="*/ 38 h 209"/>
              <a:gd name="T18" fmla="*/ 59 w 154"/>
              <a:gd name="T19" fmla="*/ 57 h 209"/>
              <a:gd name="T20" fmla="*/ 77 w 154"/>
              <a:gd name="T21" fmla="*/ 209 h 209"/>
              <a:gd name="T22" fmla="*/ 94 w 154"/>
              <a:gd name="T23" fmla="*/ 56 h 209"/>
              <a:gd name="T24" fmla="*/ 95 w 154"/>
              <a:gd name="T25" fmla="*/ 100 h 209"/>
              <a:gd name="T26" fmla="*/ 94 w 154"/>
              <a:gd name="T27" fmla="*/ 85 h 209"/>
              <a:gd name="T28" fmla="*/ 64 w 154"/>
              <a:gd name="T29" fmla="*/ 68 h 209"/>
              <a:gd name="T30" fmla="*/ 65 w 154"/>
              <a:gd name="T31" fmla="*/ 83 h 209"/>
              <a:gd name="T32" fmla="*/ 64 w 154"/>
              <a:gd name="T33" fmla="*/ 68 h 209"/>
              <a:gd name="T34" fmla="*/ 54 w 154"/>
              <a:gd name="T35" fmla="*/ 100 h 209"/>
              <a:gd name="T36" fmla="*/ 76 w 154"/>
              <a:gd name="T37" fmla="*/ 102 h 209"/>
              <a:gd name="T38" fmla="*/ 53 w 154"/>
              <a:gd name="T39" fmla="*/ 106 h 209"/>
              <a:gd name="T40" fmla="*/ 53 w 154"/>
              <a:gd name="T41" fmla="*/ 114 h 209"/>
              <a:gd name="T42" fmla="*/ 76 w 154"/>
              <a:gd name="T43" fmla="*/ 147 h 209"/>
              <a:gd name="T44" fmla="*/ 53 w 154"/>
              <a:gd name="T45" fmla="*/ 114 h 209"/>
              <a:gd name="T46" fmla="*/ 98 w 154"/>
              <a:gd name="T47" fmla="*/ 183 h 209"/>
              <a:gd name="T48" fmla="*/ 90 w 154"/>
              <a:gd name="T49" fmla="*/ 185 h 209"/>
              <a:gd name="T50" fmla="*/ 63 w 154"/>
              <a:gd name="T51" fmla="*/ 178 h 209"/>
              <a:gd name="T52" fmla="*/ 37 w 154"/>
              <a:gd name="T53" fmla="*/ 186 h 209"/>
              <a:gd name="T54" fmla="*/ 36 w 154"/>
              <a:gd name="T55" fmla="*/ 155 h 209"/>
              <a:gd name="T56" fmla="*/ 37 w 154"/>
              <a:gd name="T57" fmla="*/ 154 h 209"/>
              <a:gd name="T58" fmla="*/ 50 w 154"/>
              <a:gd name="T59" fmla="*/ 137 h 209"/>
              <a:gd name="T60" fmla="*/ 53 w 154"/>
              <a:gd name="T61" fmla="*/ 139 h 209"/>
              <a:gd name="T62" fmla="*/ 76 w 154"/>
              <a:gd name="T63" fmla="*/ 156 h 209"/>
              <a:gd name="T64" fmla="*/ 83 w 154"/>
              <a:gd name="T65" fmla="*/ 155 h 209"/>
              <a:gd name="T66" fmla="*/ 106 w 154"/>
              <a:gd name="T67" fmla="*/ 155 h 209"/>
              <a:gd name="T68" fmla="*/ 83 w 154"/>
              <a:gd name="T69" fmla="*/ 133 h 209"/>
              <a:gd name="T70" fmla="*/ 84 w 154"/>
              <a:gd name="T71" fmla="*/ 118 h 209"/>
              <a:gd name="T72" fmla="*/ 106 w 154"/>
              <a:gd name="T73" fmla="*/ 119 h 209"/>
              <a:gd name="T74" fmla="*/ 107 w 154"/>
              <a:gd name="T75" fmla="*/ 133 h 209"/>
              <a:gd name="T76" fmla="*/ 122 w 154"/>
              <a:gd name="T77" fmla="*/ 154 h 209"/>
              <a:gd name="T78" fmla="*/ 121 w 154"/>
              <a:gd name="T79" fmla="*/ 155 h 209"/>
              <a:gd name="T80" fmla="*/ 119 w 154"/>
              <a:gd name="T81" fmla="*/ 186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4" h="209">
                <a:moveTo>
                  <a:pt x="94" y="56"/>
                </a:moveTo>
                <a:cubicBezTo>
                  <a:pt x="94" y="38"/>
                  <a:pt x="94" y="38"/>
                  <a:pt x="94" y="38"/>
                </a:cubicBezTo>
                <a:cubicBezTo>
                  <a:pt x="79" y="38"/>
                  <a:pt x="79" y="38"/>
                  <a:pt x="79" y="38"/>
                </a:cubicBezTo>
                <a:cubicBezTo>
                  <a:pt x="79" y="28"/>
                  <a:pt x="79" y="28"/>
                  <a:pt x="79" y="28"/>
                </a:cubicBezTo>
                <a:cubicBezTo>
                  <a:pt x="79" y="28"/>
                  <a:pt x="80" y="28"/>
                  <a:pt x="80" y="28"/>
                </a:cubicBezTo>
                <a:cubicBezTo>
                  <a:pt x="85" y="27"/>
                  <a:pt x="92" y="22"/>
                  <a:pt x="92" y="15"/>
                </a:cubicBezTo>
                <a:cubicBezTo>
                  <a:pt x="92" y="11"/>
                  <a:pt x="91" y="7"/>
                  <a:pt x="88" y="4"/>
                </a:cubicBezTo>
                <a:cubicBezTo>
                  <a:pt x="86" y="2"/>
                  <a:pt x="82" y="0"/>
                  <a:pt x="76" y="1"/>
                </a:cubicBezTo>
                <a:cubicBezTo>
                  <a:pt x="68" y="1"/>
                  <a:pt x="63" y="5"/>
                  <a:pt x="63" y="13"/>
                </a:cubicBezTo>
                <a:cubicBezTo>
                  <a:pt x="62" y="14"/>
                  <a:pt x="63" y="16"/>
                  <a:pt x="65" y="16"/>
                </a:cubicBezTo>
                <a:cubicBezTo>
                  <a:pt x="66" y="16"/>
                  <a:pt x="68" y="15"/>
                  <a:pt x="68" y="14"/>
                </a:cubicBezTo>
                <a:cubicBezTo>
                  <a:pt x="68" y="10"/>
                  <a:pt x="70" y="7"/>
                  <a:pt x="76" y="6"/>
                </a:cubicBezTo>
                <a:cubicBezTo>
                  <a:pt x="80" y="6"/>
                  <a:pt x="83" y="7"/>
                  <a:pt x="84" y="8"/>
                </a:cubicBezTo>
                <a:cubicBezTo>
                  <a:pt x="86" y="10"/>
                  <a:pt x="87" y="12"/>
                  <a:pt x="87" y="15"/>
                </a:cubicBezTo>
                <a:cubicBezTo>
                  <a:pt x="87" y="19"/>
                  <a:pt x="82" y="22"/>
                  <a:pt x="79" y="22"/>
                </a:cubicBezTo>
                <a:cubicBezTo>
                  <a:pt x="77" y="23"/>
                  <a:pt x="76" y="24"/>
                  <a:pt x="75" y="25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38"/>
                  <a:pt x="73" y="38"/>
                  <a:pt x="73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57"/>
                  <a:pt x="59" y="57"/>
                  <a:pt x="59" y="57"/>
                </a:cubicBezTo>
                <a:cubicBezTo>
                  <a:pt x="25" y="65"/>
                  <a:pt x="0" y="95"/>
                  <a:pt x="0" y="132"/>
                </a:cubicBezTo>
                <a:cubicBezTo>
                  <a:pt x="0" y="175"/>
                  <a:pt x="34" y="209"/>
                  <a:pt x="77" y="209"/>
                </a:cubicBezTo>
                <a:cubicBezTo>
                  <a:pt x="120" y="209"/>
                  <a:pt x="154" y="175"/>
                  <a:pt x="154" y="132"/>
                </a:cubicBezTo>
                <a:cubicBezTo>
                  <a:pt x="154" y="95"/>
                  <a:pt x="129" y="64"/>
                  <a:pt x="94" y="56"/>
                </a:cubicBezTo>
                <a:close/>
                <a:moveTo>
                  <a:pt x="98" y="116"/>
                </a:moveTo>
                <a:cubicBezTo>
                  <a:pt x="104" y="105"/>
                  <a:pt x="95" y="100"/>
                  <a:pt x="95" y="100"/>
                </a:cubicBezTo>
                <a:cubicBezTo>
                  <a:pt x="86" y="108"/>
                  <a:pt x="91" y="116"/>
                  <a:pt x="91" y="116"/>
                </a:cubicBezTo>
                <a:cubicBezTo>
                  <a:pt x="72" y="101"/>
                  <a:pt x="94" y="85"/>
                  <a:pt x="94" y="85"/>
                </a:cubicBezTo>
                <a:cubicBezTo>
                  <a:pt x="116" y="103"/>
                  <a:pt x="98" y="116"/>
                  <a:pt x="98" y="116"/>
                </a:cubicBezTo>
                <a:close/>
                <a:moveTo>
                  <a:pt x="64" y="68"/>
                </a:moveTo>
                <a:cubicBezTo>
                  <a:pt x="86" y="85"/>
                  <a:pt x="68" y="98"/>
                  <a:pt x="68" y="98"/>
                </a:cubicBezTo>
                <a:cubicBezTo>
                  <a:pt x="74" y="88"/>
                  <a:pt x="65" y="83"/>
                  <a:pt x="65" y="83"/>
                </a:cubicBezTo>
                <a:cubicBezTo>
                  <a:pt x="56" y="91"/>
                  <a:pt x="61" y="99"/>
                  <a:pt x="61" y="99"/>
                </a:cubicBezTo>
                <a:cubicBezTo>
                  <a:pt x="42" y="83"/>
                  <a:pt x="64" y="68"/>
                  <a:pt x="64" y="68"/>
                </a:cubicBezTo>
                <a:close/>
                <a:moveTo>
                  <a:pt x="53" y="102"/>
                </a:moveTo>
                <a:cubicBezTo>
                  <a:pt x="53" y="101"/>
                  <a:pt x="54" y="100"/>
                  <a:pt x="54" y="100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75" y="100"/>
                  <a:pt x="76" y="101"/>
                  <a:pt x="76" y="102"/>
                </a:cubicBezTo>
                <a:cubicBezTo>
                  <a:pt x="76" y="122"/>
                  <a:pt x="76" y="122"/>
                  <a:pt x="76" y="122"/>
                </a:cubicBezTo>
                <a:cubicBezTo>
                  <a:pt x="63" y="117"/>
                  <a:pt x="56" y="110"/>
                  <a:pt x="53" y="106"/>
                </a:cubicBezTo>
                <a:lnTo>
                  <a:pt x="53" y="102"/>
                </a:lnTo>
                <a:close/>
                <a:moveTo>
                  <a:pt x="53" y="114"/>
                </a:moveTo>
                <a:cubicBezTo>
                  <a:pt x="60" y="123"/>
                  <a:pt x="71" y="127"/>
                  <a:pt x="76" y="12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63" y="143"/>
                  <a:pt x="56" y="135"/>
                  <a:pt x="53" y="131"/>
                </a:cubicBezTo>
                <a:lnTo>
                  <a:pt x="53" y="114"/>
                </a:lnTo>
                <a:close/>
                <a:moveTo>
                  <a:pt x="119" y="186"/>
                </a:moveTo>
                <a:cubicBezTo>
                  <a:pt x="114" y="177"/>
                  <a:pt x="98" y="183"/>
                  <a:pt x="98" y="183"/>
                </a:cubicBezTo>
                <a:cubicBezTo>
                  <a:pt x="98" y="182"/>
                  <a:pt x="96" y="180"/>
                  <a:pt x="95" y="179"/>
                </a:cubicBezTo>
                <a:cubicBezTo>
                  <a:pt x="92" y="180"/>
                  <a:pt x="90" y="183"/>
                  <a:pt x="90" y="185"/>
                </a:cubicBezTo>
                <a:cubicBezTo>
                  <a:pt x="90" y="185"/>
                  <a:pt x="74" y="178"/>
                  <a:pt x="68" y="187"/>
                </a:cubicBezTo>
                <a:cubicBezTo>
                  <a:pt x="68" y="187"/>
                  <a:pt x="67" y="183"/>
                  <a:pt x="63" y="178"/>
                </a:cubicBezTo>
                <a:cubicBezTo>
                  <a:pt x="60" y="180"/>
                  <a:pt x="59" y="182"/>
                  <a:pt x="58" y="184"/>
                </a:cubicBezTo>
                <a:cubicBezTo>
                  <a:pt x="58" y="184"/>
                  <a:pt x="42" y="177"/>
                  <a:pt x="37" y="186"/>
                </a:cubicBezTo>
                <a:cubicBezTo>
                  <a:pt x="37" y="186"/>
                  <a:pt x="30" y="172"/>
                  <a:pt x="16" y="170"/>
                </a:cubicBezTo>
                <a:cubicBezTo>
                  <a:pt x="16" y="170"/>
                  <a:pt x="33" y="167"/>
                  <a:pt x="36" y="155"/>
                </a:cubicBezTo>
                <a:cubicBezTo>
                  <a:pt x="36" y="155"/>
                  <a:pt x="41" y="161"/>
                  <a:pt x="48" y="160"/>
                </a:cubicBezTo>
                <a:cubicBezTo>
                  <a:pt x="46" y="157"/>
                  <a:pt x="42" y="152"/>
                  <a:pt x="37" y="154"/>
                </a:cubicBezTo>
                <a:cubicBezTo>
                  <a:pt x="37" y="154"/>
                  <a:pt x="40" y="143"/>
                  <a:pt x="33" y="135"/>
                </a:cubicBezTo>
                <a:cubicBezTo>
                  <a:pt x="33" y="135"/>
                  <a:pt x="43" y="142"/>
                  <a:pt x="50" y="137"/>
                </a:cubicBezTo>
                <a:cubicBezTo>
                  <a:pt x="50" y="137"/>
                  <a:pt x="50" y="141"/>
                  <a:pt x="53" y="144"/>
                </a:cubicBezTo>
                <a:cubicBezTo>
                  <a:pt x="53" y="139"/>
                  <a:pt x="53" y="139"/>
                  <a:pt x="53" y="139"/>
                </a:cubicBezTo>
                <a:cubicBezTo>
                  <a:pt x="60" y="148"/>
                  <a:pt x="72" y="152"/>
                  <a:pt x="76" y="153"/>
                </a:cubicBezTo>
                <a:cubicBezTo>
                  <a:pt x="76" y="156"/>
                  <a:pt x="76" y="156"/>
                  <a:pt x="76" y="156"/>
                </a:cubicBezTo>
                <a:cubicBezTo>
                  <a:pt x="77" y="155"/>
                  <a:pt x="78" y="155"/>
                  <a:pt x="79" y="155"/>
                </a:cubicBezTo>
                <a:cubicBezTo>
                  <a:pt x="81" y="155"/>
                  <a:pt x="82" y="155"/>
                  <a:pt x="83" y="155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90" y="150"/>
                  <a:pt x="102" y="154"/>
                  <a:pt x="106" y="155"/>
                </a:cubicBezTo>
                <a:cubicBezTo>
                  <a:pt x="106" y="149"/>
                  <a:pt x="106" y="149"/>
                  <a:pt x="106" y="149"/>
                </a:cubicBezTo>
                <a:cubicBezTo>
                  <a:pt x="93" y="145"/>
                  <a:pt x="86" y="137"/>
                  <a:pt x="83" y="133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83" y="119"/>
                  <a:pt x="84" y="118"/>
                  <a:pt x="84" y="118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05" y="118"/>
                  <a:pt x="106" y="119"/>
                  <a:pt x="106" y="119"/>
                </a:cubicBezTo>
                <a:cubicBezTo>
                  <a:pt x="106" y="139"/>
                  <a:pt x="106" y="139"/>
                  <a:pt x="106" y="139"/>
                </a:cubicBezTo>
                <a:cubicBezTo>
                  <a:pt x="107" y="136"/>
                  <a:pt x="107" y="133"/>
                  <a:pt x="107" y="133"/>
                </a:cubicBezTo>
                <a:cubicBezTo>
                  <a:pt x="115" y="140"/>
                  <a:pt x="128" y="133"/>
                  <a:pt x="128" y="133"/>
                </a:cubicBezTo>
                <a:cubicBezTo>
                  <a:pt x="119" y="141"/>
                  <a:pt x="122" y="154"/>
                  <a:pt x="122" y="154"/>
                </a:cubicBezTo>
                <a:cubicBezTo>
                  <a:pt x="117" y="152"/>
                  <a:pt x="112" y="156"/>
                  <a:pt x="110" y="159"/>
                </a:cubicBezTo>
                <a:cubicBezTo>
                  <a:pt x="116" y="160"/>
                  <a:pt x="121" y="155"/>
                  <a:pt x="121" y="155"/>
                </a:cubicBezTo>
                <a:cubicBezTo>
                  <a:pt x="123" y="167"/>
                  <a:pt x="141" y="169"/>
                  <a:pt x="141" y="169"/>
                </a:cubicBezTo>
                <a:cubicBezTo>
                  <a:pt x="126" y="171"/>
                  <a:pt x="119" y="186"/>
                  <a:pt x="119" y="1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13" name="Freeform 224"/>
          <p:cNvSpPr>
            <a:spLocks noEditPoints="1"/>
          </p:cNvSpPr>
          <p:nvPr/>
        </p:nvSpPr>
        <p:spPr bwMode="auto">
          <a:xfrm>
            <a:off x="2810805" y="3739100"/>
            <a:ext cx="369887" cy="428625"/>
          </a:xfrm>
          <a:custGeom>
            <a:avLst/>
            <a:gdLst>
              <a:gd name="T0" fmla="*/ 162 w 164"/>
              <a:gd name="T1" fmla="*/ 126 h 190"/>
              <a:gd name="T2" fmla="*/ 140 w 164"/>
              <a:gd name="T3" fmla="*/ 122 h 190"/>
              <a:gd name="T4" fmla="*/ 130 w 164"/>
              <a:gd name="T5" fmla="*/ 115 h 190"/>
              <a:gd name="T6" fmla="*/ 138 w 164"/>
              <a:gd name="T7" fmla="*/ 96 h 190"/>
              <a:gd name="T8" fmla="*/ 130 w 164"/>
              <a:gd name="T9" fmla="*/ 75 h 190"/>
              <a:gd name="T10" fmla="*/ 140 w 164"/>
              <a:gd name="T11" fmla="*/ 68 h 190"/>
              <a:gd name="T12" fmla="*/ 162 w 164"/>
              <a:gd name="T13" fmla="*/ 64 h 190"/>
              <a:gd name="T14" fmla="*/ 164 w 164"/>
              <a:gd name="T15" fmla="*/ 48 h 190"/>
              <a:gd name="T16" fmla="*/ 149 w 164"/>
              <a:gd name="T17" fmla="*/ 41 h 190"/>
              <a:gd name="T18" fmla="*/ 134 w 164"/>
              <a:gd name="T19" fmla="*/ 58 h 190"/>
              <a:gd name="T20" fmla="*/ 124 w 164"/>
              <a:gd name="T21" fmla="*/ 64 h 190"/>
              <a:gd name="T22" fmla="*/ 110 w 164"/>
              <a:gd name="T23" fmla="*/ 47 h 190"/>
              <a:gd name="T24" fmla="*/ 88 w 164"/>
              <a:gd name="T25" fmla="*/ 44 h 190"/>
              <a:gd name="T26" fmla="*/ 88 w 164"/>
              <a:gd name="T27" fmla="*/ 32 h 190"/>
              <a:gd name="T28" fmla="*/ 95 w 164"/>
              <a:gd name="T29" fmla="*/ 11 h 190"/>
              <a:gd name="T30" fmla="*/ 82 w 164"/>
              <a:gd name="T31" fmla="*/ 0 h 190"/>
              <a:gd name="T32" fmla="*/ 69 w 164"/>
              <a:gd name="T33" fmla="*/ 11 h 190"/>
              <a:gd name="T34" fmla="*/ 76 w 164"/>
              <a:gd name="T35" fmla="*/ 32 h 190"/>
              <a:gd name="T36" fmla="*/ 76 w 164"/>
              <a:gd name="T37" fmla="*/ 44 h 190"/>
              <a:gd name="T38" fmla="*/ 55 w 164"/>
              <a:gd name="T39" fmla="*/ 47 h 190"/>
              <a:gd name="T40" fmla="*/ 40 w 164"/>
              <a:gd name="T41" fmla="*/ 64 h 190"/>
              <a:gd name="T42" fmla="*/ 30 w 164"/>
              <a:gd name="T43" fmla="*/ 58 h 190"/>
              <a:gd name="T44" fmla="*/ 15 w 164"/>
              <a:gd name="T45" fmla="*/ 41 h 190"/>
              <a:gd name="T46" fmla="*/ 0 w 164"/>
              <a:gd name="T47" fmla="*/ 48 h 190"/>
              <a:gd name="T48" fmla="*/ 2 w 164"/>
              <a:gd name="T49" fmla="*/ 64 h 190"/>
              <a:gd name="T50" fmla="*/ 24 w 164"/>
              <a:gd name="T51" fmla="*/ 68 h 190"/>
              <a:gd name="T52" fmla="*/ 34 w 164"/>
              <a:gd name="T53" fmla="*/ 75 h 190"/>
              <a:gd name="T54" fmla="*/ 26 w 164"/>
              <a:gd name="T55" fmla="*/ 95 h 190"/>
              <a:gd name="T56" fmla="*/ 34 w 164"/>
              <a:gd name="T57" fmla="*/ 115 h 190"/>
              <a:gd name="T58" fmla="*/ 24 w 164"/>
              <a:gd name="T59" fmla="*/ 122 h 190"/>
              <a:gd name="T60" fmla="*/ 2 w 164"/>
              <a:gd name="T61" fmla="*/ 126 h 190"/>
              <a:gd name="T62" fmla="*/ 0 w 164"/>
              <a:gd name="T63" fmla="*/ 142 h 190"/>
              <a:gd name="T64" fmla="*/ 15 w 164"/>
              <a:gd name="T65" fmla="*/ 149 h 190"/>
              <a:gd name="T66" fmla="*/ 30 w 164"/>
              <a:gd name="T67" fmla="*/ 132 h 190"/>
              <a:gd name="T68" fmla="*/ 40 w 164"/>
              <a:gd name="T69" fmla="*/ 126 h 190"/>
              <a:gd name="T70" fmla="*/ 54 w 164"/>
              <a:gd name="T71" fmla="*/ 143 h 190"/>
              <a:gd name="T72" fmla="*/ 76 w 164"/>
              <a:gd name="T73" fmla="*/ 146 h 190"/>
              <a:gd name="T74" fmla="*/ 76 w 164"/>
              <a:gd name="T75" fmla="*/ 158 h 190"/>
              <a:gd name="T76" fmla="*/ 69 w 164"/>
              <a:gd name="T77" fmla="*/ 179 h 190"/>
              <a:gd name="T78" fmla="*/ 82 w 164"/>
              <a:gd name="T79" fmla="*/ 190 h 190"/>
              <a:gd name="T80" fmla="*/ 95 w 164"/>
              <a:gd name="T81" fmla="*/ 179 h 190"/>
              <a:gd name="T82" fmla="*/ 88 w 164"/>
              <a:gd name="T83" fmla="*/ 158 h 190"/>
              <a:gd name="T84" fmla="*/ 88 w 164"/>
              <a:gd name="T85" fmla="*/ 146 h 190"/>
              <a:gd name="T86" fmla="*/ 109 w 164"/>
              <a:gd name="T87" fmla="*/ 143 h 190"/>
              <a:gd name="T88" fmla="*/ 124 w 164"/>
              <a:gd name="T89" fmla="*/ 126 h 190"/>
              <a:gd name="T90" fmla="*/ 134 w 164"/>
              <a:gd name="T91" fmla="*/ 132 h 190"/>
              <a:gd name="T92" fmla="*/ 149 w 164"/>
              <a:gd name="T93" fmla="*/ 149 h 190"/>
              <a:gd name="T94" fmla="*/ 164 w 164"/>
              <a:gd name="T95" fmla="*/ 142 h 190"/>
              <a:gd name="T96" fmla="*/ 105 w 164"/>
              <a:gd name="T97" fmla="*/ 74 h 190"/>
              <a:gd name="T98" fmla="*/ 88 w 164"/>
              <a:gd name="T99" fmla="*/ 64 h 190"/>
              <a:gd name="T100" fmla="*/ 74 w 164"/>
              <a:gd name="T101" fmla="*/ 77 h 190"/>
              <a:gd name="T102" fmla="*/ 76 w 164"/>
              <a:gd name="T103" fmla="*/ 65 h 190"/>
              <a:gd name="T104" fmla="*/ 63 w 164"/>
              <a:gd name="T105" fmla="*/ 99 h 190"/>
              <a:gd name="T106" fmla="*/ 76 w 164"/>
              <a:gd name="T107" fmla="*/ 126 h 190"/>
              <a:gd name="T108" fmla="*/ 76 w 164"/>
              <a:gd name="T109" fmla="*/ 115 h 190"/>
              <a:gd name="T110" fmla="*/ 73 w 164"/>
              <a:gd name="T111" fmla="*/ 101 h 190"/>
              <a:gd name="T112" fmla="*/ 82 w 164"/>
              <a:gd name="T113" fmla="*/ 85 h 190"/>
              <a:gd name="T114" fmla="*/ 82 w 164"/>
              <a:gd name="T115" fmla="*/ 106 h 190"/>
              <a:gd name="T116" fmla="*/ 107 w 164"/>
              <a:gd name="T117" fmla="*/ 116 h 190"/>
              <a:gd name="T118" fmla="*/ 113 w 164"/>
              <a:gd name="T119" fmla="*/ 106 h 190"/>
              <a:gd name="T120" fmla="*/ 113 w 164"/>
              <a:gd name="T121" fmla="*/ 8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4" h="190">
                <a:moveTo>
                  <a:pt x="162" y="134"/>
                </a:moveTo>
                <a:cubicBezTo>
                  <a:pt x="155" y="130"/>
                  <a:pt x="155" y="130"/>
                  <a:pt x="155" y="130"/>
                </a:cubicBezTo>
                <a:cubicBezTo>
                  <a:pt x="162" y="126"/>
                  <a:pt x="162" y="126"/>
                  <a:pt x="162" y="126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44" y="124"/>
                  <a:pt x="144" y="124"/>
                  <a:pt x="144" y="124"/>
                </a:cubicBezTo>
                <a:cubicBezTo>
                  <a:pt x="140" y="122"/>
                  <a:pt x="140" y="122"/>
                  <a:pt x="140" y="122"/>
                </a:cubicBezTo>
                <a:cubicBezTo>
                  <a:pt x="153" y="115"/>
                  <a:pt x="153" y="115"/>
                  <a:pt x="153" y="115"/>
                </a:cubicBezTo>
                <a:cubicBezTo>
                  <a:pt x="143" y="109"/>
                  <a:pt x="143" y="109"/>
                  <a:pt x="143" y="109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24" y="112"/>
                  <a:pt x="124" y="112"/>
                  <a:pt x="124" y="112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24" y="90"/>
                  <a:pt x="124" y="90"/>
                  <a:pt x="124" y="90"/>
                </a:cubicBezTo>
                <a:cubicBezTo>
                  <a:pt x="124" y="78"/>
                  <a:pt x="124" y="78"/>
                  <a:pt x="124" y="78"/>
                </a:cubicBezTo>
                <a:cubicBezTo>
                  <a:pt x="130" y="75"/>
                  <a:pt x="130" y="75"/>
                  <a:pt x="130" y="75"/>
                </a:cubicBezTo>
                <a:cubicBezTo>
                  <a:pt x="143" y="81"/>
                  <a:pt x="143" y="81"/>
                  <a:pt x="143" y="81"/>
                </a:cubicBezTo>
                <a:cubicBezTo>
                  <a:pt x="153" y="75"/>
                  <a:pt x="153" y="75"/>
                  <a:pt x="153" y="75"/>
                </a:cubicBezTo>
                <a:cubicBezTo>
                  <a:pt x="140" y="68"/>
                  <a:pt x="140" y="68"/>
                  <a:pt x="140" y="6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52" y="70"/>
                  <a:pt x="152" y="70"/>
                  <a:pt x="152" y="70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162" y="56"/>
                  <a:pt x="162" y="56"/>
                  <a:pt x="162" y="56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156" y="45"/>
                  <a:pt x="156" y="45"/>
                  <a:pt x="156" y="45"/>
                </a:cubicBezTo>
                <a:cubicBezTo>
                  <a:pt x="149" y="50"/>
                  <a:pt x="149" y="50"/>
                  <a:pt x="149" y="50"/>
                </a:cubicBezTo>
                <a:cubicBezTo>
                  <a:pt x="149" y="41"/>
                  <a:pt x="149" y="41"/>
                  <a:pt x="149" y="41"/>
                </a:cubicBezTo>
                <a:cubicBezTo>
                  <a:pt x="138" y="47"/>
                  <a:pt x="138" y="47"/>
                  <a:pt x="138" y="47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34" y="58"/>
                  <a:pt x="134" y="58"/>
                  <a:pt x="134" y="58"/>
                </a:cubicBezTo>
                <a:cubicBezTo>
                  <a:pt x="135" y="43"/>
                  <a:pt x="135" y="43"/>
                  <a:pt x="135" y="43"/>
                </a:cubicBezTo>
                <a:cubicBezTo>
                  <a:pt x="124" y="49"/>
                  <a:pt x="124" y="49"/>
                  <a:pt x="124" y="49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17" y="68"/>
                  <a:pt x="117" y="68"/>
                  <a:pt x="117" y="68"/>
                </a:cubicBezTo>
                <a:cubicBezTo>
                  <a:pt x="107" y="63"/>
                  <a:pt x="107" y="63"/>
                  <a:pt x="107" y="63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97" y="57"/>
                  <a:pt x="97" y="57"/>
                  <a:pt x="97" y="57"/>
                </a:cubicBezTo>
                <a:cubicBezTo>
                  <a:pt x="88" y="52"/>
                  <a:pt x="88" y="52"/>
                  <a:pt x="88" y="52"/>
                </a:cubicBezTo>
                <a:cubicBezTo>
                  <a:pt x="88" y="44"/>
                  <a:pt x="88" y="44"/>
                  <a:pt x="88" y="44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27"/>
                  <a:pt x="88" y="27"/>
                  <a:pt x="88" y="27"/>
                </a:cubicBezTo>
                <a:cubicBezTo>
                  <a:pt x="95" y="23"/>
                  <a:pt x="95" y="23"/>
                  <a:pt x="95" y="23"/>
                </a:cubicBezTo>
                <a:cubicBezTo>
                  <a:pt x="95" y="11"/>
                  <a:pt x="95" y="11"/>
                  <a:pt x="95" y="11"/>
                </a:cubicBezTo>
                <a:cubicBezTo>
                  <a:pt x="88" y="15"/>
                  <a:pt x="88" y="15"/>
                  <a:pt x="88" y="15"/>
                </a:cubicBezTo>
                <a:cubicBezTo>
                  <a:pt x="88" y="6"/>
                  <a:pt x="88" y="6"/>
                  <a:pt x="88" y="6"/>
                </a:cubicBezTo>
                <a:cubicBezTo>
                  <a:pt x="82" y="0"/>
                  <a:pt x="82" y="0"/>
                  <a:pt x="82" y="0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15"/>
                  <a:pt x="76" y="15"/>
                  <a:pt x="76" y="15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23"/>
                  <a:pt x="69" y="23"/>
                  <a:pt x="69" y="23"/>
                </a:cubicBezTo>
                <a:cubicBezTo>
                  <a:pt x="76" y="27"/>
                  <a:pt x="76" y="27"/>
                  <a:pt x="76" y="27"/>
                </a:cubicBezTo>
                <a:cubicBezTo>
                  <a:pt x="76" y="32"/>
                  <a:pt x="76" y="32"/>
                  <a:pt x="76" y="32"/>
                </a:cubicBezTo>
                <a:cubicBezTo>
                  <a:pt x="63" y="24"/>
                  <a:pt x="63" y="24"/>
                  <a:pt x="63" y="24"/>
                </a:cubicBezTo>
                <a:cubicBezTo>
                  <a:pt x="63" y="36"/>
                  <a:pt x="63" y="36"/>
                  <a:pt x="63" y="36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52"/>
                  <a:pt x="76" y="52"/>
                  <a:pt x="76" y="52"/>
                </a:cubicBezTo>
                <a:cubicBezTo>
                  <a:pt x="67" y="57"/>
                  <a:pt x="67" y="57"/>
                  <a:pt x="67" y="57"/>
                </a:cubicBezTo>
                <a:cubicBezTo>
                  <a:pt x="55" y="47"/>
                  <a:pt x="55" y="47"/>
                  <a:pt x="55" y="47"/>
                </a:cubicBezTo>
                <a:cubicBezTo>
                  <a:pt x="57" y="63"/>
                  <a:pt x="57" y="63"/>
                  <a:pt x="57" y="63"/>
                </a:cubicBezTo>
                <a:cubicBezTo>
                  <a:pt x="48" y="68"/>
                  <a:pt x="48" y="68"/>
                  <a:pt x="48" y="68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49"/>
                  <a:pt x="40" y="49"/>
                  <a:pt x="40" y="49"/>
                </a:cubicBezTo>
                <a:cubicBezTo>
                  <a:pt x="29" y="43"/>
                  <a:pt x="29" y="43"/>
                  <a:pt x="29" y="43"/>
                </a:cubicBezTo>
                <a:cubicBezTo>
                  <a:pt x="30" y="58"/>
                  <a:pt x="30" y="58"/>
                  <a:pt x="30" y="58"/>
                </a:cubicBezTo>
                <a:cubicBezTo>
                  <a:pt x="26" y="56"/>
                  <a:pt x="26" y="56"/>
                  <a:pt x="26" y="56"/>
                </a:cubicBezTo>
                <a:cubicBezTo>
                  <a:pt x="26" y="47"/>
                  <a:pt x="26" y="47"/>
                  <a:pt x="26" y="47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50"/>
                  <a:pt x="15" y="50"/>
                  <a:pt x="15" y="50"/>
                </a:cubicBezTo>
                <a:cubicBezTo>
                  <a:pt x="8" y="45"/>
                  <a:pt x="8" y="45"/>
                  <a:pt x="8" y="45"/>
                </a:cubicBezTo>
                <a:cubicBezTo>
                  <a:pt x="0" y="48"/>
                  <a:pt x="0" y="48"/>
                  <a:pt x="0" y="48"/>
                </a:cubicBezTo>
                <a:cubicBezTo>
                  <a:pt x="2" y="56"/>
                  <a:pt x="2" y="56"/>
                  <a:pt x="2" y="56"/>
                </a:cubicBezTo>
                <a:cubicBezTo>
                  <a:pt x="9" y="60"/>
                  <a:pt x="9" y="60"/>
                  <a:pt x="9" y="60"/>
                </a:cubicBezTo>
                <a:cubicBezTo>
                  <a:pt x="2" y="64"/>
                  <a:pt x="2" y="64"/>
                  <a:pt x="2" y="64"/>
                </a:cubicBezTo>
                <a:cubicBezTo>
                  <a:pt x="12" y="70"/>
                  <a:pt x="12" y="70"/>
                  <a:pt x="12" y="70"/>
                </a:cubicBezTo>
                <a:cubicBezTo>
                  <a:pt x="20" y="66"/>
                  <a:pt x="20" y="66"/>
                  <a:pt x="20" y="66"/>
                </a:cubicBezTo>
                <a:cubicBezTo>
                  <a:pt x="24" y="68"/>
                  <a:pt x="24" y="68"/>
                  <a:pt x="24" y="68"/>
                </a:cubicBezTo>
                <a:cubicBezTo>
                  <a:pt x="11" y="75"/>
                  <a:pt x="11" y="75"/>
                  <a:pt x="11" y="75"/>
                </a:cubicBezTo>
                <a:cubicBezTo>
                  <a:pt x="21" y="81"/>
                  <a:pt x="21" y="81"/>
                  <a:pt x="21" y="81"/>
                </a:cubicBezTo>
                <a:cubicBezTo>
                  <a:pt x="34" y="75"/>
                  <a:pt x="34" y="75"/>
                  <a:pt x="34" y="75"/>
                </a:cubicBezTo>
                <a:cubicBezTo>
                  <a:pt x="41" y="78"/>
                  <a:pt x="41" y="78"/>
                  <a:pt x="41" y="78"/>
                </a:cubicBezTo>
                <a:cubicBezTo>
                  <a:pt x="41" y="89"/>
                  <a:pt x="41" y="89"/>
                  <a:pt x="41" y="89"/>
                </a:cubicBezTo>
                <a:cubicBezTo>
                  <a:pt x="26" y="95"/>
                  <a:pt x="26" y="95"/>
                  <a:pt x="26" y="95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21" y="109"/>
                  <a:pt x="21" y="109"/>
                  <a:pt x="21" y="109"/>
                </a:cubicBezTo>
                <a:cubicBezTo>
                  <a:pt x="11" y="115"/>
                  <a:pt x="11" y="115"/>
                  <a:pt x="11" y="115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2" y="126"/>
                  <a:pt x="2" y="126"/>
                  <a:pt x="2" y="126"/>
                </a:cubicBezTo>
                <a:cubicBezTo>
                  <a:pt x="9" y="130"/>
                  <a:pt x="9" y="130"/>
                  <a:pt x="9" y="130"/>
                </a:cubicBezTo>
                <a:cubicBezTo>
                  <a:pt x="2" y="134"/>
                  <a:pt x="2" y="134"/>
                  <a:pt x="2" y="134"/>
                </a:cubicBezTo>
                <a:cubicBezTo>
                  <a:pt x="0" y="142"/>
                  <a:pt x="0" y="142"/>
                  <a:pt x="0" y="142"/>
                </a:cubicBezTo>
                <a:cubicBezTo>
                  <a:pt x="8" y="145"/>
                  <a:pt x="8" y="145"/>
                  <a:pt x="8" y="145"/>
                </a:cubicBezTo>
                <a:cubicBezTo>
                  <a:pt x="15" y="140"/>
                  <a:pt x="15" y="140"/>
                  <a:pt x="15" y="140"/>
                </a:cubicBezTo>
                <a:cubicBezTo>
                  <a:pt x="15" y="149"/>
                  <a:pt x="15" y="149"/>
                  <a:pt x="15" y="149"/>
                </a:cubicBezTo>
                <a:cubicBezTo>
                  <a:pt x="26" y="143"/>
                  <a:pt x="26" y="143"/>
                  <a:pt x="26" y="143"/>
                </a:cubicBezTo>
                <a:cubicBezTo>
                  <a:pt x="26" y="134"/>
                  <a:pt x="26" y="134"/>
                  <a:pt x="26" y="134"/>
                </a:cubicBezTo>
                <a:cubicBezTo>
                  <a:pt x="30" y="132"/>
                  <a:pt x="30" y="132"/>
                  <a:pt x="30" y="132"/>
                </a:cubicBezTo>
                <a:cubicBezTo>
                  <a:pt x="29" y="146"/>
                  <a:pt x="29" y="146"/>
                  <a:pt x="29" y="146"/>
                </a:cubicBezTo>
                <a:cubicBezTo>
                  <a:pt x="40" y="141"/>
                  <a:pt x="40" y="141"/>
                  <a:pt x="40" y="141"/>
                </a:cubicBezTo>
                <a:cubicBezTo>
                  <a:pt x="40" y="126"/>
                  <a:pt x="40" y="126"/>
                  <a:pt x="40" y="126"/>
                </a:cubicBezTo>
                <a:cubicBezTo>
                  <a:pt x="47" y="122"/>
                  <a:pt x="47" y="122"/>
                  <a:pt x="47" y="122"/>
                </a:cubicBezTo>
                <a:cubicBezTo>
                  <a:pt x="57" y="128"/>
                  <a:pt x="57" y="128"/>
                  <a:pt x="57" y="128"/>
                </a:cubicBezTo>
                <a:cubicBezTo>
                  <a:pt x="54" y="143"/>
                  <a:pt x="54" y="143"/>
                  <a:pt x="54" y="143"/>
                </a:cubicBezTo>
                <a:cubicBezTo>
                  <a:pt x="66" y="133"/>
                  <a:pt x="66" y="133"/>
                  <a:pt x="66" y="133"/>
                </a:cubicBezTo>
                <a:cubicBezTo>
                  <a:pt x="76" y="139"/>
                  <a:pt x="76" y="139"/>
                  <a:pt x="76" y="139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63" y="154"/>
                  <a:pt x="63" y="154"/>
                  <a:pt x="63" y="154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76" y="158"/>
                  <a:pt x="76" y="158"/>
                  <a:pt x="76" y="158"/>
                </a:cubicBezTo>
                <a:cubicBezTo>
                  <a:pt x="76" y="163"/>
                  <a:pt x="76" y="163"/>
                  <a:pt x="76" y="163"/>
                </a:cubicBezTo>
                <a:cubicBezTo>
                  <a:pt x="69" y="167"/>
                  <a:pt x="69" y="167"/>
                  <a:pt x="69" y="167"/>
                </a:cubicBezTo>
                <a:cubicBezTo>
                  <a:pt x="69" y="179"/>
                  <a:pt x="69" y="179"/>
                  <a:pt x="69" y="179"/>
                </a:cubicBezTo>
                <a:cubicBezTo>
                  <a:pt x="76" y="175"/>
                  <a:pt x="76" y="175"/>
                  <a:pt x="76" y="175"/>
                </a:cubicBezTo>
                <a:cubicBezTo>
                  <a:pt x="76" y="184"/>
                  <a:pt x="76" y="184"/>
                  <a:pt x="76" y="184"/>
                </a:cubicBezTo>
                <a:cubicBezTo>
                  <a:pt x="82" y="190"/>
                  <a:pt x="82" y="190"/>
                  <a:pt x="82" y="190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88" y="175"/>
                  <a:pt x="88" y="175"/>
                  <a:pt x="88" y="175"/>
                </a:cubicBezTo>
                <a:cubicBezTo>
                  <a:pt x="95" y="179"/>
                  <a:pt x="95" y="179"/>
                  <a:pt x="95" y="179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88" y="163"/>
                  <a:pt x="88" y="163"/>
                  <a:pt x="88" y="163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01" y="154"/>
                  <a:pt x="101" y="154"/>
                  <a:pt x="101" y="154"/>
                </a:cubicBezTo>
                <a:cubicBezTo>
                  <a:pt x="88" y="146"/>
                  <a:pt x="88" y="146"/>
                  <a:pt x="88" y="146"/>
                </a:cubicBezTo>
                <a:cubicBezTo>
                  <a:pt x="88" y="139"/>
                  <a:pt x="88" y="139"/>
                  <a:pt x="88" y="139"/>
                </a:cubicBezTo>
                <a:cubicBezTo>
                  <a:pt x="98" y="134"/>
                  <a:pt x="98" y="134"/>
                  <a:pt x="98" y="134"/>
                </a:cubicBezTo>
                <a:cubicBezTo>
                  <a:pt x="109" y="143"/>
                  <a:pt x="109" y="143"/>
                  <a:pt x="109" y="143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8" y="122"/>
                  <a:pt x="118" y="122"/>
                  <a:pt x="118" y="122"/>
                </a:cubicBezTo>
                <a:cubicBezTo>
                  <a:pt x="124" y="126"/>
                  <a:pt x="124" y="126"/>
                  <a:pt x="124" y="126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34" y="132"/>
                  <a:pt x="134" y="132"/>
                  <a:pt x="134" y="132"/>
                </a:cubicBezTo>
                <a:cubicBezTo>
                  <a:pt x="138" y="134"/>
                  <a:pt x="138" y="134"/>
                  <a:pt x="138" y="134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49" y="149"/>
                  <a:pt x="149" y="149"/>
                  <a:pt x="149" y="149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156" y="145"/>
                  <a:pt x="156" y="145"/>
                  <a:pt x="156" y="145"/>
                </a:cubicBezTo>
                <a:cubicBezTo>
                  <a:pt x="164" y="142"/>
                  <a:pt x="164" y="142"/>
                  <a:pt x="164" y="142"/>
                </a:cubicBezTo>
                <a:lnTo>
                  <a:pt x="162" y="134"/>
                </a:lnTo>
                <a:close/>
                <a:moveTo>
                  <a:pt x="88" y="64"/>
                </a:moveTo>
                <a:cubicBezTo>
                  <a:pt x="93" y="67"/>
                  <a:pt x="100" y="71"/>
                  <a:pt x="105" y="74"/>
                </a:cubicBezTo>
                <a:cubicBezTo>
                  <a:pt x="95" y="80"/>
                  <a:pt x="95" y="80"/>
                  <a:pt x="95" y="80"/>
                </a:cubicBezTo>
                <a:cubicBezTo>
                  <a:pt x="93" y="78"/>
                  <a:pt x="90" y="77"/>
                  <a:pt x="88" y="76"/>
                </a:cubicBezTo>
                <a:lnTo>
                  <a:pt x="88" y="64"/>
                </a:lnTo>
                <a:close/>
                <a:moveTo>
                  <a:pt x="76" y="65"/>
                </a:moveTo>
                <a:cubicBezTo>
                  <a:pt x="76" y="76"/>
                  <a:pt x="76" y="76"/>
                  <a:pt x="76" y="76"/>
                </a:cubicBezTo>
                <a:cubicBezTo>
                  <a:pt x="75" y="77"/>
                  <a:pt x="74" y="77"/>
                  <a:pt x="74" y="77"/>
                </a:cubicBezTo>
                <a:cubicBezTo>
                  <a:pt x="74" y="77"/>
                  <a:pt x="72" y="79"/>
                  <a:pt x="70" y="80"/>
                </a:cubicBezTo>
                <a:cubicBezTo>
                  <a:pt x="59" y="74"/>
                  <a:pt x="59" y="74"/>
                  <a:pt x="59" y="74"/>
                </a:cubicBezTo>
                <a:cubicBezTo>
                  <a:pt x="64" y="71"/>
                  <a:pt x="71" y="67"/>
                  <a:pt x="76" y="65"/>
                </a:cubicBezTo>
                <a:close/>
                <a:moveTo>
                  <a:pt x="52" y="84"/>
                </a:moveTo>
                <a:cubicBezTo>
                  <a:pt x="63" y="90"/>
                  <a:pt x="63" y="90"/>
                  <a:pt x="63" y="90"/>
                </a:cubicBezTo>
                <a:cubicBezTo>
                  <a:pt x="63" y="93"/>
                  <a:pt x="63" y="96"/>
                  <a:pt x="63" y="99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52" y="99"/>
                  <a:pt x="52" y="90"/>
                  <a:pt x="52" y="84"/>
                </a:cubicBezTo>
                <a:close/>
                <a:moveTo>
                  <a:pt x="76" y="126"/>
                </a:moveTo>
                <a:cubicBezTo>
                  <a:pt x="71" y="123"/>
                  <a:pt x="63" y="119"/>
                  <a:pt x="58" y="116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70" y="111"/>
                  <a:pt x="73" y="113"/>
                  <a:pt x="76" y="115"/>
                </a:cubicBezTo>
                <a:lnTo>
                  <a:pt x="76" y="126"/>
                </a:lnTo>
                <a:close/>
                <a:moveTo>
                  <a:pt x="82" y="106"/>
                </a:moveTo>
                <a:cubicBezTo>
                  <a:pt x="82" y="106"/>
                  <a:pt x="73" y="101"/>
                  <a:pt x="73" y="101"/>
                </a:cubicBezTo>
                <a:cubicBezTo>
                  <a:pt x="73" y="101"/>
                  <a:pt x="73" y="90"/>
                  <a:pt x="73" y="90"/>
                </a:cubicBezTo>
                <a:cubicBezTo>
                  <a:pt x="73" y="90"/>
                  <a:pt x="79" y="87"/>
                  <a:pt x="79" y="87"/>
                </a:cubicBezTo>
                <a:cubicBezTo>
                  <a:pt x="79" y="87"/>
                  <a:pt x="82" y="85"/>
                  <a:pt x="82" y="85"/>
                </a:cubicBezTo>
                <a:cubicBezTo>
                  <a:pt x="83" y="85"/>
                  <a:pt x="92" y="90"/>
                  <a:pt x="92" y="90"/>
                </a:cubicBezTo>
                <a:cubicBezTo>
                  <a:pt x="92" y="90"/>
                  <a:pt x="92" y="101"/>
                  <a:pt x="92" y="101"/>
                </a:cubicBezTo>
                <a:cubicBezTo>
                  <a:pt x="92" y="101"/>
                  <a:pt x="83" y="106"/>
                  <a:pt x="82" y="106"/>
                </a:cubicBezTo>
                <a:close/>
                <a:moveTo>
                  <a:pt x="88" y="115"/>
                </a:moveTo>
                <a:cubicBezTo>
                  <a:pt x="91" y="114"/>
                  <a:pt x="94" y="112"/>
                  <a:pt x="97" y="110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102" y="119"/>
                  <a:pt x="93" y="124"/>
                  <a:pt x="88" y="127"/>
                </a:cubicBezTo>
                <a:lnTo>
                  <a:pt x="88" y="115"/>
                </a:lnTo>
                <a:close/>
                <a:moveTo>
                  <a:pt x="113" y="106"/>
                </a:moveTo>
                <a:cubicBezTo>
                  <a:pt x="102" y="100"/>
                  <a:pt x="102" y="100"/>
                  <a:pt x="102" y="100"/>
                </a:cubicBezTo>
                <a:cubicBezTo>
                  <a:pt x="102" y="96"/>
                  <a:pt x="102" y="92"/>
                  <a:pt x="102" y="89"/>
                </a:cubicBezTo>
                <a:cubicBezTo>
                  <a:pt x="113" y="84"/>
                  <a:pt x="113" y="84"/>
                  <a:pt x="113" y="84"/>
                </a:cubicBezTo>
                <a:cubicBezTo>
                  <a:pt x="113" y="90"/>
                  <a:pt x="113" y="99"/>
                  <a:pt x="113" y="10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14" name="Freeform 225"/>
          <p:cNvSpPr/>
          <p:nvPr/>
        </p:nvSpPr>
        <p:spPr bwMode="auto">
          <a:xfrm>
            <a:off x="3490253" y="3747037"/>
            <a:ext cx="142875" cy="101600"/>
          </a:xfrm>
          <a:custGeom>
            <a:avLst/>
            <a:gdLst>
              <a:gd name="T0" fmla="*/ 33 w 64"/>
              <a:gd name="T1" fmla="*/ 0 h 45"/>
              <a:gd name="T2" fmla="*/ 28 w 64"/>
              <a:gd name="T3" fmla="*/ 45 h 45"/>
              <a:gd name="T4" fmla="*/ 34 w 64"/>
              <a:gd name="T5" fmla="*/ 22 h 45"/>
              <a:gd name="T6" fmla="*/ 38 w 64"/>
              <a:gd name="T7" fmla="*/ 45 h 45"/>
              <a:gd name="T8" fmla="*/ 33 w 64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5">
                <a:moveTo>
                  <a:pt x="33" y="0"/>
                </a:moveTo>
                <a:cubicBezTo>
                  <a:pt x="33" y="0"/>
                  <a:pt x="0" y="22"/>
                  <a:pt x="28" y="45"/>
                </a:cubicBezTo>
                <a:cubicBezTo>
                  <a:pt x="28" y="45"/>
                  <a:pt x="20" y="33"/>
                  <a:pt x="34" y="22"/>
                </a:cubicBezTo>
                <a:cubicBezTo>
                  <a:pt x="34" y="22"/>
                  <a:pt x="47" y="29"/>
                  <a:pt x="38" y="45"/>
                </a:cubicBezTo>
                <a:cubicBezTo>
                  <a:pt x="38" y="45"/>
                  <a:pt x="64" y="26"/>
                  <a:pt x="33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15" name="Freeform 226"/>
          <p:cNvSpPr/>
          <p:nvPr/>
        </p:nvSpPr>
        <p:spPr bwMode="auto">
          <a:xfrm>
            <a:off x="3588677" y="3805774"/>
            <a:ext cx="144462" cy="101600"/>
          </a:xfrm>
          <a:custGeom>
            <a:avLst/>
            <a:gdLst>
              <a:gd name="T0" fmla="*/ 33 w 64"/>
              <a:gd name="T1" fmla="*/ 0 h 45"/>
              <a:gd name="T2" fmla="*/ 28 w 64"/>
              <a:gd name="T3" fmla="*/ 45 h 45"/>
              <a:gd name="T4" fmla="*/ 33 w 64"/>
              <a:gd name="T5" fmla="*/ 22 h 45"/>
              <a:gd name="T6" fmla="*/ 38 w 64"/>
              <a:gd name="T7" fmla="*/ 44 h 45"/>
              <a:gd name="T8" fmla="*/ 33 w 64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5">
                <a:moveTo>
                  <a:pt x="33" y="0"/>
                </a:moveTo>
                <a:cubicBezTo>
                  <a:pt x="33" y="0"/>
                  <a:pt x="0" y="22"/>
                  <a:pt x="28" y="45"/>
                </a:cubicBezTo>
                <a:cubicBezTo>
                  <a:pt x="28" y="45"/>
                  <a:pt x="20" y="33"/>
                  <a:pt x="33" y="22"/>
                </a:cubicBezTo>
                <a:cubicBezTo>
                  <a:pt x="33" y="22"/>
                  <a:pt x="46" y="29"/>
                  <a:pt x="38" y="44"/>
                </a:cubicBezTo>
                <a:cubicBezTo>
                  <a:pt x="38" y="44"/>
                  <a:pt x="64" y="25"/>
                  <a:pt x="33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16" name="Freeform 227"/>
          <p:cNvSpPr/>
          <p:nvPr/>
        </p:nvSpPr>
        <p:spPr bwMode="auto">
          <a:xfrm>
            <a:off x="3566453" y="4051835"/>
            <a:ext cx="1587" cy="0"/>
          </a:xfrm>
          <a:custGeom>
            <a:avLst/>
            <a:gdLst>
              <a:gd name="T0" fmla="*/ 1 w 1"/>
              <a:gd name="T1" fmla="*/ 1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17" name="Freeform 228"/>
          <p:cNvSpPr/>
          <p:nvPr/>
        </p:nvSpPr>
        <p:spPr bwMode="auto">
          <a:xfrm>
            <a:off x="3525179" y="3856575"/>
            <a:ext cx="77787" cy="69850"/>
          </a:xfrm>
          <a:custGeom>
            <a:avLst/>
            <a:gdLst>
              <a:gd name="T0" fmla="*/ 34 w 34"/>
              <a:gd name="T1" fmla="*/ 31 h 31"/>
              <a:gd name="T2" fmla="*/ 34 w 34"/>
              <a:gd name="T3" fmla="*/ 1 h 31"/>
              <a:gd name="T4" fmla="*/ 32 w 34"/>
              <a:gd name="T5" fmla="*/ 0 h 31"/>
              <a:gd name="T6" fmla="*/ 2 w 34"/>
              <a:gd name="T7" fmla="*/ 0 h 31"/>
              <a:gd name="T8" fmla="*/ 0 w 34"/>
              <a:gd name="T9" fmla="*/ 1 h 31"/>
              <a:gd name="T10" fmla="*/ 0 w 34"/>
              <a:gd name="T11" fmla="*/ 8 h 31"/>
              <a:gd name="T12" fmla="*/ 34 w 34"/>
              <a:gd name="T13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31">
                <a:moveTo>
                  <a:pt x="34" y="31"/>
                </a:moveTo>
                <a:cubicBezTo>
                  <a:pt x="34" y="1"/>
                  <a:pt x="34" y="1"/>
                  <a:pt x="34" y="1"/>
                </a:cubicBezTo>
                <a:cubicBezTo>
                  <a:pt x="34" y="0"/>
                  <a:pt x="33" y="0"/>
                  <a:pt x="3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8"/>
                  <a:pt x="0" y="8"/>
                  <a:pt x="0" y="8"/>
                </a:cubicBezTo>
                <a:cubicBezTo>
                  <a:pt x="4" y="13"/>
                  <a:pt x="14" y="24"/>
                  <a:pt x="34" y="3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18" name="Freeform 229"/>
          <p:cNvSpPr/>
          <p:nvPr/>
        </p:nvSpPr>
        <p:spPr bwMode="auto">
          <a:xfrm>
            <a:off x="3525179" y="3901023"/>
            <a:ext cx="77787" cy="107950"/>
          </a:xfrm>
          <a:custGeom>
            <a:avLst/>
            <a:gdLst>
              <a:gd name="T0" fmla="*/ 34 w 34"/>
              <a:gd name="T1" fmla="*/ 48 h 48"/>
              <a:gd name="T2" fmla="*/ 34 w 34"/>
              <a:gd name="T3" fmla="*/ 20 h 48"/>
              <a:gd name="T4" fmla="*/ 0 w 34"/>
              <a:gd name="T5" fmla="*/ 0 h 48"/>
              <a:gd name="T6" fmla="*/ 0 w 34"/>
              <a:gd name="T7" fmla="*/ 25 h 48"/>
              <a:gd name="T8" fmla="*/ 34 w 34"/>
              <a:gd name="T9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48">
                <a:moveTo>
                  <a:pt x="34" y="48"/>
                </a:moveTo>
                <a:cubicBezTo>
                  <a:pt x="34" y="20"/>
                  <a:pt x="34" y="20"/>
                  <a:pt x="34" y="20"/>
                </a:cubicBezTo>
                <a:cubicBezTo>
                  <a:pt x="27" y="18"/>
                  <a:pt x="10" y="12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5" y="31"/>
                  <a:pt x="15" y="41"/>
                  <a:pt x="34" y="4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19" name="Freeform 230"/>
          <p:cNvSpPr>
            <a:spLocks noEditPoints="1"/>
          </p:cNvSpPr>
          <p:nvPr/>
        </p:nvSpPr>
        <p:spPr bwMode="auto">
          <a:xfrm>
            <a:off x="3401355" y="3912135"/>
            <a:ext cx="415925" cy="228600"/>
          </a:xfrm>
          <a:custGeom>
            <a:avLst/>
            <a:gdLst>
              <a:gd name="T0" fmla="*/ 154 w 184"/>
              <a:gd name="T1" fmla="*/ 54 h 101"/>
              <a:gd name="T2" fmla="*/ 138 w 184"/>
              <a:gd name="T3" fmla="*/ 61 h 101"/>
              <a:gd name="T4" fmla="*/ 156 w 184"/>
              <a:gd name="T5" fmla="*/ 53 h 101"/>
              <a:gd name="T6" fmla="*/ 164 w 184"/>
              <a:gd name="T7" fmla="*/ 22 h 101"/>
              <a:gd name="T8" fmla="*/ 135 w 184"/>
              <a:gd name="T9" fmla="*/ 23 h 101"/>
              <a:gd name="T10" fmla="*/ 132 w 184"/>
              <a:gd name="T11" fmla="*/ 30 h 101"/>
              <a:gd name="T12" fmla="*/ 132 w 184"/>
              <a:gd name="T13" fmla="*/ 2 h 101"/>
              <a:gd name="T14" fmla="*/ 131 w 184"/>
              <a:gd name="T15" fmla="*/ 0 h 101"/>
              <a:gd name="T16" fmla="*/ 101 w 184"/>
              <a:gd name="T17" fmla="*/ 0 h 101"/>
              <a:gd name="T18" fmla="*/ 99 w 184"/>
              <a:gd name="T19" fmla="*/ 2 h 101"/>
              <a:gd name="T20" fmla="*/ 99 w 184"/>
              <a:gd name="T21" fmla="*/ 23 h 101"/>
              <a:gd name="T22" fmla="*/ 133 w 184"/>
              <a:gd name="T23" fmla="*/ 46 h 101"/>
              <a:gd name="T24" fmla="*/ 133 w 184"/>
              <a:gd name="T25" fmla="*/ 55 h 101"/>
              <a:gd name="T26" fmla="*/ 99 w 184"/>
              <a:gd name="T27" fmla="*/ 35 h 101"/>
              <a:gd name="T28" fmla="*/ 99 w 184"/>
              <a:gd name="T29" fmla="*/ 55 h 101"/>
              <a:gd name="T30" fmla="*/ 94 w 184"/>
              <a:gd name="T31" fmla="*/ 54 h 101"/>
              <a:gd name="T32" fmla="*/ 89 w 184"/>
              <a:gd name="T33" fmla="*/ 55 h 101"/>
              <a:gd name="T34" fmla="*/ 89 w 184"/>
              <a:gd name="T35" fmla="*/ 52 h 101"/>
              <a:gd name="T36" fmla="*/ 55 w 184"/>
              <a:gd name="T37" fmla="*/ 32 h 101"/>
              <a:gd name="T38" fmla="*/ 55 w 184"/>
              <a:gd name="T39" fmla="*/ 38 h 101"/>
              <a:gd name="T40" fmla="*/ 51 w 184"/>
              <a:gd name="T41" fmla="*/ 28 h 101"/>
              <a:gd name="T42" fmla="*/ 26 w 184"/>
              <a:gd name="T43" fmla="*/ 26 h 101"/>
              <a:gd name="T44" fmla="*/ 32 w 184"/>
              <a:gd name="T45" fmla="*/ 53 h 101"/>
              <a:gd name="T46" fmla="*/ 48 w 184"/>
              <a:gd name="T47" fmla="*/ 62 h 101"/>
              <a:gd name="T48" fmla="*/ 30 w 184"/>
              <a:gd name="T49" fmla="*/ 55 h 101"/>
              <a:gd name="T50" fmla="*/ 0 w 184"/>
              <a:gd name="T51" fmla="*/ 76 h 101"/>
              <a:gd name="T52" fmla="*/ 32 w 184"/>
              <a:gd name="T53" fmla="*/ 101 h 101"/>
              <a:gd name="T54" fmla="*/ 63 w 184"/>
              <a:gd name="T55" fmla="*/ 97 h 101"/>
              <a:gd name="T56" fmla="*/ 69 w 184"/>
              <a:gd name="T57" fmla="*/ 89 h 101"/>
              <a:gd name="T58" fmla="*/ 78 w 184"/>
              <a:gd name="T59" fmla="*/ 101 h 101"/>
              <a:gd name="T60" fmla="*/ 109 w 184"/>
              <a:gd name="T61" fmla="*/ 99 h 101"/>
              <a:gd name="T62" fmla="*/ 117 w 184"/>
              <a:gd name="T63" fmla="*/ 89 h 101"/>
              <a:gd name="T64" fmla="*/ 121 w 184"/>
              <a:gd name="T65" fmla="*/ 96 h 101"/>
              <a:gd name="T66" fmla="*/ 152 w 184"/>
              <a:gd name="T67" fmla="*/ 100 h 101"/>
              <a:gd name="T68" fmla="*/ 184 w 184"/>
              <a:gd name="T69" fmla="*/ 75 h 101"/>
              <a:gd name="T70" fmla="*/ 154 w 184"/>
              <a:gd name="T71" fmla="*/ 54 h 101"/>
              <a:gd name="T72" fmla="*/ 74 w 184"/>
              <a:gd name="T73" fmla="*/ 62 h 101"/>
              <a:gd name="T74" fmla="*/ 73 w 184"/>
              <a:gd name="T75" fmla="*/ 62 h 101"/>
              <a:gd name="T76" fmla="*/ 74 w 184"/>
              <a:gd name="T77" fmla="*/ 62 h 101"/>
              <a:gd name="T78" fmla="*/ 74 w 184"/>
              <a:gd name="T79" fmla="*/ 6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4" h="101">
                <a:moveTo>
                  <a:pt x="154" y="54"/>
                </a:moveTo>
                <a:cubicBezTo>
                  <a:pt x="154" y="54"/>
                  <a:pt x="148" y="61"/>
                  <a:pt x="138" y="61"/>
                </a:cubicBezTo>
                <a:cubicBezTo>
                  <a:pt x="142" y="56"/>
                  <a:pt x="149" y="50"/>
                  <a:pt x="156" y="53"/>
                </a:cubicBezTo>
                <a:cubicBezTo>
                  <a:pt x="156" y="53"/>
                  <a:pt x="152" y="34"/>
                  <a:pt x="164" y="22"/>
                </a:cubicBezTo>
                <a:cubicBezTo>
                  <a:pt x="164" y="22"/>
                  <a:pt x="146" y="32"/>
                  <a:pt x="135" y="23"/>
                </a:cubicBezTo>
                <a:cubicBezTo>
                  <a:pt x="135" y="23"/>
                  <a:pt x="135" y="27"/>
                  <a:pt x="132" y="30"/>
                </a:cubicBezTo>
                <a:cubicBezTo>
                  <a:pt x="132" y="2"/>
                  <a:pt x="132" y="2"/>
                  <a:pt x="132" y="2"/>
                </a:cubicBezTo>
                <a:cubicBezTo>
                  <a:pt x="132" y="1"/>
                  <a:pt x="132" y="0"/>
                  <a:pt x="131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0" y="0"/>
                  <a:pt x="99" y="1"/>
                  <a:pt x="99" y="2"/>
                </a:cubicBezTo>
                <a:cubicBezTo>
                  <a:pt x="99" y="23"/>
                  <a:pt x="99" y="23"/>
                  <a:pt x="99" y="23"/>
                </a:cubicBezTo>
                <a:cubicBezTo>
                  <a:pt x="103" y="28"/>
                  <a:pt x="113" y="39"/>
                  <a:pt x="133" y="46"/>
                </a:cubicBezTo>
                <a:cubicBezTo>
                  <a:pt x="133" y="55"/>
                  <a:pt x="133" y="55"/>
                  <a:pt x="133" y="55"/>
                </a:cubicBezTo>
                <a:cubicBezTo>
                  <a:pt x="126" y="53"/>
                  <a:pt x="109" y="47"/>
                  <a:pt x="99" y="35"/>
                </a:cubicBezTo>
                <a:cubicBezTo>
                  <a:pt x="99" y="55"/>
                  <a:pt x="99" y="55"/>
                  <a:pt x="99" y="55"/>
                </a:cubicBezTo>
                <a:cubicBezTo>
                  <a:pt x="98" y="54"/>
                  <a:pt x="96" y="54"/>
                  <a:pt x="94" y="54"/>
                </a:cubicBezTo>
                <a:cubicBezTo>
                  <a:pt x="92" y="54"/>
                  <a:pt x="90" y="54"/>
                  <a:pt x="89" y="55"/>
                </a:cubicBezTo>
                <a:cubicBezTo>
                  <a:pt x="89" y="52"/>
                  <a:pt x="89" y="52"/>
                  <a:pt x="89" y="52"/>
                </a:cubicBezTo>
                <a:cubicBezTo>
                  <a:pt x="82" y="50"/>
                  <a:pt x="66" y="44"/>
                  <a:pt x="55" y="32"/>
                </a:cubicBezTo>
                <a:cubicBezTo>
                  <a:pt x="55" y="38"/>
                  <a:pt x="55" y="38"/>
                  <a:pt x="55" y="38"/>
                </a:cubicBezTo>
                <a:cubicBezTo>
                  <a:pt x="51" y="33"/>
                  <a:pt x="51" y="28"/>
                  <a:pt x="51" y="28"/>
                </a:cubicBezTo>
                <a:cubicBezTo>
                  <a:pt x="41" y="36"/>
                  <a:pt x="26" y="26"/>
                  <a:pt x="26" y="26"/>
                </a:cubicBezTo>
                <a:cubicBezTo>
                  <a:pt x="36" y="37"/>
                  <a:pt x="32" y="53"/>
                  <a:pt x="32" y="53"/>
                </a:cubicBezTo>
                <a:cubicBezTo>
                  <a:pt x="39" y="51"/>
                  <a:pt x="45" y="57"/>
                  <a:pt x="48" y="62"/>
                </a:cubicBezTo>
                <a:cubicBezTo>
                  <a:pt x="37" y="63"/>
                  <a:pt x="30" y="55"/>
                  <a:pt x="30" y="55"/>
                </a:cubicBezTo>
                <a:cubicBezTo>
                  <a:pt x="26" y="73"/>
                  <a:pt x="0" y="76"/>
                  <a:pt x="0" y="76"/>
                </a:cubicBezTo>
                <a:cubicBezTo>
                  <a:pt x="22" y="79"/>
                  <a:pt x="32" y="101"/>
                  <a:pt x="32" y="101"/>
                </a:cubicBezTo>
                <a:cubicBezTo>
                  <a:pt x="40" y="87"/>
                  <a:pt x="63" y="97"/>
                  <a:pt x="63" y="97"/>
                </a:cubicBezTo>
                <a:cubicBezTo>
                  <a:pt x="64" y="94"/>
                  <a:pt x="66" y="91"/>
                  <a:pt x="69" y="89"/>
                </a:cubicBezTo>
                <a:cubicBezTo>
                  <a:pt x="75" y="95"/>
                  <a:pt x="78" y="101"/>
                  <a:pt x="78" y="101"/>
                </a:cubicBezTo>
                <a:cubicBezTo>
                  <a:pt x="86" y="88"/>
                  <a:pt x="109" y="99"/>
                  <a:pt x="109" y="99"/>
                </a:cubicBezTo>
                <a:cubicBezTo>
                  <a:pt x="110" y="95"/>
                  <a:pt x="113" y="92"/>
                  <a:pt x="117" y="89"/>
                </a:cubicBezTo>
                <a:cubicBezTo>
                  <a:pt x="119" y="91"/>
                  <a:pt x="121" y="94"/>
                  <a:pt x="121" y="96"/>
                </a:cubicBezTo>
                <a:cubicBezTo>
                  <a:pt x="121" y="96"/>
                  <a:pt x="144" y="86"/>
                  <a:pt x="152" y="100"/>
                </a:cubicBezTo>
                <a:cubicBezTo>
                  <a:pt x="152" y="100"/>
                  <a:pt x="162" y="78"/>
                  <a:pt x="184" y="75"/>
                </a:cubicBezTo>
                <a:cubicBezTo>
                  <a:pt x="184" y="75"/>
                  <a:pt x="158" y="72"/>
                  <a:pt x="154" y="54"/>
                </a:cubicBezTo>
                <a:close/>
                <a:moveTo>
                  <a:pt x="74" y="62"/>
                </a:moveTo>
                <a:cubicBezTo>
                  <a:pt x="74" y="62"/>
                  <a:pt x="74" y="62"/>
                  <a:pt x="73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20" name="Freeform 231"/>
          <p:cNvSpPr/>
          <p:nvPr/>
        </p:nvSpPr>
        <p:spPr bwMode="auto">
          <a:xfrm>
            <a:off x="4209392" y="3720048"/>
            <a:ext cx="47625" cy="50800"/>
          </a:xfrm>
          <a:custGeom>
            <a:avLst/>
            <a:gdLst>
              <a:gd name="T0" fmla="*/ 7 w 21"/>
              <a:gd name="T1" fmla="*/ 21 h 22"/>
              <a:gd name="T2" fmla="*/ 10 w 21"/>
              <a:gd name="T3" fmla="*/ 22 h 22"/>
              <a:gd name="T4" fmla="*/ 14 w 21"/>
              <a:gd name="T5" fmla="*/ 21 h 22"/>
              <a:gd name="T6" fmla="*/ 21 w 21"/>
              <a:gd name="T7" fmla="*/ 11 h 22"/>
              <a:gd name="T8" fmla="*/ 10 w 21"/>
              <a:gd name="T9" fmla="*/ 0 h 22"/>
              <a:gd name="T10" fmla="*/ 0 w 21"/>
              <a:gd name="T11" fmla="*/ 11 h 22"/>
              <a:gd name="T12" fmla="*/ 7 w 21"/>
              <a:gd name="T13" fmla="*/ 2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22">
                <a:moveTo>
                  <a:pt x="7" y="21"/>
                </a:moveTo>
                <a:cubicBezTo>
                  <a:pt x="8" y="21"/>
                  <a:pt x="9" y="22"/>
                  <a:pt x="10" y="22"/>
                </a:cubicBezTo>
                <a:cubicBezTo>
                  <a:pt x="12" y="22"/>
                  <a:pt x="13" y="21"/>
                  <a:pt x="14" y="21"/>
                </a:cubicBezTo>
                <a:cubicBezTo>
                  <a:pt x="18" y="19"/>
                  <a:pt x="21" y="15"/>
                  <a:pt x="21" y="11"/>
                </a:cubicBezTo>
                <a:cubicBezTo>
                  <a:pt x="21" y="5"/>
                  <a:pt x="16" y="0"/>
                  <a:pt x="10" y="0"/>
                </a:cubicBezTo>
                <a:cubicBezTo>
                  <a:pt x="4" y="0"/>
                  <a:pt x="0" y="5"/>
                  <a:pt x="0" y="11"/>
                </a:cubicBezTo>
                <a:cubicBezTo>
                  <a:pt x="0" y="16"/>
                  <a:pt x="3" y="19"/>
                  <a:pt x="7" y="2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21" name="Freeform 232"/>
          <p:cNvSpPr>
            <a:spLocks noEditPoints="1"/>
          </p:cNvSpPr>
          <p:nvPr/>
        </p:nvSpPr>
        <p:spPr bwMode="auto">
          <a:xfrm>
            <a:off x="4107790" y="3772437"/>
            <a:ext cx="247650" cy="325438"/>
          </a:xfrm>
          <a:custGeom>
            <a:avLst/>
            <a:gdLst>
              <a:gd name="T0" fmla="*/ 110 w 110"/>
              <a:gd name="T1" fmla="*/ 128 h 144"/>
              <a:gd name="T2" fmla="*/ 55 w 110"/>
              <a:gd name="T3" fmla="*/ 1 h 144"/>
              <a:gd name="T4" fmla="*/ 0 w 110"/>
              <a:gd name="T5" fmla="*/ 128 h 144"/>
              <a:gd name="T6" fmla="*/ 109 w 110"/>
              <a:gd name="T7" fmla="*/ 128 h 144"/>
              <a:gd name="T8" fmla="*/ 86 w 110"/>
              <a:gd name="T9" fmla="*/ 82 h 144"/>
              <a:gd name="T10" fmla="*/ 89 w 110"/>
              <a:gd name="T11" fmla="*/ 86 h 144"/>
              <a:gd name="T12" fmla="*/ 86 w 110"/>
              <a:gd name="T13" fmla="*/ 90 h 144"/>
              <a:gd name="T14" fmla="*/ 81 w 110"/>
              <a:gd name="T15" fmla="*/ 89 h 144"/>
              <a:gd name="T16" fmla="*/ 80 w 110"/>
              <a:gd name="T17" fmla="*/ 83 h 144"/>
              <a:gd name="T18" fmla="*/ 75 w 110"/>
              <a:gd name="T19" fmla="*/ 104 h 144"/>
              <a:gd name="T20" fmla="*/ 92 w 110"/>
              <a:gd name="T21" fmla="*/ 111 h 144"/>
              <a:gd name="T22" fmla="*/ 91 w 110"/>
              <a:gd name="T23" fmla="*/ 129 h 144"/>
              <a:gd name="T24" fmla="*/ 73 w 110"/>
              <a:gd name="T25" fmla="*/ 134 h 144"/>
              <a:gd name="T26" fmla="*/ 63 w 110"/>
              <a:gd name="T27" fmla="*/ 119 h 144"/>
              <a:gd name="T28" fmla="*/ 75 w 110"/>
              <a:gd name="T29" fmla="*/ 104 h 144"/>
              <a:gd name="T30" fmla="*/ 69 w 110"/>
              <a:gd name="T31" fmla="*/ 38 h 144"/>
              <a:gd name="T32" fmla="*/ 73 w 110"/>
              <a:gd name="T33" fmla="*/ 43 h 144"/>
              <a:gd name="T34" fmla="*/ 69 w 110"/>
              <a:gd name="T35" fmla="*/ 49 h 144"/>
              <a:gd name="T36" fmla="*/ 63 w 110"/>
              <a:gd name="T37" fmla="*/ 47 h 144"/>
              <a:gd name="T38" fmla="*/ 62 w 110"/>
              <a:gd name="T39" fmla="*/ 40 h 144"/>
              <a:gd name="T40" fmla="*/ 53 w 110"/>
              <a:gd name="T41" fmla="*/ 17 h 144"/>
              <a:gd name="T42" fmla="*/ 55 w 110"/>
              <a:gd name="T43" fmla="*/ 17 h 144"/>
              <a:gd name="T44" fmla="*/ 55 w 110"/>
              <a:gd name="T45" fmla="*/ 20 h 144"/>
              <a:gd name="T46" fmla="*/ 53 w 110"/>
              <a:gd name="T47" fmla="*/ 20 h 144"/>
              <a:gd name="T48" fmla="*/ 52 w 110"/>
              <a:gd name="T49" fmla="*/ 19 h 144"/>
              <a:gd name="T50" fmla="*/ 53 w 110"/>
              <a:gd name="T51" fmla="*/ 17 h 144"/>
              <a:gd name="T52" fmla="*/ 56 w 110"/>
              <a:gd name="T53" fmla="*/ 56 h 144"/>
              <a:gd name="T54" fmla="*/ 63 w 110"/>
              <a:gd name="T55" fmla="*/ 65 h 144"/>
              <a:gd name="T56" fmla="*/ 57 w 110"/>
              <a:gd name="T57" fmla="*/ 75 h 144"/>
              <a:gd name="T58" fmla="*/ 46 w 110"/>
              <a:gd name="T59" fmla="*/ 71 h 144"/>
              <a:gd name="T60" fmla="*/ 45 w 110"/>
              <a:gd name="T61" fmla="*/ 60 h 144"/>
              <a:gd name="T62" fmla="*/ 29 w 110"/>
              <a:gd name="T63" fmla="*/ 97 h 144"/>
              <a:gd name="T64" fmla="*/ 35 w 110"/>
              <a:gd name="T65" fmla="*/ 99 h 144"/>
              <a:gd name="T66" fmla="*/ 35 w 110"/>
              <a:gd name="T67" fmla="*/ 105 h 144"/>
              <a:gd name="T68" fmla="*/ 29 w 110"/>
              <a:gd name="T69" fmla="*/ 107 h 144"/>
              <a:gd name="T70" fmla="*/ 26 w 110"/>
              <a:gd name="T71" fmla="*/ 102 h 144"/>
              <a:gd name="T72" fmla="*/ 29 w 110"/>
              <a:gd name="T73" fmla="*/ 9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0" h="144">
                <a:moveTo>
                  <a:pt x="109" y="128"/>
                </a:moveTo>
                <a:cubicBezTo>
                  <a:pt x="109" y="128"/>
                  <a:pt x="110" y="128"/>
                  <a:pt x="110" y="128"/>
                </a:cubicBezTo>
                <a:cubicBezTo>
                  <a:pt x="59" y="0"/>
                  <a:pt x="59" y="0"/>
                  <a:pt x="59" y="0"/>
                </a:cubicBezTo>
                <a:cubicBezTo>
                  <a:pt x="58" y="0"/>
                  <a:pt x="57" y="1"/>
                  <a:pt x="55" y="1"/>
                </a:cubicBezTo>
                <a:cubicBezTo>
                  <a:pt x="54" y="1"/>
                  <a:pt x="53" y="0"/>
                  <a:pt x="52" y="0"/>
                </a:cubicBezTo>
                <a:cubicBezTo>
                  <a:pt x="0" y="128"/>
                  <a:pt x="0" y="128"/>
                  <a:pt x="0" y="128"/>
                </a:cubicBezTo>
                <a:cubicBezTo>
                  <a:pt x="1" y="128"/>
                  <a:pt x="1" y="128"/>
                  <a:pt x="2" y="129"/>
                </a:cubicBezTo>
                <a:cubicBezTo>
                  <a:pt x="2" y="129"/>
                  <a:pt x="52" y="144"/>
                  <a:pt x="109" y="128"/>
                </a:cubicBezTo>
                <a:close/>
                <a:moveTo>
                  <a:pt x="84" y="84"/>
                </a:moveTo>
                <a:cubicBezTo>
                  <a:pt x="86" y="82"/>
                  <a:pt x="86" y="82"/>
                  <a:pt x="86" y="82"/>
                </a:cubicBezTo>
                <a:cubicBezTo>
                  <a:pt x="86" y="85"/>
                  <a:pt x="86" y="85"/>
                  <a:pt x="86" y="85"/>
                </a:cubicBezTo>
                <a:cubicBezTo>
                  <a:pt x="89" y="86"/>
                  <a:pt x="89" y="86"/>
                  <a:pt x="89" y="86"/>
                </a:cubicBezTo>
                <a:cubicBezTo>
                  <a:pt x="86" y="87"/>
                  <a:pt x="86" y="87"/>
                  <a:pt x="86" y="87"/>
                </a:cubicBezTo>
                <a:cubicBezTo>
                  <a:pt x="86" y="90"/>
                  <a:pt x="86" y="90"/>
                  <a:pt x="86" y="90"/>
                </a:cubicBezTo>
                <a:cubicBezTo>
                  <a:pt x="84" y="88"/>
                  <a:pt x="84" y="88"/>
                  <a:pt x="84" y="88"/>
                </a:cubicBezTo>
                <a:cubicBezTo>
                  <a:pt x="81" y="89"/>
                  <a:pt x="81" y="89"/>
                  <a:pt x="81" y="89"/>
                </a:cubicBezTo>
                <a:cubicBezTo>
                  <a:pt x="82" y="86"/>
                  <a:pt x="82" y="86"/>
                  <a:pt x="82" y="86"/>
                </a:cubicBezTo>
                <a:cubicBezTo>
                  <a:pt x="80" y="83"/>
                  <a:pt x="80" y="83"/>
                  <a:pt x="80" y="83"/>
                </a:cubicBezTo>
                <a:lnTo>
                  <a:pt x="84" y="84"/>
                </a:lnTo>
                <a:close/>
                <a:moveTo>
                  <a:pt x="75" y="104"/>
                </a:moveTo>
                <a:cubicBezTo>
                  <a:pt x="81" y="113"/>
                  <a:pt x="81" y="113"/>
                  <a:pt x="81" y="113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5" y="120"/>
                  <a:pt x="85" y="120"/>
                  <a:pt x="85" y="120"/>
                </a:cubicBezTo>
                <a:cubicBezTo>
                  <a:pt x="91" y="129"/>
                  <a:pt x="91" y="129"/>
                  <a:pt x="91" y="129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73" y="134"/>
                  <a:pt x="73" y="134"/>
                  <a:pt x="73" y="134"/>
                </a:cubicBezTo>
                <a:cubicBezTo>
                  <a:pt x="73" y="123"/>
                  <a:pt x="73" y="123"/>
                  <a:pt x="73" y="123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74" y="115"/>
                  <a:pt x="74" y="115"/>
                  <a:pt x="74" y="115"/>
                </a:cubicBezTo>
                <a:lnTo>
                  <a:pt x="75" y="104"/>
                </a:lnTo>
                <a:close/>
                <a:moveTo>
                  <a:pt x="66" y="41"/>
                </a:moveTo>
                <a:cubicBezTo>
                  <a:pt x="69" y="38"/>
                  <a:pt x="69" y="38"/>
                  <a:pt x="69" y="38"/>
                </a:cubicBezTo>
                <a:cubicBezTo>
                  <a:pt x="69" y="42"/>
                  <a:pt x="69" y="42"/>
                  <a:pt x="69" y="42"/>
                </a:cubicBezTo>
                <a:cubicBezTo>
                  <a:pt x="73" y="43"/>
                  <a:pt x="73" y="43"/>
                  <a:pt x="73" y="43"/>
                </a:cubicBezTo>
                <a:cubicBezTo>
                  <a:pt x="69" y="45"/>
                  <a:pt x="69" y="45"/>
                  <a:pt x="69" y="45"/>
                </a:cubicBezTo>
                <a:cubicBezTo>
                  <a:pt x="69" y="49"/>
                  <a:pt x="69" y="49"/>
                  <a:pt x="69" y="49"/>
                </a:cubicBezTo>
                <a:cubicBezTo>
                  <a:pt x="67" y="46"/>
                  <a:pt x="67" y="46"/>
                  <a:pt x="67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5" y="43"/>
                  <a:pt x="65" y="43"/>
                  <a:pt x="65" y="43"/>
                </a:cubicBezTo>
                <a:cubicBezTo>
                  <a:pt x="62" y="40"/>
                  <a:pt x="62" y="40"/>
                  <a:pt x="62" y="40"/>
                </a:cubicBezTo>
                <a:lnTo>
                  <a:pt x="66" y="41"/>
                </a:lnTo>
                <a:close/>
                <a:moveTo>
                  <a:pt x="53" y="17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7"/>
                  <a:pt x="55" y="17"/>
                  <a:pt x="55" y="17"/>
                </a:cubicBezTo>
                <a:cubicBezTo>
                  <a:pt x="58" y="18"/>
                  <a:pt x="58" y="18"/>
                  <a:pt x="58" y="18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0"/>
                  <a:pt x="53" y="20"/>
                  <a:pt x="53" y="20"/>
                </a:cubicBezTo>
                <a:cubicBezTo>
                  <a:pt x="50" y="21"/>
                  <a:pt x="50" y="21"/>
                  <a:pt x="50" y="21"/>
                </a:cubicBezTo>
                <a:cubicBezTo>
                  <a:pt x="52" y="19"/>
                  <a:pt x="52" y="19"/>
                  <a:pt x="52" y="19"/>
                </a:cubicBezTo>
                <a:cubicBezTo>
                  <a:pt x="50" y="16"/>
                  <a:pt x="50" y="16"/>
                  <a:pt x="50" y="16"/>
                </a:cubicBezTo>
                <a:lnTo>
                  <a:pt x="53" y="17"/>
                </a:lnTo>
                <a:close/>
                <a:moveTo>
                  <a:pt x="52" y="61"/>
                </a:moveTo>
                <a:cubicBezTo>
                  <a:pt x="56" y="56"/>
                  <a:pt x="56" y="56"/>
                  <a:pt x="56" y="56"/>
                </a:cubicBezTo>
                <a:cubicBezTo>
                  <a:pt x="57" y="63"/>
                  <a:pt x="57" y="63"/>
                  <a:pt x="57" y="63"/>
                </a:cubicBezTo>
                <a:cubicBezTo>
                  <a:pt x="63" y="65"/>
                  <a:pt x="63" y="65"/>
                  <a:pt x="63" y="65"/>
                </a:cubicBezTo>
                <a:cubicBezTo>
                  <a:pt x="57" y="68"/>
                  <a:pt x="57" y="68"/>
                  <a:pt x="57" y="68"/>
                </a:cubicBezTo>
                <a:cubicBezTo>
                  <a:pt x="57" y="75"/>
                  <a:pt x="57" y="75"/>
                  <a:pt x="57" y="75"/>
                </a:cubicBezTo>
                <a:cubicBezTo>
                  <a:pt x="52" y="69"/>
                  <a:pt x="52" y="69"/>
                  <a:pt x="52" y="69"/>
                </a:cubicBezTo>
                <a:cubicBezTo>
                  <a:pt x="46" y="71"/>
                  <a:pt x="46" y="71"/>
                  <a:pt x="46" y="71"/>
                </a:cubicBezTo>
                <a:cubicBezTo>
                  <a:pt x="49" y="65"/>
                  <a:pt x="49" y="65"/>
                  <a:pt x="49" y="65"/>
                </a:cubicBezTo>
                <a:cubicBezTo>
                  <a:pt x="45" y="60"/>
                  <a:pt x="45" y="60"/>
                  <a:pt x="45" y="60"/>
                </a:cubicBezTo>
                <a:lnTo>
                  <a:pt x="52" y="61"/>
                </a:lnTo>
                <a:close/>
                <a:moveTo>
                  <a:pt x="29" y="97"/>
                </a:moveTo>
                <a:cubicBezTo>
                  <a:pt x="34" y="90"/>
                  <a:pt x="34" y="90"/>
                  <a:pt x="34" y="90"/>
                </a:cubicBezTo>
                <a:cubicBezTo>
                  <a:pt x="35" y="99"/>
                  <a:pt x="35" y="99"/>
                  <a:pt x="35" y="99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14"/>
                  <a:pt x="35" y="114"/>
                  <a:pt x="35" y="114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1" y="110"/>
                  <a:pt x="21" y="110"/>
                  <a:pt x="21" y="110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0" y="95"/>
                  <a:pt x="20" y="95"/>
                  <a:pt x="20" y="95"/>
                </a:cubicBezTo>
                <a:lnTo>
                  <a:pt x="29" y="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22" name="Freeform 233"/>
          <p:cNvSpPr/>
          <p:nvPr/>
        </p:nvSpPr>
        <p:spPr bwMode="auto">
          <a:xfrm>
            <a:off x="4069690" y="4070888"/>
            <a:ext cx="323850" cy="98425"/>
          </a:xfrm>
          <a:custGeom>
            <a:avLst/>
            <a:gdLst>
              <a:gd name="T0" fmla="*/ 142 w 144"/>
              <a:gd name="T1" fmla="*/ 11 h 44"/>
              <a:gd name="T2" fmla="*/ 127 w 144"/>
              <a:gd name="T3" fmla="*/ 2 h 44"/>
              <a:gd name="T4" fmla="*/ 126 w 144"/>
              <a:gd name="T5" fmla="*/ 2 h 44"/>
              <a:gd name="T6" fmla="*/ 19 w 144"/>
              <a:gd name="T7" fmla="*/ 2 h 44"/>
              <a:gd name="T8" fmla="*/ 17 w 144"/>
              <a:gd name="T9" fmla="*/ 2 h 44"/>
              <a:gd name="T10" fmla="*/ 2 w 144"/>
              <a:gd name="T11" fmla="*/ 10 h 44"/>
              <a:gd name="T12" fmla="*/ 11 w 144"/>
              <a:gd name="T13" fmla="*/ 26 h 44"/>
              <a:gd name="T14" fmla="*/ 133 w 144"/>
              <a:gd name="T15" fmla="*/ 26 h 44"/>
              <a:gd name="T16" fmla="*/ 142 w 144"/>
              <a:gd name="T17" fmla="*/ 1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4" h="44">
                <a:moveTo>
                  <a:pt x="142" y="11"/>
                </a:moveTo>
                <a:cubicBezTo>
                  <a:pt x="140" y="4"/>
                  <a:pt x="133" y="0"/>
                  <a:pt x="127" y="2"/>
                </a:cubicBezTo>
                <a:cubicBezTo>
                  <a:pt x="127" y="2"/>
                  <a:pt x="126" y="2"/>
                  <a:pt x="126" y="2"/>
                </a:cubicBezTo>
                <a:cubicBezTo>
                  <a:pt x="69" y="18"/>
                  <a:pt x="19" y="2"/>
                  <a:pt x="19" y="2"/>
                </a:cubicBezTo>
                <a:cubicBezTo>
                  <a:pt x="18" y="2"/>
                  <a:pt x="18" y="2"/>
                  <a:pt x="17" y="2"/>
                </a:cubicBezTo>
                <a:cubicBezTo>
                  <a:pt x="11" y="0"/>
                  <a:pt x="4" y="4"/>
                  <a:pt x="2" y="10"/>
                </a:cubicBezTo>
                <a:cubicBezTo>
                  <a:pt x="0" y="17"/>
                  <a:pt x="4" y="24"/>
                  <a:pt x="11" y="26"/>
                </a:cubicBezTo>
                <a:cubicBezTo>
                  <a:pt x="13" y="27"/>
                  <a:pt x="68" y="44"/>
                  <a:pt x="133" y="26"/>
                </a:cubicBezTo>
                <a:cubicBezTo>
                  <a:pt x="140" y="24"/>
                  <a:pt x="144" y="17"/>
                  <a:pt x="142" y="1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23" name="Freeform 234"/>
          <p:cNvSpPr/>
          <p:nvPr/>
        </p:nvSpPr>
        <p:spPr bwMode="auto">
          <a:xfrm>
            <a:off x="4614205" y="3821650"/>
            <a:ext cx="517525" cy="280988"/>
          </a:xfrm>
          <a:custGeom>
            <a:avLst/>
            <a:gdLst>
              <a:gd name="T0" fmla="*/ 194 w 229"/>
              <a:gd name="T1" fmla="*/ 71 h 124"/>
              <a:gd name="T2" fmla="*/ 194 w 229"/>
              <a:gd name="T3" fmla="*/ 63 h 124"/>
              <a:gd name="T4" fmla="*/ 146 w 229"/>
              <a:gd name="T5" fmla="*/ 63 h 124"/>
              <a:gd name="T6" fmla="*/ 151 w 229"/>
              <a:gd name="T7" fmla="*/ 55 h 124"/>
              <a:gd name="T8" fmla="*/ 160 w 229"/>
              <a:gd name="T9" fmla="*/ 48 h 124"/>
              <a:gd name="T10" fmla="*/ 168 w 229"/>
              <a:gd name="T11" fmla="*/ 34 h 124"/>
              <a:gd name="T12" fmla="*/ 180 w 229"/>
              <a:gd name="T13" fmla="*/ 18 h 124"/>
              <a:gd name="T14" fmla="*/ 180 w 229"/>
              <a:gd name="T15" fmla="*/ 0 h 124"/>
              <a:gd name="T16" fmla="*/ 124 w 229"/>
              <a:gd name="T17" fmla="*/ 29 h 124"/>
              <a:gd name="T18" fmla="*/ 119 w 229"/>
              <a:gd name="T19" fmla="*/ 49 h 124"/>
              <a:gd name="T20" fmla="*/ 120 w 229"/>
              <a:gd name="T21" fmla="*/ 63 h 124"/>
              <a:gd name="T22" fmla="*/ 114 w 229"/>
              <a:gd name="T23" fmla="*/ 63 h 124"/>
              <a:gd name="T24" fmla="*/ 115 w 229"/>
              <a:gd name="T25" fmla="*/ 60 h 124"/>
              <a:gd name="T26" fmla="*/ 93 w 229"/>
              <a:gd name="T27" fmla="*/ 39 h 124"/>
              <a:gd name="T28" fmla="*/ 72 w 229"/>
              <a:gd name="T29" fmla="*/ 60 h 124"/>
              <a:gd name="T30" fmla="*/ 72 w 229"/>
              <a:gd name="T31" fmla="*/ 66 h 124"/>
              <a:gd name="T32" fmla="*/ 66 w 229"/>
              <a:gd name="T33" fmla="*/ 66 h 124"/>
              <a:gd name="T34" fmla="*/ 57 w 229"/>
              <a:gd name="T35" fmla="*/ 59 h 124"/>
              <a:gd name="T36" fmla="*/ 48 w 229"/>
              <a:gd name="T37" fmla="*/ 66 h 124"/>
              <a:gd name="T38" fmla="*/ 27 w 229"/>
              <a:gd name="T39" fmla="*/ 66 h 124"/>
              <a:gd name="T40" fmla="*/ 4 w 229"/>
              <a:gd name="T41" fmla="*/ 54 h 124"/>
              <a:gd name="T42" fmla="*/ 0 w 229"/>
              <a:gd name="T43" fmla="*/ 54 h 124"/>
              <a:gd name="T44" fmla="*/ 0 w 229"/>
              <a:gd name="T45" fmla="*/ 81 h 124"/>
              <a:gd name="T46" fmla="*/ 4 w 229"/>
              <a:gd name="T47" fmla="*/ 81 h 124"/>
              <a:gd name="T48" fmla="*/ 27 w 229"/>
              <a:gd name="T49" fmla="*/ 69 h 124"/>
              <a:gd name="T50" fmla="*/ 48 w 229"/>
              <a:gd name="T51" fmla="*/ 69 h 124"/>
              <a:gd name="T52" fmla="*/ 57 w 229"/>
              <a:gd name="T53" fmla="*/ 77 h 124"/>
              <a:gd name="T54" fmla="*/ 66 w 229"/>
              <a:gd name="T55" fmla="*/ 69 h 124"/>
              <a:gd name="T56" fmla="*/ 73 w 229"/>
              <a:gd name="T57" fmla="*/ 69 h 124"/>
              <a:gd name="T58" fmla="*/ 93 w 229"/>
              <a:gd name="T59" fmla="*/ 82 h 124"/>
              <a:gd name="T60" fmla="*/ 99 w 229"/>
              <a:gd name="T61" fmla="*/ 81 h 124"/>
              <a:gd name="T62" fmla="*/ 101 w 229"/>
              <a:gd name="T63" fmla="*/ 83 h 124"/>
              <a:gd name="T64" fmla="*/ 69 w 229"/>
              <a:gd name="T65" fmla="*/ 72 h 124"/>
              <a:gd name="T66" fmla="*/ 43 w 229"/>
              <a:gd name="T67" fmla="*/ 99 h 124"/>
              <a:gd name="T68" fmla="*/ 109 w 229"/>
              <a:gd name="T69" fmla="*/ 92 h 124"/>
              <a:gd name="T70" fmla="*/ 194 w 229"/>
              <a:gd name="T71" fmla="*/ 124 h 124"/>
              <a:gd name="T72" fmla="*/ 194 w 229"/>
              <a:gd name="T73" fmla="*/ 88 h 124"/>
              <a:gd name="T74" fmla="*/ 194 w 229"/>
              <a:gd name="T75" fmla="*/ 7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29" h="124">
                <a:moveTo>
                  <a:pt x="194" y="71"/>
                </a:moveTo>
                <a:cubicBezTo>
                  <a:pt x="194" y="63"/>
                  <a:pt x="194" y="63"/>
                  <a:pt x="194" y="63"/>
                </a:cubicBezTo>
                <a:cubicBezTo>
                  <a:pt x="146" y="63"/>
                  <a:pt x="146" y="63"/>
                  <a:pt x="146" y="63"/>
                </a:cubicBezTo>
                <a:cubicBezTo>
                  <a:pt x="152" y="60"/>
                  <a:pt x="151" y="55"/>
                  <a:pt x="151" y="55"/>
                </a:cubicBezTo>
                <a:cubicBezTo>
                  <a:pt x="161" y="56"/>
                  <a:pt x="160" y="48"/>
                  <a:pt x="160" y="48"/>
                </a:cubicBezTo>
                <a:cubicBezTo>
                  <a:pt x="173" y="47"/>
                  <a:pt x="168" y="34"/>
                  <a:pt x="168" y="34"/>
                </a:cubicBezTo>
                <a:cubicBezTo>
                  <a:pt x="183" y="29"/>
                  <a:pt x="180" y="18"/>
                  <a:pt x="180" y="18"/>
                </a:cubicBezTo>
                <a:cubicBezTo>
                  <a:pt x="196" y="2"/>
                  <a:pt x="180" y="0"/>
                  <a:pt x="180" y="0"/>
                </a:cubicBezTo>
                <a:cubicBezTo>
                  <a:pt x="177" y="13"/>
                  <a:pt x="138" y="24"/>
                  <a:pt x="124" y="29"/>
                </a:cubicBezTo>
                <a:cubicBezTo>
                  <a:pt x="111" y="33"/>
                  <a:pt x="105" y="38"/>
                  <a:pt x="119" y="49"/>
                </a:cubicBezTo>
                <a:cubicBezTo>
                  <a:pt x="125" y="55"/>
                  <a:pt x="124" y="60"/>
                  <a:pt x="120" y="63"/>
                </a:cubicBezTo>
                <a:cubicBezTo>
                  <a:pt x="114" y="63"/>
                  <a:pt x="114" y="63"/>
                  <a:pt x="114" y="63"/>
                </a:cubicBezTo>
                <a:cubicBezTo>
                  <a:pt x="114" y="62"/>
                  <a:pt x="115" y="61"/>
                  <a:pt x="115" y="60"/>
                </a:cubicBezTo>
                <a:cubicBezTo>
                  <a:pt x="115" y="49"/>
                  <a:pt x="105" y="39"/>
                  <a:pt x="93" y="39"/>
                </a:cubicBezTo>
                <a:cubicBezTo>
                  <a:pt x="81" y="39"/>
                  <a:pt x="72" y="49"/>
                  <a:pt x="72" y="60"/>
                </a:cubicBezTo>
                <a:cubicBezTo>
                  <a:pt x="72" y="62"/>
                  <a:pt x="72" y="64"/>
                  <a:pt x="72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5" y="62"/>
                  <a:pt x="62" y="59"/>
                  <a:pt x="57" y="59"/>
                </a:cubicBezTo>
                <a:cubicBezTo>
                  <a:pt x="53" y="59"/>
                  <a:pt x="49" y="62"/>
                  <a:pt x="48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66"/>
                  <a:pt x="8" y="65"/>
                  <a:pt x="4" y="54"/>
                </a:cubicBezTo>
                <a:cubicBezTo>
                  <a:pt x="4" y="54"/>
                  <a:pt x="0" y="50"/>
                  <a:pt x="0" y="54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4"/>
                  <a:pt x="4" y="81"/>
                  <a:pt x="4" y="81"/>
                </a:cubicBezTo>
                <a:cubicBezTo>
                  <a:pt x="8" y="69"/>
                  <a:pt x="27" y="69"/>
                  <a:pt x="27" y="69"/>
                </a:cubicBezTo>
                <a:cubicBezTo>
                  <a:pt x="48" y="69"/>
                  <a:pt x="48" y="69"/>
                  <a:pt x="48" y="69"/>
                </a:cubicBezTo>
                <a:cubicBezTo>
                  <a:pt x="49" y="73"/>
                  <a:pt x="52" y="77"/>
                  <a:pt x="57" y="77"/>
                </a:cubicBezTo>
                <a:cubicBezTo>
                  <a:pt x="62" y="77"/>
                  <a:pt x="66" y="73"/>
                  <a:pt x="66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6" y="76"/>
                  <a:pt x="84" y="82"/>
                  <a:pt x="93" y="82"/>
                </a:cubicBezTo>
                <a:cubicBezTo>
                  <a:pt x="95" y="82"/>
                  <a:pt x="97" y="81"/>
                  <a:pt x="99" y="81"/>
                </a:cubicBezTo>
                <a:cubicBezTo>
                  <a:pt x="100" y="82"/>
                  <a:pt x="100" y="83"/>
                  <a:pt x="101" y="83"/>
                </a:cubicBezTo>
                <a:cubicBezTo>
                  <a:pt x="93" y="87"/>
                  <a:pt x="81" y="89"/>
                  <a:pt x="69" y="72"/>
                </a:cubicBezTo>
                <a:cubicBezTo>
                  <a:pt x="43" y="99"/>
                  <a:pt x="43" y="99"/>
                  <a:pt x="43" y="99"/>
                </a:cubicBezTo>
                <a:cubicBezTo>
                  <a:pt x="43" y="99"/>
                  <a:pt x="85" y="124"/>
                  <a:pt x="109" y="92"/>
                </a:cubicBezTo>
                <a:cubicBezTo>
                  <a:pt x="136" y="115"/>
                  <a:pt x="194" y="124"/>
                  <a:pt x="194" y="124"/>
                </a:cubicBezTo>
                <a:cubicBezTo>
                  <a:pt x="194" y="88"/>
                  <a:pt x="194" y="88"/>
                  <a:pt x="194" y="88"/>
                </a:cubicBezTo>
                <a:cubicBezTo>
                  <a:pt x="229" y="100"/>
                  <a:pt x="205" y="79"/>
                  <a:pt x="194" y="7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24" name="Freeform 235"/>
          <p:cNvSpPr>
            <a:spLocks noEditPoints="1"/>
          </p:cNvSpPr>
          <p:nvPr/>
        </p:nvSpPr>
        <p:spPr bwMode="auto">
          <a:xfrm>
            <a:off x="5295243" y="3858161"/>
            <a:ext cx="415925" cy="207963"/>
          </a:xfrm>
          <a:custGeom>
            <a:avLst/>
            <a:gdLst>
              <a:gd name="T0" fmla="*/ 97 w 184"/>
              <a:gd name="T1" fmla="*/ 16 h 92"/>
              <a:gd name="T2" fmla="*/ 109 w 184"/>
              <a:gd name="T3" fmla="*/ 21 h 92"/>
              <a:gd name="T4" fmla="*/ 136 w 184"/>
              <a:gd name="T5" fmla="*/ 16 h 92"/>
              <a:gd name="T6" fmla="*/ 124 w 184"/>
              <a:gd name="T7" fmla="*/ 21 h 92"/>
              <a:gd name="T8" fmla="*/ 136 w 184"/>
              <a:gd name="T9" fmla="*/ 16 h 92"/>
              <a:gd name="T10" fmla="*/ 110 w 184"/>
              <a:gd name="T11" fmla="*/ 16 h 92"/>
              <a:gd name="T12" fmla="*/ 122 w 184"/>
              <a:gd name="T13" fmla="*/ 21 h 92"/>
              <a:gd name="T14" fmla="*/ 95 w 184"/>
              <a:gd name="T15" fmla="*/ 16 h 92"/>
              <a:gd name="T16" fmla="*/ 83 w 184"/>
              <a:gd name="T17" fmla="*/ 21 h 92"/>
              <a:gd name="T18" fmla="*/ 95 w 184"/>
              <a:gd name="T19" fmla="*/ 16 h 92"/>
              <a:gd name="T20" fmla="*/ 171 w 184"/>
              <a:gd name="T21" fmla="*/ 32 h 92"/>
              <a:gd name="T22" fmla="*/ 165 w 184"/>
              <a:gd name="T23" fmla="*/ 32 h 92"/>
              <a:gd name="T24" fmla="*/ 135 w 184"/>
              <a:gd name="T25" fmla="*/ 23 h 92"/>
              <a:gd name="T26" fmla="*/ 125 w 184"/>
              <a:gd name="T27" fmla="*/ 32 h 92"/>
              <a:gd name="T28" fmla="*/ 121 w 184"/>
              <a:gd name="T29" fmla="*/ 23 h 92"/>
              <a:gd name="T30" fmla="*/ 112 w 184"/>
              <a:gd name="T31" fmla="*/ 32 h 92"/>
              <a:gd name="T32" fmla="*/ 107 w 184"/>
              <a:gd name="T33" fmla="*/ 23 h 92"/>
              <a:gd name="T34" fmla="*/ 98 w 184"/>
              <a:gd name="T35" fmla="*/ 32 h 92"/>
              <a:gd name="T36" fmla="*/ 94 w 184"/>
              <a:gd name="T37" fmla="*/ 23 h 92"/>
              <a:gd name="T38" fmla="*/ 84 w 184"/>
              <a:gd name="T39" fmla="*/ 32 h 92"/>
              <a:gd name="T40" fmla="*/ 68 w 184"/>
              <a:gd name="T41" fmla="*/ 32 h 92"/>
              <a:gd name="T42" fmla="*/ 0 w 184"/>
              <a:gd name="T43" fmla="*/ 78 h 92"/>
              <a:gd name="T44" fmla="*/ 42 w 184"/>
              <a:gd name="T45" fmla="*/ 60 h 92"/>
              <a:gd name="T46" fmla="*/ 60 w 184"/>
              <a:gd name="T47" fmla="*/ 92 h 92"/>
              <a:gd name="T48" fmla="*/ 158 w 184"/>
              <a:gd name="T49" fmla="*/ 68 h 92"/>
              <a:gd name="T50" fmla="*/ 151 w 184"/>
              <a:gd name="T51" fmla="*/ 42 h 92"/>
              <a:gd name="T52" fmla="*/ 168 w 184"/>
              <a:gd name="T53" fmla="*/ 44 h 92"/>
              <a:gd name="T54" fmla="*/ 178 w 184"/>
              <a:gd name="T55" fmla="*/ 42 h 92"/>
              <a:gd name="T56" fmla="*/ 184 w 184"/>
              <a:gd name="T57" fmla="*/ 30 h 92"/>
              <a:gd name="T58" fmla="*/ 148 w 184"/>
              <a:gd name="T59" fmla="*/ 66 h 92"/>
              <a:gd name="T60" fmla="*/ 67 w 184"/>
              <a:gd name="T61" fmla="*/ 83 h 92"/>
              <a:gd name="T62" fmla="*/ 51 w 184"/>
              <a:gd name="T63" fmla="*/ 60 h 92"/>
              <a:gd name="T64" fmla="*/ 84 w 184"/>
              <a:gd name="T65" fmla="*/ 44 h 92"/>
              <a:gd name="T66" fmla="*/ 94 w 184"/>
              <a:gd name="T67" fmla="*/ 60 h 92"/>
              <a:gd name="T68" fmla="*/ 98 w 184"/>
              <a:gd name="T69" fmla="*/ 44 h 92"/>
              <a:gd name="T70" fmla="*/ 107 w 184"/>
              <a:gd name="T71" fmla="*/ 60 h 92"/>
              <a:gd name="T72" fmla="*/ 112 w 184"/>
              <a:gd name="T73" fmla="*/ 44 h 92"/>
              <a:gd name="T74" fmla="*/ 121 w 184"/>
              <a:gd name="T75" fmla="*/ 60 h 92"/>
              <a:gd name="T76" fmla="*/ 125 w 184"/>
              <a:gd name="T77" fmla="*/ 44 h 92"/>
              <a:gd name="T78" fmla="*/ 135 w 184"/>
              <a:gd name="T79" fmla="*/ 60 h 92"/>
              <a:gd name="T80" fmla="*/ 148 w 184"/>
              <a:gd name="T81" fmla="*/ 6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4" h="92">
                <a:moveTo>
                  <a:pt x="109" y="16"/>
                </a:moveTo>
                <a:cubicBezTo>
                  <a:pt x="97" y="16"/>
                  <a:pt x="97" y="16"/>
                  <a:pt x="97" y="16"/>
                </a:cubicBezTo>
                <a:cubicBezTo>
                  <a:pt x="97" y="21"/>
                  <a:pt x="97" y="21"/>
                  <a:pt x="97" y="21"/>
                </a:cubicBezTo>
                <a:cubicBezTo>
                  <a:pt x="109" y="21"/>
                  <a:pt x="109" y="21"/>
                  <a:pt x="109" y="21"/>
                </a:cubicBezTo>
                <a:lnTo>
                  <a:pt x="109" y="16"/>
                </a:lnTo>
                <a:close/>
                <a:moveTo>
                  <a:pt x="136" y="16"/>
                </a:moveTo>
                <a:cubicBezTo>
                  <a:pt x="124" y="16"/>
                  <a:pt x="124" y="16"/>
                  <a:pt x="124" y="16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36" y="21"/>
                  <a:pt x="136" y="21"/>
                  <a:pt x="136" y="21"/>
                </a:cubicBezTo>
                <a:lnTo>
                  <a:pt x="136" y="16"/>
                </a:lnTo>
                <a:close/>
                <a:moveTo>
                  <a:pt x="122" y="16"/>
                </a:moveTo>
                <a:cubicBezTo>
                  <a:pt x="110" y="16"/>
                  <a:pt x="110" y="16"/>
                  <a:pt x="110" y="16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22" y="21"/>
                  <a:pt x="122" y="21"/>
                  <a:pt x="122" y="21"/>
                </a:cubicBezTo>
                <a:lnTo>
                  <a:pt x="122" y="16"/>
                </a:lnTo>
                <a:close/>
                <a:moveTo>
                  <a:pt x="95" y="16"/>
                </a:moveTo>
                <a:cubicBezTo>
                  <a:pt x="83" y="16"/>
                  <a:pt x="83" y="16"/>
                  <a:pt x="83" y="16"/>
                </a:cubicBezTo>
                <a:cubicBezTo>
                  <a:pt x="83" y="21"/>
                  <a:pt x="83" y="21"/>
                  <a:pt x="83" y="21"/>
                </a:cubicBezTo>
                <a:cubicBezTo>
                  <a:pt x="95" y="21"/>
                  <a:pt x="95" y="21"/>
                  <a:pt x="95" y="21"/>
                </a:cubicBezTo>
                <a:lnTo>
                  <a:pt x="95" y="16"/>
                </a:lnTo>
                <a:close/>
                <a:moveTo>
                  <a:pt x="178" y="32"/>
                </a:moveTo>
                <a:cubicBezTo>
                  <a:pt x="171" y="32"/>
                  <a:pt x="171" y="32"/>
                  <a:pt x="171" y="32"/>
                </a:cubicBezTo>
                <a:cubicBezTo>
                  <a:pt x="171" y="31"/>
                  <a:pt x="169" y="30"/>
                  <a:pt x="168" y="30"/>
                </a:cubicBezTo>
                <a:cubicBezTo>
                  <a:pt x="166" y="30"/>
                  <a:pt x="165" y="31"/>
                  <a:pt x="165" y="32"/>
                </a:cubicBezTo>
                <a:cubicBezTo>
                  <a:pt x="135" y="32"/>
                  <a:pt x="135" y="32"/>
                  <a:pt x="135" y="32"/>
                </a:cubicBezTo>
                <a:cubicBezTo>
                  <a:pt x="135" y="23"/>
                  <a:pt x="135" y="23"/>
                  <a:pt x="135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32"/>
                  <a:pt x="125" y="32"/>
                  <a:pt x="125" y="32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1" y="23"/>
                  <a:pt x="121" y="23"/>
                  <a:pt x="121" y="23"/>
                </a:cubicBezTo>
                <a:cubicBezTo>
                  <a:pt x="112" y="23"/>
                  <a:pt x="112" y="23"/>
                  <a:pt x="112" y="23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23"/>
                  <a:pt x="107" y="23"/>
                  <a:pt x="107" y="23"/>
                </a:cubicBezTo>
                <a:cubicBezTo>
                  <a:pt x="98" y="23"/>
                  <a:pt x="98" y="23"/>
                  <a:pt x="98" y="23"/>
                </a:cubicBezTo>
                <a:cubicBezTo>
                  <a:pt x="98" y="32"/>
                  <a:pt x="98" y="32"/>
                  <a:pt x="98" y="3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23"/>
                  <a:pt x="94" y="23"/>
                  <a:pt x="94" y="23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32"/>
                  <a:pt x="84" y="32"/>
                  <a:pt x="84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14" y="32"/>
                  <a:pt x="0" y="0"/>
                  <a:pt x="0" y="0"/>
                </a:cubicBezTo>
                <a:cubicBezTo>
                  <a:pt x="0" y="78"/>
                  <a:pt x="0" y="78"/>
                  <a:pt x="0" y="78"/>
                </a:cubicBezTo>
                <a:cubicBezTo>
                  <a:pt x="17" y="59"/>
                  <a:pt x="34" y="51"/>
                  <a:pt x="46" y="46"/>
                </a:cubicBezTo>
                <a:cubicBezTo>
                  <a:pt x="44" y="50"/>
                  <a:pt x="42" y="55"/>
                  <a:pt x="42" y="60"/>
                </a:cubicBezTo>
                <a:cubicBezTo>
                  <a:pt x="42" y="68"/>
                  <a:pt x="42" y="68"/>
                  <a:pt x="42" y="68"/>
                </a:cubicBezTo>
                <a:cubicBezTo>
                  <a:pt x="42" y="81"/>
                  <a:pt x="50" y="92"/>
                  <a:pt x="60" y="92"/>
                </a:cubicBezTo>
                <a:cubicBezTo>
                  <a:pt x="139" y="92"/>
                  <a:pt x="139" y="92"/>
                  <a:pt x="139" y="92"/>
                </a:cubicBezTo>
                <a:cubicBezTo>
                  <a:pt x="149" y="92"/>
                  <a:pt x="158" y="81"/>
                  <a:pt x="158" y="68"/>
                </a:cubicBezTo>
                <a:cubicBezTo>
                  <a:pt x="158" y="60"/>
                  <a:pt x="158" y="60"/>
                  <a:pt x="158" y="60"/>
                </a:cubicBezTo>
                <a:cubicBezTo>
                  <a:pt x="158" y="53"/>
                  <a:pt x="155" y="47"/>
                  <a:pt x="151" y="42"/>
                </a:cubicBezTo>
                <a:cubicBezTo>
                  <a:pt x="165" y="42"/>
                  <a:pt x="165" y="42"/>
                  <a:pt x="165" y="42"/>
                </a:cubicBezTo>
                <a:cubicBezTo>
                  <a:pt x="165" y="44"/>
                  <a:pt x="167" y="44"/>
                  <a:pt x="168" y="44"/>
                </a:cubicBezTo>
                <a:cubicBezTo>
                  <a:pt x="169" y="44"/>
                  <a:pt x="171" y="44"/>
                  <a:pt x="171" y="42"/>
                </a:cubicBezTo>
                <a:cubicBezTo>
                  <a:pt x="178" y="42"/>
                  <a:pt x="178" y="42"/>
                  <a:pt x="178" y="42"/>
                </a:cubicBezTo>
                <a:cubicBezTo>
                  <a:pt x="179" y="44"/>
                  <a:pt x="181" y="46"/>
                  <a:pt x="184" y="46"/>
                </a:cubicBezTo>
                <a:cubicBezTo>
                  <a:pt x="184" y="30"/>
                  <a:pt x="184" y="30"/>
                  <a:pt x="184" y="30"/>
                </a:cubicBezTo>
                <a:cubicBezTo>
                  <a:pt x="182" y="30"/>
                  <a:pt x="180" y="31"/>
                  <a:pt x="178" y="32"/>
                </a:cubicBezTo>
                <a:close/>
                <a:moveTo>
                  <a:pt x="148" y="66"/>
                </a:moveTo>
                <a:cubicBezTo>
                  <a:pt x="148" y="76"/>
                  <a:pt x="141" y="83"/>
                  <a:pt x="133" y="83"/>
                </a:cubicBezTo>
                <a:cubicBezTo>
                  <a:pt x="67" y="83"/>
                  <a:pt x="67" y="83"/>
                  <a:pt x="67" y="83"/>
                </a:cubicBezTo>
                <a:cubicBezTo>
                  <a:pt x="58" y="83"/>
                  <a:pt x="51" y="76"/>
                  <a:pt x="51" y="66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51"/>
                  <a:pt x="58" y="44"/>
                  <a:pt x="67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60"/>
                  <a:pt x="84" y="60"/>
                  <a:pt x="8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44"/>
                  <a:pt x="94" y="44"/>
                  <a:pt x="94" y="44"/>
                </a:cubicBezTo>
                <a:cubicBezTo>
                  <a:pt x="98" y="44"/>
                  <a:pt x="98" y="44"/>
                  <a:pt x="98" y="44"/>
                </a:cubicBezTo>
                <a:cubicBezTo>
                  <a:pt x="98" y="60"/>
                  <a:pt x="98" y="60"/>
                  <a:pt x="98" y="60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7" y="44"/>
                  <a:pt x="107" y="44"/>
                  <a:pt x="107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21" y="60"/>
                  <a:pt x="121" y="60"/>
                  <a:pt x="121" y="60"/>
                </a:cubicBezTo>
                <a:cubicBezTo>
                  <a:pt x="121" y="44"/>
                  <a:pt x="121" y="44"/>
                  <a:pt x="121" y="44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25" y="60"/>
                  <a:pt x="125" y="60"/>
                  <a:pt x="125" y="60"/>
                </a:cubicBezTo>
                <a:cubicBezTo>
                  <a:pt x="135" y="60"/>
                  <a:pt x="135" y="60"/>
                  <a:pt x="135" y="60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142" y="45"/>
                  <a:pt x="148" y="52"/>
                  <a:pt x="148" y="60"/>
                </a:cubicBezTo>
                <a:lnTo>
                  <a:pt x="148" y="6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25" name="Freeform 236"/>
          <p:cNvSpPr>
            <a:spLocks noEditPoints="1"/>
          </p:cNvSpPr>
          <p:nvPr/>
        </p:nvSpPr>
        <p:spPr bwMode="auto">
          <a:xfrm>
            <a:off x="6033427" y="3767675"/>
            <a:ext cx="220662" cy="352425"/>
          </a:xfrm>
          <a:custGeom>
            <a:avLst/>
            <a:gdLst>
              <a:gd name="T0" fmla="*/ 73 w 98"/>
              <a:gd name="T1" fmla="*/ 65 h 156"/>
              <a:gd name="T2" fmla="*/ 86 w 98"/>
              <a:gd name="T3" fmla="*/ 37 h 156"/>
              <a:gd name="T4" fmla="*/ 49 w 98"/>
              <a:gd name="T5" fmla="*/ 0 h 156"/>
              <a:gd name="T6" fmla="*/ 12 w 98"/>
              <a:gd name="T7" fmla="*/ 37 h 156"/>
              <a:gd name="T8" fmla="*/ 25 w 98"/>
              <a:gd name="T9" fmla="*/ 65 h 156"/>
              <a:gd name="T10" fmla="*/ 0 w 98"/>
              <a:gd name="T11" fmla="*/ 108 h 156"/>
              <a:gd name="T12" fmla="*/ 49 w 98"/>
              <a:gd name="T13" fmla="*/ 156 h 156"/>
              <a:gd name="T14" fmla="*/ 98 w 98"/>
              <a:gd name="T15" fmla="*/ 108 h 156"/>
              <a:gd name="T16" fmla="*/ 73 w 98"/>
              <a:gd name="T17" fmla="*/ 65 h 156"/>
              <a:gd name="T18" fmla="*/ 61 w 98"/>
              <a:gd name="T19" fmla="*/ 18 h 156"/>
              <a:gd name="T20" fmla="*/ 64 w 98"/>
              <a:gd name="T21" fmla="*/ 27 h 156"/>
              <a:gd name="T22" fmla="*/ 61 w 98"/>
              <a:gd name="T23" fmla="*/ 36 h 156"/>
              <a:gd name="T24" fmla="*/ 58 w 98"/>
              <a:gd name="T25" fmla="*/ 27 h 156"/>
              <a:gd name="T26" fmla="*/ 61 w 98"/>
              <a:gd name="T27" fmla="*/ 18 h 156"/>
              <a:gd name="T28" fmla="*/ 37 w 98"/>
              <a:gd name="T29" fmla="*/ 18 h 156"/>
              <a:gd name="T30" fmla="*/ 40 w 98"/>
              <a:gd name="T31" fmla="*/ 27 h 156"/>
              <a:gd name="T32" fmla="*/ 37 w 98"/>
              <a:gd name="T33" fmla="*/ 36 h 156"/>
              <a:gd name="T34" fmla="*/ 34 w 98"/>
              <a:gd name="T35" fmla="*/ 27 h 156"/>
              <a:gd name="T36" fmla="*/ 37 w 98"/>
              <a:gd name="T37" fmla="*/ 18 h 156"/>
              <a:gd name="T38" fmla="*/ 48 w 98"/>
              <a:gd name="T39" fmla="*/ 118 h 156"/>
              <a:gd name="T40" fmla="*/ 43 w 98"/>
              <a:gd name="T41" fmla="*/ 113 h 156"/>
              <a:gd name="T42" fmla="*/ 48 w 98"/>
              <a:gd name="T43" fmla="*/ 108 h 156"/>
              <a:gd name="T44" fmla="*/ 53 w 98"/>
              <a:gd name="T45" fmla="*/ 113 h 156"/>
              <a:gd name="T46" fmla="*/ 48 w 98"/>
              <a:gd name="T47" fmla="*/ 118 h 156"/>
              <a:gd name="T48" fmla="*/ 48 w 98"/>
              <a:gd name="T49" fmla="*/ 88 h 156"/>
              <a:gd name="T50" fmla="*/ 43 w 98"/>
              <a:gd name="T51" fmla="*/ 83 h 156"/>
              <a:gd name="T52" fmla="*/ 48 w 98"/>
              <a:gd name="T53" fmla="*/ 78 h 156"/>
              <a:gd name="T54" fmla="*/ 53 w 98"/>
              <a:gd name="T55" fmla="*/ 83 h 156"/>
              <a:gd name="T56" fmla="*/ 48 w 98"/>
              <a:gd name="T57" fmla="*/ 88 h 156"/>
              <a:gd name="T58" fmla="*/ 48 w 98"/>
              <a:gd name="T59" fmla="*/ 64 h 156"/>
              <a:gd name="T60" fmla="*/ 24 w 98"/>
              <a:gd name="T61" fmla="*/ 40 h 156"/>
              <a:gd name="T62" fmla="*/ 25 w 98"/>
              <a:gd name="T63" fmla="*/ 38 h 156"/>
              <a:gd name="T64" fmla="*/ 27 w 98"/>
              <a:gd name="T65" fmla="*/ 40 h 156"/>
              <a:gd name="T66" fmla="*/ 48 w 98"/>
              <a:gd name="T67" fmla="*/ 61 h 156"/>
              <a:gd name="T68" fmla="*/ 70 w 98"/>
              <a:gd name="T69" fmla="*/ 40 h 156"/>
              <a:gd name="T70" fmla="*/ 71 w 98"/>
              <a:gd name="T71" fmla="*/ 38 h 156"/>
              <a:gd name="T72" fmla="*/ 73 w 98"/>
              <a:gd name="T73" fmla="*/ 40 h 156"/>
              <a:gd name="T74" fmla="*/ 48 w 98"/>
              <a:gd name="T75" fmla="*/ 6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8" h="156">
                <a:moveTo>
                  <a:pt x="73" y="65"/>
                </a:moveTo>
                <a:cubicBezTo>
                  <a:pt x="81" y="59"/>
                  <a:pt x="86" y="48"/>
                  <a:pt x="86" y="37"/>
                </a:cubicBezTo>
                <a:cubicBezTo>
                  <a:pt x="86" y="16"/>
                  <a:pt x="70" y="0"/>
                  <a:pt x="49" y="0"/>
                </a:cubicBezTo>
                <a:cubicBezTo>
                  <a:pt x="28" y="0"/>
                  <a:pt x="12" y="16"/>
                  <a:pt x="12" y="37"/>
                </a:cubicBezTo>
                <a:cubicBezTo>
                  <a:pt x="12" y="48"/>
                  <a:pt x="17" y="59"/>
                  <a:pt x="25" y="65"/>
                </a:cubicBezTo>
                <a:cubicBezTo>
                  <a:pt x="10" y="74"/>
                  <a:pt x="0" y="90"/>
                  <a:pt x="0" y="108"/>
                </a:cubicBezTo>
                <a:cubicBezTo>
                  <a:pt x="0" y="135"/>
                  <a:pt x="22" y="156"/>
                  <a:pt x="49" y="156"/>
                </a:cubicBezTo>
                <a:cubicBezTo>
                  <a:pt x="76" y="156"/>
                  <a:pt x="98" y="135"/>
                  <a:pt x="98" y="108"/>
                </a:cubicBezTo>
                <a:cubicBezTo>
                  <a:pt x="98" y="90"/>
                  <a:pt x="88" y="74"/>
                  <a:pt x="73" y="65"/>
                </a:cubicBezTo>
                <a:close/>
                <a:moveTo>
                  <a:pt x="61" y="18"/>
                </a:moveTo>
                <a:cubicBezTo>
                  <a:pt x="63" y="18"/>
                  <a:pt x="64" y="22"/>
                  <a:pt x="64" y="27"/>
                </a:cubicBezTo>
                <a:cubicBezTo>
                  <a:pt x="64" y="32"/>
                  <a:pt x="63" y="36"/>
                  <a:pt x="61" y="36"/>
                </a:cubicBezTo>
                <a:cubicBezTo>
                  <a:pt x="59" y="36"/>
                  <a:pt x="58" y="32"/>
                  <a:pt x="58" y="27"/>
                </a:cubicBezTo>
                <a:cubicBezTo>
                  <a:pt x="58" y="22"/>
                  <a:pt x="59" y="18"/>
                  <a:pt x="61" y="18"/>
                </a:cubicBezTo>
                <a:close/>
                <a:moveTo>
                  <a:pt x="37" y="18"/>
                </a:moveTo>
                <a:cubicBezTo>
                  <a:pt x="38" y="18"/>
                  <a:pt x="40" y="22"/>
                  <a:pt x="40" y="27"/>
                </a:cubicBezTo>
                <a:cubicBezTo>
                  <a:pt x="40" y="32"/>
                  <a:pt x="38" y="36"/>
                  <a:pt x="37" y="36"/>
                </a:cubicBezTo>
                <a:cubicBezTo>
                  <a:pt x="35" y="36"/>
                  <a:pt x="34" y="32"/>
                  <a:pt x="34" y="27"/>
                </a:cubicBezTo>
                <a:cubicBezTo>
                  <a:pt x="34" y="22"/>
                  <a:pt x="35" y="18"/>
                  <a:pt x="37" y="18"/>
                </a:cubicBezTo>
                <a:close/>
                <a:moveTo>
                  <a:pt x="48" y="118"/>
                </a:moveTo>
                <a:cubicBezTo>
                  <a:pt x="45" y="118"/>
                  <a:pt x="43" y="116"/>
                  <a:pt x="43" y="113"/>
                </a:cubicBezTo>
                <a:cubicBezTo>
                  <a:pt x="43" y="110"/>
                  <a:pt x="45" y="108"/>
                  <a:pt x="48" y="108"/>
                </a:cubicBezTo>
                <a:cubicBezTo>
                  <a:pt x="51" y="108"/>
                  <a:pt x="53" y="110"/>
                  <a:pt x="53" y="113"/>
                </a:cubicBezTo>
                <a:cubicBezTo>
                  <a:pt x="53" y="116"/>
                  <a:pt x="51" y="118"/>
                  <a:pt x="48" y="118"/>
                </a:cubicBezTo>
                <a:close/>
                <a:moveTo>
                  <a:pt x="48" y="88"/>
                </a:moveTo>
                <a:cubicBezTo>
                  <a:pt x="45" y="88"/>
                  <a:pt x="43" y="86"/>
                  <a:pt x="43" y="83"/>
                </a:cubicBezTo>
                <a:cubicBezTo>
                  <a:pt x="43" y="80"/>
                  <a:pt x="45" y="78"/>
                  <a:pt x="48" y="78"/>
                </a:cubicBezTo>
                <a:cubicBezTo>
                  <a:pt x="51" y="78"/>
                  <a:pt x="53" y="80"/>
                  <a:pt x="53" y="83"/>
                </a:cubicBezTo>
                <a:cubicBezTo>
                  <a:pt x="53" y="86"/>
                  <a:pt x="51" y="88"/>
                  <a:pt x="48" y="88"/>
                </a:cubicBezTo>
                <a:close/>
                <a:moveTo>
                  <a:pt x="48" y="64"/>
                </a:moveTo>
                <a:cubicBezTo>
                  <a:pt x="35" y="64"/>
                  <a:pt x="24" y="53"/>
                  <a:pt x="24" y="40"/>
                </a:cubicBezTo>
                <a:cubicBezTo>
                  <a:pt x="24" y="39"/>
                  <a:pt x="24" y="38"/>
                  <a:pt x="25" y="38"/>
                </a:cubicBezTo>
                <a:cubicBezTo>
                  <a:pt x="26" y="38"/>
                  <a:pt x="27" y="39"/>
                  <a:pt x="27" y="40"/>
                </a:cubicBezTo>
                <a:cubicBezTo>
                  <a:pt x="27" y="52"/>
                  <a:pt x="36" y="61"/>
                  <a:pt x="48" y="61"/>
                </a:cubicBezTo>
                <a:cubicBezTo>
                  <a:pt x="60" y="61"/>
                  <a:pt x="70" y="52"/>
                  <a:pt x="70" y="40"/>
                </a:cubicBezTo>
                <a:cubicBezTo>
                  <a:pt x="70" y="39"/>
                  <a:pt x="71" y="38"/>
                  <a:pt x="71" y="38"/>
                </a:cubicBezTo>
                <a:cubicBezTo>
                  <a:pt x="72" y="38"/>
                  <a:pt x="73" y="39"/>
                  <a:pt x="73" y="40"/>
                </a:cubicBezTo>
                <a:cubicBezTo>
                  <a:pt x="73" y="53"/>
                  <a:pt x="62" y="64"/>
                  <a:pt x="48" y="6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26" name="Freeform 237"/>
          <p:cNvSpPr/>
          <p:nvPr/>
        </p:nvSpPr>
        <p:spPr bwMode="auto">
          <a:xfrm>
            <a:off x="6649380" y="3781963"/>
            <a:ext cx="288925" cy="358775"/>
          </a:xfrm>
          <a:custGeom>
            <a:avLst/>
            <a:gdLst>
              <a:gd name="T0" fmla="*/ 125 w 128"/>
              <a:gd name="T1" fmla="*/ 82 h 159"/>
              <a:gd name="T2" fmla="*/ 68 w 128"/>
              <a:gd name="T3" fmla="*/ 124 h 159"/>
              <a:gd name="T4" fmla="*/ 68 w 128"/>
              <a:gd name="T5" fmla="*/ 94 h 159"/>
              <a:gd name="T6" fmla="*/ 119 w 128"/>
              <a:gd name="T7" fmla="*/ 32 h 159"/>
              <a:gd name="T8" fmla="*/ 119 w 128"/>
              <a:gd name="T9" fmla="*/ 29 h 159"/>
              <a:gd name="T10" fmla="*/ 88 w 128"/>
              <a:gd name="T11" fmla="*/ 1 h 159"/>
              <a:gd name="T12" fmla="*/ 68 w 128"/>
              <a:gd name="T13" fmla="*/ 12 h 159"/>
              <a:gd name="T14" fmla="*/ 67 w 128"/>
              <a:gd name="T15" fmla="*/ 12 h 159"/>
              <a:gd name="T16" fmla="*/ 64 w 128"/>
              <a:gd name="T17" fmla="*/ 17 h 159"/>
              <a:gd name="T18" fmla="*/ 60 w 128"/>
              <a:gd name="T19" fmla="*/ 12 h 159"/>
              <a:gd name="T20" fmla="*/ 59 w 128"/>
              <a:gd name="T21" fmla="*/ 12 h 159"/>
              <a:gd name="T22" fmla="*/ 39 w 128"/>
              <a:gd name="T23" fmla="*/ 1 h 159"/>
              <a:gd name="T24" fmla="*/ 9 w 128"/>
              <a:gd name="T25" fmla="*/ 29 h 159"/>
              <a:gd name="T26" fmla="*/ 9 w 128"/>
              <a:gd name="T27" fmla="*/ 32 h 159"/>
              <a:gd name="T28" fmla="*/ 59 w 128"/>
              <a:gd name="T29" fmla="*/ 94 h 159"/>
              <a:gd name="T30" fmla="*/ 59 w 128"/>
              <a:gd name="T31" fmla="*/ 122 h 159"/>
              <a:gd name="T32" fmla="*/ 3 w 128"/>
              <a:gd name="T33" fmla="*/ 82 h 159"/>
              <a:gd name="T34" fmla="*/ 59 w 128"/>
              <a:gd name="T35" fmla="*/ 158 h 159"/>
              <a:gd name="T36" fmla="*/ 59 w 128"/>
              <a:gd name="T37" fmla="*/ 159 h 159"/>
              <a:gd name="T38" fmla="*/ 68 w 128"/>
              <a:gd name="T39" fmla="*/ 159 h 159"/>
              <a:gd name="T40" fmla="*/ 68 w 128"/>
              <a:gd name="T41" fmla="*/ 158 h 159"/>
              <a:gd name="T42" fmla="*/ 125 w 128"/>
              <a:gd name="T43" fmla="*/ 82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8" h="159">
                <a:moveTo>
                  <a:pt x="125" y="82"/>
                </a:moveTo>
                <a:cubicBezTo>
                  <a:pt x="125" y="82"/>
                  <a:pt x="83" y="85"/>
                  <a:pt x="68" y="124"/>
                </a:cubicBezTo>
                <a:cubicBezTo>
                  <a:pt x="68" y="94"/>
                  <a:pt x="68" y="94"/>
                  <a:pt x="68" y="94"/>
                </a:cubicBezTo>
                <a:cubicBezTo>
                  <a:pt x="112" y="69"/>
                  <a:pt x="118" y="42"/>
                  <a:pt x="119" y="32"/>
                </a:cubicBezTo>
                <a:cubicBezTo>
                  <a:pt x="119" y="31"/>
                  <a:pt x="119" y="30"/>
                  <a:pt x="119" y="29"/>
                </a:cubicBezTo>
                <a:cubicBezTo>
                  <a:pt x="118" y="13"/>
                  <a:pt x="104" y="0"/>
                  <a:pt x="88" y="1"/>
                </a:cubicBezTo>
                <a:cubicBezTo>
                  <a:pt x="80" y="2"/>
                  <a:pt x="73" y="6"/>
                  <a:pt x="68" y="12"/>
                </a:cubicBezTo>
                <a:cubicBezTo>
                  <a:pt x="68" y="12"/>
                  <a:pt x="68" y="12"/>
                  <a:pt x="67" y="12"/>
                </a:cubicBezTo>
                <a:cubicBezTo>
                  <a:pt x="66" y="14"/>
                  <a:pt x="65" y="15"/>
                  <a:pt x="64" y="17"/>
                </a:cubicBezTo>
                <a:cubicBezTo>
                  <a:pt x="63" y="15"/>
                  <a:pt x="61" y="13"/>
                  <a:pt x="60" y="12"/>
                </a:cubicBezTo>
                <a:cubicBezTo>
                  <a:pt x="60" y="12"/>
                  <a:pt x="60" y="12"/>
                  <a:pt x="59" y="12"/>
                </a:cubicBezTo>
                <a:cubicBezTo>
                  <a:pt x="54" y="6"/>
                  <a:pt x="47" y="2"/>
                  <a:pt x="39" y="1"/>
                </a:cubicBezTo>
                <a:cubicBezTo>
                  <a:pt x="23" y="0"/>
                  <a:pt x="10" y="13"/>
                  <a:pt x="9" y="29"/>
                </a:cubicBezTo>
                <a:cubicBezTo>
                  <a:pt x="9" y="30"/>
                  <a:pt x="9" y="31"/>
                  <a:pt x="9" y="32"/>
                </a:cubicBezTo>
                <a:cubicBezTo>
                  <a:pt x="9" y="42"/>
                  <a:pt x="15" y="69"/>
                  <a:pt x="59" y="94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43" y="85"/>
                  <a:pt x="3" y="82"/>
                  <a:pt x="3" y="82"/>
                </a:cubicBezTo>
                <a:cubicBezTo>
                  <a:pt x="0" y="145"/>
                  <a:pt x="43" y="156"/>
                  <a:pt x="59" y="158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8" y="159"/>
                  <a:pt x="68" y="159"/>
                  <a:pt x="68" y="159"/>
                </a:cubicBezTo>
                <a:cubicBezTo>
                  <a:pt x="68" y="158"/>
                  <a:pt x="68" y="158"/>
                  <a:pt x="68" y="158"/>
                </a:cubicBezTo>
                <a:cubicBezTo>
                  <a:pt x="84" y="157"/>
                  <a:pt x="128" y="146"/>
                  <a:pt x="125" y="8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27" name="Freeform 238"/>
          <p:cNvSpPr>
            <a:spLocks noEditPoints="1"/>
          </p:cNvSpPr>
          <p:nvPr/>
        </p:nvSpPr>
        <p:spPr bwMode="auto">
          <a:xfrm>
            <a:off x="7217702" y="3701000"/>
            <a:ext cx="487362" cy="487363"/>
          </a:xfrm>
          <a:custGeom>
            <a:avLst/>
            <a:gdLst>
              <a:gd name="T0" fmla="*/ 215 w 216"/>
              <a:gd name="T1" fmla="*/ 97 h 216"/>
              <a:gd name="T2" fmla="*/ 209 w 216"/>
              <a:gd name="T3" fmla="*/ 69 h 216"/>
              <a:gd name="T4" fmla="*/ 195 w 216"/>
              <a:gd name="T5" fmla="*/ 44 h 216"/>
              <a:gd name="T6" fmla="*/ 175 w 216"/>
              <a:gd name="T7" fmla="*/ 24 h 216"/>
              <a:gd name="T8" fmla="*/ 150 w 216"/>
              <a:gd name="T9" fmla="*/ 9 h 216"/>
              <a:gd name="T10" fmla="*/ 122 w 216"/>
              <a:gd name="T11" fmla="*/ 1 h 216"/>
              <a:gd name="T12" fmla="*/ 94 w 216"/>
              <a:gd name="T13" fmla="*/ 1 h 216"/>
              <a:gd name="T14" fmla="*/ 66 w 216"/>
              <a:gd name="T15" fmla="*/ 9 h 216"/>
              <a:gd name="T16" fmla="*/ 41 w 216"/>
              <a:gd name="T17" fmla="*/ 24 h 216"/>
              <a:gd name="T18" fmla="*/ 21 w 216"/>
              <a:gd name="T19" fmla="*/ 44 h 216"/>
              <a:gd name="T20" fmla="*/ 7 w 216"/>
              <a:gd name="T21" fmla="*/ 69 h 216"/>
              <a:gd name="T22" fmla="*/ 1 w 216"/>
              <a:gd name="T23" fmla="*/ 97 h 216"/>
              <a:gd name="T24" fmla="*/ 2 w 216"/>
              <a:gd name="T25" fmla="*/ 126 h 216"/>
              <a:gd name="T26" fmla="*/ 10 w 216"/>
              <a:gd name="T27" fmla="*/ 153 h 216"/>
              <a:gd name="T28" fmla="*/ 26 w 216"/>
              <a:gd name="T29" fmla="*/ 178 h 216"/>
              <a:gd name="T30" fmla="*/ 47 w 216"/>
              <a:gd name="T31" fmla="*/ 197 h 216"/>
              <a:gd name="T32" fmla="*/ 73 w 216"/>
              <a:gd name="T33" fmla="*/ 210 h 216"/>
              <a:gd name="T34" fmla="*/ 101 w 216"/>
              <a:gd name="T35" fmla="*/ 216 h 216"/>
              <a:gd name="T36" fmla="*/ 129 w 216"/>
              <a:gd name="T37" fmla="*/ 214 h 216"/>
              <a:gd name="T38" fmla="*/ 157 w 216"/>
              <a:gd name="T39" fmla="*/ 204 h 216"/>
              <a:gd name="T40" fmla="*/ 180 w 216"/>
              <a:gd name="T41" fmla="*/ 188 h 216"/>
              <a:gd name="T42" fmla="*/ 199 w 216"/>
              <a:gd name="T43" fmla="*/ 166 h 216"/>
              <a:gd name="T44" fmla="*/ 211 w 216"/>
              <a:gd name="T45" fmla="*/ 140 h 216"/>
              <a:gd name="T46" fmla="*/ 16 w 216"/>
              <a:gd name="T47" fmla="*/ 126 h 216"/>
              <a:gd name="T48" fmla="*/ 16 w 216"/>
              <a:gd name="T49" fmla="*/ 126 h 216"/>
              <a:gd name="T50" fmla="*/ 29 w 216"/>
              <a:gd name="T51" fmla="*/ 109 h 216"/>
              <a:gd name="T52" fmla="*/ 102 w 216"/>
              <a:gd name="T53" fmla="*/ 26 h 216"/>
              <a:gd name="T54" fmla="*/ 97 w 216"/>
              <a:gd name="T55" fmla="*/ 26 h 216"/>
              <a:gd name="T56" fmla="*/ 108 w 216"/>
              <a:gd name="T57" fmla="*/ 38 h 216"/>
              <a:gd name="T58" fmla="*/ 147 w 216"/>
              <a:gd name="T59" fmla="*/ 116 h 216"/>
              <a:gd name="T60" fmla="*/ 165 w 216"/>
              <a:gd name="T61" fmla="*/ 121 h 216"/>
              <a:gd name="T62" fmla="*/ 153 w 216"/>
              <a:gd name="T63" fmla="*/ 111 h 216"/>
              <a:gd name="T64" fmla="*/ 169 w 216"/>
              <a:gd name="T65" fmla="*/ 96 h 216"/>
              <a:gd name="T66" fmla="*/ 160 w 216"/>
              <a:gd name="T67" fmla="*/ 99 h 216"/>
              <a:gd name="T68" fmla="*/ 169 w 216"/>
              <a:gd name="T69" fmla="*/ 110 h 216"/>
              <a:gd name="T70" fmla="*/ 151 w 216"/>
              <a:gd name="T71" fmla="*/ 125 h 216"/>
              <a:gd name="T72" fmla="*/ 139 w 216"/>
              <a:gd name="T73" fmla="*/ 120 h 216"/>
              <a:gd name="T74" fmla="*/ 129 w 216"/>
              <a:gd name="T75" fmla="*/ 95 h 216"/>
              <a:gd name="T76" fmla="*/ 97 w 216"/>
              <a:gd name="T77" fmla="*/ 127 h 216"/>
              <a:gd name="T78" fmla="*/ 85 w 216"/>
              <a:gd name="T79" fmla="*/ 95 h 216"/>
              <a:gd name="T80" fmla="*/ 116 w 216"/>
              <a:gd name="T81" fmla="*/ 95 h 216"/>
              <a:gd name="T82" fmla="*/ 104 w 216"/>
              <a:gd name="T83" fmla="*/ 127 h 216"/>
              <a:gd name="T84" fmla="*/ 64 w 216"/>
              <a:gd name="T85" fmla="*/ 95 h 216"/>
              <a:gd name="T86" fmla="*/ 65 w 216"/>
              <a:gd name="T87" fmla="*/ 127 h 216"/>
              <a:gd name="T88" fmla="*/ 54 w 216"/>
              <a:gd name="T89" fmla="*/ 110 h 216"/>
              <a:gd name="T90" fmla="*/ 82 w 216"/>
              <a:gd name="T91" fmla="*/ 108 h 216"/>
              <a:gd name="T92" fmla="*/ 36 w 216"/>
              <a:gd name="T93" fmla="*/ 42 h 216"/>
              <a:gd name="T94" fmla="*/ 46 w 216"/>
              <a:gd name="T95" fmla="*/ 172 h 216"/>
              <a:gd name="T96" fmla="*/ 46 w 216"/>
              <a:gd name="T97" fmla="*/ 172 h 216"/>
              <a:gd name="T98" fmla="*/ 60 w 216"/>
              <a:gd name="T99" fmla="*/ 170 h 216"/>
              <a:gd name="T100" fmla="*/ 109 w 216"/>
              <a:gd name="T101" fmla="*/ 190 h 216"/>
              <a:gd name="T102" fmla="*/ 152 w 216"/>
              <a:gd name="T103" fmla="*/ 185 h 216"/>
              <a:gd name="T104" fmla="*/ 108 w 216"/>
              <a:gd name="T105" fmla="*/ 178 h 216"/>
              <a:gd name="T106" fmla="*/ 170 w 216"/>
              <a:gd name="T107" fmla="*/ 175 h 216"/>
              <a:gd name="T108" fmla="*/ 170 w 216"/>
              <a:gd name="T109" fmla="*/ 175 h 216"/>
              <a:gd name="T110" fmla="*/ 181 w 216"/>
              <a:gd name="T111" fmla="*/ 50 h 216"/>
              <a:gd name="T112" fmla="*/ 186 w 216"/>
              <a:gd name="T113" fmla="*/ 57 h 216"/>
              <a:gd name="T114" fmla="*/ 189 w 216"/>
              <a:gd name="T115" fmla="*/ 10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6" h="216">
                <a:moveTo>
                  <a:pt x="208" y="118"/>
                </a:moveTo>
                <a:cubicBezTo>
                  <a:pt x="216" y="112"/>
                  <a:pt x="216" y="112"/>
                  <a:pt x="216" y="112"/>
                </a:cubicBezTo>
                <a:cubicBezTo>
                  <a:pt x="209" y="105"/>
                  <a:pt x="209" y="105"/>
                  <a:pt x="209" y="105"/>
                </a:cubicBezTo>
                <a:cubicBezTo>
                  <a:pt x="215" y="97"/>
                  <a:pt x="215" y="97"/>
                  <a:pt x="215" y="97"/>
                </a:cubicBezTo>
                <a:cubicBezTo>
                  <a:pt x="207" y="91"/>
                  <a:pt x="207" y="91"/>
                  <a:pt x="207" y="91"/>
                </a:cubicBezTo>
                <a:cubicBezTo>
                  <a:pt x="213" y="83"/>
                  <a:pt x="213" y="83"/>
                  <a:pt x="213" y="83"/>
                </a:cubicBezTo>
                <a:cubicBezTo>
                  <a:pt x="204" y="78"/>
                  <a:pt x="204" y="78"/>
                  <a:pt x="204" y="78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199" y="66"/>
                  <a:pt x="199" y="66"/>
                  <a:pt x="199" y="66"/>
                </a:cubicBezTo>
                <a:cubicBezTo>
                  <a:pt x="202" y="56"/>
                  <a:pt x="202" y="56"/>
                  <a:pt x="202" y="56"/>
                </a:cubicBezTo>
                <a:cubicBezTo>
                  <a:pt x="193" y="54"/>
                  <a:pt x="193" y="54"/>
                  <a:pt x="193" y="5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85" y="33"/>
                  <a:pt x="185" y="33"/>
                  <a:pt x="185" y="33"/>
                </a:cubicBezTo>
                <a:cubicBezTo>
                  <a:pt x="176" y="33"/>
                  <a:pt x="176" y="33"/>
                  <a:pt x="176" y="33"/>
                </a:cubicBezTo>
                <a:cubicBezTo>
                  <a:pt x="175" y="24"/>
                  <a:pt x="175" y="24"/>
                  <a:pt x="175" y="24"/>
                </a:cubicBezTo>
                <a:cubicBezTo>
                  <a:pt x="165" y="25"/>
                  <a:pt x="165" y="25"/>
                  <a:pt x="165" y="25"/>
                </a:cubicBezTo>
                <a:cubicBezTo>
                  <a:pt x="163" y="15"/>
                  <a:pt x="163" y="15"/>
                  <a:pt x="163" y="15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50" y="9"/>
                  <a:pt x="150" y="9"/>
                  <a:pt x="150" y="9"/>
                </a:cubicBezTo>
                <a:cubicBezTo>
                  <a:pt x="141" y="13"/>
                  <a:pt x="141" y="13"/>
                  <a:pt x="141" y="13"/>
                </a:cubicBezTo>
                <a:cubicBezTo>
                  <a:pt x="136" y="4"/>
                  <a:pt x="136" y="4"/>
                  <a:pt x="136" y="4"/>
                </a:cubicBezTo>
                <a:cubicBezTo>
                  <a:pt x="128" y="9"/>
                  <a:pt x="128" y="9"/>
                  <a:pt x="128" y="9"/>
                </a:cubicBezTo>
                <a:cubicBezTo>
                  <a:pt x="122" y="1"/>
                  <a:pt x="122" y="1"/>
                  <a:pt x="122" y="1"/>
                </a:cubicBezTo>
                <a:cubicBezTo>
                  <a:pt x="115" y="8"/>
                  <a:pt x="115" y="8"/>
                  <a:pt x="115" y="8"/>
                </a:cubicBezTo>
                <a:cubicBezTo>
                  <a:pt x="108" y="0"/>
                  <a:pt x="108" y="0"/>
                  <a:pt x="108" y="0"/>
                </a:cubicBezTo>
                <a:cubicBezTo>
                  <a:pt x="101" y="8"/>
                  <a:pt x="101" y="8"/>
                  <a:pt x="101" y="8"/>
                </a:cubicBezTo>
                <a:cubicBezTo>
                  <a:pt x="94" y="1"/>
                  <a:pt x="94" y="1"/>
                  <a:pt x="94" y="1"/>
                </a:cubicBezTo>
                <a:cubicBezTo>
                  <a:pt x="88" y="9"/>
                  <a:pt x="88" y="9"/>
                  <a:pt x="88" y="9"/>
                </a:cubicBezTo>
                <a:cubicBezTo>
                  <a:pt x="80" y="4"/>
                  <a:pt x="80" y="4"/>
                  <a:pt x="80" y="4"/>
                </a:cubicBezTo>
                <a:cubicBezTo>
                  <a:pt x="75" y="13"/>
                  <a:pt x="75" y="13"/>
                  <a:pt x="75" y="13"/>
                </a:cubicBezTo>
                <a:cubicBezTo>
                  <a:pt x="66" y="9"/>
                  <a:pt x="66" y="9"/>
                  <a:pt x="66" y="9"/>
                </a:cubicBezTo>
                <a:cubicBezTo>
                  <a:pt x="63" y="18"/>
                  <a:pt x="63" y="18"/>
                  <a:pt x="63" y="18"/>
                </a:cubicBezTo>
                <a:cubicBezTo>
                  <a:pt x="53" y="15"/>
                  <a:pt x="53" y="15"/>
                  <a:pt x="53" y="15"/>
                </a:cubicBezTo>
                <a:cubicBezTo>
                  <a:pt x="51" y="25"/>
                  <a:pt x="51" y="25"/>
                  <a:pt x="51" y="25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33"/>
                  <a:pt x="40" y="33"/>
                  <a:pt x="40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43"/>
                  <a:pt x="31" y="43"/>
                  <a:pt x="31" y="43"/>
                </a:cubicBezTo>
                <a:cubicBezTo>
                  <a:pt x="21" y="44"/>
                  <a:pt x="21" y="44"/>
                  <a:pt x="21" y="44"/>
                </a:cubicBezTo>
                <a:cubicBezTo>
                  <a:pt x="23" y="54"/>
                  <a:pt x="23" y="54"/>
                  <a:pt x="23" y="54"/>
                </a:cubicBezTo>
                <a:cubicBezTo>
                  <a:pt x="14" y="56"/>
                  <a:pt x="14" y="56"/>
                  <a:pt x="14" y="56"/>
                </a:cubicBezTo>
                <a:cubicBezTo>
                  <a:pt x="17" y="66"/>
                  <a:pt x="17" y="66"/>
                  <a:pt x="17" y="66"/>
                </a:cubicBezTo>
                <a:cubicBezTo>
                  <a:pt x="7" y="69"/>
                  <a:pt x="7" y="69"/>
                  <a:pt x="7" y="69"/>
                </a:cubicBezTo>
                <a:cubicBezTo>
                  <a:pt x="12" y="78"/>
                  <a:pt x="12" y="78"/>
                  <a:pt x="12" y="78"/>
                </a:cubicBezTo>
                <a:cubicBezTo>
                  <a:pt x="3" y="83"/>
                  <a:pt x="3" y="83"/>
                  <a:pt x="3" y="83"/>
                </a:cubicBezTo>
                <a:cubicBezTo>
                  <a:pt x="9" y="91"/>
                  <a:pt x="9" y="91"/>
                  <a:pt x="9" y="91"/>
                </a:cubicBezTo>
                <a:cubicBezTo>
                  <a:pt x="1" y="97"/>
                  <a:pt x="1" y="97"/>
                  <a:pt x="1" y="97"/>
                </a:cubicBezTo>
                <a:cubicBezTo>
                  <a:pt x="7" y="105"/>
                  <a:pt x="7" y="105"/>
                  <a:pt x="7" y="105"/>
                </a:cubicBezTo>
                <a:cubicBezTo>
                  <a:pt x="0" y="112"/>
                  <a:pt x="0" y="112"/>
                  <a:pt x="0" y="112"/>
                </a:cubicBezTo>
                <a:cubicBezTo>
                  <a:pt x="8" y="118"/>
                  <a:pt x="8" y="118"/>
                  <a:pt x="8" y="118"/>
                </a:cubicBezTo>
                <a:cubicBezTo>
                  <a:pt x="2" y="126"/>
                  <a:pt x="2" y="126"/>
                  <a:pt x="2" y="126"/>
                </a:cubicBezTo>
                <a:cubicBezTo>
                  <a:pt x="10" y="132"/>
                  <a:pt x="10" y="132"/>
                  <a:pt x="10" y="132"/>
                </a:cubicBezTo>
                <a:cubicBezTo>
                  <a:pt x="5" y="140"/>
                  <a:pt x="5" y="140"/>
                  <a:pt x="5" y="140"/>
                </a:cubicBezTo>
                <a:cubicBezTo>
                  <a:pt x="14" y="144"/>
                  <a:pt x="14" y="144"/>
                  <a:pt x="14" y="144"/>
                </a:cubicBezTo>
                <a:cubicBezTo>
                  <a:pt x="10" y="153"/>
                  <a:pt x="10" y="153"/>
                  <a:pt x="10" y="153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17" y="166"/>
                  <a:pt x="17" y="166"/>
                  <a:pt x="17" y="166"/>
                </a:cubicBezTo>
                <a:cubicBezTo>
                  <a:pt x="27" y="168"/>
                  <a:pt x="27" y="168"/>
                  <a:pt x="27" y="168"/>
                </a:cubicBezTo>
                <a:cubicBezTo>
                  <a:pt x="26" y="178"/>
                  <a:pt x="26" y="178"/>
                  <a:pt x="26" y="178"/>
                </a:cubicBezTo>
                <a:cubicBezTo>
                  <a:pt x="36" y="178"/>
                  <a:pt x="36" y="178"/>
                  <a:pt x="36" y="178"/>
                </a:cubicBezTo>
                <a:cubicBezTo>
                  <a:pt x="36" y="188"/>
                  <a:pt x="36" y="188"/>
                  <a:pt x="36" y="188"/>
                </a:cubicBezTo>
                <a:cubicBezTo>
                  <a:pt x="46" y="187"/>
                  <a:pt x="46" y="187"/>
                  <a:pt x="46" y="187"/>
                </a:cubicBezTo>
                <a:cubicBezTo>
                  <a:pt x="47" y="197"/>
                  <a:pt x="47" y="197"/>
                  <a:pt x="47" y="197"/>
                </a:cubicBezTo>
                <a:cubicBezTo>
                  <a:pt x="57" y="195"/>
                  <a:pt x="57" y="195"/>
                  <a:pt x="57" y="195"/>
                </a:cubicBezTo>
                <a:cubicBezTo>
                  <a:pt x="59" y="204"/>
                  <a:pt x="59" y="204"/>
                  <a:pt x="59" y="204"/>
                </a:cubicBezTo>
                <a:cubicBezTo>
                  <a:pt x="69" y="201"/>
                  <a:pt x="69" y="201"/>
                  <a:pt x="69" y="201"/>
                </a:cubicBezTo>
                <a:cubicBezTo>
                  <a:pt x="73" y="210"/>
                  <a:pt x="73" y="210"/>
                  <a:pt x="73" y="210"/>
                </a:cubicBezTo>
                <a:cubicBezTo>
                  <a:pt x="81" y="205"/>
                  <a:pt x="81" y="205"/>
                  <a:pt x="81" y="205"/>
                </a:cubicBezTo>
                <a:cubicBezTo>
                  <a:pt x="87" y="214"/>
                  <a:pt x="87" y="214"/>
                  <a:pt x="87" y="214"/>
                </a:cubicBezTo>
                <a:cubicBezTo>
                  <a:pt x="95" y="208"/>
                  <a:pt x="95" y="208"/>
                  <a:pt x="95" y="208"/>
                </a:cubicBezTo>
                <a:cubicBezTo>
                  <a:pt x="101" y="216"/>
                  <a:pt x="101" y="216"/>
                  <a:pt x="101" y="216"/>
                </a:cubicBezTo>
                <a:cubicBezTo>
                  <a:pt x="108" y="209"/>
                  <a:pt x="108" y="209"/>
                  <a:pt x="108" y="209"/>
                </a:cubicBezTo>
                <a:cubicBezTo>
                  <a:pt x="115" y="216"/>
                  <a:pt x="115" y="216"/>
                  <a:pt x="115" y="216"/>
                </a:cubicBezTo>
                <a:cubicBezTo>
                  <a:pt x="121" y="208"/>
                  <a:pt x="121" y="208"/>
                  <a:pt x="121" y="208"/>
                </a:cubicBezTo>
                <a:cubicBezTo>
                  <a:pt x="129" y="214"/>
                  <a:pt x="129" y="214"/>
                  <a:pt x="129" y="214"/>
                </a:cubicBezTo>
                <a:cubicBezTo>
                  <a:pt x="135" y="205"/>
                  <a:pt x="135" y="205"/>
                  <a:pt x="135" y="205"/>
                </a:cubicBezTo>
                <a:cubicBezTo>
                  <a:pt x="143" y="210"/>
                  <a:pt x="143" y="210"/>
                  <a:pt x="143" y="210"/>
                </a:cubicBezTo>
                <a:cubicBezTo>
                  <a:pt x="147" y="201"/>
                  <a:pt x="147" y="201"/>
                  <a:pt x="147" y="201"/>
                </a:cubicBezTo>
                <a:cubicBezTo>
                  <a:pt x="157" y="204"/>
                  <a:pt x="157" y="204"/>
                  <a:pt x="157" y="204"/>
                </a:cubicBezTo>
                <a:cubicBezTo>
                  <a:pt x="159" y="195"/>
                  <a:pt x="159" y="195"/>
                  <a:pt x="159" y="195"/>
                </a:cubicBezTo>
                <a:cubicBezTo>
                  <a:pt x="169" y="197"/>
                  <a:pt x="169" y="197"/>
                  <a:pt x="169" y="197"/>
                </a:cubicBezTo>
                <a:cubicBezTo>
                  <a:pt x="171" y="187"/>
                  <a:pt x="171" y="187"/>
                  <a:pt x="171" y="187"/>
                </a:cubicBezTo>
                <a:cubicBezTo>
                  <a:pt x="180" y="188"/>
                  <a:pt x="180" y="188"/>
                  <a:pt x="180" y="188"/>
                </a:cubicBezTo>
                <a:cubicBezTo>
                  <a:pt x="180" y="178"/>
                  <a:pt x="180" y="178"/>
                  <a:pt x="180" y="178"/>
                </a:cubicBezTo>
                <a:cubicBezTo>
                  <a:pt x="190" y="178"/>
                  <a:pt x="190" y="178"/>
                  <a:pt x="190" y="178"/>
                </a:cubicBezTo>
                <a:cubicBezTo>
                  <a:pt x="189" y="168"/>
                  <a:pt x="189" y="168"/>
                  <a:pt x="189" y="168"/>
                </a:cubicBezTo>
                <a:cubicBezTo>
                  <a:pt x="199" y="166"/>
                  <a:pt x="199" y="166"/>
                  <a:pt x="199" y="166"/>
                </a:cubicBezTo>
                <a:cubicBezTo>
                  <a:pt x="196" y="157"/>
                  <a:pt x="196" y="157"/>
                  <a:pt x="196" y="157"/>
                </a:cubicBezTo>
                <a:cubicBezTo>
                  <a:pt x="206" y="153"/>
                  <a:pt x="206" y="153"/>
                  <a:pt x="206" y="153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211" y="140"/>
                  <a:pt x="211" y="140"/>
                  <a:pt x="211" y="140"/>
                </a:cubicBezTo>
                <a:cubicBezTo>
                  <a:pt x="206" y="131"/>
                  <a:pt x="206" y="131"/>
                  <a:pt x="206" y="131"/>
                </a:cubicBezTo>
                <a:cubicBezTo>
                  <a:pt x="214" y="126"/>
                  <a:pt x="214" y="126"/>
                  <a:pt x="214" y="126"/>
                </a:cubicBezTo>
                <a:lnTo>
                  <a:pt x="208" y="118"/>
                </a:lnTo>
                <a:close/>
                <a:moveTo>
                  <a:pt x="16" y="126"/>
                </a:moveTo>
                <a:cubicBezTo>
                  <a:pt x="14" y="126"/>
                  <a:pt x="13" y="124"/>
                  <a:pt x="13" y="122"/>
                </a:cubicBezTo>
                <a:cubicBezTo>
                  <a:pt x="13" y="121"/>
                  <a:pt x="14" y="119"/>
                  <a:pt x="16" y="119"/>
                </a:cubicBezTo>
                <a:cubicBezTo>
                  <a:pt x="18" y="119"/>
                  <a:pt x="19" y="121"/>
                  <a:pt x="19" y="122"/>
                </a:cubicBezTo>
                <a:cubicBezTo>
                  <a:pt x="19" y="124"/>
                  <a:pt x="18" y="126"/>
                  <a:pt x="16" y="126"/>
                </a:cubicBezTo>
                <a:close/>
                <a:moveTo>
                  <a:pt x="20" y="119"/>
                </a:moveTo>
                <a:cubicBezTo>
                  <a:pt x="14" y="119"/>
                  <a:pt x="10" y="114"/>
                  <a:pt x="10" y="109"/>
                </a:cubicBezTo>
                <a:cubicBezTo>
                  <a:pt x="10" y="104"/>
                  <a:pt x="14" y="100"/>
                  <a:pt x="20" y="100"/>
                </a:cubicBezTo>
                <a:cubicBezTo>
                  <a:pt x="25" y="100"/>
                  <a:pt x="29" y="104"/>
                  <a:pt x="29" y="109"/>
                </a:cubicBezTo>
                <a:cubicBezTo>
                  <a:pt x="29" y="114"/>
                  <a:pt x="25" y="119"/>
                  <a:pt x="20" y="119"/>
                </a:cubicBezTo>
                <a:close/>
                <a:moveTo>
                  <a:pt x="102" y="21"/>
                </a:moveTo>
                <a:cubicBezTo>
                  <a:pt x="103" y="21"/>
                  <a:pt x="104" y="22"/>
                  <a:pt x="104" y="24"/>
                </a:cubicBezTo>
                <a:cubicBezTo>
                  <a:pt x="104" y="25"/>
                  <a:pt x="103" y="26"/>
                  <a:pt x="102" y="26"/>
                </a:cubicBezTo>
                <a:cubicBezTo>
                  <a:pt x="100" y="26"/>
                  <a:pt x="99" y="25"/>
                  <a:pt x="99" y="24"/>
                </a:cubicBezTo>
                <a:cubicBezTo>
                  <a:pt x="99" y="22"/>
                  <a:pt x="100" y="21"/>
                  <a:pt x="102" y="21"/>
                </a:cubicBezTo>
                <a:close/>
                <a:moveTo>
                  <a:pt x="88" y="16"/>
                </a:moveTo>
                <a:cubicBezTo>
                  <a:pt x="93" y="16"/>
                  <a:pt x="97" y="21"/>
                  <a:pt x="97" y="26"/>
                </a:cubicBezTo>
                <a:cubicBezTo>
                  <a:pt x="97" y="31"/>
                  <a:pt x="93" y="35"/>
                  <a:pt x="88" y="35"/>
                </a:cubicBezTo>
                <a:cubicBezTo>
                  <a:pt x="83" y="35"/>
                  <a:pt x="78" y="31"/>
                  <a:pt x="78" y="26"/>
                </a:cubicBezTo>
                <a:cubicBezTo>
                  <a:pt x="78" y="21"/>
                  <a:pt x="83" y="16"/>
                  <a:pt x="88" y="16"/>
                </a:cubicBezTo>
                <a:close/>
                <a:moveTo>
                  <a:pt x="108" y="38"/>
                </a:moveTo>
                <a:cubicBezTo>
                  <a:pt x="140" y="38"/>
                  <a:pt x="166" y="59"/>
                  <a:pt x="175" y="88"/>
                </a:cubicBezTo>
                <a:cubicBezTo>
                  <a:pt x="41" y="88"/>
                  <a:pt x="41" y="88"/>
                  <a:pt x="41" y="88"/>
                </a:cubicBezTo>
                <a:cubicBezTo>
                  <a:pt x="50" y="59"/>
                  <a:pt x="76" y="38"/>
                  <a:pt x="108" y="38"/>
                </a:cubicBezTo>
                <a:close/>
                <a:moveTo>
                  <a:pt x="147" y="116"/>
                </a:moveTo>
                <a:cubicBezTo>
                  <a:pt x="153" y="116"/>
                  <a:pt x="153" y="116"/>
                  <a:pt x="153" y="116"/>
                </a:cubicBezTo>
                <a:cubicBezTo>
                  <a:pt x="153" y="118"/>
                  <a:pt x="154" y="119"/>
                  <a:pt x="156" y="121"/>
                </a:cubicBezTo>
                <a:cubicBezTo>
                  <a:pt x="157" y="122"/>
                  <a:pt x="159" y="122"/>
                  <a:pt x="161" y="122"/>
                </a:cubicBezTo>
                <a:cubicBezTo>
                  <a:pt x="162" y="122"/>
                  <a:pt x="163" y="122"/>
                  <a:pt x="165" y="121"/>
                </a:cubicBezTo>
                <a:cubicBezTo>
                  <a:pt x="166" y="121"/>
                  <a:pt x="166" y="120"/>
                  <a:pt x="167" y="119"/>
                </a:cubicBezTo>
                <a:cubicBezTo>
                  <a:pt x="167" y="118"/>
                  <a:pt x="167" y="118"/>
                  <a:pt x="167" y="118"/>
                </a:cubicBezTo>
                <a:cubicBezTo>
                  <a:pt x="167" y="116"/>
                  <a:pt x="165" y="115"/>
                  <a:pt x="162" y="114"/>
                </a:cubicBezTo>
                <a:cubicBezTo>
                  <a:pt x="157" y="112"/>
                  <a:pt x="154" y="111"/>
                  <a:pt x="153" y="111"/>
                </a:cubicBezTo>
                <a:cubicBezTo>
                  <a:pt x="150" y="109"/>
                  <a:pt x="148" y="106"/>
                  <a:pt x="148" y="102"/>
                </a:cubicBezTo>
                <a:cubicBezTo>
                  <a:pt x="149" y="100"/>
                  <a:pt x="150" y="97"/>
                  <a:pt x="152" y="96"/>
                </a:cubicBezTo>
                <a:cubicBezTo>
                  <a:pt x="154" y="94"/>
                  <a:pt x="157" y="93"/>
                  <a:pt x="160" y="93"/>
                </a:cubicBezTo>
                <a:cubicBezTo>
                  <a:pt x="163" y="93"/>
                  <a:pt x="166" y="94"/>
                  <a:pt x="169" y="96"/>
                </a:cubicBezTo>
                <a:cubicBezTo>
                  <a:pt x="171" y="98"/>
                  <a:pt x="172" y="101"/>
                  <a:pt x="172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3"/>
                  <a:pt x="165" y="101"/>
                  <a:pt x="164" y="100"/>
                </a:cubicBezTo>
                <a:cubicBezTo>
                  <a:pt x="163" y="99"/>
                  <a:pt x="162" y="99"/>
                  <a:pt x="160" y="99"/>
                </a:cubicBezTo>
                <a:cubicBezTo>
                  <a:pt x="159" y="99"/>
                  <a:pt x="158" y="99"/>
                  <a:pt x="157" y="100"/>
                </a:cubicBezTo>
                <a:cubicBezTo>
                  <a:pt x="156" y="101"/>
                  <a:pt x="155" y="102"/>
                  <a:pt x="155" y="103"/>
                </a:cubicBezTo>
                <a:cubicBezTo>
                  <a:pt x="155" y="105"/>
                  <a:pt x="156" y="106"/>
                  <a:pt x="160" y="107"/>
                </a:cubicBezTo>
                <a:cubicBezTo>
                  <a:pt x="165" y="109"/>
                  <a:pt x="168" y="110"/>
                  <a:pt x="169" y="110"/>
                </a:cubicBezTo>
                <a:cubicBezTo>
                  <a:pt x="172" y="112"/>
                  <a:pt x="174" y="115"/>
                  <a:pt x="173" y="119"/>
                </a:cubicBezTo>
                <a:cubicBezTo>
                  <a:pt x="173" y="122"/>
                  <a:pt x="172" y="124"/>
                  <a:pt x="169" y="126"/>
                </a:cubicBezTo>
                <a:cubicBezTo>
                  <a:pt x="167" y="127"/>
                  <a:pt x="164" y="128"/>
                  <a:pt x="161" y="128"/>
                </a:cubicBezTo>
                <a:cubicBezTo>
                  <a:pt x="157" y="128"/>
                  <a:pt x="154" y="127"/>
                  <a:pt x="151" y="125"/>
                </a:cubicBezTo>
                <a:cubicBezTo>
                  <a:pt x="148" y="123"/>
                  <a:pt x="147" y="119"/>
                  <a:pt x="147" y="116"/>
                </a:cubicBezTo>
                <a:close/>
                <a:moveTo>
                  <a:pt x="148" y="127"/>
                </a:moveTo>
                <a:cubicBezTo>
                  <a:pt x="141" y="127"/>
                  <a:pt x="141" y="127"/>
                  <a:pt x="141" y="127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23" y="127"/>
                  <a:pt x="123" y="127"/>
                  <a:pt x="123" y="127"/>
                </a:cubicBezTo>
                <a:cubicBezTo>
                  <a:pt x="117" y="127"/>
                  <a:pt x="117" y="127"/>
                  <a:pt x="117" y="127"/>
                </a:cubicBezTo>
                <a:cubicBezTo>
                  <a:pt x="129" y="95"/>
                  <a:pt x="129" y="95"/>
                  <a:pt x="129" y="95"/>
                </a:cubicBezTo>
                <a:cubicBezTo>
                  <a:pt x="136" y="95"/>
                  <a:pt x="136" y="95"/>
                  <a:pt x="136" y="95"/>
                </a:cubicBezTo>
                <a:lnTo>
                  <a:pt x="148" y="127"/>
                </a:lnTo>
                <a:close/>
                <a:moveTo>
                  <a:pt x="104" y="127"/>
                </a:moveTo>
                <a:cubicBezTo>
                  <a:pt x="97" y="127"/>
                  <a:pt x="97" y="127"/>
                  <a:pt x="97" y="127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5" y="95"/>
                  <a:pt x="85" y="95"/>
                  <a:pt x="85" y="95"/>
                </a:cubicBezTo>
                <a:cubicBezTo>
                  <a:pt x="92" y="95"/>
                  <a:pt x="92" y="95"/>
                  <a:pt x="92" y="95"/>
                </a:cubicBezTo>
                <a:cubicBezTo>
                  <a:pt x="100" y="119"/>
                  <a:pt x="100" y="119"/>
                  <a:pt x="100" y="119"/>
                </a:cubicBezTo>
                <a:cubicBezTo>
                  <a:pt x="108" y="95"/>
                  <a:pt x="108" y="95"/>
                  <a:pt x="108" y="95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6" y="127"/>
                  <a:pt x="116" y="127"/>
                  <a:pt x="116" y="127"/>
                </a:cubicBezTo>
                <a:cubicBezTo>
                  <a:pt x="110" y="127"/>
                  <a:pt x="110" y="127"/>
                  <a:pt x="110" y="127"/>
                </a:cubicBezTo>
                <a:cubicBezTo>
                  <a:pt x="110" y="108"/>
                  <a:pt x="110" y="108"/>
                  <a:pt x="110" y="108"/>
                </a:cubicBezTo>
                <a:lnTo>
                  <a:pt x="104" y="127"/>
                </a:lnTo>
                <a:close/>
                <a:moveTo>
                  <a:pt x="44" y="95"/>
                </a:moveTo>
                <a:cubicBezTo>
                  <a:pt x="51" y="95"/>
                  <a:pt x="51" y="95"/>
                  <a:pt x="51" y="95"/>
                </a:cubicBezTo>
                <a:cubicBezTo>
                  <a:pt x="58" y="104"/>
                  <a:pt x="58" y="104"/>
                  <a:pt x="58" y="104"/>
                </a:cubicBezTo>
                <a:cubicBezTo>
                  <a:pt x="64" y="95"/>
                  <a:pt x="64" y="95"/>
                  <a:pt x="64" y="95"/>
                </a:cubicBezTo>
                <a:cubicBezTo>
                  <a:pt x="71" y="95"/>
                  <a:pt x="71" y="95"/>
                  <a:pt x="71" y="95"/>
                </a:cubicBezTo>
                <a:cubicBezTo>
                  <a:pt x="61" y="110"/>
                  <a:pt x="61" y="110"/>
                  <a:pt x="61" y="110"/>
                </a:cubicBezTo>
                <a:cubicBezTo>
                  <a:pt x="73" y="127"/>
                  <a:pt x="73" y="127"/>
                  <a:pt x="73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50" y="127"/>
                  <a:pt x="50" y="127"/>
                  <a:pt x="50" y="127"/>
                </a:cubicBezTo>
                <a:cubicBezTo>
                  <a:pt x="43" y="127"/>
                  <a:pt x="43" y="127"/>
                  <a:pt x="43" y="127"/>
                </a:cubicBezTo>
                <a:cubicBezTo>
                  <a:pt x="54" y="110"/>
                  <a:pt x="54" y="110"/>
                  <a:pt x="54" y="110"/>
                </a:cubicBezTo>
                <a:lnTo>
                  <a:pt x="44" y="95"/>
                </a:lnTo>
                <a:close/>
                <a:moveTo>
                  <a:pt x="73" y="114"/>
                </a:moveTo>
                <a:cubicBezTo>
                  <a:pt x="73" y="108"/>
                  <a:pt x="73" y="108"/>
                  <a:pt x="73" y="108"/>
                </a:cubicBezTo>
                <a:cubicBezTo>
                  <a:pt x="82" y="108"/>
                  <a:pt x="82" y="108"/>
                  <a:pt x="82" y="108"/>
                </a:cubicBezTo>
                <a:cubicBezTo>
                  <a:pt x="82" y="114"/>
                  <a:pt x="82" y="114"/>
                  <a:pt x="82" y="114"/>
                </a:cubicBezTo>
                <a:lnTo>
                  <a:pt x="73" y="114"/>
                </a:lnTo>
                <a:close/>
                <a:moveTo>
                  <a:pt x="31" y="48"/>
                </a:moveTo>
                <a:cubicBezTo>
                  <a:pt x="31" y="45"/>
                  <a:pt x="33" y="42"/>
                  <a:pt x="36" y="42"/>
                </a:cubicBezTo>
                <a:cubicBezTo>
                  <a:pt x="39" y="42"/>
                  <a:pt x="41" y="45"/>
                  <a:pt x="41" y="48"/>
                </a:cubicBezTo>
                <a:cubicBezTo>
                  <a:pt x="41" y="50"/>
                  <a:pt x="39" y="53"/>
                  <a:pt x="36" y="53"/>
                </a:cubicBezTo>
                <a:cubicBezTo>
                  <a:pt x="33" y="53"/>
                  <a:pt x="31" y="50"/>
                  <a:pt x="31" y="48"/>
                </a:cubicBezTo>
                <a:close/>
                <a:moveTo>
                  <a:pt x="46" y="172"/>
                </a:moveTo>
                <a:cubicBezTo>
                  <a:pt x="41" y="172"/>
                  <a:pt x="37" y="168"/>
                  <a:pt x="37" y="163"/>
                </a:cubicBezTo>
                <a:cubicBezTo>
                  <a:pt x="37" y="158"/>
                  <a:pt x="41" y="154"/>
                  <a:pt x="46" y="154"/>
                </a:cubicBezTo>
                <a:cubicBezTo>
                  <a:pt x="51" y="154"/>
                  <a:pt x="54" y="158"/>
                  <a:pt x="54" y="163"/>
                </a:cubicBezTo>
                <a:cubicBezTo>
                  <a:pt x="54" y="168"/>
                  <a:pt x="51" y="172"/>
                  <a:pt x="46" y="172"/>
                </a:cubicBezTo>
                <a:close/>
                <a:moveTo>
                  <a:pt x="59" y="172"/>
                </a:moveTo>
                <a:cubicBezTo>
                  <a:pt x="58" y="172"/>
                  <a:pt x="57" y="171"/>
                  <a:pt x="57" y="170"/>
                </a:cubicBezTo>
                <a:cubicBezTo>
                  <a:pt x="57" y="169"/>
                  <a:pt x="58" y="168"/>
                  <a:pt x="59" y="168"/>
                </a:cubicBezTo>
                <a:cubicBezTo>
                  <a:pt x="60" y="168"/>
                  <a:pt x="60" y="169"/>
                  <a:pt x="60" y="170"/>
                </a:cubicBezTo>
                <a:cubicBezTo>
                  <a:pt x="60" y="171"/>
                  <a:pt x="60" y="172"/>
                  <a:pt x="59" y="172"/>
                </a:cubicBezTo>
                <a:close/>
                <a:moveTo>
                  <a:pt x="109" y="204"/>
                </a:moveTo>
                <a:cubicBezTo>
                  <a:pt x="105" y="204"/>
                  <a:pt x="102" y="201"/>
                  <a:pt x="102" y="197"/>
                </a:cubicBezTo>
                <a:cubicBezTo>
                  <a:pt x="102" y="193"/>
                  <a:pt x="105" y="190"/>
                  <a:pt x="109" y="190"/>
                </a:cubicBezTo>
                <a:cubicBezTo>
                  <a:pt x="112" y="190"/>
                  <a:pt x="115" y="193"/>
                  <a:pt x="115" y="197"/>
                </a:cubicBezTo>
                <a:cubicBezTo>
                  <a:pt x="115" y="201"/>
                  <a:pt x="112" y="204"/>
                  <a:pt x="109" y="204"/>
                </a:cubicBezTo>
                <a:close/>
                <a:moveTo>
                  <a:pt x="154" y="187"/>
                </a:moveTo>
                <a:cubicBezTo>
                  <a:pt x="153" y="187"/>
                  <a:pt x="152" y="186"/>
                  <a:pt x="152" y="185"/>
                </a:cubicBezTo>
                <a:cubicBezTo>
                  <a:pt x="152" y="183"/>
                  <a:pt x="153" y="182"/>
                  <a:pt x="154" y="182"/>
                </a:cubicBezTo>
                <a:cubicBezTo>
                  <a:pt x="155" y="182"/>
                  <a:pt x="156" y="183"/>
                  <a:pt x="156" y="185"/>
                </a:cubicBezTo>
                <a:cubicBezTo>
                  <a:pt x="156" y="186"/>
                  <a:pt x="155" y="187"/>
                  <a:pt x="154" y="187"/>
                </a:cubicBezTo>
                <a:close/>
                <a:moveTo>
                  <a:pt x="108" y="178"/>
                </a:moveTo>
                <a:cubicBezTo>
                  <a:pt x="79" y="178"/>
                  <a:pt x="53" y="160"/>
                  <a:pt x="4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63" y="160"/>
                  <a:pt x="137" y="178"/>
                  <a:pt x="108" y="178"/>
                </a:cubicBezTo>
                <a:close/>
                <a:moveTo>
                  <a:pt x="170" y="175"/>
                </a:moveTo>
                <a:cubicBezTo>
                  <a:pt x="166" y="175"/>
                  <a:pt x="163" y="171"/>
                  <a:pt x="163" y="167"/>
                </a:cubicBezTo>
                <a:cubicBezTo>
                  <a:pt x="163" y="163"/>
                  <a:pt x="166" y="160"/>
                  <a:pt x="170" y="160"/>
                </a:cubicBezTo>
                <a:cubicBezTo>
                  <a:pt x="174" y="160"/>
                  <a:pt x="177" y="163"/>
                  <a:pt x="177" y="167"/>
                </a:cubicBezTo>
                <a:cubicBezTo>
                  <a:pt x="177" y="171"/>
                  <a:pt x="174" y="175"/>
                  <a:pt x="170" y="175"/>
                </a:cubicBezTo>
                <a:close/>
                <a:moveTo>
                  <a:pt x="171" y="59"/>
                </a:moveTo>
                <a:cubicBezTo>
                  <a:pt x="166" y="59"/>
                  <a:pt x="162" y="55"/>
                  <a:pt x="162" y="50"/>
                </a:cubicBezTo>
                <a:cubicBezTo>
                  <a:pt x="162" y="44"/>
                  <a:pt x="166" y="40"/>
                  <a:pt x="171" y="40"/>
                </a:cubicBezTo>
                <a:cubicBezTo>
                  <a:pt x="177" y="40"/>
                  <a:pt x="181" y="44"/>
                  <a:pt x="181" y="50"/>
                </a:cubicBezTo>
                <a:cubicBezTo>
                  <a:pt x="181" y="55"/>
                  <a:pt x="177" y="59"/>
                  <a:pt x="171" y="59"/>
                </a:cubicBezTo>
                <a:close/>
                <a:moveTo>
                  <a:pt x="186" y="61"/>
                </a:moveTo>
                <a:cubicBezTo>
                  <a:pt x="184" y="61"/>
                  <a:pt x="184" y="60"/>
                  <a:pt x="184" y="59"/>
                </a:cubicBezTo>
                <a:cubicBezTo>
                  <a:pt x="184" y="57"/>
                  <a:pt x="184" y="57"/>
                  <a:pt x="186" y="57"/>
                </a:cubicBezTo>
                <a:cubicBezTo>
                  <a:pt x="187" y="57"/>
                  <a:pt x="188" y="57"/>
                  <a:pt x="188" y="59"/>
                </a:cubicBezTo>
                <a:cubicBezTo>
                  <a:pt x="188" y="60"/>
                  <a:pt x="187" y="61"/>
                  <a:pt x="186" y="61"/>
                </a:cubicBezTo>
                <a:close/>
                <a:moveTo>
                  <a:pt x="194" y="106"/>
                </a:moveTo>
                <a:cubicBezTo>
                  <a:pt x="191" y="106"/>
                  <a:pt x="189" y="103"/>
                  <a:pt x="189" y="100"/>
                </a:cubicBezTo>
                <a:cubicBezTo>
                  <a:pt x="189" y="98"/>
                  <a:pt x="191" y="95"/>
                  <a:pt x="194" y="95"/>
                </a:cubicBezTo>
                <a:cubicBezTo>
                  <a:pt x="197" y="95"/>
                  <a:pt x="199" y="98"/>
                  <a:pt x="199" y="100"/>
                </a:cubicBezTo>
                <a:cubicBezTo>
                  <a:pt x="199" y="103"/>
                  <a:pt x="197" y="106"/>
                  <a:pt x="194" y="10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28" name="Freeform 239"/>
          <p:cNvSpPr/>
          <p:nvPr/>
        </p:nvSpPr>
        <p:spPr bwMode="auto">
          <a:xfrm>
            <a:off x="7916205" y="3847049"/>
            <a:ext cx="79375" cy="142875"/>
          </a:xfrm>
          <a:custGeom>
            <a:avLst/>
            <a:gdLst>
              <a:gd name="T0" fmla="*/ 5 w 35"/>
              <a:gd name="T1" fmla="*/ 17 h 63"/>
              <a:gd name="T2" fmla="*/ 3 w 35"/>
              <a:gd name="T3" fmla="*/ 31 h 63"/>
              <a:gd name="T4" fmla="*/ 25 w 35"/>
              <a:gd name="T5" fmla="*/ 59 h 63"/>
              <a:gd name="T6" fmla="*/ 34 w 35"/>
              <a:gd name="T7" fmla="*/ 63 h 63"/>
              <a:gd name="T8" fmla="*/ 27 w 35"/>
              <a:gd name="T9" fmla="*/ 0 h 63"/>
              <a:gd name="T10" fmla="*/ 5 w 35"/>
              <a:gd name="T11" fmla="*/ 17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63">
                <a:moveTo>
                  <a:pt x="5" y="17"/>
                </a:moveTo>
                <a:cubicBezTo>
                  <a:pt x="1" y="21"/>
                  <a:pt x="0" y="27"/>
                  <a:pt x="3" y="31"/>
                </a:cubicBezTo>
                <a:cubicBezTo>
                  <a:pt x="25" y="59"/>
                  <a:pt x="25" y="59"/>
                  <a:pt x="25" y="59"/>
                </a:cubicBezTo>
                <a:cubicBezTo>
                  <a:pt x="27" y="62"/>
                  <a:pt x="31" y="63"/>
                  <a:pt x="34" y="63"/>
                </a:cubicBezTo>
                <a:cubicBezTo>
                  <a:pt x="34" y="53"/>
                  <a:pt x="35" y="26"/>
                  <a:pt x="27" y="0"/>
                </a:cubicBezTo>
                <a:lnTo>
                  <a:pt x="5" y="1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29" name="Freeform 240"/>
          <p:cNvSpPr/>
          <p:nvPr/>
        </p:nvSpPr>
        <p:spPr bwMode="auto">
          <a:xfrm>
            <a:off x="8005105" y="3799424"/>
            <a:ext cx="53975" cy="169863"/>
          </a:xfrm>
          <a:custGeom>
            <a:avLst/>
            <a:gdLst>
              <a:gd name="T0" fmla="*/ 0 w 24"/>
              <a:gd name="T1" fmla="*/ 12 h 75"/>
              <a:gd name="T2" fmla="*/ 9 w 24"/>
              <a:gd name="T3" fmla="*/ 75 h 75"/>
              <a:gd name="T4" fmla="*/ 22 w 24"/>
              <a:gd name="T5" fmla="*/ 65 h 75"/>
              <a:gd name="T6" fmla="*/ 15 w 24"/>
              <a:gd name="T7" fmla="*/ 0 h 75"/>
              <a:gd name="T8" fmla="*/ 0 w 24"/>
              <a:gd name="T9" fmla="*/ 1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75">
                <a:moveTo>
                  <a:pt x="0" y="12"/>
                </a:moveTo>
                <a:cubicBezTo>
                  <a:pt x="8" y="36"/>
                  <a:pt x="9" y="60"/>
                  <a:pt x="9" y="75"/>
                </a:cubicBezTo>
                <a:cubicBezTo>
                  <a:pt x="22" y="65"/>
                  <a:pt x="22" y="65"/>
                  <a:pt x="22" y="65"/>
                </a:cubicBezTo>
                <a:cubicBezTo>
                  <a:pt x="22" y="57"/>
                  <a:pt x="24" y="28"/>
                  <a:pt x="15" y="0"/>
                </a:cubicBezTo>
                <a:lnTo>
                  <a:pt x="0" y="1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30" name="Freeform 241"/>
          <p:cNvSpPr/>
          <p:nvPr/>
        </p:nvSpPr>
        <p:spPr bwMode="auto">
          <a:xfrm>
            <a:off x="8125754" y="3735925"/>
            <a:ext cx="77787" cy="138113"/>
          </a:xfrm>
          <a:custGeom>
            <a:avLst/>
            <a:gdLst>
              <a:gd name="T0" fmla="*/ 29 w 34"/>
              <a:gd name="T1" fmla="*/ 46 h 61"/>
              <a:gd name="T2" fmla="*/ 31 w 34"/>
              <a:gd name="T3" fmla="*/ 32 h 61"/>
              <a:gd name="T4" fmla="*/ 9 w 34"/>
              <a:gd name="T5" fmla="*/ 4 h 61"/>
              <a:gd name="T6" fmla="*/ 0 w 34"/>
              <a:gd name="T7" fmla="*/ 0 h 61"/>
              <a:gd name="T8" fmla="*/ 8 w 34"/>
              <a:gd name="T9" fmla="*/ 61 h 61"/>
              <a:gd name="T10" fmla="*/ 29 w 34"/>
              <a:gd name="T11" fmla="*/ 4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" h="61">
                <a:moveTo>
                  <a:pt x="29" y="46"/>
                </a:moveTo>
                <a:cubicBezTo>
                  <a:pt x="33" y="42"/>
                  <a:pt x="34" y="36"/>
                  <a:pt x="31" y="32"/>
                </a:cubicBezTo>
                <a:cubicBezTo>
                  <a:pt x="9" y="4"/>
                  <a:pt x="9" y="4"/>
                  <a:pt x="9" y="4"/>
                </a:cubicBezTo>
                <a:cubicBezTo>
                  <a:pt x="7" y="1"/>
                  <a:pt x="3" y="0"/>
                  <a:pt x="0" y="0"/>
                </a:cubicBezTo>
                <a:cubicBezTo>
                  <a:pt x="7" y="23"/>
                  <a:pt x="9" y="47"/>
                  <a:pt x="8" y="61"/>
                </a:cubicBezTo>
                <a:lnTo>
                  <a:pt x="29" y="4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31" name="Freeform 242"/>
          <p:cNvSpPr/>
          <p:nvPr/>
        </p:nvSpPr>
        <p:spPr bwMode="auto">
          <a:xfrm>
            <a:off x="8065430" y="3751799"/>
            <a:ext cx="53975" cy="169863"/>
          </a:xfrm>
          <a:custGeom>
            <a:avLst/>
            <a:gdLst>
              <a:gd name="T0" fmla="*/ 8 w 24"/>
              <a:gd name="T1" fmla="*/ 75 h 75"/>
              <a:gd name="T2" fmla="*/ 22 w 24"/>
              <a:gd name="T3" fmla="*/ 65 h 75"/>
              <a:gd name="T4" fmla="*/ 15 w 24"/>
              <a:gd name="T5" fmla="*/ 0 h 75"/>
              <a:gd name="T6" fmla="*/ 0 w 24"/>
              <a:gd name="T7" fmla="*/ 13 h 75"/>
              <a:gd name="T8" fmla="*/ 8 w 24"/>
              <a:gd name="T9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75">
                <a:moveTo>
                  <a:pt x="8" y="75"/>
                </a:moveTo>
                <a:cubicBezTo>
                  <a:pt x="22" y="65"/>
                  <a:pt x="22" y="65"/>
                  <a:pt x="22" y="65"/>
                </a:cubicBezTo>
                <a:cubicBezTo>
                  <a:pt x="22" y="57"/>
                  <a:pt x="24" y="28"/>
                  <a:pt x="15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7" y="36"/>
                  <a:pt x="9" y="60"/>
                  <a:pt x="8" y="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32" name="Freeform 243"/>
          <p:cNvSpPr/>
          <p:nvPr/>
        </p:nvSpPr>
        <p:spPr bwMode="auto">
          <a:xfrm>
            <a:off x="7916205" y="3932775"/>
            <a:ext cx="46037" cy="49213"/>
          </a:xfrm>
          <a:custGeom>
            <a:avLst/>
            <a:gdLst>
              <a:gd name="T0" fmla="*/ 2 w 20"/>
              <a:gd name="T1" fmla="*/ 1 h 22"/>
              <a:gd name="T2" fmla="*/ 8 w 20"/>
              <a:gd name="T3" fmla="*/ 2 h 22"/>
              <a:gd name="T4" fmla="*/ 18 w 20"/>
              <a:gd name="T5" fmla="*/ 15 h 22"/>
              <a:gd name="T6" fmla="*/ 18 w 20"/>
              <a:gd name="T7" fmla="*/ 21 h 22"/>
              <a:gd name="T8" fmla="*/ 18 w 20"/>
              <a:gd name="T9" fmla="*/ 21 h 22"/>
              <a:gd name="T10" fmla="*/ 12 w 20"/>
              <a:gd name="T11" fmla="*/ 20 h 22"/>
              <a:gd name="T12" fmla="*/ 2 w 20"/>
              <a:gd name="T13" fmla="*/ 7 h 22"/>
              <a:gd name="T14" fmla="*/ 2 w 20"/>
              <a:gd name="T15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22">
                <a:moveTo>
                  <a:pt x="2" y="1"/>
                </a:moveTo>
                <a:cubicBezTo>
                  <a:pt x="4" y="0"/>
                  <a:pt x="7" y="0"/>
                  <a:pt x="8" y="2"/>
                </a:cubicBezTo>
                <a:cubicBezTo>
                  <a:pt x="18" y="15"/>
                  <a:pt x="18" y="15"/>
                  <a:pt x="18" y="15"/>
                </a:cubicBezTo>
                <a:cubicBezTo>
                  <a:pt x="20" y="17"/>
                  <a:pt x="19" y="20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2"/>
                  <a:pt x="13" y="22"/>
                  <a:pt x="12" y="20"/>
                </a:cubicBezTo>
                <a:cubicBezTo>
                  <a:pt x="2" y="7"/>
                  <a:pt x="2" y="7"/>
                  <a:pt x="2" y="7"/>
                </a:cubicBezTo>
                <a:cubicBezTo>
                  <a:pt x="0" y="5"/>
                  <a:pt x="1" y="3"/>
                  <a:pt x="2" y="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33" name="Freeform 244"/>
          <p:cNvSpPr/>
          <p:nvPr/>
        </p:nvSpPr>
        <p:spPr bwMode="auto">
          <a:xfrm>
            <a:off x="7840004" y="3953413"/>
            <a:ext cx="96837" cy="101600"/>
          </a:xfrm>
          <a:custGeom>
            <a:avLst/>
            <a:gdLst>
              <a:gd name="T0" fmla="*/ 3 w 43"/>
              <a:gd name="T1" fmla="*/ 0 h 45"/>
              <a:gd name="T2" fmla="*/ 3 w 43"/>
              <a:gd name="T3" fmla="*/ 7 h 45"/>
              <a:gd name="T4" fmla="*/ 9 w 43"/>
              <a:gd name="T5" fmla="*/ 8 h 45"/>
              <a:gd name="T6" fmla="*/ 10 w 43"/>
              <a:gd name="T7" fmla="*/ 8 h 45"/>
              <a:gd name="T8" fmla="*/ 16 w 43"/>
              <a:gd name="T9" fmla="*/ 11 h 45"/>
              <a:gd name="T10" fmla="*/ 17 w 43"/>
              <a:gd name="T11" fmla="*/ 17 h 45"/>
              <a:gd name="T12" fmla="*/ 17 w 43"/>
              <a:gd name="T13" fmla="*/ 17 h 45"/>
              <a:gd name="T14" fmla="*/ 16 w 43"/>
              <a:gd name="T15" fmla="*/ 23 h 45"/>
              <a:gd name="T16" fmla="*/ 17 w 43"/>
              <a:gd name="T17" fmla="*/ 24 h 45"/>
              <a:gd name="T18" fmla="*/ 17 w 43"/>
              <a:gd name="T19" fmla="*/ 24 h 45"/>
              <a:gd name="T20" fmla="*/ 23 w 43"/>
              <a:gd name="T21" fmla="*/ 25 h 45"/>
              <a:gd name="T22" fmla="*/ 23 w 43"/>
              <a:gd name="T23" fmla="*/ 25 h 45"/>
              <a:gd name="T24" fmla="*/ 29 w 43"/>
              <a:gd name="T25" fmla="*/ 28 h 45"/>
              <a:gd name="T26" fmla="*/ 30 w 43"/>
              <a:gd name="T27" fmla="*/ 34 h 45"/>
              <a:gd name="T28" fmla="*/ 30 w 43"/>
              <a:gd name="T29" fmla="*/ 35 h 45"/>
              <a:gd name="T30" fmla="*/ 30 w 43"/>
              <a:gd name="T31" fmla="*/ 41 h 45"/>
              <a:gd name="T32" fmla="*/ 36 w 43"/>
              <a:gd name="T33" fmla="*/ 42 h 45"/>
              <a:gd name="T34" fmla="*/ 36 w 43"/>
              <a:gd name="T35" fmla="*/ 42 h 45"/>
              <a:gd name="T36" fmla="*/ 43 w 43"/>
              <a:gd name="T37" fmla="*/ 12 h 45"/>
              <a:gd name="T38" fmla="*/ 35 w 43"/>
              <a:gd name="T39" fmla="*/ 1 h 45"/>
              <a:gd name="T40" fmla="*/ 3 w 43"/>
              <a:gd name="T41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3" h="45">
                <a:moveTo>
                  <a:pt x="3" y="0"/>
                </a:moveTo>
                <a:cubicBezTo>
                  <a:pt x="3" y="0"/>
                  <a:pt x="0" y="3"/>
                  <a:pt x="3" y="7"/>
                </a:cubicBezTo>
                <a:cubicBezTo>
                  <a:pt x="6" y="11"/>
                  <a:pt x="9" y="8"/>
                  <a:pt x="9" y="8"/>
                </a:cubicBezTo>
                <a:cubicBezTo>
                  <a:pt x="9" y="8"/>
                  <a:pt x="9" y="8"/>
                  <a:pt x="10" y="8"/>
                </a:cubicBezTo>
                <a:cubicBezTo>
                  <a:pt x="10" y="8"/>
                  <a:pt x="13" y="7"/>
                  <a:pt x="16" y="11"/>
                </a:cubicBezTo>
                <a:cubicBezTo>
                  <a:pt x="19" y="15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8"/>
                  <a:pt x="15" y="20"/>
                  <a:pt x="16" y="23"/>
                </a:cubicBezTo>
                <a:cubicBezTo>
                  <a:pt x="16" y="23"/>
                  <a:pt x="17" y="23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20" y="27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6" y="24"/>
                  <a:pt x="29" y="28"/>
                </a:cubicBezTo>
                <a:cubicBezTo>
                  <a:pt x="32" y="31"/>
                  <a:pt x="30" y="34"/>
                  <a:pt x="30" y="34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5"/>
                  <a:pt x="27" y="37"/>
                  <a:pt x="30" y="41"/>
                </a:cubicBezTo>
                <a:cubicBezTo>
                  <a:pt x="33" y="45"/>
                  <a:pt x="36" y="42"/>
                  <a:pt x="36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43" y="12"/>
                  <a:pt x="43" y="12"/>
                  <a:pt x="43" y="12"/>
                </a:cubicBezTo>
                <a:cubicBezTo>
                  <a:pt x="35" y="1"/>
                  <a:pt x="35" y="1"/>
                  <a:pt x="35" y="1"/>
                </a:cubicBezTo>
                <a:cubicBezTo>
                  <a:pt x="3" y="0"/>
                  <a:pt x="3" y="0"/>
                  <a:pt x="3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34" name="Freeform 245"/>
          <p:cNvSpPr/>
          <p:nvPr/>
        </p:nvSpPr>
        <p:spPr bwMode="auto">
          <a:xfrm>
            <a:off x="8165442" y="3743862"/>
            <a:ext cx="42862" cy="50800"/>
          </a:xfrm>
          <a:custGeom>
            <a:avLst/>
            <a:gdLst>
              <a:gd name="T0" fmla="*/ 17 w 19"/>
              <a:gd name="T1" fmla="*/ 21 h 23"/>
              <a:gd name="T2" fmla="*/ 11 w 19"/>
              <a:gd name="T3" fmla="*/ 20 h 23"/>
              <a:gd name="T4" fmla="*/ 1 w 19"/>
              <a:gd name="T5" fmla="*/ 8 h 23"/>
              <a:gd name="T6" fmla="*/ 2 w 19"/>
              <a:gd name="T7" fmla="*/ 1 h 23"/>
              <a:gd name="T8" fmla="*/ 2 w 19"/>
              <a:gd name="T9" fmla="*/ 1 h 23"/>
              <a:gd name="T10" fmla="*/ 8 w 19"/>
              <a:gd name="T11" fmla="*/ 3 h 23"/>
              <a:gd name="T12" fmla="*/ 18 w 19"/>
              <a:gd name="T13" fmla="*/ 15 h 23"/>
              <a:gd name="T14" fmla="*/ 17 w 19"/>
              <a:gd name="T15" fmla="*/ 2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23">
                <a:moveTo>
                  <a:pt x="17" y="21"/>
                </a:moveTo>
                <a:cubicBezTo>
                  <a:pt x="15" y="23"/>
                  <a:pt x="13" y="22"/>
                  <a:pt x="11" y="20"/>
                </a:cubicBezTo>
                <a:cubicBezTo>
                  <a:pt x="1" y="8"/>
                  <a:pt x="1" y="8"/>
                  <a:pt x="1" y="8"/>
                </a:cubicBezTo>
                <a:cubicBezTo>
                  <a:pt x="0" y="6"/>
                  <a:pt x="0" y="3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4" y="0"/>
                  <a:pt x="6" y="1"/>
                  <a:pt x="8" y="3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7"/>
                  <a:pt x="19" y="20"/>
                  <a:pt x="17" y="2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35" name="Freeform 246"/>
          <p:cNvSpPr/>
          <p:nvPr/>
        </p:nvSpPr>
        <p:spPr bwMode="auto">
          <a:xfrm>
            <a:off x="8187668" y="3672425"/>
            <a:ext cx="96837" cy="100013"/>
          </a:xfrm>
          <a:custGeom>
            <a:avLst/>
            <a:gdLst>
              <a:gd name="T0" fmla="*/ 40 w 43"/>
              <a:gd name="T1" fmla="*/ 44 h 44"/>
              <a:gd name="T2" fmla="*/ 40 w 43"/>
              <a:gd name="T3" fmla="*/ 38 h 44"/>
              <a:gd name="T4" fmla="*/ 34 w 43"/>
              <a:gd name="T5" fmla="*/ 36 h 44"/>
              <a:gd name="T6" fmla="*/ 34 w 43"/>
              <a:gd name="T7" fmla="*/ 36 h 44"/>
              <a:gd name="T8" fmla="*/ 28 w 43"/>
              <a:gd name="T9" fmla="*/ 34 h 44"/>
              <a:gd name="T10" fmla="*/ 27 w 43"/>
              <a:gd name="T11" fmla="*/ 27 h 44"/>
              <a:gd name="T12" fmla="*/ 27 w 43"/>
              <a:gd name="T13" fmla="*/ 27 h 44"/>
              <a:gd name="T14" fmla="*/ 27 w 43"/>
              <a:gd name="T15" fmla="*/ 22 h 44"/>
              <a:gd name="T16" fmla="*/ 27 w 43"/>
              <a:gd name="T17" fmla="*/ 21 h 44"/>
              <a:gd name="T18" fmla="*/ 26 w 43"/>
              <a:gd name="T19" fmla="*/ 20 h 44"/>
              <a:gd name="T20" fmla="*/ 21 w 43"/>
              <a:gd name="T21" fmla="*/ 19 h 44"/>
              <a:gd name="T22" fmla="*/ 21 w 43"/>
              <a:gd name="T23" fmla="*/ 19 h 44"/>
              <a:gd name="T24" fmla="*/ 15 w 43"/>
              <a:gd name="T25" fmla="*/ 17 h 44"/>
              <a:gd name="T26" fmla="*/ 14 w 43"/>
              <a:gd name="T27" fmla="*/ 10 h 44"/>
              <a:gd name="T28" fmla="*/ 14 w 43"/>
              <a:gd name="T29" fmla="*/ 10 h 44"/>
              <a:gd name="T30" fmla="*/ 14 w 43"/>
              <a:gd name="T31" fmla="*/ 3 h 44"/>
              <a:gd name="T32" fmla="*/ 8 w 43"/>
              <a:gd name="T33" fmla="*/ 2 h 44"/>
              <a:gd name="T34" fmla="*/ 8 w 43"/>
              <a:gd name="T35" fmla="*/ 2 h 44"/>
              <a:gd name="T36" fmla="*/ 0 w 43"/>
              <a:gd name="T37" fmla="*/ 32 h 44"/>
              <a:gd name="T38" fmla="*/ 9 w 43"/>
              <a:gd name="T39" fmla="*/ 44 h 44"/>
              <a:gd name="T40" fmla="*/ 40 w 43"/>
              <a:gd name="T4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3" h="44">
                <a:moveTo>
                  <a:pt x="40" y="44"/>
                </a:moveTo>
                <a:cubicBezTo>
                  <a:pt x="40" y="44"/>
                  <a:pt x="43" y="42"/>
                  <a:pt x="40" y="38"/>
                </a:cubicBezTo>
                <a:cubicBezTo>
                  <a:pt x="38" y="34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3" y="36"/>
                  <a:pt x="31" y="37"/>
                  <a:pt x="28" y="34"/>
                </a:cubicBezTo>
                <a:cubicBezTo>
                  <a:pt x="25" y="30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9" y="25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6" y="20"/>
                  <a:pt x="26" y="20"/>
                </a:cubicBezTo>
                <a:cubicBezTo>
                  <a:pt x="23" y="18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18" y="21"/>
                  <a:pt x="15" y="17"/>
                </a:cubicBezTo>
                <a:cubicBezTo>
                  <a:pt x="12" y="13"/>
                  <a:pt x="13" y="11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7" y="7"/>
                  <a:pt x="14" y="3"/>
                </a:cubicBezTo>
                <a:cubicBezTo>
                  <a:pt x="11" y="0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0" y="32"/>
                  <a:pt x="0" y="32"/>
                  <a:pt x="0" y="32"/>
                </a:cubicBezTo>
                <a:cubicBezTo>
                  <a:pt x="9" y="44"/>
                  <a:pt x="9" y="44"/>
                  <a:pt x="9" y="44"/>
                </a:cubicBezTo>
                <a:cubicBezTo>
                  <a:pt x="40" y="44"/>
                  <a:pt x="40" y="44"/>
                  <a:pt x="40" y="4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36" name="Freeform 247"/>
          <p:cNvSpPr/>
          <p:nvPr/>
        </p:nvSpPr>
        <p:spPr bwMode="auto">
          <a:xfrm>
            <a:off x="8043205" y="4001038"/>
            <a:ext cx="82550" cy="125413"/>
          </a:xfrm>
          <a:custGeom>
            <a:avLst/>
            <a:gdLst>
              <a:gd name="T0" fmla="*/ 3 w 37"/>
              <a:gd name="T1" fmla="*/ 20 h 56"/>
              <a:gd name="T2" fmla="*/ 4 w 37"/>
              <a:gd name="T3" fmla="*/ 32 h 56"/>
              <a:gd name="T4" fmla="*/ 29 w 37"/>
              <a:gd name="T5" fmla="*/ 53 h 56"/>
              <a:gd name="T6" fmla="*/ 37 w 37"/>
              <a:gd name="T7" fmla="*/ 55 h 56"/>
              <a:gd name="T8" fmla="*/ 20 w 37"/>
              <a:gd name="T9" fmla="*/ 0 h 56"/>
              <a:gd name="T10" fmla="*/ 3 w 37"/>
              <a:gd name="T11" fmla="*/ 2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56">
                <a:moveTo>
                  <a:pt x="3" y="20"/>
                </a:moveTo>
                <a:cubicBezTo>
                  <a:pt x="0" y="24"/>
                  <a:pt x="0" y="29"/>
                  <a:pt x="4" y="32"/>
                </a:cubicBezTo>
                <a:cubicBezTo>
                  <a:pt x="29" y="53"/>
                  <a:pt x="29" y="53"/>
                  <a:pt x="29" y="53"/>
                </a:cubicBezTo>
                <a:cubicBezTo>
                  <a:pt x="31" y="55"/>
                  <a:pt x="34" y="56"/>
                  <a:pt x="37" y="55"/>
                </a:cubicBezTo>
                <a:cubicBezTo>
                  <a:pt x="36" y="46"/>
                  <a:pt x="31" y="22"/>
                  <a:pt x="20" y="0"/>
                </a:cubicBezTo>
                <a:lnTo>
                  <a:pt x="3" y="2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37" name="Freeform 248"/>
          <p:cNvSpPr/>
          <p:nvPr/>
        </p:nvSpPr>
        <p:spPr bwMode="auto">
          <a:xfrm>
            <a:off x="8106705" y="3948650"/>
            <a:ext cx="65087" cy="150813"/>
          </a:xfrm>
          <a:custGeom>
            <a:avLst/>
            <a:gdLst>
              <a:gd name="T0" fmla="*/ 0 w 29"/>
              <a:gd name="T1" fmla="*/ 13 h 67"/>
              <a:gd name="T2" fmla="*/ 20 w 29"/>
              <a:gd name="T3" fmla="*/ 67 h 67"/>
              <a:gd name="T4" fmla="*/ 29 w 29"/>
              <a:gd name="T5" fmla="*/ 56 h 67"/>
              <a:gd name="T6" fmla="*/ 12 w 29"/>
              <a:gd name="T7" fmla="*/ 0 h 67"/>
              <a:gd name="T8" fmla="*/ 0 w 29"/>
              <a:gd name="T9" fmla="*/ 13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67">
                <a:moveTo>
                  <a:pt x="0" y="13"/>
                </a:moveTo>
                <a:cubicBezTo>
                  <a:pt x="11" y="33"/>
                  <a:pt x="17" y="54"/>
                  <a:pt x="20" y="67"/>
                </a:cubicBezTo>
                <a:cubicBezTo>
                  <a:pt x="29" y="56"/>
                  <a:pt x="29" y="56"/>
                  <a:pt x="29" y="56"/>
                </a:cubicBezTo>
                <a:cubicBezTo>
                  <a:pt x="28" y="49"/>
                  <a:pt x="24" y="23"/>
                  <a:pt x="12" y="0"/>
                </a:cubicBezTo>
                <a:lnTo>
                  <a:pt x="0" y="1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38" name="Freeform 249"/>
          <p:cNvSpPr/>
          <p:nvPr/>
        </p:nvSpPr>
        <p:spPr bwMode="auto">
          <a:xfrm>
            <a:off x="8198779" y="3872449"/>
            <a:ext cx="82550" cy="120650"/>
          </a:xfrm>
          <a:custGeom>
            <a:avLst/>
            <a:gdLst>
              <a:gd name="T0" fmla="*/ 34 w 37"/>
              <a:gd name="T1" fmla="*/ 36 h 54"/>
              <a:gd name="T2" fmla="*/ 33 w 37"/>
              <a:gd name="T3" fmla="*/ 24 h 54"/>
              <a:gd name="T4" fmla="*/ 8 w 37"/>
              <a:gd name="T5" fmla="*/ 3 h 54"/>
              <a:gd name="T6" fmla="*/ 0 w 37"/>
              <a:gd name="T7" fmla="*/ 1 h 54"/>
              <a:gd name="T8" fmla="*/ 19 w 37"/>
              <a:gd name="T9" fmla="*/ 54 h 54"/>
              <a:gd name="T10" fmla="*/ 34 w 37"/>
              <a:gd name="T11" fmla="*/ 3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54">
                <a:moveTo>
                  <a:pt x="34" y="36"/>
                </a:moveTo>
                <a:cubicBezTo>
                  <a:pt x="37" y="33"/>
                  <a:pt x="36" y="27"/>
                  <a:pt x="33" y="24"/>
                </a:cubicBezTo>
                <a:cubicBezTo>
                  <a:pt x="8" y="3"/>
                  <a:pt x="8" y="3"/>
                  <a:pt x="8" y="3"/>
                </a:cubicBezTo>
                <a:cubicBezTo>
                  <a:pt x="6" y="1"/>
                  <a:pt x="2" y="0"/>
                  <a:pt x="0" y="1"/>
                </a:cubicBezTo>
                <a:cubicBezTo>
                  <a:pt x="11" y="21"/>
                  <a:pt x="16" y="41"/>
                  <a:pt x="19" y="54"/>
                </a:cubicBezTo>
                <a:lnTo>
                  <a:pt x="34" y="3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39" name="Freeform 250"/>
          <p:cNvSpPr/>
          <p:nvPr/>
        </p:nvSpPr>
        <p:spPr bwMode="auto">
          <a:xfrm>
            <a:off x="8151155" y="3894675"/>
            <a:ext cx="65087" cy="153988"/>
          </a:xfrm>
          <a:custGeom>
            <a:avLst/>
            <a:gdLst>
              <a:gd name="T0" fmla="*/ 20 w 29"/>
              <a:gd name="T1" fmla="*/ 68 h 68"/>
              <a:gd name="T2" fmla="*/ 29 w 29"/>
              <a:gd name="T3" fmla="*/ 56 h 68"/>
              <a:gd name="T4" fmla="*/ 12 w 29"/>
              <a:gd name="T5" fmla="*/ 0 h 68"/>
              <a:gd name="T6" fmla="*/ 0 w 29"/>
              <a:gd name="T7" fmla="*/ 14 h 68"/>
              <a:gd name="T8" fmla="*/ 20 w 29"/>
              <a:gd name="T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68">
                <a:moveTo>
                  <a:pt x="20" y="68"/>
                </a:moveTo>
                <a:cubicBezTo>
                  <a:pt x="29" y="56"/>
                  <a:pt x="29" y="56"/>
                  <a:pt x="29" y="56"/>
                </a:cubicBezTo>
                <a:cubicBezTo>
                  <a:pt x="28" y="49"/>
                  <a:pt x="24" y="23"/>
                  <a:pt x="12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11" y="33"/>
                  <a:pt x="17" y="55"/>
                  <a:pt x="20" y="6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40" name="Freeform 251"/>
          <p:cNvSpPr/>
          <p:nvPr/>
        </p:nvSpPr>
        <p:spPr bwMode="auto">
          <a:xfrm>
            <a:off x="8049555" y="4086762"/>
            <a:ext cx="46037" cy="39688"/>
          </a:xfrm>
          <a:custGeom>
            <a:avLst/>
            <a:gdLst>
              <a:gd name="T0" fmla="*/ 2 w 20"/>
              <a:gd name="T1" fmla="*/ 2 h 18"/>
              <a:gd name="T2" fmla="*/ 7 w 20"/>
              <a:gd name="T3" fmla="*/ 2 h 18"/>
              <a:gd name="T4" fmla="*/ 18 w 20"/>
              <a:gd name="T5" fmla="*/ 11 h 18"/>
              <a:gd name="T6" fmla="*/ 19 w 20"/>
              <a:gd name="T7" fmla="*/ 16 h 18"/>
              <a:gd name="T8" fmla="*/ 19 w 20"/>
              <a:gd name="T9" fmla="*/ 16 h 18"/>
              <a:gd name="T10" fmla="*/ 13 w 20"/>
              <a:gd name="T11" fmla="*/ 17 h 18"/>
              <a:gd name="T12" fmla="*/ 2 w 20"/>
              <a:gd name="T13" fmla="*/ 7 h 18"/>
              <a:gd name="T14" fmla="*/ 2 w 20"/>
              <a:gd name="T15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8">
                <a:moveTo>
                  <a:pt x="2" y="2"/>
                </a:moveTo>
                <a:cubicBezTo>
                  <a:pt x="3" y="0"/>
                  <a:pt x="5" y="0"/>
                  <a:pt x="7" y="2"/>
                </a:cubicBezTo>
                <a:cubicBezTo>
                  <a:pt x="18" y="11"/>
                  <a:pt x="18" y="11"/>
                  <a:pt x="18" y="11"/>
                </a:cubicBezTo>
                <a:cubicBezTo>
                  <a:pt x="20" y="12"/>
                  <a:pt x="20" y="15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18"/>
                  <a:pt x="15" y="18"/>
                  <a:pt x="13" y="17"/>
                </a:cubicBezTo>
                <a:cubicBezTo>
                  <a:pt x="2" y="7"/>
                  <a:pt x="2" y="7"/>
                  <a:pt x="2" y="7"/>
                </a:cubicBezTo>
                <a:cubicBezTo>
                  <a:pt x="1" y="6"/>
                  <a:pt x="0" y="3"/>
                  <a:pt x="2" y="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41" name="Freeform 252"/>
          <p:cNvSpPr/>
          <p:nvPr/>
        </p:nvSpPr>
        <p:spPr bwMode="auto">
          <a:xfrm>
            <a:off x="7984468" y="4108988"/>
            <a:ext cx="92075" cy="87313"/>
          </a:xfrm>
          <a:custGeom>
            <a:avLst/>
            <a:gdLst>
              <a:gd name="T0" fmla="*/ 3 w 41"/>
              <a:gd name="T1" fmla="*/ 5 h 39"/>
              <a:gd name="T2" fmla="*/ 4 w 41"/>
              <a:gd name="T3" fmla="*/ 11 h 39"/>
              <a:gd name="T4" fmla="*/ 10 w 41"/>
              <a:gd name="T5" fmla="*/ 11 h 39"/>
              <a:gd name="T6" fmla="*/ 10 w 41"/>
              <a:gd name="T7" fmla="*/ 11 h 39"/>
              <a:gd name="T8" fmla="*/ 16 w 41"/>
              <a:gd name="T9" fmla="*/ 12 h 39"/>
              <a:gd name="T10" fmla="*/ 18 w 41"/>
              <a:gd name="T11" fmla="*/ 18 h 39"/>
              <a:gd name="T12" fmla="*/ 18 w 41"/>
              <a:gd name="T13" fmla="*/ 18 h 39"/>
              <a:gd name="T14" fmla="*/ 19 w 41"/>
              <a:gd name="T15" fmla="*/ 23 h 39"/>
              <a:gd name="T16" fmla="*/ 19 w 41"/>
              <a:gd name="T17" fmla="*/ 23 h 39"/>
              <a:gd name="T18" fmla="*/ 20 w 41"/>
              <a:gd name="T19" fmla="*/ 24 h 39"/>
              <a:gd name="T20" fmla="*/ 25 w 41"/>
              <a:gd name="T21" fmla="*/ 24 h 39"/>
              <a:gd name="T22" fmla="*/ 25 w 41"/>
              <a:gd name="T23" fmla="*/ 24 h 39"/>
              <a:gd name="T24" fmla="*/ 31 w 41"/>
              <a:gd name="T25" fmla="*/ 25 h 39"/>
              <a:gd name="T26" fmla="*/ 33 w 41"/>
              <a:gd name="T27" fmla="*/ 30 h 39"/>
              <a:gd name="T28" fmla="*/ 33 w 41"/>
              <a:gd name="T29" fmla="*/ 31 h 39"/>
              <a:gd name="T30" fmla="*/ 34 w 41"/>
              <a:gd name="T31" fmla="*/ 37 h 39"/>
              <a:gd name="T32" fmla="*/ 40 w 41"/>
              <a:gd name="T33" fmla="*/ 36 h 39"/>
              <a:gd name="T34" fmla="*/ 40 w 41"/>
              <a:gd name="T35" fmla="*/ 36 h 39"/>
              <a:gd name="T36" fmla="*/ 41 w 41"/>
              <a:gd name="T37" fmla="*/ 8 h 39"/>
              <a:gd name="T38" fmla="*/ 31 w 41"/>
              <a:gd name="T39" fmla="*/ 0 h 39"/>
              <a:gd name="T40" fmla="*/ 3 w 41"/>
              <a:gd name="T41" fmla="*/ 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1" h="39">
                <a:moveTo>
                  <a:pt x="3" y="5"/>
                </a:moveTo>
                <a:cubicBezTo>
                  <a:pt x="3" y="5"/>
                  <a:pt x="0" y="8"/>
                  <a:pt x="4" y="11"/>
                </a:cubicBezTo>
                <a:cubicBezTo>
                  <a:pt x="7" y="14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3" y="10"/>
                  <a:pt x="16" y="12"/>
                </a:cubicBezTo>
                <a:cubicBezTo>
                  <a:pt x="19" y="15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6" y="20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3"/>
                  <a:pt x="20" y="24"/>
                  <a:pt x="20" y="24"/>
                </a:cubicBezTo>
                <a:cubicBezTo>
                  <a:pt x="23" y="25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7" y="22"/>
                  <a:pt x="31" y="25"/>
                </a:cubicBezTo>
                <a:cubicBezTo>
                  <a:pt x="34" y="27"/>
                  <a:pt x="33" y="30"/>
                  <a:pt x="33" y="30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0" y="34"/>
                  <a:pt x="34" y="37"/>
                </a:cubicBezTo>
                <a:cubicBezTo>
                  <a:pt x="37" y="39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8"/>
                  <a:pt x="41" y="8"/>
                  <a:pt x="41" y="8"/>
                </a:cubicBezTo>
                <a:cubicBezTo>
                  <a:pt x="31" y="0"/>
                  <a:pt x="31" y="0"/>
                  <a:pt x="31" y="0"/>
                </a:cubicBezTo>
                <a:cubicBezTo>
                  <a:pt x="3" y="5"/>
                  <a:pt x="3" y="5"/>
                  <a:pt x="3" y="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42" name="Freeform 253"/>
          <p:cNvSpPr/>
          <p:nvPr/>
        </p:nvSpPr>
        <p:spPr bwMode="auto">
          <a:xfrm>
            <a:off x="8235292" y="3872448"/>
            <a:ext cx="44450" cy="39688"/>
          </a:xfrm>
          <a:custGeom>
            <a:avLst/>
            <a:gdLst>
              <a:gd name="T0" fmla="*/ 18 w 20"/>
              <a:gd name="T1" fmla="*/ 16 h 18"/>
              <a:gd name="T2" fmla="*/ 13 w 20"/>
              <a:gd name="T3" fmla="*/ 16 h 18"/>
              <a:gd name="T4" fmla="*/ 2 w 20"/>
              <a:gd name="T5" fmla="*/ 7 h 18"/>
              <a:gd name="T6" fmla="*/ 1 w 20"/>
              <a:gd name="T7" fmla="*/ 2 h 18"/>
              <a:gd name="T8" fmla="*/ 1 w 20"/>
              <a:gd name="T9" fmla="*/ 2 h 18"/>
              <a:gd name="T10" fmla="*/ 7 w 20"/>
              <a:gd name="T11" fmla="*/ 2 h 18"/>
              <a:gd name="T12" fmla="*/ 18 w 20"/>
              <a:gd name="T13" fmla="*/ 11 h 18"/>
              <a:gd name="T14" fmla="*/ 18 w 20"/>
              <a:gd name="T15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8">
                <a:moveTo>
                  <a:pt x="18" y="16"/>
                </a:moveTo>
                <a:cubicBezTo>
                  <a:pt x="17" y="18"/>
                  <a:pt x="15" y="18"/>
                  <a:pt x="13" y="16"/>
                </a:cubicBezTo>
                <a:cubicBezTo>
                  <a:pt x="2" y="7"/>
                  <a:pt x="2" y="7"/>
                  <a:pt x="2" y="7"/>
                </a:cubicBezTo>
                <a:cubicBezTo>
                  <a:pt x="0" y="6"/>
                  <a:pt x="0" y="3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0"/>
                  <a:pt x="5" y="0"/>
                  <a:pt x="7" y="2"/>
                </a:cubicBezTo>
                <a:cubicBezTo>
                  <a:pt x="18" y="11"/>
                  <a:pt x="18" y="11"/>
                  <a:pt x="18" y="11"/>
                </a:cubicBezTo>
                <a:cubicBezTo>
                  <a:pt x="19" y="12"/>
                  <a:pt x="20" y="15"/>
                  <a:pt x="18" y="1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43" name="Freeform 254"/>
          <p:cNvSpPr/>
          <p:nvPr/>
        </p:nvSpPr>
        <p:spPr bwMode="auto">
          <a:xfrm>
            <a:off x="8252755" y="3802600"/>
            <a:ext cx="92075" cy="87313"/>
          </a:xfrm>
          <a:custGeom>
            <a:avLst/>
            <a:gdLst>
              <a:gd name="T0" fmla="*/ 38 w 41"/>
              <a:gd name="T1" fmla="*/ 34 h 39"/>
              <a:gd name="T2" fmla="*/ 37 w 41"/>
              <a:gd name="T3" fmla="*/ 28 h 39"/>
              <a:gd name="T4" fmla="*/ 31 w 41"/>
              <a:gd name="T5" fmla="*/ 28 h 39"/>
              <a:gd name="T6" fmla="*/ 31 w 41"/>
              <a:gd name="T7" fmla="*/ 28 h 39"/>
              <a:gd name="T8" fmla="*/ 25 w 41"/>
              <a:gd name="T9" fmla="*/ 27 h 39"/>
              <a:gd name="T10" fmla="*/ 23 w 41"/>
              <a:gd name="T11" fmla="*/ 21 h 39"/>
              <a:gd name="T12" fmla="*/ 23 w 41"/>
              <a:gd name="T13" fmla="*/ 21 h 39"/>
              <a:gd name="T14" fmla="*/ 23 w 41"/>
              <a:gd name="T15" fmla="*/ 16 h 39"/>
              <a:gd name="T16" fmla="*/ 22 w 41"/>
              <a:gd name="T17" fmla="*/ 16 h 39"/>
              <a:gd name="T18" fmla="*/ 21 w 41"/>
              <a:gd name="T19" fmla="*/ 15 h 39"/>
              <a:gd name="T20" fmla="*/ 16 w 41"/>
              <a:gd name="T21" fmla="*/ 15 h 39"/>
              <a:gd name="T22" fmla="*/ 16 w 41"/>
              <a:gd name="T23" fmla="*/ 15 h 39"/>
              <a:gd name="T24" fmla="*/ 10 w 41"/>
              <a:gd name="T25" fmla="*/ 14 h 39"/>
              <a:gd name="T26" fmla="*/ 8 w 41"/>
              <a:gd name="T27" fmla="*/ 9 h 39"/>
              <a:gd name="T28" fmla="*/ 8 w 41"/>
              <a:gd name="T29" fmla="*/ 8 h 39"/>
              <a:gd name="T30" fmla="*/ 7 w 41"/>
              <a:gd name="T31" fmla="*/ 3 h 39"/>
              <a:gd name="T32" fmla="*/ 1 w 41"/>
              <a:gd name="T33" fmla="*/ 3 h 39"/>
              <a:gd name="T34" fmla="*/ 1 w 41"/>
              <a:gd name="T35" fmla="*/ 3 h 39"/>
              <a:gd name="T36" fmla="*/ 0 w 41"/>
              <a:gd name="T37" fmla="*/ 31 h 39"/>
              <a:gd name="T38" fmla="*/ 10 w 41"/>
              <a:gd name="T39" fmla="*/ 39 h 39"/>
              <a:gd name="T40" fmla="*/ 38 w 41"/>
              <a:gd name="T41" fmla="*/ 3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1" h="39">
                <a:moveTo>
                  <a:pt x="38" y="34"/>
                </a:moveTo>
                <a:cubicBezTo>
                  <a:pt x="38" y="34"/>
                  <a:pt x="41" y="31"/>
                  <a:pt x="37" y="28"/>
                </a:cubicBezTo>
                <a:cubicBezTo>
                  <a:pt x="34" y="25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28" y="29"/>
                  <a:pt x="25" y="27"/>
                </a:cubicBezTo>
                <a:cubicBezTo>
                  <a:pt x="22" y="24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5" y="19"/>
                  <a:pt x="23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5"/>
                  <a:pt x="21" y="15"/>
                </a:cubicBezTo>
                <a:cubicBezTo>
                  <a:pt x="18" y="14"/>
                  <a:pt x="17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4" y="17"/>
                  <a:pt x="10" y="14"/>
                </a:cubicBezTo>
                <a:cubicBezTo>
                  <a:pt x="7" y="12"/>
                  <a:pt x="8" y="9"/>
                  <a:pt x="8" y="9"/>
                </a:cubicBezTo>
                <a:cubicBezTo>
                  <a:pt x="8" y="8"/>
                  <a:pt x="8" y="8"/>
                  <a:pt x="8" y="8"/>
                </a:cubicBezTo>
                <a:cubicBezTo>
                  <a:pt x="8" y="8"/>
                  <a:pt x="11" y="5"/>
                  <a:pt x="7" y="3"/>
                </a:cubicBezTo>
                <a:cubicBezTo>
                  <a:pt x="4" y="0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31"/>
                  <a:pt x="0" y="31"/>
                  <a:pt x="0" y="31"/>
                </a:cubicBezTo>
                <a:cubicBezTo>
                  <a:pt x="10" y="39"/>
                  <a:pt x="10" y="39"/>
                  <a:pt x="10" y="39"/>
                </a:cubicBezTo>
                <a:cubicBezTo>
                  <a:pt x="38" y="34"/>
                  <a:pt x="38" y="34"/>
                  <a:pt x="38" y="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44" name="Freeform 255"/>
          <p:cNvSpPr>
            <a:spLocks noEditPoints="1"/>
          </p:cNvSpPr>
          <p:nvPr/>
        </p:nvSpPr>
        <p:spPr bwMode="auto">
          <a:xfrm>
            <a:off x="904218" y="4356637"/>
            <a:ext cx="327025" cy="444500"/>
          </a:xfrm>
          <a:custGeom>
            <a:avLst/>
            <a:gdLst>
              <a:gd name="T0" fmla="*/ 37 w 145"/>
              <a:gd name="T1" fmla="*/ 57 h 197"/>
              <a:gd name="T2" fmla="*/ 38 w 145"/>
              <a:gd name="T3" fmla="*/ 59 h 197"/>
              <a:gd name="T4" fmla="*/ 39 w 145"/>
              <a:gd name="T5" fmla="*/ 60 h 197"/>
              <a:gd name="T6" fmla="*/ 40 w 145"/>
              <a:gd name="T7" fmla="*/ 63 h 197"/>
              <a:gd name="T8" fmla="*/ 7 w 145"/>
              <a:gd name="T9" fmla="*/ 93 h 197"/>
              <a:gd name="T10" fmla="*/ 1 w 145"/>
              <a:gd name="T11" fmla="*/ 115 h 197"/>
              <a:gd name="T12" fmla="*/ 20 w 145"/>
              <a:gd name="T13" fmla="*/ 126 h 197"/>
              <a:gd name="T14" fmla="*/ 39 w 145"/>
              <a:gd name="T15" fmla="*/ 119 h 197"/>
              <a:gd name="T16" fmla="*/ 20 w 145"/>
              <a:gd name="T17" fmla="*/ 166 h 197"/>
              <a:gd name="T18" fmla="*/ 29 w 145"/>
              <a:gd name="T19" fmla="*/ 192 h 197"/>
              <a:gd name="T20" fmla="*/ 55 w 145"/>
              <a:gd name="T21" fmla="*/ 182 h 197"/>
              <a:gd name="T22" fmla="*/ 71 w 145"/>
              <a:gd name="T23" fmla="*/ 154 h 197"/>
              <a:gd name="T24" fmla="*/ 87 w 145"/>
              <a:gd name="T25" fmla="*/ 182 h 197"/>
              <a:gd name="T26" fmla="*/ 113 w 145"/>
              <a:gd name="T27" fmla="*/ 192 h 197"/>
              <a:gd name="T28" fmla="*/ 123 w 145"/>
              <a:gd name="T29" fmla="*/ 167 h 197"/>
              <a:gd name="T30" fmla="*/ 103 w 145"/>
              <a:gd name="T31" fmla="*/ 119 h 197"/>
              <a:gd name="T32" fmla="*/ 122 w 145"/>
              <a:gd name="T33" fmla="*/ 126 h 197"/>
              <a:gd name="T34" fmla="*/ 141 w 145"/>
              <a:gd name="T35" fmla="*/ 115 h 197"/>
              <a:gd name="T36" fmla="*/ 135 w 145"/>
              <a:gd name="T37" fmla="*/ 93 h 197"/>
              <a:gd name="T38" fmla="*/ 98 w 145"/>
              <a:gd name="T39" fmla="*/ 63 h 197"/>
              <a:gd name="T40" fmla="*/ 108 w 145"/>
              <a:gd name="T41" fmla="*/ 38 h 197"/>
              <a:gd name="T42" fmla="*/ 32 w 145"/>
              <a:gd name="T43" fmla="*/ 38 h 197"/>
              <a:gd name="T44" fmla="*/ 11 w 145"/>
              <a:gd name="T45" fmla="*/ 98 h 197"/>
              <a:gd name="T46" fmla="*/ 45 w 145"/>
              <a:gd name="T47" fmla="*/ 58 h 197"/>
              <a:gd name="T48" fmla="*/ 44 w 145"/>
              <a:gd name="T49" fmla="*/ 56 h 197"/>
              <a:gd name="T50" fmla="*/ 42 w 145"/>
              <a:gd name="T51" fmla="*/ 54 h 197"/>
              <a:gd name="T52" fmla="*/ 70 w 145"/>
              <a:gd name="T53" fmla="*/ 7 h 197"/>
              <a:gd name="T54" fmla="*/ 94 w 145"/>
              <a:gd name="T55" fmla="*/ 58 h 197"/>
              <a:gd name="T56" fmla="*/ 93 w 145"/>
              <a:gd name="T57" fmla="*/ 60 h 197"/>
              <a:gd name="T58" fmla="*/ 131 w 145"/>
              <a:gd name="T59" fmla="*/ 98 h 197"/>
              <a:gd name="T60" fmla="*/ 135 w 145"/>
              <a:gd name="T61" fmla="*/ 112 h 197"/>
              <a:gd name="T62" fmla="*/ 110 w 145"/>
              <a:gd name="T63" fmla="*/ 113 h 197"/>
              <a:gd name="T64" fmla="*/ 97 w 145"/>
              <a:gd name="T65" fmla="*/ 128 h 197"/>
              <a:gd name="T66" fmla="*/ 117 w 145"/>
              <a:gd name="T67" fmla="*/ 181 h 197"/>
              <a:gd name="T68" fmla="*/ 93 w 145"/>
              <a:gd name="T69" fmla="*/ 179 h 197"/>
              <a:gd name="T70" fmla="*/ 71 w 145"/>
              <a:gd name="T71" fmla="*/ 147 h 197"/>
              <a:gd name="T72" fmla="*/ 59 w 145"/>
              <a:gd name="T73" fmla="*/ 154 h 197"/>
              <a:gd name="T74" fmla="*/ 31 w 145"/>
              <a:gd name="T75" fmla="*/ 186 h 197"/>
              <a:gd name="T76" fmla="*/ 26 w 145"/>
              <a:gd name="T77" fmla="*/ 169 h 197"/>
              <a:gd name="T78" fmla="*/ 44 w 145"/>
              <a:gd name="T79" fmla="*/ 115 h 197"/>
              <a:gd name="T80" fmla="*/ 18 w 145"/>
              <a:gd name="T81" fmla="*/ 11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5" h="197">
                <a:moveTo>
                  <a:pt x="32" y="38"/>
                </a:moveTo>
                <a:cubicBezTo>
                  <a:pt x="32" y="45"/>
                  <a:pt x="34" y="51"/>
                  <a:pt x="37" y="57"/>
                </a:cubicBezTo>
                <a:cubicBezTo>
                  <a:pt x="37" y="57"/>
                  <a:pt x="36" y="56"/>
                  <a:pt x="36" y="56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60"/>
                  <a:pt x="39" y="60"/>
                  <a:pt x="39" y="60"/>
                </a:cubicBezTo>
                <a:cubicBezTo>
                  <a:pt x="39" y="60"/>
                  <a:pt x="39" y="60"/>
                  <a:pt x="39" y="60"/>
                </a:cubicBezTo>
                <a:cubicBezTo>
                  <a:pt x="39" y="60"/>
                  <a:pt x="40" y="61"/>
                  <a:pt x="40" y="61"/>
                </a:cubicBezTo>
                <a:cubicBezTo>
                  <a:pt x="40" y="62"/>
                  <a:pt x="40" y="63"/>
                  <a:pt x="40" y="63"/>
                </a:cubicBezTo>
                <a:cubicBezTo>
                  <a:pt x="40" y="65"/>
                  <a:pt x="39" y="67"/>
                  <a:pt x="37" y="70"/>
                </a:cubicBezTo>
                <a:cubicBezTo>
                  <a:pt x="37" y="70"/>
                  <a:pt x="7" y="93"/>
                  <a:pt x="7" y="93"/>
                </a:cubicBezTo>
                <a:cubicBezTo>
                  <a:pt x="4" y="95"/>
                  <a:pt x="0" y="101"/>
                  <a:pt x="0" y="108"/>
                </a:cubicBezTo>
                <a:cubicBezTo>
                  <a:pt x="0" y="110"/>
                  <a:pt x="0" y="112"/>
                  <a:pt x="1" y="115"/>
                </a:cubicBezTo>
                <a:cubicBezTo>
                  <a:pt x="6" y="126"/>
                  <a:pt x="15" y="127"/>
                  <a:pt x="19" y="126"/>
                </a:cubicBezTo>
                <a:cubicBezTo>
                  <a:pt x="20" y="126"/>
                  <a:pt x="20" y="126"/>
                  <a:pt x="20" y="126"/>
                </a:cubicBezTo>
                <a:cubicBezTo>
                  <a:pt x="35" y="119"/>
                  <a:pt x="35" y="119"/>
                  <a:pt x="35" y="119"/>
                </a:cubicBezTo>
                <a:cubicBezTo>
                  <a:pt x="36" y="119"/>
                  <a:pt x="38" y="118"/>
                  <a:pt x="39" y="119"/>
                </a:cubicBezTo>
                <a:cubicBezTo>
                  <a:pt x="40" y="120"/>
                  <a:pt x="40" y="122"/>
                  <a:pt x="39" y="126"/>
                </a:cubicBezTo>
                <a:cubicBezTo>
                  <a:pt x="36" y="137"/>
                  <a:pt x="20" y="166"/>
                  <a:pt x="20" y="166"/>
                </a:cubicBezTo>
                <a:cubicBezTo>
                  <a:pt x="19" y="167"/>
                  <a:pt x="16" y="176"/>
                  <a:pt x="19" y="183"/>
                </a:cubicBezTo>
                <a:cubicBezTo>
                  <a:pt x="21" y="187"/>
                  <a:pt x="24" y="190"/>
                  <a:pt x="29" y="192"/>
                </a:cubicBezTo>
                <a:cubicBezTo>
                  <a:pt x="43" y="197"/>
                  <a:pt x="50" y="189"/>
                  <a:pt x="54" y="182"/>
                </a:cubicBezTo>
                <a:cubicBezTo>
                  <a:pt x="54" y="182"/>
                  <a:pt x="55" y="182"/>
                  <a:pt x="55" y="182"/>
                </a:cubicBezTo>
                <a:cubicBezTo>
                  <a:pt x="65" y="156"/>
                  <a:pt x="65" y="156"/>
                  <a:pt x="65" y="156"/>
                </a:cubicBezTo>
                <a:cubicBezTo>
                  <a:pt x="65" y="156"/>
                  <a:pt x="66" y="154"/>
                  <a:pt x="71" y="154"/>
                </a:cubicBezTo>
                <a:cubicBezTo>
                  <a:pt x="76" y="154"/>
                  <a:pt x="77" y="156"/>
                  <a:pt x="77" y="156"/>
                </a:cubicBezTo>
                <a:cubicBezTo>
                  <a:pt x="87" y="182"/>
                  <a:pt x="87" y="182"/>
                  <a:pt x="87" y="182"/>
                </a:cubicBezTo>
                <a:cubicBezTo>
                  <a:pt x="87" y="182"/>
                  <a:pt x="88" y="182"/>
                  <a:pt x="88" y="182"/>
                </a:cubicBezTo>
                <a:cubicBezTo>
                  <a:pt x="92" y="189"/>
                  <a:pt x="99" y="197"/>
                  <a:pt x="113" y="192"/>
                </a:cubicBezTo>
                <a:cubicBezTo>
                  <a:pt x="118" y="190"/>
                  <a:pt x="121" y="187"/>
                  <a:pt x="123" y="183"/>
                </a:cubicBezTo>
                <a:cubicBezTo>
                  <a:pt x="126" y="176"/>
                  <a:pt x="123" y="167"/>
                  <a:pt x="123" y="167"/>
                </a:cubicBezTo>
                <a:cubicBezTo>
                  <a:pt x="122" y="166"/>
                  <a:pt x="106" y="137"/>
                  <a:pt x="103" y="126"/>
                </a:cubicBezTo>
                <a:cubicBezTo>
                  <a:pt x="102" y="122"/>
                  <a:pt x="102" y="120"/>
                  <a:pt x="103" y="119"/>
                </a:cubicBezTo>
                <a:cubicBezTo>
                  <a:pt x="104" y="118"/>
                  <a:pt x="106" y="119"/>
                  <a:pt x="108" y="119"/>
                </a:cubicBezTo>
                <a:cubicBezTo>
                  <a:pt x="122" y="126"/>
                  <a:pt x="122" y="126"/>
                  <a:pt x="122" y="126"/>
                </a:cubicBezTo>
                <a:cubicBezTo>
                  <a:pt x="122" y="126"/>
                  <a:pt x="122" y="126"/>
                  <a:pt x="123" y="126"/>
                </a:cubicBezTo>
                <a:cubicBezTo>
                  <a:pt x="127" y="127"/>
                  <a:pt x="136" y="126"/>
                  <a:pt x="141" y="115"/>
                </a:cubicBezTo>
                <a:cubicBezTo>
                  <a:pt x="145" y="104"/>
                  <a:pt x="139" y="96"/>
                  <a:pt x="135" y="93"/>
                </a:cubicBezTo>
                <a:cubicBezTo>
                  <a:pt x="135" y="93"/>
                  <a:pt x="135" y="93"/>
                  <a:pt x="135" y="93"/>
                </a:cubicBezTo>
                <a:cubicBezTo>
                  <a:pt x="99" y="65"/>
                  <a:pt x="99" y="65"/>
                  <a:pt x="99" y="65"/>
                </a:cubicBezTo>
                <a:cubicBezTo>
                  <a:pt x="98" y="64"/>
                  <a:pt x="98" y="63"/>
                  <a:pt x="98" y="63"/>
                </a:cubicBezTo>
                <a:cubicBezTo>
                  <a:pt x="98" y="63"/>
                  <a:pt x="99" y="63"/>
                  <a:pt x="99" y="62"/>
                </a:cubicBezTo>
                <a:cubicBezTo>
                  <a:pt x="105" y="55"/>
                  <a:pt x="108" y="47"/>
                  <a:pt x="108" y="38"/>
                </a:cubicBezTo>
                <a:cubicBezTo>
                  <a:pt x="108" y="17"/>
                  <a:pt x="91" y="0"/>
                  <a:pt x="70" y="0"/>
                </a:cubicBezTo>
                <a:cubicBezTo>
                  <a:pt x="49" y="0"/>
                  <a:pt x="32" y="17"/>
                  <a:pt x="32" y="38"/>
                </a:cubicBezTo>
                <a:close/>
                <a:moveTo>
                  <a:pt x="7" y="112"/>
                </a:moveTo>
                <a:cubicBezTo>
                  <a:pt x="4" y="104"/>
                  <a:pt x="11" y="99"/>
                  <a:pt x="11" y="98"/>
                </a:cubicBezTo>
                <a:cubicBezTo>
                  <a:pt x="11" y="98"/>
                  <a:pt x="41" y="75"/>
                  <a:pt x="41" y="75"/>
                </a:cubicBezTo>
                <a:cubicBezTo>
                  <a:pt x="49" y="67"/>
                  <a:pt x="47" y="60"/>
                  <a:pt x="45" y="58"/>
                </a:cubicBezTo>
                <a:cubicBezTo>
                  <a:pt x="45" y="57"/>
                  <a:pt x="44" y="56"/>
                  <a:pt x="44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4"/>
                  <a:pt x="42" y="54"/>
                </a:cubicBezTo>
                <a:cubicBezTo>
                  <a:pt x="40" y="49"/>
                  <a:pt x="38" y="44"/>
                  <a:pt x="38" y="38"/>
                </a:cubicBezTo>
                <a:cubicBezTo>
                  <a:pt x="38" y="21"/>
                  <a:pt x="52" y="7"/>
                  <a:pt x="70" y="7"/>
                </a:cubicBezTo>
                <a:cubicBezTo>
                  <a:pt x="87" y="7"/>
                  <a:pt x="101" y="21"/>
                  <a:pt x="101" y="38"/>
                </a:cubicBezTo>
                <a:cubicBezTo>
                  <a:pt x="101" y="46"/>
                  <a:pt x="99" y="52"/>
                  <a:pt x="94" y="58"/>
                </a:cubicBezTo>
                <a:cubicBezTo>
                  <a:pt x="94" y="58"/>
                  <a:pt x="93" y="59"/>
                  <a:pt x="93" y="59"/>
                </a:cubicBezTo>
                <a:cubicBezTo>
                  <a:pt x="93" y="60"/>
                  <a:pt x="93" y="60"/>
                  <a:pt x="93" y="60"/>
                </a:cubicBezTo>
                <a:cubicBezTo>
                  <a:pt x="91" y="62"/>
                  <a:pt x="90" y="65"/>
                  <a:pt x="95" y="70"/>
                </a:cubicBezTo>
                <a:cubicBezTo>
                  <a:pt x="95" y="70"/>
                  <a:pt x="131" y="98"/>
                  <a:pt x="131" y="9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1" y="99"/>
                  <a:pt x="138" y="104"/>
                  <a:pt x="135" y="112"/>
                </a:cubicBezTo>
                <a:cubicBezTo>
                  <a:pt x="131" y="120"/>
                  <a:pt x="125" y="120"/>
                  <a:pt x="124" y="119"/>
                </a:cubicBezTo>
                <a:cubicBezTo>
                  <a:pt x="123" y="119"/>
                  <a:pt x="110" y="113"/>
                  <a:pt x="110" y="113"/>
                </a:cubicBezTo>
                <a:cubicBezTo>
                  <a:pt x="109" y="113"/>
                  <a:pt x="102" y="111"/>
                  <a:pt x="98" y="115"/>
                </a:cubicBezTo>
                <a:cubicBezTo>
                  <a:pt x="95" y="117"/>
                  <a:pt x="95" y="122"/>
                  <a:pt x="97" y="128"/>
                </a:cubicBezTo>
                <a:cubicBezTo>
                  <a:pt x="100" y="139"/>
                  <a:pt x="116" y="168"/>
                  <a:pt x="117" y="169"/>
                </a:cubicBezTo>
                <a:cubicBezTo>
                  <a:pt x="117" y="169"/>
                  <a:pt x="119" y="176"/>
                  <a:pt x="117" y="181"/>
                </a:cubicBezTo>
                <a:cubicBezTo>
                  <a:pt x="116" y="183"/>
                  <a:pt x="114" y="185"/>
                  <a:pt x="111" y="186"/>
                </a:cubicBezTo>
                <a:cubicBezTo>
                  <a:pt x="102" y="189"/>
                  <a:pt x="98" y="186"/>
                  <a:pt x="93" y="179"/>
                </a:cubicBezTo>
                <a:cubicBezTo>
                  <a:pt x="93" y="178"/>
                  <a:pt x="83" y="154"/>
                  <a:pt x="83" y="154"/>
                </a:cubicBezTo>
                <a:cubicBezTo>
                  <a:pt x="83" y="154"/>
                  <a:pt x="81" y="148"/>
                  <a:pt x="71" y="147"/>
                </a:cubicBezTo>
                <a:cubicBezTo>
                  <a:pt x="71" y="147"/>
                  <a:pt x="71" y="147"/>
                  <a:pt x="71" y="147"/>
                </a:cubicBezTo>
                <a:cubicBezTo>
                  <a:pt x="61" y="148"/>
                  <a:pt x="59" y="154"/>
                  <a:pt x="59" y="154"/>
                </a:cubicBezTo>
                <a:cubicBezTo>
                  <a:pt x="59" y="154"/>
                  <a:pt x="49" y="178"/>
                  <a:pt x="49" y="179"/>
                </a:cubicBezTo>
                <a:cubicBezTo>
                  <a:pt x="44" y="186"/>
                  <a:pt x="40" y="189"/>
                  <a:pt x="31" y="186"/>
                </a:cubicBezTo>
                <a:cubicBezTo>
                  <a:pt x="28" y="185"/>
                  <a:pt x="26" y="183"/>
                  <a:pt x="25" y="181"/>
                </a:cubicBezTo>
                <a:cubicBezTo>
                  <a:pt x="23" y="176"/>
                  <a:pt x="25" y="169"/>
                  <a:pt x="26" y="169"/>
                </a:cubicBezTo>
                <a:cubicBezTo>
                  <a:pt x="26" y="168"/>
                  <a:pt x="42" y="139"/>
                  <a:pt x="45" y="128"/>
                </a:cubicBezTo>
                <a:cubicBezTo>
                  <a:pt x="47" y="122"/>
                  <a:pt x="47" y="117"/>
                  <a:pt x="44" y="115"/>
                </a:cubicBezTo>
                <a:cubicBezTo>
                  <a:pt x="40" y="111"/>
                  <a:pt x="33" y="113"/>
                  <a:pt x="32" y="113"/>
                </a:cubicBezTo>
                <a:cubicBezTo>
                  <a:pt x="32" y="113"/>
                  <a:pt x="19" y="119"/>
                  <a:pt x="18" y="119"/>
                </a:cubicBezTo>
                <a:cubicBezTo>
                  <a:pt x="17" y="120"/>
                  <a:pt x="11" y="120"/>
                  <a:pt x="7" y="1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45" name="Oval 256"/>
          <p:cNvSpPr>
            <a:spLocks noChangeArrowheads="1"/>
          </p:cNvSpPr>
          <p:nvPr/>
        </p:nvSpPr>
        <p:spPr bwMode="auto">
          <a:xfrm>
            <a:off x="1018518" y="4418547"/>
            <a:ext cx="26987" cy="269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46" name="Oval 257"/>
          <p:cNvSpPr>
            <a:spLocks noChangeArrowheads="1"/>
          </p:cNvSpPr>
          <p:nvPr/>
        </p:nvSpPr>
        <p:spPr bwMode="auto">
          <a:xfrm>
            <a:off x="1074080" y="4418547"/>
            <a:ext cx="26987" cy="269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47" name="Oval 258"/>
          <p:cNvSpPr>
            <a:spLocks noChangeArrowheads="1"/>
          </p:cNvSpPr>
          <p:nvPr/>
        </p:nvSpPr>
        <p:spPr bwMode="auto">
          <a:xfrm>
            <a:off x="1047093" y="4528085"/>
            <a:ext cx="26987" cy="269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48" name="Oval 259"/>
          <p:cNvSpPr>
            <a:spLocks noChangeArrowheads="1"/>
          </p:cNvSpPr>
          <p:nvPr/>
        </p:nvSpPr>
        <p:spPr bwMode="auto">
          <a:xfrm>
            <a:off x="1047093" y="4580472"/>
            <a:ext cx="26987" cy="269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49" name="Oval 260"/>
          <p:cNvSpPr>
            <a:spLocks noChangeArrowheads="1"/>
          </p:cNvSpPr>
          <p:nvPr/>
        </p:nvSpPr>
        <p:spPr bwMode="auto">
          <a:xfrm>
            <a:off x="1047093" y="4628097"/>
            <a:ext cx="26987" cy="269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50" name="Freeform 261"/>
          <p:cNvSpPr/>
          <p:nvPr/>
        </p:nvSpPr>
        <p:spPr bwMode="auto">
          <a:xfrm>
            <a:off x="1024868" y="4472522"/>
            <a:ext cx="71437" cy="26988"/>
          </a:xfrm>
          <a:custGeom>
            <a:avLst/>
            <a:gdLst>
              <a:gd name="T0" fmla="*/ 28 w 32"/>
              <a:gd name="T1" fmla="*/ 0 h 12"/>
              <a:gd name="T2" fmla="*/ 4 w 32"/>
              <a:gd name="T3" fmla="*/ 1 h 12"/>
              <a:gd name="T4" fmla="*/ 1 w 32"/>
              <a:gd name="T5" fmla="*/ 0 h 12"/>
              <a:gd name="T6" fmla="*/ 1 w 32"/>
              <a:gd name="T7" fmla="*/ 3 h 12"/>
              <a:gd name="T8" fmla="*/ 15 w 32"/>
              <a:gd name="T9" fmla="*/ 10 h 12"/>
              <a:gd name="T10" fmla="*/ 31 w 32"/>
              <a:gd name="T11" fmla="*/ 4 h 12"/>
              <a:gd name="T12" fmla="*/ 31 w 32"/>
              <a:gd name="T13" fmla="*/ 1 h 12"/>
              <a:gd name="T14" fmla="*/ 28 w 32"/>
              <a:gd name="T1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" h="12">
                <a:moveTo>
                  <a:pt x="28" y="0"/>
                </a:moveTo>
                <a:cubicBezTo>
                  <a:pt x="15" y="12"/>
                  <a:pt x="4" y="1"/>
                  <a:pt x="4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1"/>
                  <a:pt x="0" y="3"/>
                  <a:pt x="1" y="3"/>
                </a:cubicBezTo>
                <a:cubicBezTo>
                  <a:pt x="1" y="4"/>
                  <a:pt x="7" y="10"/>
                  <a:pt x="15" y="10"/>
                </a:cubicBezTo>
                <a:cubicBezTo>
                  <a:pt x="21" y="10"/>
                  <a:pt x="26" y="8"/>
                  <a:pt x="31" y="4"/>
                </a:cubicBezTo>
                <a:cubicBezTo>
                  <a:pt x="32" y="3"/>
                  <a:pt x="32" y="1"/>
                  <a:pt x="31" y="1"/>
                </a:cubicBezTo>
                <a:cubicBezTo>
                  <a:pt x="30" y="0"/>
                  <a:pt x="29" y="0"/>
                  <a:pt x="2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51" name="Freeform 262"/>
          <p:cNvSpPr/>
          <p:nvPr/>
        </p:nvSpPr>
        <p:spPr bwMode="auto">
          <a:xfrm>
            <a:off x="1605892" y="4404262"/>
            <a:ext cx="234950" cy="139700"/>
          </a:xfrm>
          <a:custGeom>
            <a:avLst/>
            <a:gdLst>
              <a:gd name="T0" fmla="*/ 104 w 104"/>
              <a:gd name="T1" fmla="*/ 54 h 62"/>
              <a:gd name="T2" fmla="*/ 73 w 104"/>
              <a:gd name="T3" fmla="*/ 21 h 62"/>
              <a:gd name="T4" fmla="*/ 73 w 104"/>
              <a:gd name="T5" fmla="*/ 21 h 62"/>
              <a:gd name="T6" fmla="*/ 53 w 104"/>
              <a:gd name="T7" fmla="*/ 0 h 62"/>
              <a:gd name="T8" fmla="*/ 32 w 104"/>
              <a:gd name="T9" fmla="*/ 21 h 62"/>
              <a:gd name="T10" fmla="*/ 0 w 104"/>
              <a:gd name="T11" fmla="*/ 54 h 62"/>
              <a:gd name="T12" fmla="*/ 0 w 104"/>
              <a:gd name="T13" fmla="*/ 62 h 62"/>
              <a:gd name="T14" fmla="*/ 104 w 104"/>
              <a:gd name="T15" fmla="*/ 62 h 62"/>
              <a:gd name="T16" fmla="*/ 104 w 104"/>
              <a:gd name="T17" fmla="*/ 5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62">
                <a:moveTo>
                  <a:pt x="104" y="54"/>
                </a:moveTo>
                <a:cubicBezTo>
                  <a:pt x="104" y="36"/>
                  <a:pt x="87" y="26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10"/>
                  <a:pt x="64" y="0"/>
                  <a:pt x="53" y="0"/>
                </a:cubicBezTo>
                <a:cubicBezTo>
                  <a:pt x="41" y="0"/>
                  <a:pt x="32" y="9"/>
                  <a:pt x="32" y="21"/>
                </a:cubicBezTo>
                <a:cubicBezTo>
                  <a:pt x="18" y="26"/>
                  <a:pt x="0" y="35"/>
                  <a:pt x="0" y="54"/>
                </a:cubicBezTo>
                <a:cubicBezTo>
                  <a:pt x="0" y="57"/>
                  <a:pt x="0" y="60"/>
                  <a:pt x="0" y="62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4" y="60"/>
                  <a:pt x="104" y="57"/>
                  <a:pt x="104" y="5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52" name="Freeform 263"/>
          <p:cNvSpPr/>
          <p:nvPr/>
        </p:nvSpPr>
        <p:spPr bwMode="auto">
          <a:xfrm>
            <a:off x="1543978" y="4621748"/>
            <a:ext cx="360362" cy="161925"/>
          </a:xfrm>
          <a:custGeom>
            <a:avLst/>
            <a:gdLst>
              <a:gd name="T0" fmla="*/ 154 w 160"/>
              <a:gd name="T1" fmla="*/ 41 h 72"/>
              <a:gd name="T2" fmla="*/ 132 w 160"/>
              <a:gd name="T3" fmla="*/ 14 h 72"/>
              <a:gd name="T4" fmla="*/ 132 w 160"/>
              <a:gd name="T5" fmla="*/ 0 h 72"/>
              <a:gd name="T6" fmla="*/ 28 w 160"/>
              <a:gd name="T7" fmla="*/ 0 h 72"/>
              <a:gd name="T8" fmla="*/ 28 w 160"/>
              <a:gd name="T9" fmla="*/ 14 h 72"/>
              <a:gd name="T10" fmla="*/ 6 w 160"/>
              <a:gd name="T11" fmla="*/ 41 h 72"/>
              <a:gd name="T12" fmla="*/ 0 w 160"/>
              <a:gd name="T13" fmla="*/ 47 h 72"/>
              <a:gd name="T14" fmla="*/ 6 w 160"/>
              <a:gd name="T15" fmla="*/ 52 h 72"/>
              <a:gd name="T16" fmla="*/ 51 w 160"/>
              <a:gd name="T17" fmla="*/ 52 h 72"/>
              <a:gd name="T18" fmla="*/ 80 w 160"/>
              <a:gd name="T19" fmla="*/ 72 h 72"/>
              <a:gd name="T20" fmla="*/ 109 w 160"/>
              <a:gd name="T21" fmla="*/ 52 h 72"/>
              <a:gd name="T22" fmla="*/ 154 w 160"/>
              <a:gd name="T23" fmla="*/ 52 h 72"/>
              <a:gd name="T24" fmla="*/ 160 w 160"/>
              <a:gd name="T25" fmla="*/ 47 h 72"/>
              <a:gd name="T26" fmla="*/ 154 w 160"/>
              <a:gd name="T27" fmla="*/ 4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" h="72">
                <a:moveTo>
                  <a:pt x="154" y="41"/>
                </a:moveTo>
                <a:cubicBezTo>
                  <a:pt x="135" y="34"/>
                  <a:pt x="132" y="14"/>
                  <a:pt x="132" y="14"/>
                </a:cubicBezTo>
                <a:cubicBezTo>
                  <a:pt x="132" y="14"/>
                  <a:pt x="132" y="9"/>
                  <a:pt x="13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9"/>
                  <a:pt x="28" y="14"/>
                  <a:pt x="28" y="14"/>
                </a:cubicBezTo>
                <a:cubicBezTo>
                  <a:pt x="28" y="14"/>
                  <a:pt x="25" y="34"/>
                  <a:pt x="6" y="41"/>
                </a:cubicBezTo>
                <a:cubicBezTo>
                  <a:pt x="6" y="41"/>
                  <a:pt x="0" y="42"/>
                  <a:pt x="0" y="47"/>
                </a:cubicBezTo>
                <a:cubicBezTo>
                  <a:pt x="0" y="53"/>
                  <a:pt x="6" y="52"/>
                  <a:pt x="6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6" y="64"/>
                  <a:pt x="67" y="72"/>
                  <a:pt x="80" y="72"/>
                </a:cubicBezTo>
                <a:cubicBezTo>
                  <a:pt x="93" y="72"/>
                  <a:pt x="104" y="64"/>
                  <a:pt x="109" y="52"/>
                </a:cubicBezTo>
                <a:cubicBezTo>
                  <a:pt x="154" y="52"/>
                  <a:pt x="154" y="52"/>
                  <a:pt x="154" y="52"/>
                </a:cubicBezTo>
                <a:cubicBezTo>
                  <a:pt x="154" y="52"/>
                  <a:pt x="160" y="53"/>
                  <a:pt x="160" y="47"/>
                </a:cubicBezTo>
                <a:cubicBezTo>
                  <a:pt x="160" y="42"/>
                  <a:pt x="154" y="41"/>
                  <a:pt x="154" y="4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53" name="Freeform 264"/>
          <p:cNvSpPr/>
          <p:nvPr/>
        </p:nvSpPr>
        <p:spPr bwMode="auto">
          <a:xfrm>
            <a:off x="1605892" y="4558249"/>
            <a:ext cx="234950" cy="52388"/>
          </a:xfrm>
          <a:custGeom>
            <a:avLst/>
            <a:gdLst>
              <a:gd name="T0" fmla="*/ 104 w 104"/>
              <a:gd name="T1" fmla="*/ 0 h 23"/>
              <a:gd name="T2" fmla="*/ 0 w 104"/>
              <a:gd name="T3" fmla="*/ 0 h 23"/>
              <a:gd name="T4" fmla="*/ 0 w 104"/>
              <a:gd name="T5" fmla="*/ 23 h 23"/>
              <a:gd name="T6" fmla="*/ 104 w 104"/>
              <a:gd name="T7" fmla="*/ 23 h 23"/>
              <a:gd name="T8" fmla="*/ 104 w 104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23">
                <a:moveTo>
                  <a:pt x="10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"/>
                  <a:pt x="0" y="17"/>
                  <a:pt x="0" y="23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4" y="17"/>
                  <a:pt x="104" y="9"/>
                  <a:pt x="10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54" name="Freeform 265"/>
          <p:cNvSpPr>
            <a:spLocks noEditPoints="1"/>
          </p:cNvSpPr>
          <p:nvPr/>
        </p:nvSpPr>
        <p:spPr bwMode="auto">
          <a:xfrm>
            <a:off x="2201202" y="4356635"/>
            <a:ext cx="342900" cy="457200"/>
          </a:xfrm>
          <a:custGeom>
            <a:avLst/>
            <a:gdLst>
              <a:gd name="T0" fmla="*/ 152 w 152"/>
              <a:gd name="T1" fmla="*/ 75 h 202"/>
              <a:gd name="T2" fmla="*/ 152 w 152"/>
              <a:gd name="T3" fmla="*/ 75 h 202"/>
              <a:gd name="T4" fmla="*/ 76 w 152"/>
              <a:gd name="T5" fmla="*/ 0 h 202"/>
              <a:gd name="T6" fmla="*/ 0 w 152"/>
              <a:gd name="T7" fmla="*/ 75 h 202"/>
              <a:gd name="T8" fmla="*/ 0 w 152"/>
              <a:gd name="T9" fmla="*/ 75 h 202"/>
              <a:gd name="T10" fmla="*/ 0 w 152"/>
              <a:gd name="T11" fmla="*/ 76 h 202"/>
              <a:gd name="T12" fmla="*/ 0 w 152"/>
              <a:gd name="T13" fmla="*/ 76 h 202"/>
              <a:gd name="T14" fmla="*/ 1 w 152"/>
              <a:gd name="T15" fmla="*/ 76 h 202"/>
              <a:gd name="T16" fmla="*/ 56 w 152"/>
              <a:gd name="T17" fmla="*/ 156 h 202"/>
              <a:gd name="T18" fmla="*/ 41 w 152"/>
              <a:gd name="T19" fmla="*/ 156 h 202"/>
              <a:gd name="T20" fmla="*/ 41 w 152"/>
              <a:gd name="T21" fmla="*/ 202 h 202"/>
              <a:gd name="T22" fmla="*/ 110 w 152"/>
              <a:gd name="T23" fmla="*/ 202 h 202"/>
              <a:gd name="T24" fmla="*/ 110 w 152"/>
              <a:gd name="T25" fmla="*/ 156 h 202"/>
              <a:gd name="T26" fmla="*/ 96 w 152"/>
              <a:gd name="T27" fmla="*/ 156 h 202"/>
              <a:gd name="T28" fmla="*/ 151 w 152"/>
              <a:gd name="T29" fmla="*/ 76 h 202"/>
              <a:gd name="T30" fmla="*/ 152 w 152"/>
              <a:gd name="T31" fmla="*/ 76 h 202"/>
              <a:gd name="T32" fmla="*/ 152 w 152"/>
              <a:gd name="T33" fmla="*/ 76 h 202"/>
              <a:gd name="T34" fmla="*/ 152 w 152"/>
              <a:gd name="T35" fmla="*/ 75 h 202"/>
              <a:gd name="T36" fmla="*/ 63 w 152"/>
              <a:gd name="T37" fmla="*/ 156 h 202"/>
              <a:gd name="T38" fmla="*/ 8 w 152"/>
              <a:gd name="T39" fmla="*/ 76 h 202"/>
              <a:gd name="T40" fmla="*/ 42 w 152"/>
              <a:gd name="T41" fmla="*/ 76 h 202"/>
              <a:gd name="T42" fmla="*/ 66 w 152"/>
              <a:gd name="T43" fmla="*/ 156 h 202"/>
              <a:gd name="T44" fmla="*/ 63 w 152"/>
              <a:gd name="T45" fmla="*/ 156 h 202"/>
              <a:gd name="T46" fmla="*/ 73 w 152"/>
              <a:gd name="T47" fmla="*/ 156 h 202"/>
              <a:gd name="T48" fmla="*/ 72 w 152"/>
              <a:gd name="T49" fmla="*/ 156 h 202"/>
              <a:gd name="T50" fmla="*/ 48 w 152"/>
              <a:gd name="T51" fmla="*/ 76 h 202"/>
              <a:gd name="T52" fmla="*/ 73 w 152"/>
              <a:gd name="T53" fmla="*/ 76 h 202"/>
              <a:gd name="T54" fmla="*/ 73 w 152"/>
              <a:gd name="T55" fmla="*/ 156 h 202"/>
              <a:gd name="T56" fmla="*/ 41 w 152"/>
              <a:gd name="T57" fmla="*/ 73 h 202"/>
              <a:gd name="T58" fmla="*/ 6 w 152"/>
              <a:gd name="T59" fmla="*/ 73 h 202"/>
              <a:gd name="T60" fmla="*/ 75 w 152"/>
              <a:gd name="T61" fmla="*/ 3 h 202"/>
              <a:gd name="T62" fmla="*/ 41 w 152"/>
              <a:gd name="T63" fmla="*/ 73 h 202"/>
              <a:gd name="T64" fmla="*/ 76 w 152"/>
              <a:gd name="T65" fmla="*/ 4 h 202"/>
              <a:gd name="T66" fmla="*/ 108 w 152"/>
              <a:gd name="T67" fmla="*/ 73 h 202"/>
              <a:gd name="T68" fmla="*/ 78 w 152"/>
              <a:gd name="T69" fmla="*/ 73 h 202"/>
              <a:gd name="T70" fmla="*/ 76 w 152"/>
              <a:gd name="T71" fmla="*/ 4 h 202"/>
              <a:gd name="T72" fmla="*/ 79 w 152"/>
              <a:gd name="T73" fmla="*/ 156 h 202"/>
              <a:gd name="T74" fmla="*/ 79 w 152"/>
              <a:gd name="T75" fmla="*/ 76 h 202"/>
              <a:gd name="T76" fmla="*/ 104 w 152"/>
              <a:gd name="T77" fmla="*/ 76 h 202"/>
              <a:gd name="T78" fmla="*/ 80 w 152"/>
              <a:gd name="T79" fmla="*/ 156 h 202"/>
              <a:gd name="T80" fmla="*/ 79 w 152"/>
              <a:gd name="T81" fmla="*/ 156 h 202"/>
              <a:gd name="T82" fmla="*/ 89 w 152"/>
              <a:gd name="T83" fmla="*/ 156 h 202"/>
              <a:gd name="T84" fmla="*/ 86 w 152"/>
              <a:gd name="T85" fmla="*/ 156 h 202"/>
              <a:gd name="T86" fmla="*/ 110 w 152"/>
              <a:gd name="T87" fmla="*/ 76 h 202"/>
              <a:gd name="T88" fmla="*/ 144 w 152"/>
              <a:gd name="T89" fmla="*/ 76 h 202"/>
              <a:gd name="T90" fmla="*/ 89 w 152"/>
              <a:gd name="T91" fmla="*/ 156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2" h="202">
                <a:moveTo>
                  <a:pt x="152" y="75"/>
                </a:moveTo>
                <a:cubicBezTo>
                  <a:pt x="152" y="75"/>
                  <a:pt x="152" y="75"/>
                  <a:pt x="152" y="75"/>
                </a:cubicBezTo>
                <a:cubicBezTo>
                  <a:pt x="151" y="34"/>
                  <a:pt x="118" y="0"/>
                  <a:pt x="76" y="0"/>
                </a:cubicBezTo>
                <a:cubicBezTo>
                  <a:pt x="34" y="0"/>
                  <a:pt x="1" y="34"/>
                  <a:pt x="0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1" y="76"/>
                  <a:pt x="1" y="76"/>
                  <a:pt x="1" y="76"/>
                </a:cubicBezTo>
                <a:cubicBezTo>
                  <a:pt x="56" y="156"/>
                  <a:pt x="56" y="156"/>
                  <a:pt x="56" y="156"/>
                </a:cubicBezTo>
                <a:cubicBezTo>
                  <a:pt x="41" y="156"/>
                  <a:pt x="41" y="156"/>
                  <a:pt x="41" y="156"/>
                </a:cubicBezTo>
                <a:cubicBezTo>
                  <a:pt x="41" y="202"/>
                  <a:pt x="41" y="202"/>
                  <a:pt x="41" y="202"/>
                </a:cubicBezTo>
                <a:cubicBezTo>
                  <a:pt x="110" y="202"/>
                  <a:pt x="110" y="202"/>
                  <a:pt x="110" y="202"/>
                </a:cubicBezTo>
                <a:cubicBezTo>
                  <a:pt x="110" y="156"/>
                  <a:pt x="110" y="156"/>
                  <a:pt x="110" y="156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51" y="76"/>
                  <a:pt x="151" y="76"/>
                  <a:pt x="151" y="76"/>
                </a:cubicBezTo>
                <a:cubicBezTo>
                  <a:pt x="152" y="76"/>
                  <a:pt x="152" y="76"/>
                  <a:pt x="152" y="76"/>
                </a:cubicBezTo>
                <a:cubicBezTo>
                  <a:pt x="152" y="76"/>
                  <a:pt x="152" y="76"/>
                  <a:pt x="152" y="76"/>
                </a:cubicBezTo>
                <a:lnTo>
                  <a:pt x="152" y="75"/>
                </a:lnTo>
                <a:close/>
                <a:moveTo>
                  <a:pt x="63" y="156"/>
                </a:moveTo>
                <a:cubicBezTo>
                  <a:pt x="8" y="76"/>
                  <a:pt x="8" y="76"/>
                  <a:pt x="8" y="76"/>
                </a:cubicBezTo>
                <a:cubicBezTo>
                  <a:pt x="42" y="76"/>
                  <a:pt x="42" y="76"/>
                  <a:pt x="42" y="76"/>
                </a:cubicBezTo>
                <a:cubicBezTo>
                  <a:pt x="66" y="156"/>
                  <a:pt x="66" y="156"/>
                  <a:pt x="66" y="156"/>
                </a:cubicBezTo>
                <a:lnTo>
                  <a:pt x="63" y="156"/>
                </a:lnTo>
                <a:close/>
                <a:moveTo>
                  <a:pt x="73" y="156"/>
                </a:moveTo>
                <a:cubicBezTo>
                  <a:pt x="72" y="156"/>
                  <a:pt x="72" y="156"/>
                  <a:pt x="72" y="156"/>
                </a:cubicBezTo>
                <a:cubicBezTo>
                  <a:pt x="48" y="76"/>
                  <a:pt x="48" y="76"/>
                  <a:pt x="48" y="76"/>
                </a:cubicBezTo>
                <a:cubicBezTo>
                  <a:pt x="73" y="76"/>
                  <a:pt x="73" y="76"/>
                  <a:pt x="73" y="76"/>
                </a:cubicBezTo>
                <a:lnTo>
                  <a:pt x="73" y="156"/>
                </a:lnTo>
                <a:close/>
                <a:moveTo>
                  <a:pt x="41" y="73"/>
                </a:moveTo>
                <a:cubicBezTo>
                  <a:pt x="6" y="73"/>
                  <a:pt x="6" y="73"/>
                  <a:pt x="6" y="73"/>
                </a:cubicBezTo>
                <a:cubicBezTo>
                  <a:pt x="9" y="11"/>
                  <a:pt x="75" y="3"/>
                  <a:pt x="75" y="3"/>
                </a:cubicBezTo>
                <a:cubicBezTo>
                  <a:pt x="34" y="28"/>
                  <a:pt x="41" y="73"/>
                  <a:pt x="41" y="73"/>
                </a:cubicBezTo>
                <a:close/>
                <a:moveTo>
                  <a:pt x="76" y="4"/>
                </a:moveTo>
                <a:cubicBezTo>
                  <a:pt x="110" y="23"/>
                  <a:pt x="108" y="73"/>
                  <a:pt x="10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9" y="58"/>
                  <a:pt x="76" y="4"/>
                  <a:pt x="76" y="4"/>
                </a:cubicBezTo>
                <a:close/>
                <a:moveTo>
                  <a:pt x="79" y="156"/>
                </a:moveTo>
                <a:cubicBezTo>
                  <a:pt x="79" y="76"/>
                  <a:pt x="79" y="76"/>
                  <a:pt x="79" y="76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80" y="156"/>
                  <a:pt x="80" y="156"/>
                  <a:pt x="80" y="156"/>
                </a:cubicBezTo>
                <a:lnTo>
                  <a:pt x="79" y="156"/>
                </a:lnTo>
                <a:close/>
                <a:moveTo>
                  <a:pt x="89" y="156"/>
                </a:moveTo>
                <a:cubicBezTo>
                  <a:pt x="86" y="156"/>
                  <a:pt x="86" y="156"/>
                  <a:pt x="86" y="15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44" y="76"/>
                  <a:pt x="144" y="76"/>
                  <a:pt x="144" y="76"/>
                </a:cubicBezTo>
                <a:lnTo>
                  <a:pt x="89" y="15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55" name="Freeform 266"/>
          <p:cNvSpPr>
            <a:spLocks noEditPoints="1"/>
          </p:cNvSpPr>
          <p:nvPr/>
        </p:nvSpPr>
        <p:spPr bwMode="auto">
          <a:xfrm>
            <a:off x="2817154" y="4278850"/>
            <a:ext cx="322262" cy="434975"/>
          </a:xfrm>
          <a:custGeom>
            <a:avLst/>
            <a:gdLst>
              <a:gd name="T0" fmla="*/ 87 w 143"/>
              <a:gd name="T1" fmla="*/ 35 h 193"/>
              <a:gd name="T2" fmla="*/ 73 w 143"/>
              <a:gd name="T3" fmla="*/ 26 h 193"/>
              <a:gd name="T4" fmla="*/ 85 w 143"/>
              <a:gd name="T5" fmla="*/ 13 h 193"/>
              <a:gd name="T6" fmla="*/ 70 w 143"/>
              <a:gd name="T7" fmla="*/ 1 h 193"/>
              <a:gd name="T8" fmla="*/ 60 w 143"/>
              <a:gd name="T9" fmla="*/ 15 h 193"/>
              <a:gd name="T10" fmla="*/ 71 w 143"/>
              <a:gd name="T11" fmla="*/ 6 h 193"/>
              <a:gd name="T12" fmla="*/ 80 w 143"/>
              <a:gd name="T13" fmla="*/ 13 h 193"/>
              <a:gd name="T14" fmla="*/ 69 w 143"/>
              <a:gd name="T15" fmla="*/ 23 h 193"/>
              <a:gd name="T16" fmla="*/ 68 w 143"/>
              <a:gd name="T17" fmla="*/ 35 h 193"/>
              <a:gd name="T18" fmla="*/ 55 w 143"/>
              <a:gd name="T19" fmla="*/ 52 h 193"/>
              <a:gd name="T20" fmla="*/ 71 w 143"/>
              <a:gd name="T21" fmla="*/ 193 h 193"/>
              <a:gd name="T22" fmla="*/ 87 w 143"/>
              <a:gd name="T23" fmla="*/ 52 h 193"/>
              <a:gd name="T24" fmla="*/ 20 w 143"/>
              <a:gd name="T25" fmla="*/ 153 h 193"/>
              <a:gd name="T26" fmla="*/ 48 w 143"/>
              <a:gd name="T27" fmla="*/ 108 h 193"/>
              <a:gd name="T28" fmla="*/ 77 w 143"/>
              <a:gd name="T29" fmla="*/ 139 h 193"/>
              <a:gd name="T30" fmla="*/ 72 w 143"/>
              <a:gd name="T31" fmla="*/ 129 h 193"/>
              <a:gd name="T32" fmla="*/ 72 w 143"/>
              <a:gd name="T33" fmla="*/ 148 h 193"/>
              <a:gd name="T34" fmla="*/ 42 w 143"/>
              <a:gd name="T35" fmla="*/ 116 h 193"/>
              <a:gd name="T36" fmla="*/ 14 w 143"/>
              <a:gd name="T37" fmla="*/ 121 h 193"/>
              <a:gd name="T38" fmla="*/ 71 w 143"/>
              <a:gd name="T39" fmla="*/ 150 h 193"/>
              <a:gd name="T40" fmla="*/ 56 w 143"/>
              <a:gd name="T41" fmla="*/ 161 h 193"/>
              <a:gd name="T42" fmla="*/ 75 w 143"/>
              <a:gd name="T43" fmla="*/ 162 h 193"/>
              <a:gd name="T44" fmla="*/ 74 w 143"/>
              <a:gd name="T45" fmla="*/ 153 h 193"/>
              <a:gd name="T46" fmla="*/ 97 w 143"/>
              <a:gd name="T47" fmla="*/ 148 h 193"/>
              <a:gd name="T48" fmla="*/ 74 w 143"/>
              <a:gd name="T49" fmla="*/ 153 h 193"/>
              <a:gd name="T50" fmla="*/ 78 w 143"/>
              <a:gd name="T51" fmla="*/ 173 h 193"/>
              <a:gd name="T52" fmla="*/ 94 w 143"/>
              <a:gd name="T53" fmla="*/ 170 h 193"/>
              <a:gd name="T54" fmla="*/ 102 w 143"/>
              <a:gd name="T55" fmla="*/ 170 h 193"/>
              <a:gd name="T56" fmla="*/ 99 w 143"/>
              <a:gd name="T57" fmla="*/ 157 h 193"/>
              <a:gd name="T58" fmla="*/ 102 w 143"/>
              <a:gd name="T59" fmla="*/ 170 h 193"/>
              <a:gd name="T60" fmla="*/ 110 w 143"/>
              <a:gd name="T61" fmla="*/ 167 h 193"/>
              <a:gd name="T62" fmla="*/ 76 w 143"/>
              <a:gd name="T63" fmla="*/ 100 h 193"/>
              <a:gd name="T64" fmla="*/ 124 w 143"/>
              <a:gd name="T65" fmla="*/ 91 h 193"/>
              <a:gd name="T66" fmla="*/ 114 w 143"/>
              <a:gd name="T67" fmla="*/ 16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3" h="193">
                <a:moveTo>
                  <a:pt x="87" y="52"/>
                </a:moveTo>
                <a:cubicBezTo>
                  <a:pt x="87" y="35"/>
                  <a:pt x="87" y="35"/>
                  <a:pt x="87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26"/>
                  <a:pt x="73" y="26"/>
                  <a:pt x="73" y="26"/>
                </a:cubicBezTo>
                <a:cubicBezTo>
                  <a:pt x="73" y="26"/>
                  <a:pt x="74" y="26"/>
                  <a:pt x="74" y="26"/>
                </a:cubicBezTo>
                <a:cubicBezTo>
                  <a:pt x="79" y="25"/>
                  <a:pt x="85" y="20"/>
                  <a:pt x="85" y="13"/>
                </a:cubicBezTo>
                <a:cubicBezTo>
                  <a:pt x="85" y="10"/>
                  <a:pt x="84" y="6"/>
                  <a:pt x="81" y="4"/>
                </a:cubicBezTo>
                <a:cubicBezTo>
                  <a:pt x="80" y="2"/>
                  <a:pt x="76" y="0"/>
                  <a:pt x="70" y="1"/>
                </a:cubicBezTo>
                <a:cubicBezTo>
                  <a:pt x="63" y="1"/>
                  <a:pt x="59" y="5"/>
                  <a:pt x="58" y="12"/>
                </a:cubicBezTo>
                <a:cubicBezTo>
                  <a:pt x="58" y="13"/>
                  <a:pt x="58" y="15"/>
                  <a:pt x="60" y="15"/>
                </a:cubicBezTo>
                <a:cubicBezTo>
                  <a:pt x="61" y="15"/>
                  <a:pt x="63" y="14"/>
                  <a:pt x="63" y="12"/>
                </a:cubicBezTo>
                <a:cubicBezTo>
                  <a:pt x="63" y="9"/>
                  <a:pt x="64" y="6"/>
                  <a:pt x="71" y="6"/>
                </a:cubicBezTo>
                <a:cubicBezTo>
                  <a:pt x="74" y="5"/>
                  <a:pt x="76" y="6"/>
                  <a:pt x="78" y="8"/>
                </a:cubicBezTo>
                <a:cubicBezTo>
                  <a:pt x="79" y="9"/>
                  <a:pt x="80" y="11"/>
                  <a:pt x="80" y="13"/>
                </a:cubicBezTo>
                <a:cubicBezTo>
                  <a:pt x="80" y="17"/>
                  <a:pt x="76" y="20"/>
                  <a:pt x="73" y="21"/>
                </a:cubicBezTo>
                <a:cubicBezTo>
                  <a:pt x="71" y="21"/>
                  <a:pt x="70" y="22"/>
                  <a:pt x="69" y="23"/>
                </a:cubicBezTo>
                <a:cubicBezTo>
                  <a:pt x="68" y="26"/>
                  <a:pt x="68" y="26"/>
                  <a:pt x="68" y="26"/>
                </a:cubicBezTo>
                <a:cubicBezTo>
                  <a:pt x="68" y="35"/>
                  <a:pt x="68" y="35"/>
                  <a:pt x="68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52"/>
                  <a:pt x="55" y="52"/>
                  <a:pt x="55" y="52"/>
                </a:cubicBezTo>
                <a:cubicBezTo>
                  <a:pt x="23" y="59"/>
                  <a:pt x="0" y="88"/>
                  <a:pt x="0" y="122"/>
                </a:cubicBezTo>
                <a:cubicBezTo>
                  <a:pt x="0" y="161"/>
                  <a:pt x="32" y="193"/>
                  <a:pt x="71" y="193"/>
                </a:cubicBezTo>
                <a:cubicBezTo>
                  <a:pt x="110" y="193"/>
                  <a:pt x="143" y="161"/>
                  <a:pt x="143" y="122"/>
                </a:cubicBezTo>
                <a:cubicBezTo>
                  <a:pt x="143" y="88"/>
                  <a:pt x="119" y="59"/>
                  <a:pt x="87" y="52"/>
                </a:cubicBezTo>
                <a:close/>
                <a:moveTo>
                  <a:pt x="51" y="168"/>
                </a:moveTo>
                <a:cubicBezTo>
                  <a:pt x="42" y="144"/>
                  <a:pt x="20" y="153"/>
                  <a:pt x="20" y="153"/>
                </a:cubicBezTo>
                <a:cubicBezTo>
                  <a:pt x="27" y="134"/>
                  <a:pt x="4" y="117"/>
                  <a:pt x="4" y="117"/>
                </a:cubicBezTo>
                <a:cubicBezTo>
                  <a:pt x="27" y="125"/>
                  <a:pt x="48" y="108"/>
                  <a:pt x="48" y="108"/>
                </a:cubicBezTo>
                <a:cubicBezTo>
                  <a:pt x="48" y="126"/>
                  <a:pt x="76" y="127"/>
                  <a:pt x="76" y="127"/>
                </a:cubicBezTo>
                <a:cubicBezTo>
                  <a:pt x="75" y="131"/>
                  <a:pt x="76" y="135"/>
                  <a:pt x="77" y="139"/>
                </a:cubicBezTo>
                <a:cubicBezTo>
                  <a:pt x="76" y="140"/>
                  <a:pt x="74" y="142"/>
                  <a:pt x="73" y="145"/>
                </a:cubicBezTo>
                <a:cubicBezTo>
                  <a:pt x="71" y="140"/>
                  <a:pt x="70" y="135"/>
                  <a:pt x="72" y="129"/>
                </a:cubicBezTo>
                <a:cubicBezTo>
                  <a:pt x="72" y="129"/>
                  <a:pt x="66" y="134"/>
                  <a:pt x="72" y="147"/>
                </a:cubicBezTo>
                <a:cubicBezTo>
                  <a:pt x="72" y="148"/>
                  <a:pt x="72" y="148"/>
                  <a:pt x="72" y="148"/>
                </a:cubicBezTo>
                <a:cubicBezTo>
                  <a:pt x="65" y="145"/>
                  <a:pt x="56" y="141"/>
                  <a:pt x="47" y="137"/>
                </a:cubicBezTo>
                <a:cubicBezTo>
                  <a:pt x="45" y="132"/>
                  <a:pt x="41" y="123"/>
                  <a:pt x="42" y="116"/>
                </a:cubicBezTo>
                <a:cubicBezTo>
                  <a:pt x="42" y="116"/>
                  <a:pt x="37" y="120"/>
                  <a:pt x="45" y="136"/>
                </a:cubicBezTo>
                <a:cubicBezTo>
                  <a:pt x="34" y="130"/>
                  <a:pt x="22" y="125"/>
                  <a:pt x="14" y="121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6" y="144"/>
                  <a:pt x="65" y="147"/>
                  <a:pt x="71" y="150"/>
                </a:cubicBezTo>
                <a:cubicBezTo>
                  <a:pt x="71" y="150"/>
                  <a:pt x="71" y="151"/>
                  <a:pt x="71" y="151"/>
                </a:cubicBezTo>
                <a:cubicBezTo>
                  <a:pt x="67" y="152"/>
                  <a:pt x="61" y="154"/>
                  <a:pt x="56" y="161"/>
                </a:cubicBezTo>
                <a:cubicBezTo>
                  <a:pt x="56" y="161"/>
                  <a:pt x="63" y="154"/>
                  <a:pt x="71" y="153"/>
                </a:cubicBezTo>
                <a:cubicBezTo>
                  <a:pt x="72" y="155"/>
                  <a:pt x="73" y="159"/>
                  <a:pt x="75" y="162"/>
                </a:cubicBezTo>
                <a:cubicBezTo>
                  <a:pt x="62" y="161"/>
                  <a:pt x="51" y="168"/>
                  <a:pt x="51" y="168"/>
                </a:cubicBezTo>
                <a:close/>
                <a:moveTo>
                  <a:pt x="74" y="153"/>
                </a:moveTo>
                <a:cubicBezTo>
                  <a:pt x="72" y="147"/>
                  <a:pt x="76" y="140"/>
                  <a:pt x="83" y="139"/>
                </a:cubicBezTo>
                <a:cubicBezTo>
                  <a:pt x="89" y="137"/>
                  <a:pt x="96" y="141"/>
                  <a:pt x="97" y="148"/>
                </a:cubicBezTo>
                <a:cubicBezTo>
                  <a:pt x="99" y="154"/>
                  <a:pt x="95" y="161"/>
                  <a:pt x="88" y="162"/>
                </a:cubicBezTo>
                <a:cubicBezTo>
                  <a:pt x="82" y="164"/>
                  <a:pt x="75" y="160"/>
                  <a:pt x="74" y="153"/>
                </a:cubicBezTo>
                <a:close/>
                <a:moveTo>
                  <a:pt x="88" y="179"/>
                </a:moveTo>
                <a:cubicBezTo>
                  <a:pt x="84" y="180"/>
                  <a:pt x="79" y="178"/>
                  <a:pt x="78" y="173"/>
                </a:cubicBezTo>
                <a:cubicBezTo>
                  <a:pt x="77" y="169"/>
                  <a:pt x="80" y="164"/>
                  <a:pt x="84" y="163"/>
                </a:cubicBezTo>
                <a:cubicBezTo>
                  <a:pt x="89" y="162"/>
                  <a:pt x="93" y="165"/>
                  <a:pt x="94" y="170"/>
                </a:cubicBezTo>
                <a:cubicBezTo>
                  <a:pt x="95" y="174"/>
                  <a:pt x="93" y="178"/>
                  <a:pt x="88" y="179"/>
                </a:cubicBezTo>
                <a:close/>
                <a:moveTo>
                  <a:pt x="102" y="170"/>
                </a:moveTo>
                <a:cubicBezTo>
                  <a:pt x="98" y="171"/>
                  <a:pt x="95" y="168"/>
                  <a:pt x="94" y="165"/>
                </a:cubicBezTo>
                <a:cubicBezTo>
                  <a:pt x="93" y="161"/>
                  <a:pt x="95" y="158"/>
                  <a:pt x="99" y="157"/>
                </a:cubicBezTo>
                <a:cubicBezTo>
                  <a:pt x="102" y="156"/>
                  <a:pt x="106" y="159"/>
                  <a:pt x="107" y="162"/>
                </a:cubicBezTo>
                <a:cubicBezTo>
                  <a:pt x="107" y="165"/>
                  <a:pt x="105" y="169"/>
                  <a:pt x="102" y="170"/>
                </a:cubicBezTo>
                <a:close/>
                <a:moveTo>
                  <a:pt x="114" y="167"/>
                </a:moveTo>
                <a:cubicBezTo>
                  <a:pt x="111" y="173"/>
                  <a:pt x="110" y="167"/>
                  <a:pt x="110" y="167"/>
                </a:cubicBezTo>
                <a:cubicBezTo>
                  <a:pt x="110" y="141"/>
                  <a:pt x="85" y="133"/>
                  <a:pt x="85" y="133"/>
                </a:cubicBezTo>
                <a:cubicBezTo>
                  <a:pt x="95" y="110"/>
                  <a:pt x="76" y="100"/>
                  <a:pt x="76" y="100"/>
                </a:cubicBezTo>
                <a:cubicBezTo>
                  <a:pt x="93" y="91"/>
                  <a:pt x="91" y="64"/>
                  <a:pt x="91" y="64"/>
                </a:cubicBezTo>
                <a:cubicBezTo>
                  <a:pt x="99" y="86"/>
                  <a:pt x="124" y="91"/>
                  <a:pt x="124" y="91"/>
                </a:cubicBezTo>
                <a:cubicBezTo>
                  <a:pt x="112" y="102"/>
                  <a:pt x="128" y="124"/>
                  <a:pt x="128" y="124"/>
                </a:cubicBezTo>
                <a:cubicBezTo>
                  <a:pt x="114" y="131"/>
                  <a:pt x="114" y="167"/>
                  <a:pt x="114" y="16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56" name="Freeform 267"/>
          <p:cNvSpPr/>
          <p:nvPr/>
        </p:nvSpPr>
        <p:spPr bwMode="auto">
          <a:xfrm>
            <a:off x="3363255" y="4478875"/>
            <a:ext cx="92075" cy="182563"/>
          </a:xfrm>
          <a:custGeom>
            <a:avLst/>
            <a:gdLst>
              <a:gd name="T0" fmla="*/ 27 w 41"/>
              <a:gd name="T1" fmla="*/ 65 h 81"/>
              <a:gd name="T2" fmla="*/ 22 w 41"/>
              <a:gd name="T3" fmla="*/ 41 h 81"/>
              <a:gd name="T4" fmla="*/ 33 w 41"/>
              <a:gd name="T5" fmla="*/ 20 h 81"/>
              <a:gd name="T6" fmla="*/ 21 w 41"/>
              <a:gd name="T7" fmla="*/ 38 h 81"/>
              <a:gd name="T8" fmla="*/ 11 w 41"/>
              <a:gd name="T9" fmla="*/ 0 h 81"/>
              <a:gd name="T10" fmla="*/ 19 w 41"/>
              <a:gd name="T11" fmla="*/ 33 h 81"/>
              <a:gd name="T12" fmla="*/ 0 w 41"/>
              <a:gd name="T13" fmla="*/ 26 h 81"/>
              <a:gd name="T14" fmla="*/ 19 w 41"/>
              <a:gd name="T15" fmla="*/ 36 h 81"/>
              <a:gd name="T16" fmla="*/ 26 w 41"/>
              <a:gd name="T17" fmla="*/ 64 h 81"/>
              <a:gd name="T18" fmla="*/ 6 w 41"/>
              <a:gd name="T19" fmla="*/ 59 h 81"/>
              <a:gd name="T20" fmla="*/ 26 w 41"/>
              <a:gd name="T21" fmla="*/ 67 h 81"/>
              <a:gd name="T22" fmla="*/ 29 w 41"/>
              <a:gd name="T23" fmla="*/ 81 h 81"/>
              <a:gd name="T24" fmla="*/ 28 w 41"/>
              <a:gd name="T25" fmla="*/ 69 h 81"/>
              <a:gd name="T26" fmla="*/ 28 w 41"/>
              <a:gd name="T27" fmla="*/ 69 h 81"/>
              <a:gd name="T28" fmla="*/ 41 w 41"/>
              <a:gd name="T29" fmla="*/ 50 h 81"/>
              <a:gd name="T30" fmla="*/ 27 w 41"/>
              <a:gd name="T31" fmla="*/ 6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1" h="81">
                <a:moveTo>
                  <a:pt x="27" y="65"/>
                </a:moveTo>
                <a:cubicBezTo>
                  <a:pt x="26" y="58"/>
                  <a:pt x="24" y="48"/>
                  <a:pt x="22" y="41"/>
                </a:cubicBezTo>
                <a:cubicBezTo>
                  <a:pt x="24" y="28"/>
                  <a:pt x="29" y="22"/>
                  <a:pt x="33" y="20"/>
                </a:cubicBezTo>
                <a:cubicBezTo>
                  <a:pt x="24" y="25"/>
                  <a:pt x="22" y="34"/>
                  <a:pt x="21" y="38"/>
                </a:cubicBezTo>
                <a:cubicBezTo>
                  <a:pt x="16" y="16"/>
                  <a:pt x="11" y="0"/>
                  <a:pt x="11" y="0"/>
                </a:cubicBezTo>
                <a:cubicBezTo>
                  <a:pt x="13" y="9"/>
                  <a:pt x="16" y="21"/>
                  <a:pt x="19" y="33"/>
                </a:cubicBezTo>
                <a:cubicBezTo>
                  <a:pt x="5" y="23"/>
                  <a:pt x="0" y="26"/>
                  <a:pt x="0" y="26"/>
                </a:cubicBezTo>
                <a:cubicBezTo>
                  <a:pt x="7" y="27"/>
                  <a:pt x="15" y="32"/>
                  <a:pt x="19" y="36"/>
                </a:cubicBezTo>
                <a:cubicBezTo>
                  <a:pt x="21" y="45"/>
                  <a:pt x="24" y="57"/>
                  <a:pt x="26" y="64"/>
                </a:cubicBezTo>
                <a:cubicBezTo>
                  <a:pt x="13" y="54"/>
                  <a:pt x="6" y="59"/>
                  <a:pt x="6" y="59"/>
                </a:cubicBezTo>
                <a:cubicBezTo>
                  <a:pt x="16" y="57"/>
                  <a:pt x="23" y="63"/>
                  <a:pt x="26" y="67"/>
                </a:cubicBezTo>
                <a:cubicBezTo>
                  <a:pt x="28" y="75"/>
                  <a:pt x="29" y="81"/>
                  <a:pt x="29" y="81"/>
                </a:cubicBezTo>
                <a:cubicBezTo>
                  <a:pt x="29" y="77"/>
                  <a:pt x="29" y="73"/>
                  <a:pt x="28" y="69"/>
                </a:cubicBezTo>
                <a:cubicBezTo>
                  <a:pt x="28" y="69"/>
                  <a:pt x="28" y="69"/>
                  <a:pt x="28" y="69"/>
                </a:cubicBezTo>
                <a:cubicBezTo>
                  <a:pt x="28" y="58"/>
                  <a:pt x="41" y="50"/>
                  <a:pt x="41" y="50"/>
                </a:cubicBezTo>
                <a:cubicBezTo>
                  <a:pt x="30" y="53"/>
                  <a:pt x="28" y="63"/>
                  <a:pt x="27" y="6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57" name="Freeform 268"/>
          <p:cNvSpPr/>
          <p:nvPr/>
        </p:nvSpPr>
        <p:spPr bwMode="auto">
          <a:xfrm>
            <a:off x="3572802" y="4388388"/>
            <a:ext cx="239712" cy="88900"/>
          </a:xfrm>
          <a:custGeom>
            <a:avLst/>
            <a:gdLst>
              <a:gd name="T0" fmla="*/ 101 w 106"/>
              <a:gd name="T1" fmla="*/ 0 h 39"/>
              <a:gd name="T2" fmla="*/ 5 w 106"/>
              <a:gd name="T3" fmla="*/ 0 h 39"/>
              <a:gd name="T4" fmla="*/ 0 w 106"/>
              <a:gd name="T5" fmla="*/ 5 h 39"/>
              <a:gd name="T6" fmla="*/ 0 w 106"/>
              <a:gd name="T7" fmla="*/ 34 h 39"/>
              <a:gd name="T8" fmla="*/ 5 w 106"/>
              <a:gd name="T9" fmla="*/ 39 h 39"/>
              <a:gd name="T10" fmla="*/ 101 w 106"/>
              <a:gd name="T11" fmla="*/ 39 h 39"/>
              <a:gd name="T12" fmla="*/ 106 w 106"/>
              <a:gd name="T13" fmla="*/ 34 h 39"/>
              <a:gd name="T14" fmla="*/ 106 w 106"/>
              <a:gd name="T15" fmla="*/ 5 h 39"/>
              <a:gd name="T16" fmla="*/ 101 w 106"/>
              <a:gd name="T17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39">
                <a:moveTo>
                  <a:pt x="101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7"/>
                  <a:pt x="2" y="39"/>
                  <a:pt x="5" y="39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4" y="39"/>
                  <a:pt x="106" y="37"/>
                  <a:pt x="106" y="3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6" y="3"/>
                  <a:pt x="104" y="0"/>
                  <a:pt x="10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58" name="Freeform 269"/>
          <p:cNvSpPr>
            <a:spLocks noEditPoints="1"/>
          </p:cNvSpPr>
          <p:nvPr/>
        </p:nvSpPr>
        <p:spPr bwMode="auto">
          <a:xfrm>
            <a:off x="3420405" y="4485225"/>
            <a:ext cx="376237" cy="277813"/>
          </a:xfrm>
          <a:custGeom>
            <a:avLst/>
            <a:gdLst>
              <a:gd name="T0" fmla="*/ 166 w 167"/>
              <a:gd name="T1" fmla="*/ 0 h 123"/>
              <a:gd name="T2" fmla="*/ 83 w 167"/>
              <a:gd name="T3" fmla="*/ 0 h 123"/>
              <a:gd name="T4" fmla="*/ 85 w 167"/>
              <a:gd name="T5" fmla="*/ 39 h 123"/>
              <a:gd name="T6" fmla="*/ 85 w 167"/>
              <a:gd name="T7" fmla="*/ 39 h 123"/>
              <a:gd name="T8" fmla="*/ 64 w 167"/>
              <a:gd name="T9" fmla="*/ 63 h 123"/>
              <a:gd name="T10" fmla="*/ 32 w 167"/>
              <a:gd name="T11" fmla="*/ 64 h 123"/>
              <a:gd name="T12" fmla="*/ 4 w 167"/>
              <a:gd name="T13" fmla="*/ 113 h 123"/>
              <a:gd name="T14" fmla="*/ 2 w 167"/>
              <a:gd name="T15" fmla="*/ 113 h 123"/>
              <a:gd name="T16" fmla="*/ 2 w 167"/>
              <a:gd name="T17" fmla="*/ 123 h 123"/>
              <a:gd name="T18" fmla="*/ 8 w 167"/>
              <a:gd name="T19" fmla="*/ 123 h 123"/>
              <a:gd name="T20" fmla="*/ 8 w 167"/>
              <a:gd name="T21" fmla="*/ 123 h 123"/>
              <a:gd name="T22" fmla="*/ 66 w 167"/>
              <a:gd name="T23" fmla="*/ 123 h 123"/>
              <a:gd name="T24" fmla="*/ 66 w 167"/>
              <a:gd name="T25" fmla="*/ 123 h 123"/>
              <a:gd name="T26" fmla="*/ 66 w 167"/>
              <a:gd name="T27" fmla="*/ 123 h 123"/>
              <a:gd name="T28" fmla="*/ 66 w 167"/>
              <a:gd name="T29" fmla="*/ 123 h 123"/>
              <a:gd name="T30" fmla="*/ 110 w 167"/>
              <a:gd name="T31" fmla="*/ 123 h 123"/>
              <a:gd name="T32" fmla="*/ 164 w 167"/>
              <a:gd name="T33" fmla="*/ 123 h 123"/>
              <a:gd name="T34" fmla="*/ 166 w 167"/>
              <a:gd name="T35" fmla="*/ 113 h 123"/>
              <a:gd name="T36" fmla="*/ 157 w 167"/>
              <a:gd name="T37" fmla="*/ 61 h 123"/>
              <a:gd name="T38" fmla="*/ 166 w 167"/>
              <a:gd name="T39" fmla="*/ 0 h 123"/>
              <a:gd name="T40" fmla="*/ 111 w 167"/>
              <a:gd name="T41" fmla="*/ 12 h 123"/>
              <a:gd name="T42" fmla="*/ 111 w 167"/>
              <a:gd name="T43" fmla="*/ 11 h 123"/>
              <a:gd name="T44" fmla="*/ 113 w 167"/>
              <a:gd name="T45" fmla="*/ 10 h 123"/>
              <a:gd name="T46" fmla="*/ 131 w 167"/>
              <a:gd name="T47" fmla="*/ 10 h 123"/>
              <a:gd name="T48" fmla="*/ 133 w 167"/>
              <a:gd name="T49" fmla="*/ 11 h 123"/>
              <a:gd name="T50" fmla="*/ 133 w 167"/>
              <a:gd name="T51" fmla="*/ 12 h 123"/>
              <a:gd name="T52" fmla="*/ 133 w 167"/>
              <a:gd name="T53" fmla="*/ 27 h 123"/>
              <a:gd name="T54" fmla="*/ 133 w 167"/>
              <a:gd name="T55" fmla="*/ 28 h 123"/>
              <a:gd name="T56" fmla="*/ 131 w 167"/>
              <a:gd name="T57" fmla="*/ 29 h 123"/>
              <a:gd name="T58" fmla="*/ 113 w 167"/>
              <a:gd name="T59" fmla="*/ 29 h 123"/>
              <a:gd name="T60" fmla="*/ 111 w 167"/>
              <a:gd name="T61" fmla="*/ 28 h 123"/>
              <a:gd name="T62" fmla="*/ 111 w 167"/>
              <a:gd name="T63" fmla="*/ 27 h 123"/>
              <a:gd name="T64" fmla="*/ 111 w 167"/>
              <a:gd name="T65" fmla="*/ 12 h 123"/>
              <a:gd name="T66" fmla="*/ 91 w 167"/>
              <a:gd name="T67" fmla="*/ 5 h 123"/>
              <a:gd name="T68" fmla="*/ 109 w 167"/>
              <a:gd name="T69" fmla="*/ 11 h 123"/>
              <a:gd name="T70" fmla="*/ 109 w 167"/>
              <a:gd name="T71" fmla="*/ 28 h 123"/>
              <a:gd name="T72" fmla="*/ 91 w 167"/>
              <a:gd name="T73" fmla="*/ 34 h 123"/>
              <a:gd name="T74" fmla="*/ 91 w 167"/>
              <a:gd name="T75" fmla="*/ 5 h 123"/>
              <a:gd name="T76" fmla="*/ 136 w 167"/>
              <a:gd name="T77" fmla="*/ 45 h 123"/>
              <a:gd name="T78" fmla="*/ 131 w 167"/>
              <a:gd name="T79" fmla="*/ 53 h 123"/>
              <a:gd name="T80" fmla="*/ 122 w 167"/>
              <a:gd name="T81" fmla="*/ 33 h 123"/>
              <a:gd name="T82" fmla="*/ 113 w 167"/>
              <a:gd name="T83" fmla="*/ 53 h 123"/>
              <a:gd name="T84" fmla="*/ 108 w 167"/>
              <a:gd name="T85" fmla="*/ 45 h 123"/>
              <a:gd name="T86" fmla="*/ 93 w 167"/>
              <a:gd name="T87" fmla="*/ 46 h 123"/>
              <a:gd name="T88" fmla="*/ 109 w 167"/>
              <a:gd name="T89" fmla="*/ 30 h 123"/>
              <a:gd name="T90" fmla="*/ 111 w 167"/>
              <a:gd name="T91" fmla="*/ 31 h 123"/>
              <a:gd name="T92" fmla="*/ 133 w 167"/>
              <a:gd name="T93" fmla="*/ 31 h 123"/>
              <a:gd name="T94" fmla="*/ 135 w 167"/>
              <a:gd name="T95" fmla="*/ 30 h 123"/>
              <a:gd name="T96" fmla="*/ 150 w 167"/>
              <a:gd name="T97" fmla="*/ 46 h 123"/>
              <a:gd name="T98" fmla="*/ 136 w 167"/>
              <a:gd name="T99" fmla="*/ 45 h 123"/>
              <a:gd name="T100" fmla="*/ 154 w 167"/>
              <a:gd name="T101" fmla="*/ 34 h 123"/>
              <a:gd name="T102" fmla="*/ 135 w 167"/>
              <a:gd name="T103" fmla="*/ 29 h 123"/>
              <a:gd name="T104" fmla="*/ 135 w 167"/>
              <a:gd name="T105" fmla="*/ 29 h 123"/>
              <a:gd name="T106" fmla="*/ 135 w 167"/>
              <a:gd name="T107" fmla="*/ 11 h 123"/>
              <a:gd name="T108" fmla="*/ 135 w 167"/>
              <a:gd name="T109" fmla="*/ 11 h 123"/>
              <a:gd name="T110" fmla="*/ 154 w 167"/>
              <a:gd name="T111" fmla="*/ 5 h 123"/>
              <a:gd name="T112" fmla="*/ 154 w 167"/>
              <a:gd name="T113" fmla="*/ 3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7" h="123">
                <a:moveTo>
                  <a:pt x="166" y="0"/>
                </a:moveTo>
                <a:cubicBezTo>
                  <a:pt x="83" y="0"/>
                  <a:pt x="83" y="0"/>
                  <a:pt x="83" y="0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39"/>
                  <a:pt x="87" y="65"/>
                  <a:pt x="64" y="63"/>
                </a:cubicBezTo>
                <a:cubicBezTo>
                  <a:pt x="46" y="59"/>
                  <a:pt x="32" y="64"/>
                  <a:pt x="32" y="64"/>
                </a:cubicBezTo>
                <a:cubicBezTo>
                  <a:pt x="0" y="75"/>
                  <a:pt x="1" y="100"/>
                  <a:pt x="4" y="113"/>
                </a:cubicBezTo>
                <a:cubicBezTo>
                  <a:pt x="2" y="113"/>
                  <a:pt x="2" y="113"/>
                  <a:pt x="2" y="113"/>
                </a:cubicBezTo>
                <a:cubicBezTo>
                  <a:pt x="2" y="123"/>
                  <a:pt x="2" y="123"/>
                  <a:pt x="2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112" y="100"/>
                  <a:pt x="110" y="123"/>
                  <a:pt x="110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6" y="113"/>
                  <a:pt x="166" y="113"/>
                  <a:pt x="166" y="113"/>
                </a:cubicBezTo>
                <a:cubicBezTo>
                  <a:pt x="167" y="92"/>
                  <a:pt x="161" y="71"/>
                  <a:pt x="157" y="61"/>
                </a:cubicBezTo>
                <a:lnTo>
                  <a:pt x="166" y="0"/>
                </a:lnTo>
                <a:close/>
                <a:moveTo>
                  <a:pt x="111" y="12"/>
                </a:moveTo>
                <a:cubicBezTo>
                  <a:pt x="111" y="12"/>
                  <a:pt x="111" y="12"/>
                  <a:pt x="111" y="11"/>
                </a:cubicBezTo>
                <a:cubicBezTo>
                  <a:pt x="112" y="11"/>
                  <a:pt x="112" y="10"/>
                  <a:pt x="113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2" y="10"/>
                  <a:pt x="133" y="11"/>
                  <a:pt x="133" y="11"/>
                </a:cubicBezTo>
                <a:cubicBezTo>
                  <a:pt x="133" y="12"/>
                  <a:pt x="133" y="12"/>
                  <a:pt x="133" y="12"/>
                </a:cubicBezTo>
                <a:cubicBezTo>
                  <a:pt x="133" y="27"/>
                  <a:pt x="133" y="27"/>
                  <a:pt x="133" y="27"/>
                </a:cubicBezTo>
                <a:cubicBezTo>
                  <a:pt x="133" y="27"/>
                  <a:pt x="133" y="28"/>
                  <a:pt x="133" y="28"/>
                </a:cubicBezTo>
                <a:cubicBezTo>
                  <a:pt x="133" y="29"/>
                  <a:pt x="132" y="29"/>
                  <a:pt x="131" y="29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2" y="29"/>
                  <a:pt x="112" y="29"/>
                  <a:pt x="111" y="28"/>
                </a:cubicBezTo>
                <a:cubicBezTo>
                  <a:pt x="111" y="28"/>
                  <a:pt x="111" y="27"/>
                  <a:pt x="111" y="27"/>
                </a:cubicBezTo>
                <a:lnTo>
                  <a:pt x="111" y="12"/>
                </a:lnTo>
                <a:close/>
                <a:moveTo>
                  <a:pt x="91" y="5"/>
                </a:moveTo>
                <a:cubicBezTo>
                  <a:pt x="98" y="5"/>
                  <a:pt x="105" y="8"/>
                  <a:pt x="109" y="11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98" y="34"/>
                  <a:pt x="91" y="34"/>
                  <a:pt x="91" y="34"/>
                </a:cubicBezTo>
                <a:lnTo>
                  <a:pt x="91" y="5"/>
                </a:lnTo>
                <a:close/>
                <a:moveTo>
                  <a:pt x="136" y="45"/>
                </a:moveTo>
                <a:cubicBezTo>
                  <a:pt x="131" y="53"/>
                  <a:pt x="131" y="53"/>
                  <a:pt x="131" y="53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13" y="53"/>
                  <a:pt x="113" y="53"/>
                  <a:pt x="113" y="53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93" y="46"/>
                  <a:pt x="93" y="46"/>
                  <a:pt x="93" y="46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10" y="30"/>
                  <a:pt x="111" y="31"/>
                  <a:pt x="111" y="31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34" y="31"/>
                  <a:pt x="134" y="31"/>
                  <a:pt x="135" y="30"/>
                </a:cubicBezTo>
                <a:cubicBezTo>
                  <a:pt x="150" y="46"/>
                  <a:pt x="150" y="46"/>
                  <a:pt x="150" y="46"/>
                </a:cubicBezTo>
                <a:lnTo>
                  <a:pt x="136" y="45"/>
                </a:lnTo>
                <a:close/>
                <a:moveTo>
                  <a:pt x="154" y="34"/>
                </a:moveTo>
                <a:cubicBezTo>
                  <a:pt x="154" y="34"/>
                  <a:pt x="146" y="34"/>
                  <a:pt x="135" y="29"/>
                </a:cubicBezTo>
                <a:cubicBezTo>
                  <a:pt x="135" y="29"/>
                  <a:pt x="135" y="29"/>
                  <a:pt x="135" y="29"/>
                </a:cubicBezTo>
                <a:cubicBezTo>
                  <a:pt x="135" y="11"/>
                  <a:pt x="135" y="11"/>
                  <a:pt x="135" y="11"/>
                </a:cubicBezTo>
                <a:cubicBezTo>
                  <a:pt x="135" y="11"/>
                  <a:pt x="135" y="11"/>
                  <a:pt x="135" y="11"/>
                </a:cubicBezTo>
                <a:cubicBezTo>
                  <a:pt x="140" y="8"/>
                  <a:pt x="147" y="5"/>
                  <a:pt x="154" y="5"/>
                </a:cubicBezTo>
                <a:lnTo>
                  <a:pt x="154" y="3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59" name="Freeform 270"/>
          <p:cNvSpPr/>
          <p:nvPr/>
        </p:nvSpPr>
        <p:spPr bwMode="auto">
          <a:xfrm>
            <a:off x="4188754" y="4574123"/>
            <a:ext cx="25400" cy="36513"/>
          </a:xfrm>
          <a:custGeom>
            <a:avLst/>
            <a:gdLst>
              <a:gd name="T0" fmla="*/ 6 w 11"/>
              <a:gd name="T1" fmla="*/ 0 h 16"/>
              <a:gd name="T2" fmla="*/ 2 w 11"/>
              <a:gd name="T3" fmla="*/ 2 h 16"/>
              <a:gd name="T4" fmla="*/ 0 w 11"/>
              <a:gd name="T5" fmla="*/ 8 h 16"/>
              <a:gd name="T6" fmla="*/ 2 w 11"/>
              <a:gd name="T7" fmla="*/ 14 h 16"/>
              <a:gd name="T8" fmla="*/ 6 w 11"/>
              <a:gd name="T9" fmla="*/ 16 h 16"/>
              <a:gd name="T10" fmla="*/ 10 w 11"/>
              <a:gd name="T11" fmla="*/ 14 h 16"/>
              <a:gd name="T12" fmla="*/ 11 w 11"/>
              <a:gd name="T13" fmla="*/ 8 h 16"/>
              <a:gd name="T14" fmla="*/ 10 w 11"/>
              <a:gd name="T15" fmla="*/ 2 h 16"/>
              <a:gd name="T16" fmla="*/ 6 w 11"/>
              <a:gd name="T1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16">
                <a:moveTo>
                  <a:pt x="6" y="0"/>
                </a:moveTo>
                <a:cubicBezTo>
                  <a:pt x="4" y="0"/>
                  <a:pt x="3" y="0"/>
                  <a:pt x="2" y="2"/>
                </a:cubicBezTo>
                <a:cubicBezTo>
                  <a:pt x="1" y="3"/>
                  <a:pt x="0" y="5"/>
                  <a:pt x="0" y="8"/>
                </a:cubicBezTo>
                <a:cubicBezTo>
                  <a:pt x="0" y="10"/>
                  <a:pt x="1" y="12"/>
                  <a:pt x="2" y="14"/>
                </a:cubicBezTo>
                <a:cubicBezTo>
                  <a:pt x="3" y="15"/>
                  <a:pt x="4" y="16"/>
                  <a:pt x="6" y="16"/>
                </a:cubicBezTo>
                <a:cubicBezTo>
                  <a:pt x="8" y="16"/>
                  <a:pt x="9" y="15"/>
                  <a:pt x="10" y="14"/>
                </a:cubicBezTo>
                <a:cubicBezTo>
                  <a:pt x="11" y="12"/>
                  <a:pt x="11" y="10"/>
                  <a:pt x="11" y="8"/>
                </a:cubicBezTo>
                <a:cubicBezTo>
                  <a:pt x="11" y="5"/>
                  <a:pt x="11" y="3"/>
                  <a:pt x="10" y="2"/>
                </a:cubicBezTo>
                <a:cubicBezTo>
                  <a:pt x="9" y="0"/>
                  <a:pt x="8" y="0"/>
                  <a:pt x="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60" name="Freeform 271"/>
          <p:cNvSpPr/>
          <p:nvPr/>
        </p:nvSpPr>
        <p:spPr bwMode="auto">
          <a:xfrm>
            <a:off x="4353855" y="4570950"/>
            <a:ext cx="22225" cy="12700"/>
          </a:xfrm>
          <a:custGeom>
            <a:avLst/>
            <a:gdLst>
              <a:gd name="T0" fmla="*/ 5 w 10"/>
              <a:gd name="T1" fmla="*/ 0 h 5"/>
              <a:gd name="T2" fmla="*/ 1 w 10"/>
              <a:gd name="T3" fmla="*/ 2 h 5"/>
              <a:gd name="T4" fmla="*/ 0 w 10"/>
              <a:gd name="T5" fmla="*/ 5 h 5"/>
              <a:gd name="T6" fmla="*/ 10 w 10"/>
              <a:gd name="T7" fmla="*/ 5 h 5"/>
              <a:gd name="T8" fmla="*/ 8 w 10"/>
              <a:gd name="T9" fmla="*/ 2 h 5"/>
              <a:gd name="T10" fmla="*/ 5 w 10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5">
                <a:moveTo>
                  <a:pt x="5" y="0"/>
                </a:moveTo>
                <a:cubicBezTo>
                  <a:pt x="3" y="0"/>
                  <a:pt x="2" y="1"/>
                  <a:pt x="1" y="2"/>
                </a:cubicBezTo>
                <a:cubicBezTo>
                  <a:pt x="0" y="2"/>
                  <a:pt x="0" y="4"/>
                  <a:pt x="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9" y="2"/>
                  <a:pt x="8" y="2"/>
                </a:cubicBezTo>
                <a:cubicBezTo>
                  <a:pt x="8" y="1"/>
                  <a:pt x="6" y="0"/>
                  <a:pt x="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61" name="Freeform 272"/>
          <p:cNvSpPr>
            <a:spLocks noEditPoints="1"/>
          </p:cNvSpPr>
          <p:nvPr/>
        </p:nvSpPr>
        <p:spPr bwMode="auto">
          <a:xfrm>
            <a:off x="4028418" y="4407437"/>
            <a:ext cx="423862" cy="371475"/>
          </a:xfrm>
          <a:custGeom>
            <a:avLst/>
            <a:gdLst>
              <a:gd name="T0" fmla="*/ 188 w 188"/>
              <a:gd name="T1" fmla="*/ 49 h 165"/>
              <a:gd name="T2" fmla="*/ 136 w 188"/>
              <a:gd name="T3" fmla="*/ 1 h 165"/>
              <a:gd name="T4" fmla="*/ 101 w 188"/>
              <a:gd name="T5" fmla="*/ 19 h 165"/>
              <a:gd name="T6" fmla="*/ 94 w 188"/>
              <a:gd name="T7" fmla="*/ 28 h 165"/>
              <a:gd name="T8" fmla="*/ 87 w 188"/>
              <a:gd name="T9" fmla="*/ 19 h 165"/>
              <a:gd name="T10" fmla="*/ 52 w 188"/>
              <a:gd name="T11" fmla="*/ 1 h 165"/>
              <a:gd name="T12" fmla="*/ 0 w 188"/>
              <a:gd name="T13" fmla="*/ 49 h 165"/>
              <a:gd name="T14" fmla="*/ 0 w 188"/>
              <a:gd name="T15" fmla="*/ 54 h 165"/>
              <a:gd name="T16" fmla="*/ 89 w 188"/>
              <a:gd name="T17" fmla="*/ 162 h 165"/>
              <a:gd name="T18" fmla="*/ 94 w 188"/>
              <a:gd name="T19" fmla="*/ 165 h 165"/>
              <a:gd name="T20" fmla="*/ 99 w 188"/>
              <a:gd name="T21" fmla="*/ 162 h 165"/>
              <a:gd name="T22" fmla="*/ 188 w 188"/>
              <a:gd name="T23" fmla="*/ 54 h 165"/>
              <a:gd name="T24" fmla="*/ 188 w 188"/>
              <a:gd name="T25" fmla="*/ 49 h 165"/>
              <a:gd name="T26" fmla="*/ 57 w 188"/>
              <a:gd name="T27" fmla="*/ 97 h 165"/>
              <a:gd name="T28" fmla="*/ 25 w 188"/>
              <a:gd name="T29" fmla="*/ 97 h 165"/>
              <a:gd name="T30" fmla="*/ 25 w 188"/>
              <a:gd name="T31" fmla="*/ 54 h 165"/>
              <a:gd name="T32" fmla="*/ 38 w 188"/>
              <a:gd name="T33" fmla="*/ 54 h 165"/>
              <a:gd name="T34" fmla="*/ 38 w 188"/>
              <a:gd name="T35" fmla="*/ 86 h 165"/>
              <a:gd name="T36" fmla="*/ 57 w 188"/>
              <a:gd name="T37" fmla="*/ 86 h 165"/>
              <a:gd name="T38" fmla="*/ 57 w 188"/>
              <a:gd name="T39" fmla="*/ 97 h 165"/>
              <a:gd name="T40" fmla="*/ 89 w 188"/>
              <a:gd name="T41" fmla="*/ 93 h 165"/>
              <a:gd name="T42" fmla="*/ 77 w 188"/>
              <a:gd name="T43" fmla="*/ 98 h 165"/>
              <a:gd name="T44" fmla="*/ 65 w 188"/>
              <a:gd name="T45" fmla="*/ 93 h 165"/>
              <a:gd name="T46" fmla="*/ 60 w 188"/>
              <a:gd name="T47" fmla="*/ 82 h 165"/>
              <a:gd name="T48" fmla="*/ 65 w 188"/>
              <a:gd name="T49" fmla="*/ 70 h 165"/>
              <a:gd name="T50" fmla="*/ 77 w 188"/>
              <a:gd name="T51" fmla="*/ 65 h 165"/>
              <a:gd name="T52" fmla="*/ 89 w 188"/>
              <a:gd name="T53" fmla="*/ 70 h 165"/>
              <a:gd name="T54" fmla="*/ 94 w 188"/>
              <a:gd name="T55" fmla="*/ 82 h 165"/>
              <a:gd name="T56" fmla="*/ 89 w 188"/>
              <a:gd name="T57" fmla="*/ 93 h 165"/>
              <a:gd name="T58" fmla="*/ 120 w 188"/>
              <a:gd name="T59" fmla="*/ 97 h 165"/>
              <a:gd name="T60" fmla="*/ 106 w 188"/>
              <a:gd name="T61" fmla="*/ 97 h 165"/>
              <a:gd name="T62" fmla="*/ 96 w 188"/>
              <a:gd name="T63" fmla="*/ 66 h 165"/>
              <a:gd name="T64" fmla="*/ 107 w 188"/>
              <a:gd name="T65" fmla="*/ 66 h 165"/>
              <a:gd name="T66" fmla="*/ 113 w 188"/>
              <a:gd name="T67" fmla="*/ 84 h 165"/>
              <a:gd name="T68" fmla="*/ 118 w 188"/>
              <a:gd name="T69" fmla="*/ 66 h 165"/>
              <a:gd name="T70" fmla="*/ 130 w 188"/>
              <a:gd name="T71" fmla="*/ 66 h 165"/>
              <a:gd name="T72" fmla="*/ 120 w 188"/>
              <a:gd name="T73" fmla="*/ 97 h 165"/>
              <a:gd name="T74" fmla="*/ 145 w 188"/>
              <a:gd name="T75" fmla="*/ 88 h 165"/>
              <a:gd name="T76" fmla="*/ 150 w 188"/>
              <a:gd name="T77" fmla="*/ 90 h 165"/>
              <a:gd name="T78" fmla="*/ 152 w 188"/>
              <a:gd name="T79" fmla="*/ 89 h 165"/>
              <a:gd name="T80" fmla="*/ 154 w 188"/>
              <a:gd name="T81" fmla="*/ 88 h 165"/>
              <a:gd name="T82" fmla="*/ 165 w 188"/>
              <a:gd name="T83" fmla="*/ 88 h 165"/>
              <a:gd name="T84" fmla="*/ 159 w 188"/>
              <a:gd name="T85" fmla="*/ 95 h 165"/>
              <a:gd name="T86" fmla="*/ 149 w 188"/>
              <a:gd name="T87" fmla="*/ 98 h 165"/>
              <a:gd name="T88" fmla="*/ 136 w 188"/>
              <a:gd name="T89" fmla="*/ 93 h 165"/>
              <a:gd name="T90" fmla="*/ 132 w 188"/>
              <a:gd name="T91" fmla="*/ 81 h 165"/>
              <a:gd name="T92" fmla="*/ 137 w 188"/>
              <a:gd name="T93" fmla="*/ 70 h 165"/>
              <a:gd name="T94" fmla="*/ 149 w 188"/>
              <a:gd name="T95" fmla="*/ 65 h 165"/>
              <a:gd name="T96" fmla="*/ 161 w 188"/>
              <a:gd name="T97" fmla="*/ 71 h 165"/>
              <a:gd name="T98" fmla="*/ 166 w 188"/>
              <a:gd name="T99" fmla="*/ 85 h 165"/>
              <a:gd name="T100" fmla="*/ 143 w 188"/>
              <a:gd name="T101" fmla="*/ 85 h 165"/>
              <a:gd name="T102" fmla="*/ 145 w 188"/>
              <a:gd name="T103" fmla="*/ 88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88" h="165">
                <a:moveTo>
                  <a:pt x="188" y="49"/>
                </a:moveTo>
                <a:cubicBezTo>
                  <a:pt x="186" y="21"/>
                  <a:pt x="163" y="0"/>
                  <a:pt x="136" y="1"/>
                </a:cubicBezTo>
                <a:cubicBezTo>
                  <a:pt x="122" y="2"/>
                  <a:pt x="110" y="9"/>
                  <a:pt x="101" y="19"/>
                </a:cubicBezTo>
                <a:cubicBezTo>
                  <a:pt x="99" y="22"/>
                  <a:pt x="96" y="25"/>
                  <a:pt x="94" y="28"/>
                </a:cubicBezTo>
                <a:cubicBezTo>
                  <a:pt x="92" y="25"/>
                  <a:pt x="89" y="22"/>
                  <a:pt x="87" y="19"/>
                </a:cubicBezTo>
                <a:cubicBezTo>
                  <a:pt x="78" y="9"/>
                  <a:pt x="66" y="2"/>
                  <a:pt x="52" y="1"/>
                </a:cubicBezTo>
                <a:cubicBezTo>
                  <a:pt x="25" y="0"/>
                  <a:pt x="1" y="21"/>
                  <a:pt x="0" y="49"/>
                </a:cubicBezTo>
                <a:cubicBezTo>
                  <a:pt x="0" y="50"/>
                  <a:pt x="0" y="52"/>
                  <a:pt x="0" y="54"/>
                </a:cubicBezTo>
                <a:cubicBezTo>
                  <a:pt x="0" y="72"/>
                  <a:pt x="11" y="119"/>
                  <a:pt x="89" y="162"/>
                </a:cubicBezTo>
                <a:cubicBezTo>
                  <a:pt x="91" y="163"/>
                  <a:pt x="92" y="164"/>
                  <a:pt x="94" y="165"/>
                </a:cubicBezTo>
                <a:cubicBezTo>
                  <a:pt x="96" y="164"/>
                  <a:pt x="97" y="163"/>
                  <a:pt x="99" y="162"/>
                </a:cubicBezTo>
                <a:cubicBezTo>
                  <a:pt x="177" y="119"/>
                  <a:pt x="187" y="72"/>
                  <a:pt x="188" y="54"/>
                </a:cubicBezTo>
                <a:cubicBezTo>
                  <a:pt x="188" y="52"/>
                  <a:pt x="188" y="50"/>
                  <a:pt x="188" y="49"/>
                </a:cubicBezTo>
                <a:close/>
                <a:moveTo>
                  <a:pt x="57" y="97"/>
                </a:moveTo>
                <a:cubicBezTo>
                  <a:pt x="25" y="97"/>
                  <a:pt x="25" y="97"/>
                  <a:pt x="25" y="97"/>
                </a:cubicBezTo>
                <a:cubicBezTo>
                  <a:pt x="25" y="54"/>
                  <a:pt x="25" y="54"/>
                  <a:pt x="25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86"/>
                  <a:pt x="38" y="86"/>
                  <a:pt x="38" y="86"/>
                </a:cubicBezTo>
                <a:cubicBezTo>
                  <a:pt x="57" y="86"/>
                  <a:pt x="57" y="86"/>
                  <a:pt x="57" y="86"/>
                </a:cubicBezTo>
                <a:lnTo>
                  <a:pt x="57" y="97"/>
                </a:lnTo>
                <a:close/>
                <a:moveTo>
                  <a:pt x="89" y="93"/>
                </a:moveTo>
                <a:cubicBezTo>
                  <a:pt x="86" y="96"/>
                  <a:pt x="82" y="98"/>
                  <a:pt x="77" y="98"/>
                </a:cubicBezTo>
                <a:cubicBezTo>
                  <a:pt x="72" y="98"/>
                  <a:pt x="68" y="96"/>
                  <a:pt x="65" y="93"/>
                </a:cubicBezTo>
                <a:cubicBezTo>
                  <a:pt x="61" y="90"/>
                  <a:pt x="60" y="86"/>
                  <a:pt x="60" y="82"/>
                </a:cubicBezTo>
                <a:cubicBezTo>
                  <a:pt x="60" y="77"/>
                  <a:pt x="61" y="73"/>
                  <a:pt x="65" y="70"/>
                </a:cubicBezTo>
                <a:cubicBezTo>
                  <a:pt x="68" y="67"/>
                  <a:pt x="72" y="65"/>
                  <a:pt x="77" y="65"/>
                </a:cubicBezTo>
                <a:cubicBezTo>
                  <a:pt x="82" y="65"/>
                  <a:pt x="86" y="67"/>
                  <a:pt x="89" y="70"/>
                </a:cubicBezTo>
                <a:cubicBezTo>
                  <a:pt x="92" y="73"/>
                  <a:pt x="94" y="77"/>
                  <a:pt x="94" y="82"/>
                </a:cubicBezTo>
                <a:cubicBezTo>
                  <a:pt x="94" y="86"/>
                  <a:pt x="92" y="90"/>
                  <a:pt x="89" y="93"/>
                </a:cubicBezTo>
                <a:close/>
                <a:moveTo>
                  <a:pt x="120" y="97"/>
                </a:moveTo>
                <a:cubicBezTo>
                  <a:pt x="106" y="97"/>
                  <a:pt x="106" y="97"/>
                  <a:pt x="106" y="97"/>
                </a:cubicBezTo>
                <a:cubicBezTo>
                  <a:pt x="96" y="66"/>
                  <a:pt x="96" y="66"/>
                  <a:pt x="96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13" y="84"/>
                  <a:pt x="113" y="84"/>
                  <a:pt x="113" y="84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0" y="66"/>
                  <a:pt x="130" y="66"/>
                  <a:pt x="130" y="66"/>
                </a:cubicBezTo>
                <a:lnTo>
                  <a:pt x="120" y="97"/>
                </a:lnTo>
                <a:close/>
                <a:moveTo>
                  <a:pt x="145" y="88"/>
                </a:moveTo>
                <a:cubicBezTo>
                  <a:pt x="146" y="89"/>
                  <a:pt x="148" y="90"/>
                  <a:pt x="150" y="90"/>
                </a:cubicBezTo>
                <a:cubicBezTo>
                  <a:pt x="151" y="90"/>
                  <a:pt x="151" y="90"/>
                  <a:pt x="152" y="89"/>
                </a:cubicBezTo>
                <a:cubicBezTo>
                  <a:pt x="153" y="89"/>
                  <a:pt x="153" y="88"/>
                  <a:pt x="154" y="88"/>
                </a:cubicBezTo>
                <a:cubicBezTo>
                  <a:pt x="165" y="88"/>
                  <a:pt x="165" y="88"/>
                  <a:pt x="165" y="88"/>
                </a:cubicBezTo>
                <a:cubicBezTo>
                  <a:pt x="164" y="91"/>
                  <a:pt x="162" y="94"/>
                  <a:pt x="159" y="95"/>
                </a:cubicBezTo>
                <a:cubicBezTo>
                  <a:pt x="156" y="97"/>
                  <a:pt x="152" y="98"/>
                  <a:pt x="149" y="98"/>
                </a:cubicBezTo>
                <a:cubicBezTo>
                  <a:pt x="144" y="98"/>
                  <a:pt x="140" y="96"/>
                  <a:pt x="136" y="93"/>
                </a:cubicBezTo>
                <a:cubicBezTo>
                  <a:pt x="133" y="90"/>
                  <a:pt x="132" y="86"/>
                  <a:pt x="132" y="81"/>
                </a:cubicBezTo>
                <a:cubicBezTo>
                  <a:pt x="132" y="77"/>
                  <a:pt x="133" y="73"/>
                  <a:pt x="137" y="70"/>
                </a:cubicBezTo>
                <a:cubicBezTo>
                  <a:pt x="140" y="67"/>
                  <a:pt x="144" y="65"/>
                  <a:pt x="149" y="65"/>
                </a:cubicBezTo>
                <a:cubicBezTo>
                  <a:pt x="154" y="65"/>
                  <a:pt x="158" y="67"/>
                  <a:pt x="161" y="71"/>
                </a:cubicBezTo>
                <a:cubicBezTo>
                  <a:pt x="164" y="74"/>
                  <a:pt x="166" y="79"/>
                  <a:pt x="166" y="85"/>
                </a:cubicBezTo>
                <a:cubicBezTo>
                  <a:pt x="143" y="85"/>
                  <a:pt x="143" y="85"/>
                  <a:pt x="143" y="85"/>
                </a:cubicBezTo>
                <a:cubicBezTo>
                  <a:pt x="144" y="86"/>
                  <a:pt x="144" y="88"/>
                  <a:pt x="145" y="8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62" name="Freeform 273"/>
          <p:cNvSpPr>
            <a:spLocks noEditPoints="1"/>
          </p:cNvSpPr>
          <p:nvPr/>
        </p:nvSpPr>
        <p:spPr bwMode="auto">
          <a:xfrm>
            <a:off x="4671353" y="4324888"/>
            <a:ext cx="382587" cy="430213"/>
          </a:xfrm>
          <a:custGeom>
            <a:avLst/>
            <a:gdLst>
              <a:gd name="T0" fmla="*/ 62 w 170"/>
              <a:gd name="T1" fmla="*/ 90 h 190"/>
              <a:gd name="T2" fmla="*/ 42 w 170"/>
              <a:gd name="T3" fmla="*/ 23 h 190"/>
              <a:gd name="T4" fmla="*/ 59 w 170"/>
              <a:gd name="T5" fmla="*/ 17 h 190"/>
              <a:gd name="T6" fmla="*/ 42 w 170"/>
              <a:gd name="T7" fmla="*/ 0 h 190"/>
              <a:gd name="T8" fmla="*/ 36 w 170"/>
              <a:gd name="T9" fmla="*/ 17 h 190"/>
              <a:gd name="T10" fmla="*/ 20 w 170"/>
              <a:gd name="T11" fmla="*/ 23 h 190"/>
              <a:gd name="T12" fmla="*/ 36 w 170"/>
              <a:gd name="T13" fmla="*/ 50 h 190"/>
              <a:gd name="T14" fmla="*/ 8 w 170"/>
              <a:gd name="T15" fmla="*/ 117 h 190"/>
              <a:gd name="T16" fmla="*/ 158 w 170"/>
              <a:gd name="T17" fmla="*/ 190 h 190"/>
              <a:gd name="T18" fmla="*/ 170 w 170"/>
              <a:gd name="T19" fmla="*/ 128 h 190"/>
              <a:gd name="T20" fmla="*/ 39 w 170"/>
              <a:gd name="T21" fmla="*/ 111 h 190"/>
              <a:gd name="T22" fmla="*/ 39 w 170"/>
              <a:gd name="T23" fmla="*/ 93 h 190"/>
              <a:gd name="T24" fmla="*/ 39 w 170"/>
              <a:gd name="T25" fmla="*/ 111 h 190"/>
              <a:gd name="T26" fmla="*/ 146 w 170"/>
              <a:gd name="T27" fmla="*/ 142 h 190"/>
              <a:gd name="T28" fmla="*/ 134 w 170"/>
              <a:gd name="T29" fmla="*/ 130 h 190"/>
              <a:gd name="T30" fmla="*/ 106 w 170"/>
              <a:gd name="T31" fmla="*/ 142 h 190"/>
              <a:gd name="T32" fmla="*/ 94 w 170"/>
              <a:gd name="T33" fmla="*/ 130 h 190"/>
              <a:gd name="T34" fmla="*/ 81 w 170"/>
              <a:gd name="T35" fmla="*/ 183 h 190"/>
              <a:gd name="T36" fmla="*/ 92 w 170"/>
              <a:gd name="T37" fmla="*/ 170 h 190"/>
              <a:gd name="T38" fmla="*/ 92 w 170"/>
              <a:gd name="T39" fmla="*/ 168 h 190"/>
              <a:gd name="T40" fmla="*/ 81 w 170"/>
              <a:gd name="T41" fmla="*/ 157 h 190"/>
              <a:gd name="T42" fmla="*/ 92 w 170"/>
              <a:gd name="T43" fmla="*/ 168 h 190"/>
              <a:gd name="T44" fmla="*/ 81 w 170"/>
              <a:gd name="T45" fmla="*/ 155 h 190"/>
              <a:gd name="T46" fmla="*/ 92 w 170"/>
              <a:gd name="T47" fmla="*/ 144 h 190"/>
              <a:gd name="T48" fmla="*/ 92 w 170"/>
              <a:gd name="T49" fmla="*/ 142 h 190"/>
              <a:gd name="T50" fmla="*/ 92 w 170"/>
              <a:gd name="T51" fmla="*/ 130 h 190"/>
              <a:gd name="T52" fmla="*/ 106 w 170"/>
              <a:gd name="T53" fmla="*/ 183 h 190"/>
              <a:gd name="T54" fmla="*/ 94 w 170"/>
              <a:gd name="T55" fmla="*/ 170 h 190"/>
              <a:gd name="T56" fmla="*/ 106 w 170"/>
              <a:gd name="T57" fmla="*/ 183 h 190"/>
              <a:gd name="T58" fmla="*/ 94 w 170"/>
              <a:gd name="T59" fmla="*/ 168 h 190"/>
              <a:gd name="T60" fmla="*/ 106 w 170"/>
              <a:gd name="T61" fmla="*/ 157 h 190"/>
              <a:gd name="T62" fmla="*/ 106 w 170"/>
              <a:gd name="T63" fmla="*/ 155 h 190"/>
              <a:gd name="T64" fmla="*/ 94 w 170"/>
              <a:gd name="T65" fmla="*/ 144 h 190"/>
              <a:gd name="T66" fmla="*/ 106 w 170"/>
              <a:gd name="T67" fmla="*/ 155 h 190"/>
              <a:gd name="T68" fmla="*/ 121 w 170"/>
              <a:gd name="T69" fmla="*/ 183 h 190"/>
              <a:gd name="T70" fmla="*/ 132 w 170"/>
              <a:gd name="T71" fmla="*/ 170 h 190"/>
              <a:gd name="T72" fmla="*/ 132 w 170"/>
              <a:gd name="T73" fmla="*/ 168 h 190"/>
              <a:gd name="T74" fmla="*/ 121 w 170"/>
              <a:gd name="T75" fmla="*/ 157 h 190"/>
              <a:gd name="T76" fmla="*/ 132 w 170"/>
              <a:gd name="T77" fmla="*/ 168 h 190"/>
              <a:gd name="T78" fmla="*/ 121 w 170"/>
              <a:gd name="T79" fmla="*/ 155 h 190"/>
              <a:gd name="T80" fmla="*/ 132 w 170"/>
              <a:gd name="T81" fmla="*/ 144 h 190"/>
              <a:gd name="T82" fmla="*/ 132 w 170"/>
              <a:gd name="T83" fmla="*/ 142 h 190"/>
              <a:gd name="T84" fmla="*/ 132 w 170"/>
              <a:gd name="T85" fmla="*/ 130 h 190"/>
              <a:gd name="T86" fmla="*/ 146 w 170"/>
              <a:gd name="T87" fmla="*/ 183 h 190"/>
              <a:gd name="T88" fmla="*/ 134 w 170"/>
              <a:gd name="T89" fmla="*/ 170 h 190"/>
              <a:gd name="T90" fmla="*/ 146 w 170"/>
              <a:gd name="T91" fmla="*/ 183 h 190"/>
              <a:gd name="T92" fmla="*/ 134 w 170"/>
              <a:gd name="T93" fmla="*/ 168 h 190"/>
              <a:gd name="T94" fmla="*/ 146 w 170"/>
              <a:gd name="T95" fmla="*/ 157 h 190"/>
              <a:gd name="T96" fmla="*/ 146 w 170"/>
              <a:gd name="T97" fmla="*/ 155 h 190"/>
              <a:gd name="T98" fmla="*/ 134 w 170"/>
              <a:gd name="T99" fmla="*/ 144 h 190"/>
              <a:gd name="T100" fmla="*/ 146 w 170"/>
              <a:gd name="T101" fmla="*/ 15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0" h="190">
                <a:moveTo>
                  <a:pt x="149" y="90"/>
                </a:moveTo>
                <a:cubicBezTo>
                  <a:pt x="62" y="90"/>
                  <a:pt x="62" y="90"/>
                  <a:pt x="62" y="90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23"/>
                  <a:pt x="42" y="23"/>
                  <a:pt x="42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17"/>
                  <a:pt x="59" y="17"/>
                  <a:pt x="59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7"/>
                  <a:pt x="36" y="17"/>
                  <a:pt x="36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23"/>
                  <a:pt x="20" y="23"/>
                  <a:pt x="20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50"/>
                  <a:pt x="36" y="50"/>
                  <a:pt x="36" y="50"/>
                </a:cubicBezTo>
                <a:cubicBezTo>
                  <a:pt x="0" y="117"/>
                  <a:pt x="0" y="117"/>
                  <a:pt x="0" y="117"/>
                </a:cubicBezTo>
                <a:cubicBezTo>
                  <a:pt x="8" y="117"/>
                  <a:pt x="8" y="117"/>
                  <a:pt x="8" y="117"/>
                </a:cubicBezTo>
                <a:cubicBezTo>
                  <a:pt x="8" y="190"/>
                  <a:pt x="8" y="190"/>
                  <a:pt x="8" y="190"/>
                </a:cubicBezTo>
                <a:cubicBezTo>
                  <a:pt x="158" y="190"/>
                  <a:pt x="158" y="190"/>
                  <a:pt x="158" y="190"/>
                </a:cubicBezTo>
                <a:cubicBezTo>
                  <a:pt x="158" y="128"/>
                  <a:pt x="158" y="128"/>
                  <a:pt x="158" y="128"/>
                </a:cubicBezTo>
                <a:cubicBezTo>
                  <a:pt x="170" y="128"/>
                  <a:pt x="170" y="128"/>
                  <a:pt x="170" y="128"/>
                </a:cubicBezTo>
                <a:lnTo>
                  <a:pt x="149" y="90"/>
                </a:lnTo>
                <a:close/>
                <a:moveTo>
                  <a:pt x="39" y="111"/>
                </a:moveTo>
                <a:cubicBezTo>
                  <a:pt x="34" y="111"/>
                  <a:pt x="30" y="107"/>
                  <a:pt x="30" y="102"/>
                </a:cubicBezTo>
                <a:cubicBezTo>
                  <a:pt x="30" y="97"/>
                  <a:pt x="34" y="93"/>
                  <a:pt x="39" y="93"/>
                </a:cubicBezTo>
                <a:cubicBezTo>
                  <a:pt x="44" y="93"/>
                  <a:pt x="48" y="97"/>
                  <a:pt x="48" y="102"/>
                </a:cubicBezTo>
                <a:cubicBezTo>
                  <a:pt x="48" y="107"/>
                  <a:pt x="44" y="111"/>
                  <a:pt x="39" y="111"/>
                </a:cubicBezTo>
                <a:close/>
                <a:moveTo>
                  <a:pt x="134" y="130"/>
                </a:moveTo>
                <a:cubicBezTo>
                  <a:pt x="140" y="130"/>
                  <a:pt x="145" y="135"/>
                  <a:pt x="146" y="142"/>
                </a:cubicBezTo>
                <a:cubicBezTo>
                  <a:pt x="134" y="142"/>
                  <a:pt x="134" y="142"/>
                  <a:pt x="134" y="142"/>
                </a:cubicBezTo>
                <a:lnTo>
                  <a:pt x="134" y="130"/>
                </a:lnTo>
                <a:close/>
                <a:moveTo>
                  <a:pt x="94" y="130"/>
                </a:moveTo>
                <a:cubicBezTo>
                  <a:pt x="101" y="130"/>
                  <a:pt x="106" y="135"/>
                  <a:pt x="106" y="142"/>
                </a:cubicBezTo>
                <a:cubicBezTo>
                  <a:pt x="94" y="142"/>
                  <a:pt x="94" y="142"/>
                  <a:pt x="94" y="142"/>
                </a:cubicBezTo>
                <a:lnTo>
                  <a:pt x="94" y="130"/>
                </a:lnTo>
                <a:close/>
                <a:moveTo>
                  <a:pt x="92" y="183"/>
                </a:moveTo>
                <a:cubicBezTo>
                  <a:pt x="81" y="183"/>
                  <a:pt x="81" y="183"/>
                  <a:pt x="81" y="183"/>
                </a:cubicBezTo>
                <a:cubicBezTo>
                  <a:pt x="81" y="170"/>
                  <a:pt x="81" y="170"/>
                  <a:pt x="81" y="170"/>
                </a:cubicBezTo>
                <a:cubicBezTo>
                  <a:pt x="92" y="170"/>
                  <a:pt x="92" y="170"/>
                  <a:pt x="92" y="170"/>
                </a:cubicBezTo>
                <a:lnTo>
                  <a:pt x="92" y="183"/>
                </a:lnTo>
                <a:close/>
                <a:moveTo>
                  <a:pt x="92" y="168"/>
                </a:moveTo>
                <a:cubicBezTo>
                  <a:pt x="81" y="168"/>
                  <a:pt x="81" y="168"/>
                  <a:pt x="81" y="168"/>
                </a:cubicBezTo>
                <a:cubicBezTo>
                  <a:pt x="81" y="157"/>
                  <a:pt x="81" y="157"/>
                  <a:pt x="81" y="157"/>
                </a:cubicBezTo>
                <a:cubicBezTo>
                  <a:pt x="92" y="157"/>
                  <a:pt x="92" y="157"/>
                  <a:pt x="92" y="157"/>
                </a:cubicBezTo>
                <a:lnTo>
                  <a:pt x="92" y="168"/>
                </a:lnTo>
                <a:close/>
                <a:moveTo>
                  <a:pt x="92" y="155"/>
                </a:moveTo>
                <a:cubicBezTo>
                  <a:pt x="81" y="155"/>
                  <a:pt x="81" y="155"/>
                  <a:pt x="81" y="155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92" y="144"/>
                  <a:pt x="92" y="144"/>
                  <a:pt x="92" y="144"/>
                </a:cubicBezTo>
                <a:lnTo>
                  <a:pt x="92" y="155"/>
                </a:lnTo>
                <a:close/>
                <a:moveTo>
                  <a:pt x="92" y="142"/>
                </a:moveTo>
                <a:cubicBezTo>
                  <a:pt x="81" y="142"/>
                  <a:pt x="81" y="142"/>
                  <a:pt x="81" y="142"/>
                </a:cubicBezTo>
                <a:cubicBezTo>
                  <a:pt x="82" y="136"/>
                  <a:pt x="86" y="131"/>
                  <a:pt x="92" y="130"/>
                </a:cubicBezTo>
                <a:lnTo>
                  <a:pt x="92" y="142"/>
                </a:lnTo>
                <a:close/>
                <a:moveTo>
                  <a:pt x="106" y="183"/>
                </a:moveTo>
                <a:cubicBezTo>
                  <a:pt x="94" y="183"/>
                  <a:pt x="94" y="183"/>
                  <a:pt x="94" y="18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106" y="170"/>
                  <a:pt x="106" y="170"/>
                  <a:pt x="106" y="170"/>
                </a:cubicBezTo>
                <a:lnTo>
                  <a:pt x="106" y="183"/>
                </a:lnTo>
                <a:close/>
                <a:moveTo>
                  <a:pt x="106" y="168"/>
                </a:moveTo>
                <a:cubicBezTo>
                  <a:pt x="94" y="168"/>
                  <a:pt x="94" y="168"/>
                  <a:pt x="94" y="168"/>
                </a:cubicBezTo>
                <a:cubicBezTo>
                  <a:pt x="94" y="157"/>
                  <a:pt x="94" y="157"/>
                  <a:pt x="94" y="157"/>
                </a:cubicBezTo>
                <a:cubicBezTo>
                  <a:pt x="106" y="157"/>
                  <a:pt x="106" y="157"/>
                  <a:pt x="106" y="157"/>
                </a:cubicBezTo>
                <a:lnTo>
                  <a:pt x="106" y="168"/>
                </a:lnTo>
                <a:close/>
                <a:moveTo>
                  <a:pt x="106" y="155"/>
                </a:moveTo>
                <a:cubicBezTo>
                  <a:pt x="94" y="155"/>
                  <a:pt x="94" y="155"/>
                  <a:pt x="94" y="155"/>
                </a:cubicBezTo>
                <a:cubicBezTo>
                  <a:pt x="94" y="144"/>
                  <a:pt x="94" y="144"/>
                  <a:pt x="94" y="144"/>
                </a:cubicBezTo>
                <a:cubicBezTo>
                  <a:pt x="106" y="144"/>
                  <a:pt x="106" y="144"/>
                  <a:pt x="106" y="144"/>
                </a:cubicBezTo>
                <a:lnTo>
                  <a:pt x="106" y="155"/>
                </a:lnTo>
                <a:close/>
                <a:moveTo>
                  <a:pt x="132" y="183"/>
                </a:moveTo>
                <a:cubicBezTo>
                  <a:pt x="121" y="183"/>
                  <a:pt x="121" y="183"/>
                  <a:pt x="121" y="183"/>
                </a:cubicBezTo>
                <a:cubicBezTo>
                  <a:pt x="121" y="170"/>
                  <a:pt x="121" y="170"/>
                  <a:pt x="121" y="170"/>
                </a:cubicBezTo>
                <a:cubicBezTo>
                  <a:pt x="132" y="170"/>
                  <a:pt x="132" y="170"/>
                  <a:pt x="132" y="170"/>
                </a:cubicBezTo>
                <a:lnTo>
                  <a:pt x="132" y="183"/>
                </a:lnTo>
                <a:close/>
                <a:moveTo>
                  <a:pt x="132" y="168"/>
                </a:moveTo>
                <a:cubicBezTo>
                  <a:pt x="121" y="168"/>
                  <a:pt x="121" y="168"/>
                  <a:pt x="121" y="168"/>
                </a:cubicBezTo>
                <a:cubicBezTo>
                  <a:pt x="121" y="157"/>
                  <a:pt x="121" y="157"/>
                  <a:pt x="121" y="157"/>
                </a:cubicBezTo>
                <a:cubicBezTo>
                  <a:pt x="132" y="157"/>
                  <a:pt x="132" y="157"/>
                  <a:pt x="132" y="157"/>
                </a:cubicBezTo>
                <a:lnTo>
                  <a:pt x="132" y="168"/>
                </a:lnTo>
                <a:close/>
                <a:moveTo>
                  <a:pt x="132" y="155"/>
                </a:moveTo>
                <a:cubicBezTo>
                  <a:pt x="121" y="155"/>
                  <a:pt x="121" y="155"/>
                  <a:pt x="121" y="155"/>
                </a:cubicBezTo>
                <a:cubicBezTo>
                  <a:pt x="121" y="144"/>
                  <a:pt x="121" y="144"/>
                  <a:pt x="121" y="144"/>
                </a:cubicBezTo>
                <a:cubicBezTo>
                  <a:pt x="132" y="144"/>
                  <a:pt x="132" y="144"/>
                  <a:pt x="132" y="144"/>
                </a:cubicBezTo>
                <a:lnTo>
                  <a:pt x="132" y="155"/>
                </a:lnTo>
                <a:close/>
                <a:moveTo>
                  <a:pt x="132" y="142"/>
                </a:moveTo>
                <a:cubicBezTo>
                  <a:pt x="121" y="142"/>
                  <a:pt x="121" y="142"/>
                  <a:pt x="121" y="142"/>
                </a:cubicBezTo>
                <a:cubicBezTo>
                  <a:pt x="121" y="136"/>
                  <a:pt x="126" y="131"/>
                  <a:pt x="132" y="130"/>
                </a:cubicBezTo>
                <a:lnTo>
                  <a:pt x="132" y="142"/>
                </a:lnTo>
                <a:close/>
                <a:moveTo>
                  <a:pt x="146" y="183"/>
                </a:moveTo>
                <a:cubicBezTo>
                  <a:pt x="134" y="183"/>
                  <a:pt x="134" y="183"/>
                  <a:pt x="134" y="183"/>
                </a:cubicBezTo>
                <a:cubicBezTo>
                  <a:pt x="134" y="170"/>
                  <a:pt x="134" y="170"/>
                  <a:pt x="134" y="170"/>
                </a:cubicBezTo>
                <a:cubicBezTo>
                  <a:pt x="146" y="170"/>
                  <a:pt x="146" y="170"/>
                  <a:pt x="146" y="170"/>
                </a:cubicBezTo>
                <a:lnTo>
                  <a:pt x="146" y="183"/>
                </a:lnTo>
                <a:close/>
                <a:moveTo>
                  <a:pt x="146" y="168"/>
                </a:moveTo>
                <a:cubicBezTo>
                  <a:pt x="134" y="168"/>
                  <a:pt x="134" y="168"/>
                  <a:pt x="134" y="168"/>
                </a:cubicBezTo>
                <a:cubicBezTo>
                  <a:pt x="134" y="157"/>
                  <a:pt x="134" y="157"/>
                  <a:pt x="134" y="157"/>
                </a:cubicBezTo>
                <a:cubicBezTo>
                  <a:pt x="146" y="157"/>
                  <a:pt x="146" y="157"/>
                  <a:pt x="146" y="157"/>
                </a:cubicBezTo>
                <a:lnTo>
                  <a:pt x="146" y="168"/>
                </a:lnTo>
                <a:close/>
                <a:moveTo>
                  <a:pt x="146" y="155"/>
                </a:moveTo>
                <a:cubicBezTo>
                  <a:pt x="134" y="155"/>
                  <a:pt x="134" y="155"/>
                  <a:pt x="134" y="155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46" y="144"/>
                  <a:pt x="146" y="144"/>
                  <a:pt x="146" y="144"/>
                </a:cubicBezTo>
                <a:lnTo>
                  <a:pt x="146" y="15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63" name="Freeform 274"/>
          <p:cNvSpPr/>
          <p:nvPr/>
        </p:nvSpPr>
        <p:spPr bwMode="auto">
          <a:xfrm>
            <a:off x="5379380" y="4739225"/>
            <a:ext cx="53975" cy="34925"/>
          </a:xfrm>
          <a:custGeom>
            <a:avLst/>
            <a:gdLst>
              <a:gd name="T0" fmla="*/ 5 w 24"/>
              <a:gd name="T1" fmla="*/ 7 h 16"/>
              <a:gd name="T2" fmla="*/ 24 w 24"/>
              <a:gd name="T3" fmla="*/ 6 h 16"/>
              <a:gd name="T4" fmla="*/ 0 w 24"/>
              <a:gd name="T5" fmla="*/ 0 h 16"/>
              <a:gd name="T6" fmla="*/ 5 w 24"/>
              <a:gd name="T7" fmla="*/ 7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16">
                <a:moveTo>
                  <a:pt x="5" y="7"/>
                </a:moveTo>
                <a:cubicBezTo>
                  <a:pt x="17" y="16"/>
                  <a:pt x="23" y="7"/>
                  <a:pt x="24" y="6"/>
                </a:cubicBezTo>
                <a:cubicBezTo>
                  <a:pt x="14" y="5"/>
                  <a:pt x="6" y="2"/>
                  <a:pt x="0" y="0"/>
                </a:cubicBezTo>
                <a:cubicBezTo>
                  <a:pt x="1" y="2"/>
                  <a:pt x="2" y="4"/>
                  <a:pt x="5" y="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64" name="Freeform 275"/>
          <p:cNvSpPr/>
          <p:nvPr/>
        </p:nvSpPr>
        <p:spPr bwMode="auto">
          <a:xfrm>
            <a:off x="5498443" y="4497923"/>
            <a:ext cx="93662" cy="55563"/>
          </a:xfrm>
          <a:custGeom>
            <a:avLst/>
            <a:gdLst>
              <a:gd name="T0" fmla="*/ 0 w 41"/>
              <a:gd name="T1" fmla="*/ 16 h 25"/>
              <a:gd name="T2" fmla="*/ 30 w 41"/>
              <a:gd name="T3" fmla="*/ 25 h 25"/>
              <a:gd name="T4" fmla="*/ 41 w 41"/>
              <a:gd name="T5" fmla="*/ 8 h 25"/>
              <a:gd name="T6" fmla="*/ 12 w 41"/>
              <a:gd name="T7" fmla="*/ 0 h 25"/>
              <a:gd name="T8" fmla="*/ 0 w 41"/>
              <a:gd name="T9" fmla="*/ 16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25">
                <a:moveTo>
                  <a:pt x="0" y="16"/>
                </a:moveTo>
                <a:cubicBezTo>
                  <a:pt x="5" y="19"/>
                  <a:pt x="16" y="24"/>
                  <a:pt x="30" y="25"/>
                </a:cubicBezTo>
                <a:cubicBezTo>
                  <a:pt x="41" y="8"/>
                  <a:pt x="41" y="8"/>
                  <a:pt x="41" y="8"/>
                </a:cubicBezTo>
                <a:cubicBezTo>
                  <a:pt x="28" y="8"/>
                  <a:pt x="17" y="2"/>
                  <a:pt x="12" y="0"/>
                </a:cubicBezTo>
                <a:lnTo>
                  <a:pt x="0" y="1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65" name="Freeform 276"/>
          <p:cNvSpPr/>
          <p:nvPr/>
        </p:nvSpPr>
        <p:spPr bwMode="auto">
          <a:xfrm>
            <a:off x="5552417" y="4393147"/>
            <a:ext cx="104775" cy="84138"/>
          </a:xfrm>
          <a:custGeom>
            <a:avLst/>
            <a:gdLst>
              <a:gd name="T0" fmla="*/ 40 w 46"/>
              <a:gd name="T1" fmla="*/ 0 h 37"/>
              <a:gd name="T2" fmla="*/ 9 w 46"/>
              <a:gd name="T3" fmla="*/ 14 h 37"/>
              <a:gd name="T4" fmla="*/ 8 w 46"/>
              <a:gd name="T5" fmla="*/ 17 h 37"/>
              <a:gd name="T6" fmla="*/ 0 w 46"/>
              <a:gd name="T7" fmla="*/ 28 h 37"/>
              <a:gd name="T8" fmla="*/ 29 w 46"/>
              <a:gd name="T9" fmla="*/ 37 h 37"/>
              <a:gd name="T10" fmla="*/ 34 w 46"/>
              <a:gd name="T11" fmla="*/ 31 h 37"/>
              <a:gd name="T12" fmla="*/ 40 w 46"/>
              <a:gd name="T1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37">
                <a:moveTo>
                  <a:pt x="40" y="0"/>
                </a:moveTo>
                <a:cubicBezTo>
                  <a:pt x="36" y="6"/>
                  <a:pt x="28" y="13"/>
                  <a:pt x="9" y="14"/>
                </a:cubicBezTo>
                <a:cubicBezTo>
                  <a:pt x="9" y="16"/>
                  <a:pt x="8" y="17"/>
                  <a:pt x="8" y="17"/>
                </a:cubicBezTo>
                <a:cubicBezTo>
                  <a:pt x="0" y="28"/>
                  <a:pt x="0" y="28"/>
                  <a:pt x="0" y="28"/>
                </a:cubicBezTo>
                <a:cubicBezTo>
                  <a:pt x="5" y="31"/>
                  <a:pt x="16" y="37"/>
                  <a:pt x="29" y="37"/>
                </a:cubicBezTo>
                <a:cubicBezTo>
                  <a:pt x="34" y="31"/>
                  <a:pt x="34" y="31"/>
                  <a:pt x="34" y="31"/>
                </a:cubicBezTo>
                <a:cubicBezTo>
                  <a:pt x="34" y="31"/>
                  <a:pt x="46" y="16"/>
                  <a:pt x="4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66" name="Freeform 277"/>
          <p:cNvSpPr/>
          <p:nvPr/>
        </p:nvSpPr>
        <p:spPr bwMode="auto">
          <a:xfrm>
            <a:off x="5395255" y="4655085"/>
            <a:ext cx="92075" cy="57150"/>
          </a:xfrm>
          <a:custGeom>
            <a:avLst/>
            <a:gdLst>
              <a:gd name="T0" fmla="*/ 0 w 41"/>
              <a:gd name="T1" fmla="*/ 17 h 25"/>
              <a:gd name="T2" fmla="*/ 29 w 41"/>
              <a:gd name="T3" fmla="*/ 25 h 25"/>
              <a:gd name="T4" fmla="*/ 41 w 41"/>
              <a:gd name="T5" fmla="*/ 9 h 25"/>
              <a:gd name="T6" fmla="*/ 11 w 41"/>
              <a:gd name="T7" fmla="*/ 0 h 25"/>
              <a:gd name="T8" fmla="*/ 0 w 41"/>
              <a:gd name="T9" fmla="*/ 1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25">
                <a:moveTo>
                  <a:pt x="0" y="17"/>
                </a:moveTo>
                <a:cubicBezTo>
                  <a:pt x="5" y="20"/>
                  <a:pt x="16" y="25"/>
                  <a:pt x="29" y="25"/>
                </a:cubicBezTo>
                <a:cubicBezTo>
                  <a:pt x="41" y="9"/>
                  <a:pt x="41" y="9"/>
                  <a:pt x="41" y="9"/>
                </a:cubicBezTo>
                <a:cubicBezTo>
                  <a:pt x="27" y="9"/>
                  <a:pt x="16" y="3"/>
                  <a:pt x="11" y="0"/>
                </a:cubicBezTo>
                <a:lnTo>
                  <a:pt x="0" y="1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67" name="Freeform 278"/>
          <p:cNvSpPr/>
          <p:nvPr/>
        </p:nvSpPr>
        <p:spPr bwMode="auto">
          <a:xfrm>
            <a:off x="5447643" y="4570950"/>
            <a:ext cx="92075" cy="58738"/>
          </a:xfrm>
          <a:custGeom>
            <a:avLst/>
            <a:gdLst>
              <a:gd name="T0" fmla="*/ 0 w 41"/>
              <a:gd name="T1" fmla="*/ 17 h 26"/>
              <a:gd name="T2" fmla="*/ 29 w 41"/>
              <a:gd name="T3" fmla="*/ 26 h 26"/>
              <a:gd name="T4" fmla="*/ 41 w 41"/>
              <a:gd name="T5" fmla="*/ 9 h 26"/>
              <a:gd name="T6" fmla="*/ 12 w 41"/>
              <a:gd name="T7" fmla="*/ 0 h 26"/>
              <a:gd name="T8" fmla="*/ 0 w 41"/>
              <a:gd name="T9" fmla="*/ 17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26">
                <a:moveTo>
                  <a:pt x="0" y="17"/>
                </a:moveTo>
                <a:cubicBezTo>
                  <a:pt x="5" y="20"/>
                  <a:pt x="16" y="26"/>
                  <a:pt x="29" y="26"/>
                </a:cubicBezTo>
                <a:cubicBezTo>
                  <a:pt x="41" y="9"/>
                  <a:pt x="41" y="9"/>
                  <a:pt x="41" y="9"/>
                </a:cubicBezTo>
                <a:cubicBezTo>
                  <a:pt x="28" y="9"/>
                  <a:pt x="16" y="3"/>
                  <a:pt x="12" y="0"/>
                </a:cubicBezTo>
                <a:lnTo>
                  <a:pt x="0" y="1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68" name="Freeform 279"/>
          <p:cNvSpPr/>
          <p:nvPr/>
        </p:nvSpPr>
        <p:spPr bwMode="auto">
          <a:xfrm>
            <a:off x="5449227" y="4377275"/>
            <a:ext cx="76200" cy="85725"/>
          </a:xfrm>
          <a:custGeom>
            <a:avLst/>
            <a:gdLst>
              <a:gd name="T0" fmla="*/ 15 w 34"/>
              <a:gd name="T1" fmla="*/ 0 h 38"/>
              <a:gd name="T2" fmla="*/ 9 w 34"/>
              <a:gd name="T3" fmla="*/ 10 h 38"/>
              <a:gd name="T4" fmla="*/ 14 w 34"/>
              <a:gd name="T5" fmla="*/ 30 h 38"/>
              <a:gd name="T6" fmla="*/ 33 w 34"/>
              <a:gd name="T7" fmla="*/ 27 h 38"/>
              <a:gd name="T8" fmla="*/ 34 w 34"/>
              <a:gd name="T9" fmla="*/ 25 h 38"/>
              <a:gd name="T10" fmla="*/ 15 w 34"/>
              <a:gd name="T11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" h="38">
                <a:moveTo>
                  <a:pt x="15" y="0"/>
                </a:move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0" y="20"/>
                  <a:pt x="14" y="30"/>
                </a:cubicBezTo>
                <a:cubicBezTo>
                  <a:pt x="26" y="38"/>
                  <a:pt x="33" y="27"/>
                  <a:pt x="33" y="27"/>
                </a:cubicBezTo>
                <a:cubicBezTo>
                  <a:pt x="34" y="25"/>
                  <a:pt x="34" y="25"/>
                  <a:pt x="34" y="25"/>
                </a:cubicBezTo>
                <a:cubicBezTo>
                  <a:pt x="29" y="10"/>
                  <a:pt x="20" y="3"/>
                  <a:pt x="1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69" name="Freeform 280"/>
          <p:cNvSpPr/>
          <p:nvPr/>
        </p:nvSpPr>
        <p:spPr bwMode="auto">
          <a:xfrm>
            <a:off x="5522255" y="4328060"/>
            <a:ext cx="71437" cy="76200"/>
          </a:xfrm>
          <a:custGeom>
            <a:avLst/>
            <a:gdLst>
              <a:gd name="T0" fmla="*/ 32 w 32"/>
              <a:gd name="T1" fmla="*/ 7 h 34"/>
              <a:gd name="T2" fmla="*/ 0 w 32"/>
              <a:gd name="T3" fmla="*/ 6 h 34"/>
              <a:gd name="T4" fmla="*/ 12 w 32"/>
              <a:gd name="T5" fmla="*/ 34 h 34"/>
              <a:gd name="T6" fmla="*/ 20 w 32"/>
              <a:gd name="T7" fmla="*/ 34 h 34"/>
              <a:gd name="T8" fmla="*/ 20 w 32"/>
              <a:gd name="T9" fmla="*/ 34 h 34"/>
              <a:gd name="T10" fmla="*/ 32 w 32"/>
              <a:gd name="T11" fmla="*/ 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34">
                <a:moveTo>
                  <a:pt x="32" y="7"/>
                </a:moveTo>
                <a:cubicBezTo>
                  <a:pt x="25" y="4"/>
                  <a:pt x="12" y="0"/>
                  <a:pt x="0" y="6"/>
                </a:cubicBezTo>
                <a:cubicBezTo>
                  <a:pt x="9" y="16"/>
                  <a:pt x="11" y="28"/>
                  <a:pt x="12" y="34"/>
                </a:cubicBezTo>
                <a:cubicBezTo>
                  <a:pt x="14" y="33"/>
                  <a:pt x="17" y="32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4" y="29"/>
                  <a:pt x="32" y="18"/>
                  <a:pt x="32" y="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70" name="Freeform 281"/>
          <p:cNvSpPr/>
          <p:nvPr/>
        </p:nvSpPr>
        <p:spPr bwMode="auto">
          <a:xfrm>
            <a:off x="6054068" y="4332822"/>
            <a:ext cx="161925" cy="236538"/>
          </a:xfrm>
          <a:custGeom>
            <a:avLst/>
            <a:gdLst>
              <a:gd name="T0" fmla="*/ 47 w 72"/>
              <a:gd name="T1" fmla="*/ 28 h 105"/>
              <a:gd name="T2" fmla="*/ 56 w 72"/>
              <a:gd name="T3" fmla="*/ 11 h 105"/>
              <a:gd name="T4" fmla="*/ 55 w 72"/>
              <a:gd name="T5" fmla="*/ 6 h 105"/>
              <a:gd name="T6" fmla="*/ 49 w 72"/>
              <a:gd name="T7" fmla="*/ 7 h 105"/>
              <a:gd name="T8" fmla="*/ 44 w 72"/>
              <a:gd name="T9" fmla="*/ 17 h 105"/>
              <a:gd name="T10" fmla="*/ 47 w 72"/>
              <a:gd name="T11" fmla="*/ 5 h 105"/>
              <a:gd name="T12" fmla="*/ 44 w 72"/>
              <a:gd name="T13" fmla="*/ 1 h 105"/>
              <a:gd name="T14" fmla="*/ 39 w 72"/>
              <a:gd name="T15" fmla="*/ 4 h 105"/>
              <a:gd name="T16" fmla="*/ 35 w 72"/>
              <a:gd name="T17" fmla="*/ 18 h 105"/>
              <a:gd name="T18" fmla="*/ 32 w 72"/>
              <a:gd name="T19" fmla="*/ 4 h 105"/>
              <a:gd name="T20" fmla="*/ 28 w 72"/>
              <a:gd name="T21" fmla="*/ 0 h 105"/>
              <a:gd name="T22" fmla="*/ 25 w 72"/>
              <a:gd name="T23" fmla="*/ 5 h 105"/>
              <a:gd name="T24" fmla="*/ 27 w 72"/>
              <a:gd name="T25" fmla="*/ 15 h 105"/>
              <a:gd name="T26" fmla="*/ 23 w 72"/>
              <a:gd name="T27" fmla="*/ 7 h 105"/>
              <a:gd name="T28" fmla="*/ 18 w 72"/>
              <a:gd name="T29" fmla="*/ 5 h 105"/>
              <a:gd name="T30" fmla="*/ 16 w 72"/>
              <a:gd name="T31" fmla="*/ 10 h 105"/>
              <a:gd name="T32" fmla="*/ 23 w 72"/>
              <a:gd name="T33" fmla="*/ 28 h 105"/>
              <a:gd name="T34" fmla="*/ 0 w 72"/>
              <a:gd name="T35" fmla="*/ 28 h 105"/>
              <a:gd name="T36" fmla="*/ 0 w 72"/>
              <a:gd name="T37" fmla="*/ 105 h 105"/>
              <a:gd name="T38" fmla="*/ 72 w 72"/>
              <a:gd name="T39" fmla="*/ 105 h 105"/>
              <a:gd name="T40" fmla="*/ 72 w 72"/>
              <a:gd name="T41" fmla="*/ 28 h 105"/>
              <a:gd name="T42" fmla="*/ 47 w 72"/>
              <a:gd name="T43" fmla="*/ 2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2" h="105">
                <a:moveTo>
                  <a:pt x="47" y="28"/>
                </a:moveTo>
                <a:cubicBezTo>
                  <a:pt x="56" y="11"/>
                  <a:pt x="56" y="11"/>
                  <a:pt x="56" y="11"/>
                </a:cubicBezTo>
                <a:cubicBezTo>
                  <a:pt x="57" y="9"/>
                  <a:pt x="56" y="7"/>
                  <a:pt x="55" y="6"/>
                </a:cubicBezTo>
                <a:cubicBezTo>
                  <a:pt x="53" y="5"/>
                  <a:pt x="50" y="5"/>
                  <a:pt x="49" y="7"/>
                </a:cubicBezTo>
                <a:cubicBezTo>
                  <a:pt x="44" y="17"/>
                  <a:pt x="44" y="17"/>
                  <a:pt x="44" y="17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3"/>
                  <a:pt x="46" y="1"/>
                  <a:pt x="44" y="1"/>
                </a:cubicBezTo>
                <a:cubicBezTo>
                  <a:pt x="41" y="0"/>
                  <a:pt x="39" y="1"/>
                  <a:pt x="39" y="4"/>
                </a:cubicBezTo>
                <a:cubicBezTo>
                  <a:pt x="35" y="18"/>
                  <a:pt x="35" y="18"/>
                  <a:pt x="35" y="18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1"/>
                  <a:pt x="30" y="0"/>
                  <a:pt x="28" y="0"/>
                </a:cubicBezTo>
                <a:cubicBezTo>
                  <a:pt x="26" y="1"/>
                  <a:pt x="24" y="3"/>
                  <a:pt x="25" y="5"/>
                </a:cubicBezTo>
                <a:cubicBezTo>
                  <a:pt x="27" y="15"/>
                  <a:pt x="27" y="15"/>
                  <a:pt x="27" y="15"/>
                </a:cubicBezTo>
                <a:cubicBezTo>
                  <a:pt x="23" y="7"/>
                  <a:pt x="23" y="7"/>
                  <a:pt x="23" y="7"/>
                </a:cubicBezTo>
                <a:cubicBezTo>
                  <a:pt x="22" y="5"/>
                  <a:pt x="20" y="4"/>
                  <a:pt x="18" y="5"/>
                </a:cubicBezTo>
                <a:cubicBezTo>
                  <a:pt x="16" y="6"/>
                  <a:pt x="15" y="8"/>
                  <a:pt x="16" y="10"/>
                </a:cubicBezTo>
                <a:cubicBezTo>
                  <a:pt x="23" y="28"/>
                  <a:pt x="23" y="28"/>
                  <a:pt x="23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05"/>
                  <a:pt x="0" y="105"/>
                  <a:pt x="0" y="105"/>
                </a:cubicBezTo>
                <a:cubicBezTo>
                  <a:pt x="72" y="105"/>
                  <a:pt x="72" y="105"/>
                  <a:pt x="72" y="105"/>
                </a:cubicBezTo>
                <a:cubicBezTo>
                  <a:pt x="72" y="28"/>
                  <a:pt x="72" y="28"/>
                  <a:pt x="72" y="28"/>
                </a:cubicBezTo>
                <a:lnTo>
                  <a:pt x="47" y="2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71" name="Freeform 282"/>
          <p:cNvSpPr/>
          <p:nvPr/>
        </p:nvSpPr>
        <p:spPr bwMode="auto">
          <a:xfrm>
            <a:off x="5936592" y="4388386"/>
            <a:ext cx="165100" cy="395288"/>
          </a:xfrm>
          <a:custGeom>
            <a:avLst/>
            <a:gdLst>
              <a:gd name="T0" fmla="*/ 69 w 73"/>
              <a:gd name="T1" fmla="*/ 121 h 175"/>
              <a:gd name="T2" fmla="*/ 35 w 73"/>
              <a:gd name="T3" fmla="*/ 60 h 175"/>
              <a:gd name="T4" fmla="*/ 28 w 73"/>
              <a:gd name="T5" fmla="*/ 58 h 175"/>
              <a:gd name="T6" fmla="*/ 23 w 73"/>
              <a:gd name="T7" fmla="*/ 62 h 175"/>
              <a:gd name="T8" fmla="*/ 21 w 73"/>
              <a:gd name="T9" fmla="*/ 68 h 175"/>
              <a:gd name="T10" fmla="*/ 51 w 73"/>
              <a:gd name="T11" fmla="*/ 121 h 175"/>
              <a:gd name="T12" fmla="*/ 48 w 73"/>
              <a:gd name="T13" fmla="*/ 121 h 175"/>
              <a:gd name="T14" fmla="*/ 16 w 73"/>
              <a:gd name="T15" fmla="*/ 75 h 175"/>
              <a:gd name="T16" fmla="*/ 16 w 73"/>
              <a:gd name="T17" fmla="*/ 4 h 175"/>
              <a:gd name="T18" fmla="*/ 11 w 73"/>
              <a:gd name="T19" fmla="*/ 0 h 175"/>
              <a:gd name="T20" fmla="*/ 4 w 73"/>
              <a:gd name="T21" fmla="*/ 0 h 175"/>
              <a:gd name="T22" fmla="*/ 0 w 73"/>
              <a:gd name="T23" fmla="*/ 4 h 175"/>
              <a:gd name="T24" fmla="*/ 0 w 73"/>
              <a:gd name="T25" fmla="*/ 78 h 175"/>
              <a:gd name="T26" fmla="*/ 0 w 73"/>
              <a:gd name="T27" fmla="*/ 79 h 175"/>
              <a:gd name="T28" fmla="*/ 1 w 73"/>
              <a:gd name="T29" fmla="*/ 81 h 175"/>
              <a:gd name="T30" fmla="*/ 34 w 73"/>
              <a:gd name="T31" fmla="*/ 128 h 175"/>
              <a:gd name="T32" fmla="*/ 34 w 73"/>
              <a:gd name="T33" fmla="*/ 170 h 175"/>
              <a:gd name="T34" fmla="*/ 38 w 73"/>
              <a:gd name="T35" fmla="*/ 175 h 175"/>
              <a:gd name="T36" fmla="*/ 68 w 73"/>
              <a:gd name="T37" fmla="*/ 175 h 175"/>
              <a:gd name="T38" fmla="*/ 73 w 73"/>
              <a:gd name="T39" fmla="*/ 170 h 175"/>
              <a:gd name="T40" fmla="*/ 73 w 73"/>
              <a:gd name="T41" fmla="*/ 125 h 175"/>
              <a:gd name="T42" fmla="*/ 69 w 73"/>
              <a:gd name="T43" fmla="*/ 121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" h="175">
                <a:moveTo>
                  <a:pt x="69" y="121"/>
                </a:moveTo>
                <a:cubicBezTo>
                  <a:pt x="35" y="60"/>
                  <a:pt x="35" y="60"/>
                  <a:pt x="35" y="60"/>
                </a:cubicBezTo>
                <a:cubicBezTo>
                  <a:pt x="33" y="58"/>
                  <a:pt x="31" y="57"/>
                  <a:pt x="28" y="58"/>
                </a:cubicBezTo>
                <a:cubicBezTo>
                  <a:pt x="23" y="62"/>
                  <a:pt x="23" y="62"/>
                  <a:pt x="23" y="62"/>
                </a:cubicBezTo>
                <a:cubicBezTo>
                  <a:pt x="20" y="63"/>
                  <a:pt x="20" y="66"/>
                  <a:pt x="21" y="68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16" y="75"/>
                  <a:pt x="16" y="75"/>
                  <a:pt x="16" y="75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2"/>
                  <a:pt x="14" y="0"/>
                  <a:pt x="11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78"/>
                  <a:pt x="0" y="79"/>
                  <a:pt x="0" y="79"/>
                </a:cubicBezTo>
                <a:cubicBezTo>
                  <a:pt x="0" y="80"/>
                  <a:pt x="0" y="81"/>
                  <a:pt x="1" y="81"/>
                </a:cubicBezTo>
                <a:cubicBezTo>
                  <a:pt x="34" y="128"/>
                  <a:pt x="34" y="128"/>
                  <a:pt x="34" y="128"/>
                </a:cubicBezTo>
                <a:cubicBezTo>
                  <a:pt x="34" y="170"/>
                  <a:pt x="34" y="170"/>
                  <a:pt x="34" y="170"/>
                </a:cubicBezTo>
                <a:cubicBezTo>
                  <a:pt x="34" y="173"/>
                  <a:pt x="36" y="175"/>
                  <a:pt x="38" y="175"/>
                </a:cubicBezTo>
                <a:cubicBezTo>
                  <a:pt x="68" y="175"/>
                  <a:pt x="68" y="175"/>
                  <a:pt x="68" y="175"/>
                </a:cubicBezTo>
                <a:cubicBezTo>
                  <a:pt x="71" y="175"/>
                  <a:pt x="73" y="173"/>
                  <a:pt x="73" y="170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73" y="123"/>
                  <a:pt x="71" y="121"/>
                  <a:pt x="69" y="12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72" name="Freeform 283"/>
          <p:cNvSpPr/>
          <p:nvPr/>
        </p:nvSpPr>
        <p:spPr bwMode="auto">
          <a:xfrm>
            <a:off x="6168366" y="4388386"/>
            <a:ext cx="165100" cy="395288"/>
          </a:xfrm>
          <a:custGeom>
            <a:avLst/>
            <a:gdLst>
              <a:gd name="T0" fmla="*/ 69 w 73"/>
              <a:gd name="T1" fmla="*/ 0 h 175"/>
              <a:gd name="T2" fmla="*/ 62 w 73"/>
              <a:gd name="T3" fmla="*/ 0 h 175"/>
              <a:gd name="T4" fmla="*/ 57 w 73"/>
              <a:gd name="T5" fmla="*/ 4 h 175"/>
              <a:gd name="T6" fmla="*/ 57 w 73"/>
              <a:gd name="T7" fmla="*/ 75 h 175"/>
              <a:gd name="T8" fmla="*/ 25 w 73"/>
              <a:gd name="T9" fmla="*/ 121 h 175"/>
              <a:gd name="T10" fmla="*/ 22 w 73"/>
              <a:gd name="T11" fmla="*/ 121 h 175"/>
              <a:gd name="T12" fmla="*/ 52 w 73"/>
              <a:gd name="T13" fmla="*/ 68 h 175"/>
              <a:gd name="T14" fmla="*/ 50 w 73"/>
              <a:gd name="T15" fmla="*/ 62 h 175"/>
              <a:gd name="T16" fmla="*/ 45 w 73"/>
              <a:gd name="T17" fmla="*/ 58 h 175"/>
              <a:gd name="T18" fmla="*/ 38 w 73"/>
              <a:gd name="T19" fmla="*/ 60 h 175"/>
              <a:gd name="T20" fmla="*/ 4 w 73"/>
              <a:gd name="T21" fmla="*/ 121 h 175"/>
              <a:gd name="T22" fmla="*/ 0 w 73"/>
              <a:gd name="T23" fmla="*/ 125 h 175"/>
              <a:gd name="T24" fmla="*/ 0 w 73"/>
              <a:gd name="T25" fmla="*/ 170 h 175"/>
              <a:gd name="T26" fmla="*/ 5 w 73"/>
              <a:gd name="T27" fmla="*/ 175 h 175"/>
              <a:gd name="T28" fmla="*/ 35 w 73"/>
              <a:gd name="T29" fmla="*/ 175 h 175"/>
              <a:gd name="T30" fmla="*/ 39 w 73"/>
              <a:gd name="T31" fmla="*/ 170 h 175"/>
              <a:gd name="T32" fmla="*/ 39 w 73"/>
              <a:gd name="T33" fmla="*/ 128 h 175"/>
              <a:gd name="T34" fmla="*/ 72 w 73"/>
              <a:gd name="T35" fmla="*/ 81 h 175"/>
              <a:gd name="T36" fmla="*/ 73 w 73"/>
              <a:gd name="T37" fmla="*/ 79 h 175"/>
              <a:gd name="T38" fmla="*/ 73 w 73"/>
              <a:gd name="T39" fmla="*/ 78 h 175"/>
              <a:gd name="T40" fmla="*/ 73 w 73"/>
              <a:gd name="T41" fmla="*/ 4 h 175"/>
              <a:gd name="T42" fmla="*/ 69 w 73"/>
              <a:gd name="T43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" h="175">
                <a:moveTo>
                  <a:pt x="69" y="0"/>
                </a:moveTo>
                <a:cubicBezTo>
                  <a:pt x="62" y="0"/>
                  <a:pt x="62" y="0"/>
                  <a:pt x="62" y="0"/>
                </a:cubicBezTo>
                <a:cubicBezTo>
                  <a:pt x="59" y="0"/>
                  <a:pt x="57" y="2"/>
                  <a:pt x="57" y="4"/>
                </a:cubicBezTo>
                <a:cubicBezTo>
                  <a:pt x="57" y="75"/>
                  <a:pt x="57" y="75"/>
                  <a:pt x="57" y="75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52" y="68"/>
                  <a:pt x="52" y="68"/>
                  <a:pt x="52" y="68"/>
                </a:cubicBezTo>
                <a:cubicBezTo>
                  <a:pt x="53" y="66"/>
                  <a:pt x="53" y="63"/>
                  <a:pt x="50" y="62"/>
                </a:cubicBezTo>
                <a:cubicBezTo>
                  <a:pt x="45" y="58"/>
                  <a:pt x="45" y="58"/>
                  <a:pt x="45" y="58"/>
                </a:cubicBezTo>
                <a:cubicBezTo>
                  <a:pt x="42" y="57"/>
                  <a:pt x="40" y="58"/>
                  <a:pt x="38" y="60"/>
                </a:cubicBezTo>
                <a:cubicBezTo>
                  <a:pt x="4" y="121"/>
                  <a:pt x="4" y="121"/>
                  <a:pt x="4" y="121"/>
                </a:cubicBezTo>
                <a:cubicBezTo>
                  <a:pt x="2" y="121"/>
                  <a:pt x="0" y="123"/>
                  <a:pt x="0" y="125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73"/>
                  <a:pt x="2" y="175"/>
                  <a:pt x="5" y="175"/>
                </a:cubicBezTo>
                <a:cubicBezTo>
                  <a:pt x="35" y="175"/>
                  <a:pt x="35" y="175"/>
                  <a:pt x="35" y="175"/>
                </a:cubicBezTo>
                <a:cubicBezTo>
                  <a:pt x="37" y="175"/>
                  <a:pt x="39" y="173"/>
                  <a:pt x="39" y="170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72" y="81"/>
                  <a:pt x="72" y="81"/>
                  <a:pt x="72" y="81"/>
                </a:cubicBezTo>
                <a:cubicBezTo>
                  <a:pt x="73" y="81"/>
                  <a:pt x="73" y="80"/>
                  <a:pt x="73" y="79"/>
                </a:cubicBezTo>
                <a:cubicBezTo>
                  <a:pt x="73" y="79"/>
                  <a:pt x="73" y="78"/>
                  <a:pt x="73" y="78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2"/>
                  <a:pt x="71" y="0"/>
                  <a:pt x="6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73" name="Freeform 284"/>
          <p:cNvSpPr/>
          <p:nvPr/>
        </p:nvSpPr>
        <p:spPr bwMode="auto">
          <a:xfrm>
            <a:off x="6977991" y="4340760"/>
            <a:ext cx="88900" cy="114300"/>
          </a:xfrm>
          <a:custGeom>
            <a:avLst/>
            <a:gdLst>
              <a:gd name="T0" fmla="*/ 34 w 39"/>
              <a:gd name="T1" fmla="*/ 49 h 50"/>
              <a:gd name="T2" fmla="*/ 26 w 39"/>
              <a:gd name="T3" fmla="*/ 19 h 50"/>
              <a:gd name="T4" fmla="*/ 1 w 39"/>
              <a:gd name="T5" fmla="*/ 1 h 50"/>
              <a:gd name="T6" fmla="*/ 29 w 39"/>
              <a:gd name="T7" fmla="*/ 17 h 50"/>
              <a:gd name="T8" fmla="*/ 34 w 39"/>
              <a:gd name="T9" fmla="*/ 4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50">
                <a:moveTo>
                  <a:pt x="34" y="49"/>
                </a:moveTo>
                <a:cubicBezTo>
                  <a:pt x="33" y="49"/>
                  <a:pt x="36" y="33"/>
                  <a:pt x="26" y="19"/>
                </a:cubicBezTo>
                <a:cubicBezTo>
                  <a:pt x="16" y="5"/>
                  <a:pt x="0" y="2"/>
                  <a:pt x="1" y="1"/>
                </a:cubicBezTo>
                <a:cubicBezTo>
                  <a:pt x="0" y="0"/>
                  <a:pt x="18" y="2"/>
                  <a:pt x="29" y="17"/>
                </a:cubicBezTo>
                <a:cubicBezTo>
                  <a:pt x="39" y="33"/>
                  <a:pt x="35" y="50"/>
                  <a:pt x="34" y="4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74" name="Freeform 285"/>
          <p:cNvSpPr/>
          <p:nvPr/>
        </p:nvSpPr>
        <p:spPr bwMode="auto">
          <a:xfrm>
            <a:off x="6970055" y="4361399"/>
            <a:ext cx="71437" cy="93663"/>
          </a:xfrm>
          <a:custGeom>
            <a:avLst/>
            <a:gdLst>
              <a:gd name="T0" fmla="*/ 28 w 32"/>
              <a:gd name="T1" fmla="*/ 41 h 41"/>
              <a:gd name="T2" fmla="*/ 21 w 32"/>
              <a:gd name="T3" fmla="*/ 16 h 41"/>
              <a:gd name="T4" fmla="*/ 1 w 32"/>
              <a:gd name="T5" fmla="*/ 1 h 41"/>
              <a:gd name="T6" fmla="*/ 23 w 32"/>
              <a:gd name="T7" fmla="*/ 15 h 41"/>
              <a:gd name="T8" fmla="*/ 28 w 32"/>
              <a:gd name="T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41">
                <a:moveTo>
                  <a:pt x="28" y="41"/>
                </a:moveTo>
                <a:cubicBezTo>
                  <a:pt x="27" y="41"/>
                  <a:pt x="29" y="28"/>
                  <a:pt x="21" y="16"/>
                </a:cubicBezTo>
                <a:cubicBezTo>
                  <a:pt x="13" y="5"/>
                  <a:pt x="0" y="2"/>
                  <a:pt x="1" y="1"/>
                </a:cubicBezTo>
                <a:cubicBezTo>
                  <a:pt x="0" y="0"/>
                  <a:pt x="15" y="2"/>
                  <a:pt x="23" y="15"/>
                </a:cubicBezTo>
                <a:cubicBezTo>
                  <a:pt x="32" y="27"/>
                  <a:pt x="28" y="41"/>
                  <a:pt x="28" y="4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75" name="Freeform 286"/>
          <p:cNvSpPr/>
          <p:nvPr/>
        </p:nvSpPr>
        <p:spPr bwMode="auto">
          <a:xfrm>
            <a:off x="6965292" y="4383625"/>
            <a:ext cx="50800" cy="68263"/>
          </a:xfrm>
          <a:custGeom>
            <a:avLst/>
            <a:gdLst>
              <a:gd name="T0" fmla="*/ 20 w 23"/>
              <a:gd name="T1" fmla="*/ 29 h 30"/>
              <a:gd name="T2" fmla="*/ 15 w 23"/>
              <a:gd name="T3" fmla="*/ 12 h 30"/>
              <a:gd name="T4" fmla="*/ 1 w 23"/>
              <a:gd name="T5" fmla="*/ 1 h 30"/>
              <a:gd name="T6" fmla="*/ 17 w 23"/>
              <a:gd name="T7" fmla="*/ 10 h 30"/>
              <a:gd name="T8" fmla="*/ 20 w 23"/>
              <a:gd name="T9" fmla="*/ 2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30">
                <a:moveTo>
                  <a:pt x="20" y="29"/>
                </a:moveTo>
                <a:cubicBezTo>
                  <a:pt x="19" y="29"/>
                  <a:pt x="21" y="20"/>
                  <a:pt x="15" y="12"/>
                </a:cubicBezTo>
                <a:cubicBezTo>
                  <a:pt x="10" y="3"/>
                  <a:pt x="0" y="1"/>
                  <a:pt x="1" y="1"/>
                </a:cubicBezTo>
                <a:cubicBezTo>
                  <a:pt x="0" y="0"/>
                  <a:pt x="11" y="1"/>
                  <a:pt x="17" y="10"/>
                </a:cubicBezTo>
                <a:cubicBezTo>
                  <a:pt x="23" y="20"/>
                  <a:pt x="21" y="30"/>
                  <a:pt x="20" y="2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76" name="Freeform 287"/>
          <p:cNvSpPr/>
          <p:nvPr/>
        </p:nvSpPr>
        <p:spPr bwMode="auto">
          <a:xfrm>
            <a:off x="6736693" y="4407437"/>
            <a:ext cx="244475" cy="200025"/>
          </a:xfrm>
          <a:custGeom>
            <a:avLst/>
            <a:gdLst>
              <a:gd name="T0" fmla="*/ 98 w 108"/>
              <a:gd name="T1" fmla="*/ 38 h 89"/>
              <a:gd name="T2" fmla="*/ 102 w 108"/>
              <a:gd name="T3" fmla="*/ 11 h 89"/>
              <a:gd name="T4" fmla="*/ 74 w 108"/>
              <a:gd name="T5" fmla="*/ 6 h 89"/>
              <a:gd name="T6" fmla="*/ 66 w 108"/>
              <a:gd name="T7" fmla="*/ 26 h 89"/>
              <a:gd name="T8" fmla="*/ 4 w 108"/>
              <a:gd name="T9" fmla="*/ 72 h 89"/>
              <a:gd name="T10" fmla="*/ 3 w 108"/>
              <a:gd name="T11" fmla="*/ 84 h 89"/>
              <a:gd name="T12" fmla="*/ 15 w 108"/>
              <a:gd name="T13" fmla="*/ 86 h 89"/>
              <a:gd name="T14" fmla="*/ 76 w 108"/>
              <a:gd name="T15" fmla="*/ 40 h 89"/>
              <a:gd name="T16" fmla="*/ 98 w 108"/>
              <a:gd name="T17" fmla="*/ 38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" h="89">
                <a:moveTo>
                  <a:pt x="98" y="38"/>
                </a:moveTo>
                <a:cubicBezTo>
                  <a:pt x="106" y="32"/>
                  <a:pt x="108" y="19"/>
                  <a:pt x="102" y="11"/>
                </a:cubicBezTo>
                <a:cubicBezTo>
                  <a:pt x="95" y="2"/>
                  <a:pt x="83" y="0"/>
                  <a:pt x="74" y="6"/>
                </a:cubicBezTo>
                <a:cubicBezTo>
                  <a:pt x="67" y="11"/>
                  <a:pt x="65" y="19"/>
                  <a:pt x="66" y="26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5"/>
                  <a:pt x="0" y="81"/>
                  <a:pt x="3" y="84"/>
                </a:cubicBezTo>
                <a:cubicBezTo>
                  <a:pt x="6" y="88"/>
                  <a:pt x="11" y="89"/>
                  <a:pt x="15" y="86"/>
                </a:cubicBezTo>
                <a:cubicBezTo>
                  <a:pt x="76" y="40"/>
                  <a:pt x="76" y="40"/>
                  <a:pt x="76" y="40"/>
                </a:cubicBezTo>
                <a:cubicBezTo>
                  <a:pt x="83" y="44"/>
                  <a:pt x="91" y="43"/>
                  <a:pt x="98" y="3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77" name="Freeform 288"/>
          <p:cNvSpPr/>
          <p:nvPr/>
        </p:nvSpPr>
        <p:spPr bwMode="auto">
          <a:xfrm>
            <a:off x="6627155" y="4426487"/>
            <a:ext cx="274637" cy="314325"/>
          </a:xfrm>
          <a:custGeom>
            <a:avLst/>
            <a:gdLst>
              <a:gd name="T0" fmla="*/ 22 w 122"/>
              <a:gd name="T1" fmla="*/ 13 h 139"/>
              <a:gd name="T2" fmla="*/ 22 w 122"/>
              <a:gd name="T3" fmla="*/ 96 h 139"/>
              <a:gd name="T4" fmla="*/ 101 w 122"/>
              <a:gd name="T5" fmla="*/ 124 h 139"/>
              <a:gd name="T6" fmla="*/ 107 w 122"/>
              <a:gd name="T7" fmla="*/ 52 h 139"/>
              <a:gd name="T8" fmla="*/ 77 w 122"/>
              <a:gd name="T9" fmla="*/ 74 h 139"/>
              <a:gd name="T10" fmla="*/ 99 w 122"/>
              <a:gd name="T11" fmla="*/ 76 h 139"/>
              <a:gd name="T12" fmla="*/ 104 w 122"/>
              <a:gd name="T13" fmla="*/ 83 h 139"/>
              <a:gd name="T14" fmla="*/ 99 w 122"/>
              <a:gd name="T15" fmla="*/ 87 h 139"/>
              <a:gd name="T16" fmla="*/ 65 w 122"/>
              <a:gd name="T17" fmla="*/ 83 h 139"/>
              <a:gd name="T18" fmla="*/ 64 w 122"/>
              <a:gd name="T19" fmla="*/ 83 h 139"/>
              <a:gd name="T20" fmla="*/ 92 w 122"/>
              <a:gd name="T21" fmla="*/ 104 h 139"/>
              <a:gd name="T22" fmla="*/ 92 w 122"/>
              <a:gd name="T23" fmla="*/ 111 h 139"/>
              <a:gd name="T24" fmla="*/ 85 w 122"/>
              <a:gd name="T25" fmla="*/ 109 h 139"/>
              <a:gd name="T26" fmla="*/ 56 w 122"/>
              <a:gd name="T27" fmla="*/ 89 h 139"/>
              <a:gd name="T28" fmla="*/ 65 w 122"/>
              <a:gd name="T29" fmla="*/ 111 h 139"/>
              <a:gd name="T30" fmla="*/ 61 w 122"/>
              <a:gd name="T31" fmla="*/ 114 h 139"/>
              <a:gd name="T32" fmla="*/ 54 w 122"/>
              <a:gd name="T33" fmla="*/ 108 h 139"/>
              <a:gd name="T34" fmla="*/ 43 w 122"/>
              <a:gd name="T35" fmla="*/ 88 h 139"/>
              <a:gd name="T36" fmla="*/ 32 w 122"/>
              <a:gd name="T37" fmla="*/ 97 h 139"/>
              <a:gd name="T38" fmla="*/ 26 w 122"/>
              <a:gd name="T39" fmla="*/ 94 h 139"/>
              <a:gd name="T40" fmla="*/ 24 w 122"/>
              <a:gd name="T41" fmla="*/ 88 h 139"/>
              <a:gd name="T42" fmla="*/ 35 w 122"/>
              <a:gd name="T43" fmla="*/ 79 h 139"/>
              <a:gd name="T44" fmla="*/ 19 w 122"/>
              <a:gd name="T45" fmla="*/ 64 h 139"/>
              <a:gd name="T46" fmla="*/ 16 w 122"/>
              <a:gd name="T47" fmla="*/ 55 h 139"/>
              <a:gd name="T48" fmla="*/ 20 w 122"/>
              <a:gd name="T49" fmla="*/ 52 h 139"/>
              <a:gd name="T50" fmla="*/ 36 w 122"/>
              <a:gd name="T51" fmla="*/ 67 h 139"/>
              <a:gd name="T52" fmla="*/ 29 w 122"/>
              <a:gd name="T53" fmla="*/ 33 h 139"/>
              <a:gd name="T54" fmla="*/ 30 w 122"/>
              <a:gd name="T55" fmla="*/ 25 h 139"/>
              <a:gd name="T56" fmla="*/ 37 w 122"/>
              <a:gd name="T57" fmla="*/ 28 h 139"/>
              <a:gd name="T58" fmla="*/ 44 w 122"/>
              <a:gd name="T59" fmla="*/ 61 h 139"/>
              <a:gd name="T60" fmla="*/ 55 w 122"/>
              <a:gd name="T61" fmla="*/ 26 h 139"/>
              <a:gd name="T62" fmla="*/ 61 w 122"/>
              <a:gd name="T63" fmla="*/ 22 h 139"/>
              <a:gd name="T64" fmla="*/ 65 w 122"/>
              <a:gd name="T65" fmla="*/ 30 h 139"/>
              <a:gd name="T66" fmla="*/ 58 w 122"/>
              <a:gd name="T67" fmla="*/ 52 h 139"/>
              <a:gd name="T68" fmla="*/ 90 w 122"/>
              <a:gd name="T69" fmla="*/ 28 h 139"/>
              <a:gd name="T70" fmla="*/ 22 w 122"/>
              <a:gd name="T71" fmla="*/ 1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2" h="139">
                <a:moveTo>
                  <a:pt x="22" y="13"/>
                </a:moveTo>
                <a:cubicBezTo>
                  <a:pt x="0" y="28"/>
                  <a:pt x="0" y="66"/>
                  <a:pt x="22" y="96"/>
                </a:cubicBezTo>
                <a:cubicBezTo>
                  <a:pt x="44" y="127"/>
                  <a:pt x="79" y="139"/>
                  <a:pt x="101" y="124"/>
                </a:cubicBezTo>
                <a:cubicBezTo>
                  <a:pt x="120" y="110"/>
                  <a:pt x="122" y="80"/>
                  <a:pt x="107" y="52"/>
                </a:cubicBezTo>
                <a:cubicBezTo>
                  <a:pt x="77" y="74"/>
                  <a:pt x="77" y="74"/>
                  <a:pt x="77" y="74"/>
                </a:cubicBezTo>
                <a:cubicBezTo>
                  <a:pt x="99" y="76"/>
                  <a:pt x="99" y="76"/>
                  <a:pt x="99" y="76"/>
                </a:cubicBezTo>
                <a:cubicBezTo>
                  <a:pt x="102" y="77"/>
                  <a:pt x="104" y="80"/>
                  <a:pt x="104" y="83"/>
                </a:cubicBezTo>
                <a:cubicBezTo>
                  <a:pt x="104" y="86"/>
                  <a:pt x="102" y="88"/>
                  <a:pt x="99" y="87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3"/>
                  <a:pt x="64" y="83"/>
                  <a:pt x="64" y="83"/>
                </a:cubicBezTo>
                <a:cubicBezTo>
                  <a:pt x="92" y="104"/>
                  <a:pt x="92" y="104"/>
                  <a:pt x="92" y="104"/>
                </a:cubicBezTo>
                <a:cubicBezTo>
                  <a:pt x="94" y="107"/>
                  <a:pt x="94" y="110"/>
                  <a:pt x="92" y="111"/>
                </a:cubicBezTo>
                <a:cubicBezTo>
                  <a:pt x="90" y="113"/>
                  <a:pt x="87" y="112"/>
                  <a:pt x="85" y="109"/>
                </a:cubicBezTo>
                <a:cubicBezTo>
                  <a:pt x="56" y="89"/>
                  <a:pt x="56" y="89"/>
                  <a:pt x="56" y="89"/>
                </a:cubicBezTo>
                <a:cubicBezTo>
                  <a:pt x="65" y="111"/>
                  <a:pt x="65" y="111"/>
                  <a:pt x="65" y="111"/>
                </a:cubicBezTo>
                <a:cubicBezTo>
                  <a:pt x="66" y="113"/>
                  <a:pt x="64" y="115"/>
                  <a:pt x="61" y="114"/>
                </a:cubicBezTo>
                <a:cubicBezTo>
                  <a:pt x="58" y="113"/>
                  <a:pt x="55" y="111"/>
                  <a:pt x="54" y="108"/>
                </a:cubicBezTo>
                <a:cubicBezTo>
                  <a:pt x="43" y="88"/>
                  <a:pt x="43" y="88"/>
                  <a:pt x="43" y="88"/>
                </a:cubicBezTo>
                <a:cubicBezTo>
                  <a:pt x="32" y="97"/>
                  <a:pt x="32" y="97"/>
                  <a:pt x="32" y="97"/>
                </a:cubicBezTo>
                <a:cubicBezTo>
                  <a:pt x="31" y="98"/>
                  <a:pt x="28" y="97"/>
                  <a:pt x="26" y="94"/>
                </a:cubicBezTo>
                <a:cubicBezTo>
                  <a:pt x="24" y="92"/>
                  <a:pt x="23" y="89"/>
                  <a:pt x="24" y="88"/>
                </a:cubicBezTo>
                <a:cubicBezTo>
                  <a:pt x="35" y="79"/>
                  <a:pt x="35" y="79"/>
                  <a:pt x="35" y="79"/>
                </a:cubicBezTo>
                <a:cubicBezTo>
                  <a:pt x="19" y="64"/>
                  <a:pt x="19" y="64"/>
                  <a:pt x="19" y="64"/>
                </a:cubicBezTo>
                <a:cubicBezTo>
                  <a:pt x="17" y="63"/>
                  <a:pt x="15" y="59"/>
                  <a:pt x="16" y="55"/>
                </a:cubicBezTo>
                <a:cubicBezTo>
                  <a:pt x="16" y="52"/>
                  <a:pt x="18" y="50"/>
                  <a:pt x="20" y="52"/>
                </a:cubicBezTo>
                <a:cubicBezTo>
                  <a:pt x="36" y="67"/>
                  <a:pt x="36" y="67"/>
                  <a:pt x="36" y="67"/>
                </a:cubicBezTo>
                <a:cubicBezTo>
                  <a:pt x="29" y="33"/>
                  <a:pt x="29" y="33"/>
                  <a:pt x="29" y="33"/>
                </a:cubicBezTo>
                <a:cubicBezTo>
                  <a:pt x="28" y="30"/>
                  <a:pt x="28" y="26"/>
                  <a:pt x="30" y="25"/>
                </a:cubicBezTo>
                <a:cubicBezTo>
                  <a:pt x="32" y="24"/>
                  <a:pt x="35" y="25"/>
                  <a:pt x="37" y="28"/>
                </a:cubicBezTo>
                <a:cubicBezTo>
                  <a:pt x="44" y="61"/>
                  <a:pt x="44" y="61"/>
                  <a:pt x="44" y="61"/>
                </a:cubicBezTo>
                <a:cubicBezTo>
                  <a:pt x="55" y="26"/>
                  <a:pt x="55" y="26"/>
                  <a:pt x="55" y="26"/>
                </a:cubicBezTo>
                <a:cubicBezTo>
                  <a:pt x="56" y="23"/>
                  <a:pt x="58" y="21"/>
                  <a:pt x="61" y="22"/>
                </a:cubicBezTo>
                <a:cubicBezTo>
                  <a:pt x="64" y="23"/>
                  <a:pt x="66" y="27"/>
                  <a:pt x="65" y="30"/>
                </a:cubicBezTo>
                <a:cubicBezTo>
                  <a:pt x="58" y="52"/>
                  <a:pt x="58" y="52"/>
                  <a:pt x="58" y="52"/>
                </a:cubicBezTo>
                <a:cubicBezTo>
                  <a:pt x="90" y="28"/>
                  <a:pt x="90" y="28"/>
                  <a:pt x="90" y="28"/>
                </a:cubicBezTo>
                <a:cubicBezTo>
                  <a:pt x="68" y="7"/>
                  <a:pt x="40" y="0"/>
                  <a:pt x="22" y="1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78" name="Freeform 289"/>
          <p:cNvSpPr/>
          <p:nvPr/>
        </p:nvSpPr>
        <p:spPr bwMode="auto">
          <a:xfrm>
            <a:off x="6771617" y="4613810"/>
            <a:ext cx="1587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79" name="Freeform 290"/>
          <p:cNvSpPr/>
          <p:nvPr/>
        </p:nvSpPr>
        <p:spPr bwMode="auto">
          <a:xfrm>
            <a:off x="6592228" y="4388387"/>
            <a:ext cx="341312" cy="390525"/>
          </a:xfrm>
          <a:custGeom>
            <a:avLst/>
            <a:gdLst>
              <a:gd name="T0" fmla="*/ 116 w 151"/>
              <a:gd name="T1" fmla="*/ 141 h 173"/>
              <a:gd name="T2" fmla="*/ 37 w 151"/>
              <a:gd name="T3" fmla="*/ 113 h 173"/>
              <a:gd name="T4" fmla="*/ 37 w 151"/>
              <a:gd name="T5" fmla="*/ 30 h 173"/>
              <a:gd name="T6" fmla="*/ 105 w 151"/>
              <a:gd name="T7" fmla="*/ 45 h 173"/>
              <a:gd name="T8" fmla="*/ 114 w 151"/>
              <a:gd name="T9" fmla="*/ 38 h 173"/>
              <a:gd name="T10" fmla="*/ 27 w 151"/>
              <a:gd name="T11" fmla="*/ 16 h 173"/>
              <a:gd name="T12" fmla="*/ 27 w 151"/>
              <a:gd name="T13" fmla="*/ 120 h 173"/>
              <a:gd name="T14" fmla="*/ 125 w 151"/>
              <a:gd name="T15" fmla="*/ 154 h 173"/>
              <a:gd name="T16" fmla="*/ 132 w 151"/>
              <a:gd name="T17" fmla="*/ 62 h 173"/>
              <a:gd name="T18" fmla="*/ 122 w 151"/>
              <a:gd name="T19" fmla="*/ 69 h 173"/>
              <a:gd name="T20" fmla="*/ 116 w 151"/>
              <a:gd name="T21" fmla="*/ 141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1" h="173">
                <a:moveTo>
                  <a:pt x="116" y="141"/>
                </a:moveTo>
                <a:cubicBezTo>
                  <a:pt x="94" y="156"/>
                  <a:pt x="59" y="144"/>
                  <a:pt x="37" y="113"/>
                </a:cubicBezTo>
                <a:cubicBezTo>
                  <a:pt x="15" y="83"/>
                  <a:pt x="15" y="45"/>
                  <a:pt x="37" y="30"/>
                </a:cubicBezTo>
                <a:cubicBezTo>
                  <a:pt x="55" y="17"/>
                  <a:pt x="83" y="24"/>
                  <a:pt x="105" y="45"/>
                </a:cubicBezTo>
                <a:cubicBezTo>
                  <a:pt x="114" y="38"/>
                  <a:pt x="114" y="38"/>
                  <a:pt x="114" y="38"/>
                </a:cubicBezTo>
                <a:cubicBezTo>
                  <a:pt x="87" y="10"/>
                  <a:pt x="51" y="0"/>
                  <a:pt x="27" y="16"/>
                </a:cubicBezTo>
                <a:cubicBezTo>
                  <a:pt x="0" y="36"/>
                  <a:pt x="0" y="82"/>
                  <a:pt x="27" y="120"/>
                </a:cubicBezTo>
                <a:cubicBezTo>
                  <a:pt x="54" y="158"/>
                  <a:pt x="98" y="173"/>
                  <a:pt x="125" y="154"/>
                </a:cubicBezTo>
                <a:cubicBezTo>
                  <a:pt x="149" y="137"/>
                  <a:pt x="151" y="97"/>
                  <a:pt x="132" y="62"/>
                </a:cubicBezTo>
                <a:cubicBezTo>
                  <a:pt x="122" y="69"/>
                  <a:pt x="122" y="69"/>
                  <a:pt x="122" y="69"/>
                </a:cubicBezTo>
                <a:cubicBezTo>
                  <a:pt x="137" y="97"/>
                  <a:pt x="135" y="127"/>
                  <a:pt x="116" y="14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80" name="Freeform 291"/>
          <p:cNvSpPr>
            <a:spLocks noEditPoints="1"/>
          </p:cNvSpPr>
          <p:nvPr/>
        </p:nvSpPr>
        <p:spPr bwMode="auto">
          <a:xfrm>
            <a:off x="6554130" y="4599524"/>
            <a:ext cx="138112" cy="161925"/>
          </a:xfrm>
          <a:custGeom>
            <a:avLst/>
            <a:gdLst>
              <a:gd name="T0" fmla="*/ 37 w 61"/>
              <a:gd name="T1" fmla="*/ 35 h 72"/>
              <a:gd name="T2" fmla="*/ 20 w 61"/>
              <a:gd name="T3" fmla="*/ 0 h 72"/>
              <a:gd name="T4" fmla="*/ 17 w 61"/>
              <a:gd name="T5" fmla="*/ 1 h 72"/>
              <a:gd name="T6" fmla="*/ 12 w 61"/>
              <a:gd name="T7" fmla="*/ 49 h 72"/>
              <a:gd name="T8" fmla="*/ 57 w 61"/>
              <a:gd name="T9" fmla="*/ 62 h 72"/>
              <a:gd name="T10" fmla="*/ 61 w 61"/>
              <a:gd name="T11" fmla="*/ 60 h 72"/>
              <a:gd name="T12" fmla="*/ 37 w 61"/>
              <a:gd name="T13" fmla="*/ 35 h 72"/>
              <a:gd name="T14" fmla="*/ 15 w 61"/>
              <a:gd name="T15" fmla="*/ 46 h 72"/>
              <a:gd name="T16" fmla="*/ 18 w 61"/>
              <a:gd name="T17" fmla="*/ 6 h 72"/>
              <a:gd name="T18" fmla="*/ 15 w 61"/>
              <a:gd name="T19" fmla="*/ 4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1" h="72">
                <a:moveTo>
                  <a:pt x="37" y="35"/>
                </a:moveTo>
                <a:cubicBezTo>
                  <a:pt x="29" y="24"/>
                  <a:pt x="23" y="11"/>
                  <a:pt x="20" y="0"/>
                </a:cubicBezTo>
                <a:cubicBezTo>
                  <a:pt x="19" y="0"/>
                  <a:pt x="18" y="1"/>
                  <a:pt x="17" y="1"/>
                </a:cubicBezTo>
                <a:cubicBezTo>
                  <a:pt x="3" y="11"/>
                  <a:pt x="0" y="32"/>
                  <a:pt x="12" y="49"/>
                </a:cubicBezTo>
                <a:cubicBezTo>
                  <a:pt x="23" y="66"/>
                  <a:pt x="43" y="72"/>
                  <a:pt x="57" y="62"/>
                </a:cubicBezTo>
                <a:cubicBezTo>
                  <a:pt x="58" y="62"/>
                  <a:pt x="60" y="61"/>
                  <a:pt x="61" y="60"/>
                </a:cubicBezTo>
                <a:cubicBezTo>
                  <a:pt x="52" y="53"/>
                  <a:pt x="44" y="45"/>
                  <a:pt x="37" y="35"/>
                </a:cubicBezTo>
                <a:close/>
                <a:moveTo>
                  <a:pt x="15" y="46"/>
                </a:moveTo>
                <a:cubicBezTo>
                  <a:pt x="1" y="27"/>
                  <a:pt x="10" y="9"/>
                  <a:pt x="18" y="6"/>
                </a:cubicBezTo>
                <a:cubicBezTo>
                  <a:pt x="9" y="15"/>
                  <a:pt x="9" y="29"/>
                  <a:pt x="15" y="4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81" name="Freeform 292"/>
          <p:cNvSpPr>
            <a:spLocks noEditPoints="1"/>
          </p:cNvSpPr>
          <p:nvPr/>
        </p:nvSpPr>
        <p:spPr bwMode="auto">
          <a:xfrm>
            <a:off x="7276443" y="4345525"/>
            <a:ext cx="369887" cy="406400"/>
          </a:xfrm>
          <a:custGeom>
            <a:avLst/>
            <a:gdLst>
              <a:gd name="T0" fmla="*/ 140 w 164"/>
              <a:gd name="T1" fmla="*/ 99 h 180"/>
              <a:gd name="T2" fmla="*/ 140 w 164"/>
              <a:gd name="T3" fmla="*/ 30 h 180"/>
              <a:gd name="T4" fmla="*/ 140 w 164"/>
              <a:gd name="T5" fmla="*/ 29 h 180"/>
              <a:gd name="T6" fmla="*/ 134 w 164"/>
              <a:gd name="T7" fmla="*/ 24 h 180"/>
              <a:gd name="T8" fmla="*/ 65 w 164"/>
              <a:gd name="T9" fmla="*/ 24 h 180"/>
              <a:gd name="T10" fmla="*/ 41 w 164"/>
              <a:gd name="T11" fmla="*/ 0 h 180"/>
              <a:gd name="T12" fmla="*/ 41 w 164"/>
              <a:gd name="T13" fmla="*/ 123 h 180"/>
              <a:gd name="T14" fmla="*/ 164 w 164"/>
              <a:gd name="T15" fmla="*/ 123 h 180"/>
              <a:gd name="T16" fmla="*/ 140 w 164"/>
              <a:gd name="T17" fmla="*/ 99 h 180"/>
              <a:gd name="T18" fmla="*/ 33 w 164"/>
              <a:gd name="T19" fmla="*/ 103 h 180"/>
              <a:gd name="T20" fmla="*/ 40 w 164"/>
              <a:gd name="T21" fmla="*/ 12 h 180"/>
              <a:gd name="T22" fmla="*/ 47 w 164"/>
              <a:gd name="T23" fmla="*/ 20 h 180"/>
              <a:gd name="T24" fmla="*/ 33 w 164"/>
              <a:gd name="T25" fmla="*/ 103 h 180"/>
              <a:gd name="T26" fmla="*/ 128 w 164"/>
              <a:gd name="T27" fmla="*/ 87 h 180"/>
              <a:gd name="T28" fmla="*/ 76 w 164"/>
              <a:gd name="T29" fmla="*/ 36 h 180"/>
              <a:gd name="T30" fmla="*/ 128 w 164"/>
              <a:gd name="T31" fmla="*/ 36 h 180"/>
              <a:gd name="T32" fmla="*/ 128 w 164"/>
              <a:gd name="T33" fmla="*/ 87 h 180"/>
              <a:gd name="T34" fmla="*/ 54 w 164"/>
              <a:gd name="T35" fmla="*/ 159 h 180"/>
              <a:gd name="T36" fmla="*/ 40 w 164"/>
              <a:gd name="T37" fmla="*/ 136 h 180"/>
              <a:gd name="T38" fmla="*/ 25 w 164"/>
              <a:gd name="T39" fmla="*/ 159 h 180"/>
              <a:gd name="T40" fmla="*/ 0 w 164"/>
              <a:gd name="T41" fmla="*/ 180 h 180"/>
              <a:gd name="T42" fmla="*/ 79 w 164"/>
              <a:gd name="T43" fmla="*/ 180 h 180"/>
              <a:gd name="T44" fmla="*/ 54 w 164"/>
              <a:gd name="T45" fmla="*/ 159 h 180"/>
              <a:gd name="T46" fmla="*/ 29 w 164"/>
              <a:gd name="T47" fmla="*/ 158 h 180"/>
              <a:gd name="T48" fmla="*/ 41 w 164"/>
              <a:gd name="T49" fmla="*/ 138 h 180"/>
              <a:gd name="T50" fmla="*/ 29 w 164"/>
              <a:gd name="T51" fmla="*/ 15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4" h="180">
                <a:moveTo>
                  <a:pt x="140" y="99"/>
                </a:moveTo>
                <a:cubicBezTo>
                  <a:pt x="140" y="30"/>
                  <a:pt x="140" y="30"/>
                  <a:pt x="140" y="30"/>
                </a:cubicBezTo>
                <a:cubicBezTo>
                  <a:pt x="140" y="30"/>
                  <a:pt x="140" y="30"/>
                  <a:pt x="140" y="29"/>
                </a:cubicBezTo>
                <a:cubicBezTo>
                  <a:pt x="140" y="26"/>
                  <a:pt x="137" y="24"/>
                  <a:pt x="134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41" y="0"/>
                  <a:pt x="41" y="0"/>
                  <a:pt x="41" y="0"/>
                </a:cubicBezTo>
                <a:cubicBezTo>
                  <a:pt x="7" y="34"/>
                  <a:pt x="7" y="89"/>
                  <a:pt x="41" y="123"/>
                </a:cubicBezTo>
                <a:cubicBezTo>
                  <a:pt x="75" y="157"/>
                  <a:pt x="130" y="157"/>
                  <a:pt x="164" y="123"/>
                </a:cubicBezTo>
                <a:lnTo>
                  <a:pt x="140" y="99"/>
                </a:lnTo>
                <a:close/>
                <a:moveTo>
                  <a:pt x="33" y="103"/>
                </a:moveTo>
                <a:cubicBezTo>
                  <a:pt x="3" y="49"/>
                  <a:pt x="40" y="12"/>
                  <a:pt x="40" y="12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18" y="48"/>
                  <a:pt x="33" y="103"/>
                </a:cubicBezTo>
                <a:close/>
                <a:moveTo>
                  <a:pt x="128" y="87"/>
                </a:moveTo>
                <a:cubicBezTo>
                  <a:pt x="76" y="36"/>
                  <a:pt x="76" y="36"/>
                  <a:pt x="76" y="36"/>
                </a:cubicBezTo>
                <a:cubicBezTo>
                  <a:pt x="128" y="36"/>
                  <a:pt x="128" y="36"/>
                  <a:pt x="128" y="36"/>
                </a:cubicBezTo>
                <a:lnTo>
                  <a:pt x="128" y="87"/>
                </a:lnTo>
                <a:close/>
                <a:moveTo>
                  <a:pt x="54" y="159"/>
                </a:moveTo>
                <a:cubicBezTo>
                  <a:pt x="53" y="149"/>
                  <a:pt x="54" y="136"/>
                  <a:pt x="40" y="136"/>
                </a:cubicBezTo>
                <a:cubicBezTo>
                  <a:pt x="25" y="136"/>
                  <a:pt x="26" y="149"/>
                  <a:pt x="25" y="159"/>
                </a:cubicBezTo>
                <a:cubicBezTo>
                  <a:pt x="17" y="178"/>
                  <a:pt x="1" y="160"/>
                  <a:pt x="0" y="180"/>
                </a:cubicBezTo>
                <a:cubicBezTo>
                  <a:pt x="79" y="180"/>
                  <a:pt x="79" y="180"/>
                  <a:pt x="79" y="180"/>
                </a:cubicBezTo>
                <a:cubicBezTo>
                  <a:pt x="78" y="160"/>
                  <a:pt x="63" y="178"/>
                  <a:pt x="54" y="159"/>
                </a:cubicBezTo>
                <a:close/>
                <a:moveTo>
                  <a:pt x="29" y="158"/>
                </a:moveTo>
                <a:cubicBezTo>
                  <a:pt x="26" y="136"/>
                  <a:pt x="41" y="138"/>
                  <a:pt x="41" y="138"/>
                </a:cubicBezTo>
                <a:cubicBezTo>
                  <a:pt x="41" y="138"/>
                  <a:pt x="34" y="143"/>
                  <a:pt x="29" y="15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82" name="Freeform 293"/>
          <p:cNvSpPr/>
          <p:nvPr/>
        </p:nvSpPr>
        <p:spPr bwMode="auto">
          <a:xfrm>
            <a:off x="7911442" y="4521736"/>
            <a:ext cx="341312" cy="158750"/>
          </a:xfrm>
          <a:custGeom>
            <a:avLst/>
            <a:gdLst>
              <a:gd name="T0" fmla="*/ 124 w 151"/>
              <a:gd name="T1" fmla="*/ 0 h 70"/>
              <a:gd name="T2" fmla="*/ 5 w 151"/>
              <a:gd name="T3" fmla="*/ 0 h 70"/>
              <a:gd name="T4" fmla="*/ 1 w 151"/>
              <a:gd name="T5" fmla="*/ 5 h 70"/>
              <a:gd name="T6" fmla="*/ 21 w 151"/>
              <a:gd name="T7" fmla="*/ 65 h 70"/>
              <a:gd name="T8" fmla="*/ 28 w 151"/>
              <a:gd name="T9" fmla="*/ 70 h 70"/>
              <a:gd name="T10" fmla="*/ 146 w 151"/>
              <a:gd name="T11" fmla="*/ 70 h 70"/>
              <a:gd name="T12" fmla="*/ 151 w 151"/>
              <a:gd name="T13" fmla="*/ 65 h 70"/>
              <a:gd name="T14" fmla="*/ 131 w 151"/>
              <a:gd name="T15" fmla="*/ 5 h 70"/>
              <a:gd name="T16" fmla="*/ 124 w 151"/>
              <a:gd name="T1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70">
                <a:moveTo>
                  <a:pt x="124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1" y="5"/>
                </a:cubicBezTo>
                <a:cubicBezTo>
                  <a:pt x="21" y="65"/>
                  <a:pt x="21" y="65"/>
                  <a:pt x="21" y="65"/>
                </a:cubicBezTo>
                <a:cubicBezTo>
                  <a:pt x="21" y="68"/>
                  <a:pt x="25" y="70"/>
                  <a:pt x="28" y="70"/>
                </a:cubicBezTo>
                <a:cubicBezTo>
                  <a:pt x="146" y="70"/>
                  <a:pt x="146" y="70"/>
                  <a:pt x="146" y="70"/>
                </a:cubicBezTo>
                <a:cubicBezTo>
                  <a:pt x="149" y="70"/>
                  <a:pt x="151" y="68"/>
                  <a:pt x="151" y="65"/>
                </a:cubicBezTo>
                <a:cubicBezTo>
                  <a:pt x="131" y="5"/>
                  <a:pt x="131" y="5"/>
                  <a:pt x="131" y="5"/>
                </a:cubicBezTo>
                <a:cubicBezTo>
                  <a:pt x="130" y="2"/>
                  <a:pt x="127" y="0"/>
                  <a:pt x="12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83" name="Freeform 294"/>
          <p:cNvSpPr/>
          <p:nvPr/>
        </p:nvSpPr>
        <p:spPr bwMode="auto">
          <a:xfrm>
            <a:off x="7959068" y="4436013"/>
            <a:ext cx="293687" cy="193675"/>
          </a:xfrm>
          <a:custGeom>
            <a:avLst/>
            <a:gdLst>
              <a:gd name="T0" fmla="*/ 110 w 130"/>
              <a:gd name="T1" fmla="*/ 34 h 86"/>
              <a:gd name="T2" fmla="*/ 115 w 130"/>
              <a:gd name="T3" fmla="*/ 41 h 86"/>
              <a:gd name="T4" fmla="*/ 130 w 130"/>
              <a:gd name="T5" fmla="*/ 86 h 86"/>
              <a:gd name="T6" fmla="*/ 130 w 130"/>
              <a:gd name="T7" fmla="*/ 14 h 86"/>
              <a:gd name="T8" fmla="*/ 121 w 130"/>
              <a:gd name="T9" fmla="*/ 0 h 86"/>
              <a:gd name="T10" fmla="*/ 90 w 130"/>
              <a:gd name="T11" fmla="*/ 0 h 86"/>
              <a:gd name="T12" fmla="*/ 78 w 130"/>
              <a:gd name="T13" fmla="*/ 20 h 86"/>
              <a:gd name="T14" fmla="*/ 6 w 130"/>
              <a:gd name="T15" fmla="*/ 20 h 86"/>
              <a:gd name="T16" fmla="*/ 0 w 130"/>
              <a:gd name="T17" fmla="*/ 26 h 86"/>
              <a:gd name="T18" fmla="*/ 0 w 130"/>
              <a:gd name="T19" fmla="*/ 32 h 86"/>
              <a:gd name="T20" fmla="*/ 103 w 130"/>
              <a:gd name="T21" fmla="*/ 32 h 86"/>
              <a:gd name="T22" fmla="*/ 110 w 130"/>
              <a:gd name="T23" fmla="*/ 3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" h="86">
                <a:moveTo>
                  <a:pt x="110" y="34"/>
                </a:moveTo>
                <a:cubicBezTo>
                  <a:pt x="112" y="36"/>
                  <a:pt x="114" y="38"/>
                  <a:pt x="115" y="41"/>
                </a:cubicBezTo>
                <a:cubicBezTo>
                  <a:pt x="130" y="86"/>
                  <a:pt x="130" y="86"/>
                  <a:pt x="130" y="86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30" y="14"/>
                  <a:pt x="130" y="0"/>
                  <a:pt x="121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83" y="0"/>
                  <a:pt x="80" y="11"/>
                  <a:pt x="78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32"/>
                  <a:pt x="0" y="32"/>
                  <a:pt x="0" y="32"/>
                </a:cubicBezTo>
                <a:cubicBezTo>
                  <a:pt x="103" y="32"/>
                  <a:pt x="103" y="32"/>
                  <a:pt x="103" y="32"/>
                </a:cubicBezTo>
                <a:cubicBezTo>
                  <a:pt x="105" y="32"/>
                  <a:pt x="108" y="33"/>
                  <a:pt x="110" y="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8768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766888"/>
            <a:ext cx="4378325" cy="26320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0" y="1731963"/>
            <a:ext cx="4433888" cy="2941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中国</a:t>
            </a:r>
            <a:r>
              <a: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某某总公司</a:t>
            </a:r>
            <a:r>
              <a:rPr lang="zh-CN" altLang="zh-CN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简介</a:t>
            </a: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一、</a:t>
            </a:r>
            <a:r>
              <a:rPr lang="en-US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1984</a:t>
            </a:r>
            <a:r>
              <a:rPr lang="zh-CN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年，由邓朴方创立的国企，注册资金超过</a:t>
            </a:r>
            <a:r>
              <a:rPr lang="en-US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1</a:t>
            </a:r>
            <a:r>
              <a:rPr lang="zh-CN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亿元。</a:t>
            </a: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现在隶属与首旅集团，首旅股份（</a:t>
            </a:r>
            <a:r>
              <a:rPr lang="en-US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600258</a:t>
            </a:r>
            <a:r>
              <a:rPr lang="zh-CN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）是上海上市公司。</a:t>
            </a: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二、经营出境、入境、国内、商旅会展等全方位旅游产品和服务</a:t>
            </a:r>
            <a:r>
              <a:rPr lang="zh-CN" altLang="en-US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。</a:t>
            </a:r>
            <a:endParaRPr lang="en-US" altLang="zh-CN" sz="11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广州</a:t>
            </a:r>
            <a:r>
              <a: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某某公司</a:t>
            </a:r>
            <a:r>
              <a:rPr lang="zh-CN" altLang="zh-CN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简介</a:t>
            </a: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一、接待国内及海外人数超过</a:t>
            </a:r>
            <a:r>
              <a:rPr lang="en-US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100</a:t>
            </a:r>
            <a:r>
              <a:rPr lang="zh-CN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万</a:t>
            </a: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二、</a:t>
            </a:r>
            <a:r>
              <a:rPr lang="en-US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2002-08</a:t>
            </a:r>
            <a:r>
              <a:rPr lang="zh-CN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年成为销售业绩广州第四</a:t>
            </a: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三、</a:t>
            </a:r>
            <a:r>
              <a:rPr lang="en-US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2013-14</a:t>
            </a:r>
            <a:r>
              <a:rPr lang="zh-CN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年连续成为 “广州地区最受欢迎的旅行社”</a:t>
            </a: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四、</a:t>
            </a:r>
            <a:r>
              <a:rPr lang="en-US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2007-2012</a:t>
            </a:r>
            <a:r>
              <a:rPr lang="zh-CN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年获南方航空国际组团旅行社金奖</a:t>
            </a: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五、</a:t>
            </a:r>
            <a:r>
              <a:rPr lang="en-US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2010-13</a:t>
            </a:r>
            <a:r>
              <a:rPr lang="zh-CN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年连续</a:t>
            </a:r>
            <a:r>
              <a:rPr lang="en-US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5</a:t>
            </a:r>
            <a:r>
              <a:rPr lang="zh-CN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年获工商局“守合同重信用企业”</a:t>
            </a: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六、营业网点广州</a:t>
            </a:r>
            <a:r>
              <a:rPr lang="en-US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60</a:t>
            </a:r>
            <a:r>
              <a:rPr lang="zh-CN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多个</a:t>
            </a: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七、珠三角网点东莞、佛山、深圳、惠州、肇庆、汕头、梅州、珠海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1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7" name="文本框 48"/>
          <p:cNvSpPr txBox="1">
            <a:spLocks noChangeArrowheads="1"/>
          </p:cNvSpPr>
          <p:nvPr/>
        </p:nvSpPr>
        <p:spPr bwMode="auto">
          <a:xfrm>
            <a:off x="3863975" y="2540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公司简介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11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327650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771775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7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6086475" y="1495425"/>
            <a:ext cx="1911350" cy="874713"/>
            <a:chOff x="5831396" y="1495025"/>
            <a:chExt cx="1911575" cy="875401"/>
          </a:xfrm>
        </p:grpSpPr>
        <p:sp>
          <p:nvSpPr>
            <p:cNvPr id="4" name="文本框 3"/>
            <p:cNvSpPr txBox="1"/>
            <p:nvPr/>
          </p:nvSpPr>
          <p:spPr>
            <a:xfrm>
              <a:off x="5831396" y="1495025"/>
              <a:ext cx="1467023" cy="2621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0877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华文细黑" panose="02010600040101010101" pitchFamily="2" charset="-122"/>
                  <a:ea typeface="+mn-ea"/>
                </a:rPr>
                <a:t>Howard Allen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831396" y="1655489"/>
              <a:ext cx="1297141" cy="2621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0877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华文细黑" panose="02010600040101010101" pitchFamily="2" charset="-122"/>
                  <a:ea typeface="+mn-ea"/>
                </a:rPr>
                <a:t>CEO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31396" y="1835017"/>
              <a:ext cx="1911575" cy="5354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华文细黑" panose="02010600040101010101" pitchFamily="2" charset="-122"/>
                <a:ea typeface="+mn-ea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5013325" y="1495425"/>
            <a:ext cx="906463" cy="90805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华文细黑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6086475" y="2657475"/>
            <a:ext cx="1911350" cy="876300"/>
            <a:chOff x="5831396" y="2658177"/>
            <a:chExt cx="1911575" cy="875401"/>
          </a:xfrm>
        </p:grpSpPr>
        <p:sp>
          <p:nvSpPr>
            <p:cNvPr id="9" name="文本框 8"/>
            <p:cNvSpPr txBox="1"/>
            <p:nvPr/>
          </p:nvSpPr>
          <p:spPr>
            <a:xfrm>
              <a:off x="5831396" y="2658177"/>
              <a:ext cx="1467023" cy="2616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0877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华文细黑" panose="02010600040101010101" pitchFamily="2" charset="-122"/>
                  <a:ea typeface="+mn-ea"/>
                </a:rPr>
                <a:t>Jim Burner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831396" y="2818351"/>
              <a:ext cx="1297141" cy="2553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0877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华文细黑" panose="02010600040101010101" pitchFamily="2" charset="-122"/>
                  <a:ea typeface="+mn-ea"/>
                </a:rPr>
                <a:t>Designer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831396" y="2997553"/>
              <a:ext cx="1911575" cy="5360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华文细黑" panose="02010600040101010101" pitchFamily="2" charset="-122"/>
                <a:ea typeface="+mn-ea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5013325" y="2657475"/>
            <a:ext cx="906463" cy="908050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华文细黑" panose="020106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6086475" y="3787775"/>
            <a:ext cx="1911350" cy="874713"/>
            <a:chOff x="5831396" y="3787037"/>
            <a:chExt cx="1911575" cy="875401"/>
          </a:xfrm>
        </p:grpSpPr>
        <p:sp>
          <p:nvSpPr>
            <p:cNvPr id="14" name="文本框 13"/>
            <p:cNvSpPr txBox="1"/>
            <p:nvPr/>
          </p:nvSpPr>
          <p:spPr>
            <a:xfrm>
              <a:off x="5831396" y="3787037"/>
              <a:ext cx="1467023" cy="2621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0877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华文细黑" panose="02010600040101010101" pitchFamily="2" charset="-122"/>
                  <a:ea typeface="+mn-ea"/>
                </a:rPr>
                <a:t>Shila Akter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831396" y="3947501"/>
              <a:ext cx="1297141" cy="2542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0877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华文细黑" panose="02010600040101010101" pitchFamily="2" charset="-122"/>
                  <a:ea typeface="+mn-ea"/>
                </a:rPr>
                <a:t>Photographer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831396" y="4127029"/>
              <a:ext cx="1911575" cy="5354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华文细黑" panose="02010600040101010101" pitchFamily="2" charset="-122"/>
                <a:ea typeface="+mn-ea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5013325" y="3787775"/>
            <a:ext cx="906463" cy="90646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华文细黑" panose="0201060004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 bwMode="auto">
          <a:xfrm>
            <a:off x="1279525" y="1501775"/>
            <a:ext cx="1911350" cy="895350"/>
            <a:chOff x="1024569" y="1501454"/>
            <a:chExt cx="1911576" cy="896181"/>
          </a:xfrm>
        </p:grpSpPr>
        <p:sp>
          <p:nvSpPr>
            <p:cNvPr id="19" name="文本框 18"/>
            <p:cNvSpPr txBox="1"/>
            <p:nvPr/>
          </p:nvSpPr>
          <p:spPr>
            <a:xfrm>
              <a:off x="1024569" y="1501454"/>
              <a:ext cx="1911576" cy="2621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10877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华文细黑" panose="02010600040101010101" pitchFamily="2" charset="-122"/>
                  <a:ea typeface="+mn-ea"/>
                </a:rPr>
                <a:t>Alex White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24569" y="1682597"/>
              <a:ext cx="1911576" cy="2621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10877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华文细黑" panose="02010600040101010101" pitchFamily="2" charset="-122"/>
                  <a:ea typeface="+mn-ea"/>
                </a:rPr>
                <a:t>Director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24569" y="1862151"/>
              <a:ext cx="1911576" cy="5354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华文细黑" panose="02010600040101010101" pitchFamily="2" charset="-122"/>
                <a:ea typeface="+mn-ea"/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3295650" y="1511300"/>
            <a:ext cx="908050" cy="906463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华文细黑" panose="0201060004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1279525" y="2662238"/>
            <a:ext cx="1911350" cy="896937"/>
            <a:chOff x="1024569" y="2662550"/>
            <a:chExt cx="1911576" cy="896181"/>
          </a:xfrm>
        </p:grpSpPr>
        <p:sp>
          <p:nvSpPr>
            <p:cNvPr id="24" name="文本框 23"/>
            <p:cNvSpPr txBox="1"/>
            <p:nvPr/>
          </p:nvSpPr>
          <p:spPr>
            <a:xfrm>
              <a:off x="1024569" y="2662550"/>
              <a:ext cx="1911576" cy="26171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10877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华文细黑" panose="02010600040101010101" pitchFamily="2" charset="-122"/>
                  <a:ea typeface="+mn-ea"/>
                </a:rPr>
                <a:t>Amanda Spring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24569" y="2844958"/>
              <a:ext cx="1911576" cy="2537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10877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华文细黑" panose="02010600040101010101" pitchFamily="2" charset="-122"/>
                  <a:ea typeface="+mn-ea"/>
                </a:rPr>
                <a:t>Manager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24569" y="3022608"/>
              <a:ext cx="1911576" cy="5361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华文细黑" panose="02010600040101010101" pitchFamily="2" charset="-122"/>
                <a:ea typeface="+mn-ea"/>
              </a:endParaRPr>
            </a:p>
          </p:txBody>
        </p:sp>
      </p:grpSp>
      <p:sp>
        <p:nvSpPr>
          <p:cNvPr id="27" name="椭圆 26"/>
          <p:cNvSpPr/>
          <p:nvPr/>
        </p:nvSpPr>
        <p:spPr>
          <a:xfrm>
            <a:off x="3295650" y="2671763"/>
            <a:ext cx="908050" cy="908050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华文细黑" panose="0201060004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1279525" y="3787775"/>
            <a:ext cx="1911350" cy="895350"/>
            <a:chOff x="1024569" y="3787037"/>
            <a:chExt cx="1911576" cy="896181"/>
          </a:xfrm>
        </p:grpSpPr>
        <p:sp>
          <p:nvSpPr>
            <p:cNvPr id="29" name="文本框 28"/>
            <p:cNvSpPr txBox="1"/>
            <p:nvPr/>
          </p:nvSpPr>
          <p:spPr>
            <a:xfrm>
              <a:off x="1024569" y="3787037"/>
              <a:ext cx="1911576" cy="2621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10877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华文细黑" panose="02010600040101010101" pitchFamily="2" charset="-122"/>
                  <a:ea typeface="+mn-ea"/>
                </a:rPr>
                <a:t>Milly Whitney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24569" y="3968180"/>
              <a:ext cx="1911576" cy="25423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10877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华文细黑" panose="02010600040101010101" pitchFamily="2" charset="-122"/>
                  <a:ea typeface="+mn-ea"/>
                </a:rPr>
                <a:t>Designer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24569" y="4147734"/>
              <a:ext cx="1911576" cy="5354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华文细黑" panose="02010600040101010101" pitchFamily="2" charset="-122"/>
                <a:ea typeface="+mn-ea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3295650" y="3795713"/>
            <a:ext cx="908050" cy="908050"/>
          </a:xfrm>
          <a:prstGeom prst="ellipse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华文细黑" panose="02010600040101010101" pitchFamily="2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605338" y="1511300"/>
            <a:ext cx="0" cy="31448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8"/>
          <p:cNvSpPr txBox="1">
            <a:spLocks noChangeArrowheads="1"/>
          </p:cNvSpPr>
          <p:nvPr/>
        </p:nvSpPr>
        <p:spPr bwMode="auto">
          <a:xfrm>
            <a:off x="3863975" y="2540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项目成员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45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5327650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2771775" y="485775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8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1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3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6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1" dur="250" fill="hold"/>
                                        <p:tgtEl>
                                          <p:spTgt spid="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93" dur="250" fill="hold"/>
                                        <p:tgtEl>
                                          <p:spTgt spid="2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06" dur="250" fill="hold"/>
                                        <p:tgtEl>
                                          <p:spTgt spid="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08" dur="250" fill="hold"/>
                                        <p:tgtEl>
                                          <p:spTgt spid="3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12" grpId="0" animBg="1"/>
      <p:bldP spid="12" grpId="1" animBg="1"/>
      <p:bldP spid="12" grpId="2" animBg="1"/>
      <p:bldP spid="17" grpId="0" animBg="1"/>
      <p:bldP spid="17" grpId="1" animBg="1"/>
      <p:bldP spid="17" grpId="2" animBg="1"/>
      <p:bldP spid="22" grpId="0" animBg="1"/>
      <p:bldP spid="22" grpId="1" animBg="1"/>
      <p:bldP spid="22" grpId="2" animBg="1"/>
      <p:bldP spid="27" grpId="0" animBg="1"/>
      <p:bldP spid="27" grpId="1" animBg="1"/>
      <p:bldP spid="27" grpId="2" animBg="1"/>
      <p:bldP spid="32" grpId="0" animBg="1"/>
      <p:bldP spid="32" grpId="1" animBg="1"/>
      <p:bldP spid="32" grpId="2" animBg="1"/>
      <p:bldP spid="44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722313" y="1258888"/>
            <a:ext cx="2244725" cy="36163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5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3352800" y="1176338"/>
            <a:ext cx="4876800" cy="1649412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 defTabSz="108712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10871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10871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10871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10871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  <a:cs typeface="Open Sans" panose="020B0606030504020204"/>
              </a:rPr>
              <a:t>成员名称</a:t>
            </a:r>
            <a:r>
              <a: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  <a:cs typeface="Open Sans" panose="020B0606030504020204"/>
              </a:rPr>
              <a:t>: </a:t>
            </a: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  <a:cs typeface="Open Sans" panose="020B0606030504020204"/>
              </a:rPr>
              <a:t>代用名</a:t>
            </a:r>
            <a:endParaRPr lang="en-US" altLang="zh-CN" sz="16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ea typeface="+mn-ea"/>
              <a:cs typeface="Open Sans" panose="020B0606030504020204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  <a:cs typeface="Open Sans" panose="020B0606030504020204"/>
              </a:rPr>
              <a:t>这里输入职位和头衔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ea typeface="+mn-ea"/>
              <a:cs typeface="Open Sans" panose="020B0606030504020204"/>
            </a:endParaRPr>
          </a:p>
          <a:p>
            <a:pPr eaLnBrk="1" hangingPunct="1"/>
            <a:endParaRPr lang="en-US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ea typeface="+mn-ea"/>
              <a:cs typeface="Open Sans" panose="020B0606030504020204"/>
            </a:endParaRPr>
          </a:p>
          <a:p>
            <a:pPr eaLnBrk="1" hangingPunct="1"/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</a:rPr>
              <a:t>主要的职业经验在这里输入，将介绍成员的主要经历用简短的文字描述，包括成员曾经的任职主要机构有哪些，从业的年份、行业经验等等。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ea typeface="+mn-ea"/>
            </a:endParaRPr>
          </a:p>
          <a:p>
            <a:pPr eaLnBrk="1" hangingPunct="1"/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ea typeface="+mn-ea"/>
              <a:cs typeface="Arial" panose="020B0604020202020204" pitchFamily="34" charset="0"/>
            </a:endParaRPr>
          </a:p>
          <a:p>
            <a:pPr eaLnBrk="1" hangingPunct="1"/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</a:rPr>
              <a:t>成员的主要职业经验在这里输入，将介绍成员的主要经历用简短的文字描述，包括成员曾经的任职主要机构有哪些，从业的年份、行业经验，以及服务过的项目等。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ea typeface="+mn-ea"/>
            </a:endParaRPr>
          </a:p>
          <a:p>
            <a:pPr eaLnBrk="1" hangingPunct="1"/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3433763" y="2895600"/>
            <a:ext cx="4173537" cy="1758950"/>
            <a:chOff x="3433092" y="2719296"/>
            <a:chExt cx="4174121" cy="1758718"/>
          </a:xfrm>
        </p:grpSpPr>
        <p:cxnSp>
          <p:nvCxnSpPr>
            <p:cNvPr id="5" name="Straight Connector 54"/>
            <p:cNvCxnSpPr/>
            <p:nvPr/>
          </p:nvCxnSpPr>
          <p:spPr>
            <a:xfrm>
              <a:off x="3504539" y="2970088"/>
              <a:ext cx="4061393" cy="0"/>
            </a:xfrm>
            <a:prstGeom prst="line">
              <a:avLst/>
            </a:prstGeom>
            <a:ln w="25400">
              <a:solidFill>
                <a:schemeClr val="bg1">
                  <a:lumMod val="9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5"/>
            <p:cNvCxnSpPr/>
            <p:nvPr/>
          </p:nvCxnSpPr>
          <p:spPr>
            <a:xfrm>
              <a:off x="3504539" y="2970088"/>
              <a:ext cx="3491401" cy="0"/>
            </a:xfrm>
            <a:prstGeom prst="line">
              <a:avLst/>
            </a:prstGeom>
            <a:ln w="2540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47" name="TextBox 56"/>
            <p:cNvSpPr txBox="1">
              <a:spLocks noChangeArrowheads="1"/>
            </p:cNvSpPr>
            <p:nvPr/>
          </p:nvSpPr>
          <p:spPr bwMode="auto">
            <a:xfrm>
              <a:off x="3433092" y="2753932"/>
              <a:ext cx="110639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9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</a:rPr>
                <a:t>Adobe Photoshop</a:t>
              </a:r>
              <a:endParaRPr lang="zh-CN" altLang="en-US" sz="9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8" name="TextBox 57"/>
            <p:cNvSpPr txBox="1"/>
            <p:nvPr/>
          </p:nvSpPr>
          <p:spPr>
            <a:xfrm>
              <a:off x="6803826" y="2719296"/>
              <a:ext cx="422334" cy="2301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cs typeface="Open Sans" panose="020B0606030504020204" pitchFamily="34" charset="0"/>
                </a:rPr>
                <a:t>80%</a:t>
              </a:r>
            </a:p>
          </p:txBody>
        </p:sp>
        <p:cxnSp>
          <p:nvCxnSpPr>
            <p:cNvPr id="9" name="Straight Connector 60"/>
            <p:cNvCxnSpPr/>
            <p:nvPr/>
          </p:nvCxnSpPr>
          <p:spPr>
            <a:xfrm>
              <a:off x="3504539" y="3444688"/>
              <a:ext cx="4061393" cy="0"/>
            </a:xfrm>
            <a:prstGeom prst="line">
              <a:avLst/>
            </a:prstGeom>
            <a:ln w="25400">
              <a:solidFill>
                <a:schemeClr val="bg1">
                  <a:lumMod val="9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61"/>
            <p:cNvCxnSpPr/>
            <p:nvPr/>
          </p:nvCxnSpPr>
          <p:spPr>
            <a:xfrm>
              <a:off x="3504539" y="3444688"/>
              <a:ext cx="3059541" cy="0"/>
            </a:xfrm>
            <a:prstGeom prst="line">
              <a:avLst/>
            </a:prstGeom>
            <a:ln w="2540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51" name="TextBox 62"/>
            <p:cNvSpPr txBox="1">
              <a:spLocks noChangeArrowheads="1"/>
            </p:cNvSpPr>
            <p:nvPr/>
          </p:nvSpPr>
          <p:spPr bwMode="auto">
            <a:xfrm>
              <a:off x="3433092" y="3229802"/>
              <a:ext cx="103746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9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</a:rPr>
                <a:t>Adobe Illustrator</a:t>
              </a:r>
              <a:endParaRPr lang="zh-CN" altLang="en-US" sz="9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2" name="TextBox 63"/>
            <p:cNvSpPr txBox="1"/>
            <p:nvPr/>
          </p:nvSpPr>
          <p:spPr>
            <a:xfrm>
              <a:off x="6375141" y="3195483"/>
              <a:ext cx="422334" cy="2301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cs typeface="Open Sans" panose="020B0606030504020204" pitchFamily="34" charset="0"/>
                </a:rPr>
                <a:t>75%</a:t>
              </a:r>
            </a:p>
          </p:txBody>
        </p:sp>
        <p:cxnSp>
          <p:nvCxnSpPr>
            <p:cNvPr id="13" name="Straight Connector 65"/>
            <p:cNvCxnSpPr/>
            <p:nvPr/>
          </p:nvCxnSpPr>
          <p:spPr>
            <a:xfrm>
              <a:off x="3504539" y="3954208"/>
              <a:ext cx="4061393" cy="0"/>
            </a:xfrm>
            <a:prstGeom prst="line">
              <a:avLst/>
            </a:prstGeom>
            <a:ln w="25400">
              <a:solidFill>
                <a:schemeClr val="bg1">
                  <a:lumMod val="9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66"/>
            <p:cNvCxnSpPr/>
            <p:nvPr/>
          </p:nvCxnSpPr>
          <p:spPr>
            <a:xfrm>
              <a:off x="3504539" y="3954208"/>
              <a:ext cx="3851814" cy="0"/>
            </a:xfrm>
            <a:prstGeom prst="line">
              <a:avLst/>
            </a:prstGeom>
            <a:ln w="2540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55" name="TextBox 67"/>
            <p:cNvSpPr txBox="1">
              <a:spLocks noChangeArrowheads="1"/>
            </p:cNvSpPr>
            <p:nvPr/>
          </p:nvSpPr>
          <p:spPr bwMode="auto">
            <a:xfrm>
              <a:off x="3433092" y="3738492"/>
              <a:ext cx="81144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9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</a:rPr>
                <a:t>Adobe Flash</a:t>
              </a:r>
              <a:endParaRPr lang="zh-CN" altLang="en-US" sz="9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6" name="TextBox 68"/>
            <p:cNvSpPr txBox="1"/>
            <p:nvPr/>
          </p:nvSpPr>
          <p:spPr>
            <a:xfrm>
              <a:off x="7184879" y="3647862"/>
              <a:ext cx="422334" cy="2317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cs typeface="Open Sans" panose="020B0606030504020204" pitchFamily="34" charset="0"/>
                </a:rPr>
                <a:t>95%</a:t>
              </a:r>
            </a:p>
          </p:txBody>
        </p:sp>
        <p:cxnSp>
          <p:nvCxnSpPr>
            <p:cNvPr id="17" name="Straight Connector 70"/>
            <p:cNvCxnSpPr/>
            <p:nvPr/>
          </p:nvCxnSpPr>
          <p:spPr>
            <a:xfrm>
              <a:off x="3504539" y="4462141"/>
              <a:ext cx="4061393" cy="0"/>
            </a:xfrm>
            <a:prstGeom prst="line">
              <a:avLst/>
            </a:prstGeom>
            <a:ln w="25400">
              <a:solidFill>
                <a:schemeClr val="bg1">
                  <a:lumMod val="9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71"/>
            <p:cNvCxnSpPr/>
            <p:nvPr/>
          </p:nvCxnSpPr>
          <p:spPr>
            <a:xfrm>
              <a:off x="3504539" y="4462141"/>
              <a:ext cx="3707332" cy="0"/>
            </a:xfrm>
            <a:prstGeom prst="line">
              <a:avLst/>
            </a:prstGeom>
            <a:ln w="2540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59" name="TextBox 72"/>
            <p:cNvSpPr txBox="1">
              <a:spLocks noChangeArrowheads="1"/>
            </p:cNvSpPr>
            <p:nvPr/>
          </p:nvSpPr>
          <p:spPr bwMode="auto">
            <a:xfrm>
              <a:off x="3433092" y="4247182"/>
              <a:ext cx="1200970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9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</a:rPr>
                <a:t>Adobe After Effects </a:t>
              </a:r>
              <a:endParaRPr lang="zh-CN" altLang="en-US" sz="3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cs typeface="Arial" panose="020B0604020202020204" pitchFamily="34" charset="0"/>
              </a:endParaRPr>
            </a:p>
          </p:txBody>
        </p:sp>
        <p:sp>
          <p:nvSpPr>
            <p:cNvPr id="20" name="TextBox 73"/>
            <p:cNvSpPr txBox="1"/>
            <p:nvPr/>
          </p:nvSpPr>
          <p:spPr>
            <a:xfrm>
              <a:off x="7005467" y="4184366"/>
              <a:ext cx="422334" cy="2317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cs typeface="Open Sans" panose="020B0606030504020204" pitchFamily="34" charset="0"/>
                </a:rPr>
                <a:t>90%</a:t>
              </a:r>
            </a:p>
          </p:txBody>
        </p:sp>
      </p:grpSp>
      <p:sp>
        <p:nvSpPr>
          <p:cNvPr id="25" name="文本框 48"/>
          <p:cNvSpPr txBox="1">
            <a:spLocks noChangeArrowheads="1"/>
          </p:cNvSpPr>
          <p:nvPr/>
        </p:nvSpPr>
        <p:spPr bwMode="auto">
          <a:xfrm>
            <a:off x="3863975" y="18256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核心成员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1760538" y="660400"/>
            <a:ext cx="5622925" cy="25558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327650" y="412750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771775" y="412750"/>
            <a:ext cx="104457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Isosceles Triangle 45"/>
          <p:cNvSpPr/>
          <p:nvPr/>
        </p:nvSpPr>
        <p:spPr>
          <a:xfrm rot="5400000">
            <a:off x="4677569" y="1331119"/>
            <a:ext cx="50800" cy="87312"/>
          </a:xfrm>
          <a:prstGeom prst="triangl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5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25" name="Isosceles Triangle 48"/>
          <p:cNvSpPr/>
          <p:nvPr/>
        </p:nvSpPr>
        <p:spPr>
          <a:xfrm rot="16200000" flipH="1">
            <a:off x="4427538" y="2609850"/>
            <a:ext cx="52387" cy="87313"/>
          </a:xfrm>
          <a:prstGeom prst="triangl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5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827588" y="1238250"/>
            <a:ext cx="1249362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27 Jan,2014</a:t>
            </a:r>
            <a:endParaRPr lang="zh-CN" altLang="en-US" sz="11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+mn-ea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903413" y="1312863"/>
            <a:ext cx="2308225" cy="1044575"/>
            <a:chOff x="1903445" y="1480457"/>
            <a:chExt cx="2307771" cy="1045029"/>
          </a:xfrm>
        </p:grpSpPr>
        <p:sp>
          <p:nvSpPr>
            <p:cNvPr id="46" name="文本框 45"/>
            <p:cNvSpPr txBox="1"/>
            <p:nvPr/>
          </p:nvSpPr>
          <p:spPr>
            <a:xfrm>
              <a:off x="1903445" y="1482045"/>
              <a:ext cx="2307771" cy="26205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rPr>
                <a:t>重大事件名称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1903445" y="1480457"/>
              <a:ext cx="2307771" cy="1045029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8" name="Rectangle 23"/>
            <p:cNvSpPr/>
            <p:nvPr/>
          </p:nvSpPr>
          <p:spPr>
            <a:xfrm>
              <a:off x="1903445" y="1723450"/>
              <a:ext cx="2307771" cy="7559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</a:rPr>
                <a:t>单击添加文本，这一年公司发生的大记事在某某创始人的领到下大家齐心协力，风雨兼程的走过十载春秋，现今公司已经壮大成行业的领军者！</a:t>
              </a:r>
            </a:p>
          </p:txBody>
        </p:sp>
      </p:grpSp>
      <p:grpSp>
        <p:nvGrpSpPr>
          <p:cNvPr id="50" name="组合 49"/>
          <p:cNvGrpSpPr/>
          <p:nvPr/>
        </p:nvGrpSpPr>
        <p:grpSpPr bwMode="auto">
          <a:xfrm>
            <a:off x="4906963" y="2603500"/>
            <a:ext cx="2306637" cy="1044575"/>
            <a:chOff x="1903445" y="1480457"/>
            <a:chExt cx="2307771" cy="1045029"/>
          </a:xfrm>
        </p:grpSpPr>
        <p:sp>
          <p:nvSpPr>
            <p:cNvPr id="51" name="文本框 50"/>
            <p:cNvSpPr txBox="1"/>
            <p:nvPr/>
          </p:nvSpPr>
          <p:spPr>
            <a:xfrm>
              <a:off x="1903445" y="1482046"/>
              <a:ext cx="2307771" cy="2620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rPr>
                <a:t>重大事件名称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1903445" y="1480457"/>
              <a:ext cx="2307771" cy="1045029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3" name="Rectangle 23"/>
            <p:cNvSpPr/>
            <p:nvPr/>
          </p:nvSpPr>
          <p:spPr>
            <a:xfrm>
              <a:off x="1903445" y="1729803"/>
              <a:ext cx="2307771" cy="75756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</a:rPr>
                <a:t>单击添加文本，这一年公司发生的大记事在某某创始人的领到下大家齐心协力，风雨兼程的走过十载春秋，现今公司已经壮大成行业的领军者！</a:t>
              </a: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3344863" y="2541588"/>
            <a:ext cx="99853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14 Feb,2014</a:t>
            </a:r>
            <a:endParaRPr lang="zh-CN" altLang="en-US" sz="11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+mn-ea"/>
            </a:endParaRPr>
          </a:p>
        </p:txBody>
      </p:sp>
      <p:sp>
        <p:nvSpPr>
          <p:cNvPr id="56" name="Isosceles Triangle 45"/>
          <p:cNvSpPr/>
          <p:nvPr/>
        </p:nvSpPr>
        <p:spPr>
          <a:xfrm rot="5400000">
            <a:off x="4675982" y="3877468"/>
            <a:ext cx="50800" cy="87313"/>
          </a:xfrm>
          <a:prstGeom prst="triangl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5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806950" y="3808413"/>
            <a:ext cx="1249363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09 Mar,2014</a:t>
            </a:r>
            <a:endParaRPr lang="zh-CN" altLang="en-US" sz="11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+mn-ea"/>
            </a:endParaRPr>
          </a:p>
        </p:txBody>
      </p:sp>
      <p:grpSp>
        <p:nvGrpSpPr>
          <p:cNvPr id="58" name="组合 57"/>
          <p:cNvGrpSpPr/>
          <p:nvPr/>
        </p:nvGrpSpPr>
        <p:grpSpPr bwMode="auto">
          <a:xfrm>
            <a:off x="1882775" y="3883025"/>
            <a:ext cx="2308225" cy="1044575"/>
            <a:chOff x="1903445" y="1480457"/>
            <a:chExt cx="2307771" cy="1045029"/>
          </a:xfrm>
        </p:grpSpPr>
        <p:sp>
          <p:nvSpPr>
            <p:cNvPr id="59" name="文本框 58"/>
            <p:cNvSpPr txBox="1"/>
            <p:nvPr/>
          </p:nvSpPr>
          <p:spPr>
            <a:xfrm>
              <a:off x="1903445" y="1482046"/>
              <a:ext cx="2307771" cy="2620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rPr>
                <a:t>重大事件名称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1903445" y="1480457"/>
              <a:ext cx="2307771" cy="1045029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1" name="Rectangle 23"/>
            <p:cNvSpPr/>
            <p:nvPr/>
          </p:nvSpPr>
          <p:spPr>
            <a:xfrm>
              <a:off x="1903445" y="1729803"/>
              <a:ext cx="2307771" cy="75756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</a:rPr>
                <a:t>单击添加文本，这一年公司发生的大记事在某某创始人的领到下大家齐心协力，风雨兼程的走过十载春秋，现今公司已经壮大成行业的领军者！</a:t>
              </a: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4521200" y="1317625"/>
            <a:ext cx="101600" cy="3825875"/>
            <a:chOff x="4520930" y="1318196"/>
            <a:chExt cx="102141" cy="3825305"/>
          </a:xfrm>
        </p:grpSpPr>
        <p:grpSp>
          <p:nvGrpSpPr>
            <p:cNvPr id="16400" name="Group 1"/>
            <p:cNvGrpSpPr/>
            <p:nvPr/>
          </p:nvGrpSpPr>
          <p:grpSpPr bwMode="auto">
            <a:xfrm>
              <a:off x="4558420" y="1357431"/>
              <a:ext cx="27161" cy="1512000"/>
              <a:chOff x="6077893" y="2108487"/>
              <a:chExt cx="36214" cy="1552769"/>
            </a:xfrm>
          </p:grpSpPr>
          <p:cxnSp>
            <p:nvCxnSpPr>
              <p:cNvPr id="12" name="Straight Connector 14"/>
              <p:cNvCxnSpPr/>
              <p:nvPr/>
            </p:nvCxnSpPr>
            <p:spPr>
              <a:xfrm>
                <a:off x="6115153" y="2108946"/>
                <a:ext cx="0" cy="1551819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24"/>
              <p:cNvCxnSpPr/>
              <p:nvPr/>
            </p:nvCxnSpPr>
            <p:spPr>
              <a:xfrm>
                <a:off x="6076850" y="2108946"/>
                <a:ext cx="0" cy="1551819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401" name="Group 2"/>
            <p:cNvGrpSpPr/>
            <p:nvPr/>
          </p:nvGrpSpPr>
          <p:grpSpPr bwMode="auto">
            <a:xfrm>
              <a:off x="4558420" y="2848083"/>
              <a:ext cx="27161" cy="1116000"/>
              <a:chOff x="6077893" y="3797444"/>
              <a:chExt cx="36214" cy="1371599"/>
            </a:xfrm>
          </p:grpSpPr>
          <p:cxnSp>
            <p:nvCxnSpPr>
              <p:cNvPr id="15" name="Straight Connector 19"/>
              <p:cNvCxnSpPr/>
              <p:nvPr/>
            </p:nvCxnSpPr>
            <p:spPr>
              <a:xfrm>
                <a:off x="6115153" y="3797733"/>
                <a:ext cx="0" cy="1371411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25"/>
              <p:cNvCxnSpPr/>
              <p:nvPr/>
            </p:nvCxnSpPr>
            <p:spPr>
              <a:xfrm>
                <a:off x="6076850" y="3797733"/>
                <a:ext cx="0" cy="1371411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402" name="Group 3"/>
            <p:cNvGrpSpPr/>
            <p:nvPr/>
          </p:nvGrpSpPr>
          <p:grpSpPr bwMode="auto">
            <a:xfrm>
              <a:off x="4558420" y="3978924"/>
              <a:ext cx="27161" cy="1164577"/>
              <a:chOff x="6077893" y="5305231"/>
              <a:chExt cx="36214" cy="1552769"/>
            </a:xfrm>
          </p:grpSpPr>
          <p:cxnSp>
            <p:nvCxnSpPr>
              <p:cNvPr id="18" name="Straight Connector 21"/>
              <p:cNvCxnSpPr/>
              <p:nvPr/>
            </p:nvCxnSpPr>
            <p:spPr>
              <a:xfrm>
                <a:off x="6115153" y="5304599"/>
                <a:ext cx="0" cy="1553401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26"/>
              <p:cNvCxnSpPr/>
              <p:nvPr/>
            </p:nvCxnSpPr>
            <p:spPr>
              <a:xfrm>
                <a:off x="6076850" y="5304599"/>
                <a:ext cx="0" cy="1553401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Oval 40"/>
            <p:cNvSpPr/>
            <p:nvPr/>
          </p:nvSpPr>
          <p:spPr>
            <a:xfrm>
              <a:off x="4520930" y="1318196"/>
              <a:ext cx="102141" cy="10158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1" name="Oval 41"/>
            <p:cNvSpPr/>
            <p:nvPr/>
          </p:nvSpPr>
          <p:spPr>
            <a:xfrm>
              <a:off x="4520930" y="3870516"/>
              <a:ext cx="102141" cy="10158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0" name="Oval 16"/>
            <p:cNvSpPr/>
            <p:nvPr/>
          </p:nvSpPr>
          <p:spPr>
            <a:xfrm>
              <a:off x="4520930" y="2611816"/>
              <a:ext cx="102141" cy="10317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38" name="文本框 48"/>
          <p:cNvSpPr txBox="1">
            <a:spLocks noChangeArrowheads="1"/>
          </p:cNvSpPr>
          <p:nvPr/>
        </p:nvSpPr>
        <p:spPr bwMode="auto">
          <a:xfrm>
            <a:off x="3678238" y="254000"/>
            <a:ext cx="1787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</a:rPr>
              <a:t>公司大事记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</a:endParaRPr>
          </a:p>
        </p:txBody>
      </p:sp>
      <p:sp>
        <p:nvSpPr>
          <p:cNvPr id="40" name="Content Placeholder 2"/>
          <p:cNvSpPr txBox="1"/>
          <p:nvPr/>
        </p:nvSpPr>
        <p:spPr>
          <a:xfrm>
            <a:off x="1760538" y="731838"/>
            <a:ext cx="5622925" cy="2555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</a:t>
            </a:r>
            <a:r>
              <a:rPr lang="zh-CN" altLang="en-US" sz="1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进一步阐述，此处添加详细介绍</a:t>
            </a:r>
            <a:endParaRPr lang="en-US" altLang="zh-CN" sz="1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5400675" y="485775"/>
            <a:ext cx="104298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2627313" y="485775"/>
            <a:ext cx="1044575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  <p:bldP spid="45" grpId="0"/>
      <p:bldP spid="55" grpId="0"/>
      <p:bldP spid="56" grpId="0" animBg="1"/>
      <p:bldP spid="57" grpId="0"/>
      <p:bldP spid="38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Isosceles Triangle 48"/>
          <p:cNvSpPr/>
          <p:nvPr/>
        </p:nvSpPr>
        <p:spPr>
          <a:xfrm rot="16200000" flipH="1">
            <a:off x="4428332" y="221456"/>
            <a:ext cx="50800" cy="87313"/>
          </a:xfrm>
          <a:prstGeom prst="triangl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5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344863" y="152400"/>
            <a:ext cx="1027112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19 July,2014</a:t>
            </a:r>
            <a:endParaRPr lang="zh-CN" altLang="en-US" sz="11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+mn-ea"/>
            </a:endParaRPr>
          </a:p>
        </p:txBody>
      </p:sp>
      <p:sp>
        <p:nvSpPr>
          <p:cNvPr id="56" name="Isosceles Triangle 45"/>
          <p:cNvSpPr/>
          <p:nvPr/>
        </p:nvSpPr>
        <p:spPr>
          <a:xfrm rot="5400000">
            <a:off x="4675188" y="2070100"/>
            <a:ext cx="52387" cy="87313"/>
          </a:xfrm>
          <a:prstGeom prst="triangl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5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806950" y="2000250"/>
            <a:ext cx="1249363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25 Jan,2015</a:t>
            </a:r>
            <a:endParaRPr lang="zh-CN" altLang="en-US" sz="11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+mn-ea"/>
            </a:endParaRPr>
          </a:p>
        </p:txBody>
      </p:sp>
      <p:grpSp>
        <p:nvGrpSpPr>
          <p:cNvPr id="58" name="组合 57"/>
          <p:cNvGrpSpPr/>
          <p:nvPr/>
        </p:nvGrpSpPr>
        <p:grpSpPr bwMode="auto">
          <a:xfrm>
            <a:off x="4808538" y="3727450"/>
            <a:ext cx="2308225" cy="1047750"/>
            <a:chOff x="1903445" y="1477714"/>
            <a:chExt cx="2307771" cy="1047772"/>
          </a:xfrm>
        </p:grpSpPr>
        <p:sp>
          <p:nvSpPr>
            <p:cNvPr id="59" name="文本框 58"/>
            <p:cNvSpPr txBox="1"/>
            <p:nvPr/>
          </p:nvSpPr>
          <p:spPr>
            <a:xfrm>
              <a:off x="1903445" y="1482477"/>
              <a:ext cx="2307771" cy="261942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rPr>
                <a:t>重大事件名称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1903445" y="1477714"/>
              <a:ext cx="2307771" cy="1047772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1" name="Rectangle 23"/>
            <p:cNvSpPr/>
            <p:nvPr/>
          </p:nvSpPr>
          <p:spPr>
            <a:xfrm>
              <a:off x="1903445" y="1730132"/>
              <a:ext cx="2307771" cy="75725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</a:rPr>
                <a:t>单击添加文本，这一年公司发生的大记事在某某创始人的领到下大家齐心协力，风雨兼程的走过十载春秋，现今公司已经壮大成行业的领军者！</a:t>
              </a: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4906963" y="215900"/>
            <a:ext cx="2327275" cy="1536700"/>
            <a:chOff x="4906410" y="216325"/>
            <a:chExt cx="2327308" cy="1535576"/>
          </a:xfrm>
        </p:grpSpPr>
        <p:sp>
          <p:nvSpPr>
            <p:cNvPr id="51" name="文本框 50"/>
            <p:cNvSpPr txBox="1"/>
            <p:nvPr/>
          </p:nvSpPr>
          <p:spPr>
            <a:xfrm>
              <a:off x="4906410" y="216325"/>
              <a:ext cx="2308258" cy="261746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rPr>
                <a:t>重大事件名称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4906410" y="224257"/>
              <a:ext cx="2308258" cy="1522885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3" name="Rectangle 23"/>
            <p:cNvSpPr/>
            <p:nvPr/>
          </p:nvSpPr>
          <p:spPr>
            <a:xfrm>
              <a:off x="4925460" y="1326762"/>
              <a:ext cx="2308258" cy="42513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</a:rPr>
                <a:t>单击添加文本，这一年公司发生的大记事在某某创始人的领到下大家齐心协力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4906410" y="478071"/>
              <a:ext cx="2308258" cy="85345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38" name="Isosceles Triangle 48"/>
          <p:cNvSpPr/>
          <p:nvPr/>
        </p:nvSpPr>
        <p:spPr>
          <a:xfrm rot="16200000" flipH="1">
            <a:off x="4427538" y="3727450"/>
            <a:ext cx="52387" cy="87313"/>
          </a:xfrm>
          <a:prstGeom prst="triangl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5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344863" y="3659188"/>
            <a:ext cx="99060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16 Feb,2015</a:t>
            </a:r>
            <a:endParaRPr lang="zh-CN" altLang="en-US" sz="11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+mn-ea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4521200" y="-4763"/>
            <a:ext cx="101600" cy="5170488"/>
            <a:chOff x="4520930" y="-4831"/>
            <a:chExt cx="102141" cy="5170972"/>
          </a:xfrm>
        </p:grpSpPr>
        <p:grpSp>
          <p:nvGrpSpPr>
            <p:cNvPr id="18448" name="Group 1"/>
            <p:cNvGrpSpPr/>
            <p:nvPr/>
          </p:nvGrpSpPr>
          <p:grpSpPr bwMode="auto">
            <a:xfrm>
              <a:off x="4558420" y="-4831"/>
              <a:ext cx="27161" cy="2664000"/>
              <a:chOff x="6077893" y="2108487"/>
              <a:chExt cx="36214" cy="1552769"/>
            </a:xfrm>
          </p:grpSpPr>
          <p:cxnSp>
            <p:nvCxnSpPr>
              <p:cNvPr id="12" name="Straight Connector 14"/>
              <p:cNvCxnSpPr/>
              <p:nvPr/>
            </p:nvCxnSpPr>
            <p:spPr>
              <a:xfrm>
                <a:off x="6115153" y="2108487"/>
                <a:ext cx="0" cy="1552813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24"/>
              <p:cNvCxnSpPr/>
              <p:nvPr/>
            </p:nvCxnSpPr>
            <p:spPr>
              <a:xfrm>
                <a:off x="6076850" y="2108487"/>
                <a:ext cx="0" cy="1552813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449" name="Group 2"/>
            <p:cNvGrpSpPr/>
            <p:nvPr/>
          </p:nvGrpSpPr>
          <p:grpSpPr bwMode="auto">
            <a:xfrm>
              <a:off x="4558420" y="1747075"/>
              <a:ext cx="27161" cy="2160000"/>
              <a:chOff x="6077893" y="3797444"/>
              <a:chExt cx="36214" cy="1371599"/>
            </a:xfrm>
          </p:grpSpPr>
          <p:cxnSp>
            <p:nvCxnSpPr>
              <p:cNvPr id="15" name="Straight Connector 19"/>
              <p:cNvCxnSpPr/>
              <p:nvPr/>
            </p:nvCxnSpPr>
            <p:spPr>
              <a:xfrm>
                <a:off x="6115153" y="3796981"/>
                <a:ext cx="0" cy="1372101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25"/>
              <p:cNvCxnSpPr/>
              <p:nvPr/>
            </p:nvCxnSpPr>
            <p:spPr>
              <a:xfrm>
                <a:off x="6076850" y="3796981"/>
                <a:ext cx="0" cy="1372101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450" name="Group 3"/>
            <p:cNvGrpSpPr/>
            <p:nvPr/>
          </p:nvGrpSpPr>
          <p:grpSpPr bwMode="auto">
            <a:xfrm>
              <a:off x="4558420" y="3618141"/>
              <a:ext cx="27161" cy="1548000"/>
              <a:chOff x="6077893" y="5305231"/>
              <a:chExt cx="36214" cy="1552769"/>
            </a:xfrm>
          </p:grpSpPr>
          <p:cxnSp>
            <p:nvCxnSpPr>
              <p:cNvPr id="18" name="Straight Connector 21"/>
              <p:cNvCxnSpPr/>
              <p:nvPr/>
            </p:nvCxnSpPr>
            <p:spPr>
              <a:xfrm>
                <a:off x="6115153" y="5305274"/>
                <a:ext cx="0" cy="1552726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26"/>
              <p:cNvCxnSpPr/>
              <p:nvPr/>
            </p:nvCxnSpPr>
            <p:spPr>
              <a:xfrm>
                <a:off x="6076850" y="5305274"/>
                <a:ext cx="0" cy="1552726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Oval 41"/>
            <p:cNvSpPr/>
            <p:nvPr/>
          </p:nvSpPr>
          <p:spPr>
            <a:xfrm>
              <a:off x="4520930" y="2062288"/>
              <a:ext cx="102141" cy="10161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0" name="Oval 16"/>
            <p:cNvSpPr/>
            <p:nvPr/>
          </p:nvSpPr>
          <p:spPr>
            <a:xfrm>
              <a:off x="4520930" y="223791"/>
              <a:ext cx="102141" cy="10161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3" name="Oval 16"/>
            <p:cNvSpPr/>
            <p:nvPr/>
          </p:nvSpPr>
          <p:spPr>
            <a:xfrm>
              <a:off x="4520930" y="3729320"/>
              <a:ext cx="102141" cy="103197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2128838" y="2062163"/>
            <a:ext cx="2308225" cy="1262062"/>
            <a:chOff x="2129520" y="2062466"/>
            <a:chExt cx="2307772" cy="1261133"/>
          </a:xfrm>
        </p:grpSpPr>
        <p:sp>
          <p:nvSpPr>
            <p:cNvPr id="39" name="文本框 38"/>
            <p:cNvSpPr txBox="1"/>
            <p:nvPr/>
          </p:nvSpPr>
          <p:spPr>
            <a:xfrm>
              <a:off x="2129520" y="2062466"/>
              <a:ext cx="2307772" cy="261744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</a:rPr>
                <a:t>重大事件名称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2129520" y="2324210"/>
              <a:ext cx="2307772" cy="99938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129520" y="2324210"/>
              <a:ext cx="2307772" cy="9993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4" name="Oval 53"/>
            <p:cNvSpPr>
              <a:spLocks noChangeAspect="1"/>
            </p:cNvSpPr>
            <p:nvPr/>
          </p:nvSpPr>
          <p:spPr>
            <a:xfrm rot="10800000" flipV="1">
              <a:off x="3108815" y="2649409"/>
              <a:ext cx="349181" cy="348993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FontAwesome" pitchFamily="2" charset="0"/>
                </a:rPr>
                <a:t>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55" grpId="0"/>
      <p:bldP spid="56" grpId="0" animBg="1"/>
      <p:bldP spid="57" grpId="0"/>
      <p:bldP spid="38" grpId="0" animBg="1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211638" y="1398588"/>
            <a:ext cx="2032000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kern="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rPr>
              <a:t>项目介绍</a:t>
            </a:r>
            <a:endParaRPr lang="zh-CN" altLang="zh-CN" sz="3600" kern="1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995738" y="1419225"/>
            <a:ext cx="0" cy="208915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4"/>
          <p:cNvSpPr txBox="1"/>
          <p:nvPr/>
        </p:nvSpPr>
        <p:spPr>
          <a:xfrm>
            <a:off x="1835150" y="2855913"/>
            <a:ext cx="2092325" cy="31432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华文细黑" panose="02010600040101010101" pitchFamily="2" charset="-122"/>
                <a:ea typeface="华文细黑" panose="02010600040101010101" pitchFamily="2" charset="-122"/>
              </a:rPr>
              <a:t>Project Introduction</a:t>
            </a:r>
            <a:endParaRPr lang="zh-CN" altLang="en-US" sz="16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65613" y="2139950"/>
            <a:ext cx="14509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产品概况</a:t>
            </a:r>
            <a:endParaRPr lang="en-US" altLang="zh-CN" sz="12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+mn-ea"/>
            </a:endParaRP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产业背景</a:t>
            </a:r>
            <a:endParaRPr lang="en-US" altLang="zh-CN" sz="12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+mn-ea"/>
            </a:endParaRP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产业定位</a:t>
            </a:r>
            <a:endParaRPr lang="en-US" altLang="zh-CN" sz="12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+mn-ea"/>
            </a:endParaRP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产品与服务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784850" y="2139950"/>
            <a:ext cx="14509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市场分析</a:t>
            </a:r>
            <a:endParaRPr lang="en-US" altLang="zh-CN" sz="12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+mn-ea"/>
            </a:endParaRP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消费者分析</a:t>
            </a:r>
            <a:endParaRPr lang="en-US" altLang="zh-CN" sz="12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+mn-ea"/>
            </a:endParaRP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竞争者分析</a:t>
            </a:r>
            <a:endParaRPr lang="en-US" altLang="zh-CN" sz="12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+mn-ea"/>
            </a:endParaRP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</a:rPr>
              <a:t>可行性分析</a:t>
            </a: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2328863" y="1617663"/>
            <a:ext cx="1044575" cy="1044575"/>
            <a:chOff x="2290468" y="2104851"/>
            <a:chExt cx="1044500" cy="1044500"/>
          </a:xfrm>
        </p:grpSpPr>
        <p:sp>
          <p:nvSpPr>
            <p:cNvPr id="29" name="椭圆 28"/>
            <p:cNvSpPr/>
            <p:nvPr/>
          </p:nvSpPr>
          <p:spPr>
            <a:xfrm>
              <a:off x="2290468" y="2104851"/>
              <a:ext cx="1044500" cy="104450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0489" name="KSO_Shape"/>
            <p:cNvSpPr>
              <a:spLocks noChangeAspect="1"/>
            </p:cNvSpPr>
            <p:nvPr/>
          </p:nvSpPr>
          <p:spPr bwMode="auto">
            <a:xfrm>
              <a:off x="2503064" y="2335636"/>
              <a:ext cx="612000" cy="514080"/>
            </a:xfrm>
            <a:custGeom>
              <a:avLst/>
              <a:gdLst>
                <a:gd name="T0" fmla="*/ 2147483646 w 232"/>
                <a:gd name="T1" fmla="*/ 2147483646 h 195"/>
                <a:gd name="T2" fmla="*/ 2147483646 w 232"/>
                <a:gd name="T3" fmla="*/ 0 h 195"/>
                <a:gd name="T4" fmla="*/ 2147483646 w 232"/>
                <a:gd name="T5" fmla="*/ 0 h 195"/>
                <a:gd name="T6" fmla="*/ 2147483646 w 232"/>
                <a:gd name="T7" fmla="*/ 2147483646 h 195"/>
                <a:gd name="T8" fmla="*/ 2147483646 w 232"/>
                <a:gd name="T9" fmla="*/ 2147483646 h 195"/>
                <a:gd name="T10" fmla="*/ 2147483646 w 232"/>
                <a:gd name="T11" fmla="*/ 2147483646 h 195"/>
                <a:gd name="T12" fmla="*/ 2147483646 w 232"/>
                <a:gd name="T13" fmla="*/ 2147483646 h 195"/>
                <a:gd name="T14" fmla="*/ 2147483646 w 232"/>
                <a:gd name="T15" fmla="*/ 2147483646 h 195"/>
                <a:gd name="T16" fmla="*/ 2147483646 w 232"/>
                <a:gd name="T17" fmla="*/ 2147483646 h 195"/>
                <a:gd name="T18" fmla="*/ 2147483646 w 232"/>
                <a:gd name="T19" fmla="*/ 2147483646 h 195"/>
                <a:gd name="T20" fmla="*/ 2147483646 w 232"/>
                <a:gd name="T21" fmla="*/ 2147483646 h 195"/>
                <a:gd name="T22" fmla="*/ 2147483646 w 232"/>
                <a:gd name="T23" fmla="*/ 2147483646 h 195"/>
                <a:gd name="T24" fmla="*/ 2147483646 w 232"/>
                <a:gd name="T25" fmla="*/ 2147483646 h 195"/>
                <a:gd name="T26" fmla="*/ 2147483646 w 232"/>
                <a:gd name="T27" fmla="*/ 2147483646 h 195"/>
                <a:gd name="T28" fmla="*/ 2147483646 w 232"/>
                <a:gd name="T29" fmla="*/ 2147483646 h 195"/>
                <a:gd name="T30" fmla="*/ 2147483646 w 232"/>
                <a:gd name="T31" fmla="*/ 2147483646 h 195"/>
                <a:gd name="T32" fmla="*/ 0 w 232"/>
                <a:gd name="T33" fmla="*/ 2147483646 h 195"/>
                <a:gd name="T34" fmla="*/ 0 w 232"/>
                <a:gd name="T35" fmla="*/ 2147483646 h 195"/>
                <a:gd name="T36" fmla="*/ 2147483646 w 232"/>
                <a:gd name="T37" fmla="*/ 2147483646 h 195"/>
                <a:gd name="T38" fmla="*/ 2147483646 w 232"/>
                <a:gd name="T39" fmla="*/ 2147483646 h 195"/>
                <a:gd name="T40" fmla="*/ 2147483646 w 232"/>
                <a:gd name="T41" fmla="*/ 2147483646 h 195"/>
                <a:gd name="T42" fmla="*/ 2147483646 w 232"/>
                <a:gd name="T43" fmla="*/ 2147483646 h 195"/>
                <a:gd name="T44" fmla="*/ 2147483646 w 232"/>
                <a:gd name="T45" fmla="*/ 2147483646 h 195"/>
                <a:gd name="T46" fmla="*/ 2147483646 w 232"/>
                <a:gd name="T47" fmla="*/ 2147483646 h 195"/>
                <a:gd name="T48" fmla="*/ 2147483646 w 232"/>
                <a:gd name="T49" fmla="*/ 2147483646 h 195"/>
                <a:gd name="T50" fmla="*/ 2147483646 w 232"/>
                <a:gd name="T51" fmla="*/ 2147483646 h 195"/>
                <a:gd name="T52" fmla="*/ 2147483646 w 232"/>
                <a:gd name="T53" fmla="*/ 2147483646 h 195"/>
                <a:gd name="T54" fmla="*/ 2147483646 w 232"/>
                <a:gd name="T55" fmla="*/ 2147483646 h 195"/>
                <a:gd name="T56" fmla="*/ 2147483646 w 232"/>
                <a:gd name="T57" fmla="*/ 2147483646 h 195"/>
                <a:gd name="T58" fmla="*/ 2147483646 w 232"/>
                <a:gd name="T59" fmla="*/ 2147483646 h 195"/>
                <a:gd name="T60" fmla="*/ 2147483646 w 232"/>
                <a:gd name="T61" fmla="*/ 2147483646 h 195"/>
                <a:gd name="T62" fmla="*/ 2147483646 w 232"/>
                <a:gd name="T63" fmla="*/ 2147483646 h 195"/>
                <a:gd name="T64" fmla="*/ 2147483646 w 232"/>
                <a:gd name="T65" fmla="*/ 2147483646 h 195"/>
                <a:gd name="T66" fmla="*/ 2147483646 w 232"/>
                <a:gd name="T67" fmla="*/ 2147483646 h 195"/>
                <a:gd name="T68" fmla="*/ 2147483646 w 232"/>
                <a:gd name="T69" fmla="*/ 2147483646 h 195"/>
                <a:gd name="T70" fmla="*/ 2147483646 w 232"/>
                <a:gd name="T71" fmla="*/ 2147483646 h 195"/>
                <a:gd name="T72" fmla="*/ 2147483646 w 232"/>
                <a:gd name="T73" fmla="*/ 2147483646 h 195"/>
                <a:gd name="T74" fmla="*/ 2147483646 w 232"/>
                <a:gd name="T75" fmla="*/ 2147483646 h 195"/>
                <a:gd name="T76" fmla="*/ 2147483646 w 232"/>
                <a:gd name="T77" fmla="*/ 2147483646 h 195"/>
                <a:gd name="T78" fmla="*/ 2147483646 w 232"/>
                <a:gd name="T79" fmla="*/ 2147483646 h 195"/>
                <a:gd name="T80" fmla="*/ 2147483646 w 232"/>
                <a:gd name="T81" fmla="*/ 2147483646 h 195"/>
                <a:gd name="T82" fmla="*/ 2147483646 w 232"/>
                <a:gd name="T83" fmla="*/ 2147483646 h 195"/>
                <a:gd name="T84" fmla="*/ 2147483646 w 232"/>
                <a:gd name="T85" fmla="*/ 2147483646 h 195"/>
                <a:gd name="T86" fmla="*/ 2147483646 w 232"/>
                <a:gd name="T87" fmla="*/ 2147483646 h 195"/>
                <a:gd name="T88" fmla="*/ 2147483646 w 232"/>
                <a:gd name="T89" fmla="*/ 2147483646 h 195"/>
                <a:gd name="T90" fmla="*/ 2147483646 w 232"/>
                <a:gd name="T91" fmla="*/ 2147483646 h 195"/>
                <a:gd name="T92" fmla="*/ 2147483646 w 232"/>
                <a:gd name="T93" fmla="*/ 2147483646 h 195"/>
                <a:gd name="T94" fmla="*/ 2147483646 w 232"/>
                <a:gd name="T95" fmla="*/ 2147483646 h 195"/>
                <a:gd name="T96" fmla="*/ 2147483646 w 232"/>
                <a:gd name="T97" fmla="*/ 2147483646 h 19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32" h="195">
                  <a:moveTo>
                    <a:pt x="155" y="27"/>
                  </a:moveTo>
                  <a:cubicBezTo>
                    <a:pt x="153" y="10"/>
                    <a:pt x="142" y="0"/>
                    <a:pt x="127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0" y="0"/>
                    <a:pt x="79" y="10"/>
                    <a:pt x="77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195"/>
                    <a:pt x="58" y="195"/>
                    <a:pt x="58" y="195"/>
                  </a:cubicBezTo>
                  <a:cubicBezTo>
                    <a:pt x="174" y="195"/>
                    <a:pt x="174" y="195"/>
                    <a:pt x="174" y="195"/>
                  </a:cubicBezTo>
                  <a:cubicBezTo>
                    <a:pt x="174" y="28"/>
                    <a:pt x="174" y="28"/>
                    <a:pt x="174" y="28"/>
                  </a:cubicBezTo>
                  <a:lnTo>
                    <a:pt x="155" y="27"/>
                  </a:lnTo>
                  <a:close/>
                  <a:moveTo>
                    <a:pt x="105" y="12"/>
                  </a:moveTo>
                  <a:cubicBezTo>
                    <a:pt x="127" y="12"/>
                    <a:pt x="127" y="12"/>
                    <a:pt x="127" y="12"/>
                  </a:cubicBezTo>
                  <a:cubicBezTo>
                    <a:pt x="135" y="12"/>
                    <a:pt x="140" y="18"/>
                    <a:pt x="14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3" y="13"/>
                    <a:pt x="102" y="12"/>
                    <a:pt x="105" y="12"/>
                  </a:cubicBezTo>
                  <a:close/>
                  <a:moveTo>
                    <a:pt x="45" y="28"/>
                  </a:moveTo>
                  <a:cubicBezTo>
                    <a:pt x="21" y="28"/>
                    <a:pt x="21" y="28"/>
                    <a:pt x="21" y="28"/>
                  </a:cubicBezTo>
                  <a:cubicBezTo>
                    <a:pt x="9" y="28"/>
                    <a:pt x="0" y="37"/>
                    <a:pt x="0" y="49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5"/>
                    <a:pt x="9" y="195"/>
                    <a:pt x="21" y="195"/>
                  </a:cubicBezTo>
                  <a:cubicBezTo>
                    <a:pt x="45" y="195"/>
                    <a:pt x="45" y="195"/>
                    <a:pt x="45" y="195"/>
                  </a:cubicBezTo>
                  <a:lnTo>
                    <a:pt x="45" y="28"/>
                  </a:lnTo>
                  <a:close/>
                  <a:moveTo>
                    <a:pt x="232" y="174"/>
                  </a:moveTo>
                  <a:cubicBezTo>
                    <a:pt x="232" y="185"/>
                    <a:pt x="223" y="195"/>
                    <a:pt x="211" y="195"/>
                  </a:cubicBezTo>
                  <a:cubicBezTo>
                    <a:pt x="187" y="195"/>
                    <a:pt x="187" y="195"/>
                    <a:pt x="187" y="195"/>
                  </a:cubicBezTo>
                  <a:cubicBezTo>
                    <a:pt x="187" y="28"/>
                    <a:pt x="187" y="28"/>
                    <a:pt x="187" y="28"/>
                  </a:cubicBezTo>
                  <a:cubicBezTo>
                    <a:pt x="211" y="28"/>
                    <a:pt x="211" y="28"/>
                    <a:pt x="211" y="28"/>
                  </a:cubicBezTo>
                  <a:cubicBezTo>
                    <a:pt x="223" y="28"/>
                    <a:pt x="232" y="37"/>
                    <a:pt x="232" y="49"/>
                  </a:cubicBezTo>
                  <a:lnTo>
                    <a:pt x="232" y="174"/>
                  </a:lnTo>
                  <a:close/>
                  <a:moveTo>
                    <a:pt x="125" y="128"/>
                  </a:moveTo>
                  <a:cubicBezTo>
                    <a:pt x="125" y="123"/>
                    <a:pt x="121" y="120"/>
                    <a:pt x="111" y="117"/>
                  </a:cubicBezTo>
                  <a:cubicBezTo>
                    <a:pt x="98" y="113"/>
                    <a:pt x="89" y="107"/>
                    <a:pt x="89" y="94"/>
                  </a:cubicBezTo>
                  <a:cubicBezTo>
                    <a:pt x="89" y="83"/>
                    <a:pt x="97" y="75"/>
                    <a:pt x="110" y="72"/>
                  </a:cubicBezTo>
                  <a:cubicBezTo>
                    <a:pt x="110" y="60"/>
                    <a:pt x="110" y="60"/>
                    <a:pt x="110" y="60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122" y="71"/>
                    <a:pt x="122" y="71"/>
                    <a:pt x="122" y="71"/>
                  </a:cubicBezTo>
                  <a:cubicBezTo>
                    <a:pt x="131" y="72"/>
                    <a:pt x="136" y="73"/>
                    <a:pt x="141" y="75"/>
                  </a:cubicBezTo>
                  <a:cubicBezTo>
                    <a:pt x="137" y="90"/>
                    <a:pt x="137" y="90"/>
                    <a:pt x="137" y="90"/>
                  </a:cubicBezTo>
                  <a:cubicBezTo>
                    <a:pt x="134" y="88"/>
                    <a:pt x="128" y="85"/>
                    <a:pt x="119" y="85"/>
                  </a:cubicBezTo>
                  <a:cubicBezTo>
                    <a:pt x="111" y="85"/>
                    <a:pt x="108" y="89"/>
                    <a:pt x="108" y="92"/>
                  </a:cubicBezTo>
                  <a:cubicBezTo>
                    <a:pt x="108" y="96"/>
                    <a:pt x="112" y="99"/>
                    <a:pt x="123" y="103"/>
                  </a:cubicBezTo>
                  <a:cubicBezTo>
                    <a:pt x="138" y="108"/>
                    <a:pt x="144" y="115"/>
                    <a:pt x="144" y="126"/>
                  </a:cubicBezTo>
                  <a:cubicBezTo>
                    <a:pt x="144" y="137"/>
                    <a:pt x="136" y="147"/>
                    <a:pt x="122" y="149"/>
                  </a:cubicBezTo>
                  <a:cubicBezTo>
                    <a:pt x="122" y="162"/>
                    <a:pt x="122" y="162"/>
                    <a:pt x="122" y="162"/>
                  </a:cubicBezTo>
                  <a:cubicBezTo>
                    <a:pt x="109" y="162"/>
                    <a:pt x="109" y="162"/>
                    <a:pt x="109" y="162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1" y="150"/>
                    <a:pt x="93" y="148"/>
                    <a:pt x="88" y="145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7" y="133"/>
                    <a:pt x="105" y="136"/>
                    <a:pt x="113" y="136"/>
                  </a:cubicBezTo>
                  <a:cubicBezTo>
                    <a:pt x="120" y="136"/>
                    <a:pt x="125" y="133"/>
                    <a:pt x="125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7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51008134811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"/>
  <p:tag name="MH" val="20151007230828"/>
  <p:tag name="MH_LIBRARY" val="GRAPHI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0828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0828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0436"/>
  <p:tag name="MH_LIBRARY" val="GRAPHIC"/>
  <p:tag name="MH_TYPE" val="Other"/>
  <p:tag name="MH_ORDER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0828"/>
  <p:tag name="MH_LIBRARY" val="GRAPHIC"/>
  <p:tag name="MH_TYPE" val="Other"/>
  <p:tag name="MH_ORDER" val="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0828"/>
  <p:tag name="MH_LIBRARY" val="GRAPHIC"/>
  <p:tag name="MH_TYPE" val="Other"/>
  <p:tag name="MH_ORDER" val="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0436"/>
  <p:tag name="MH_LIBRARY" val="GRAPHIC"/>
  <p:tag name="MH_TYPE" val="Other"/>
  <p:tag name="MH_ORDER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0828"/>
  <p:tag name="MH_LIBRARY" val="GRAPHIC"/>
  <p:tag name="MH_TYPE" val="Other"/>
  <p:tag name="MH_ORDER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0828"/>
  <p:tag name="MH_LIBRARY" val="GRAPHIC"/>
  <p:tag name="MH_TYPE" val="Other"/>
  <p:tag name="MH_ORDER" val="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0436"/>
  <p:tag name="MH_LIBRARY" val="GRAPHIC"/>
  <p:tag name="MH_TYPE" val="Other"/>
  <p:tag name="MH_ORDER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"/>
  <p:tag name="MH" val="20151007232237"/>
  <p:tag name="MH_LIBRARY" val="GRAPHIC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SubTitle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SubTitle"/>
  <p:tag name="MH_ORDER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SubTitle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008135147"/>
  <p:tag name="MH_LIBRARY" val="GRAPHIC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YinZJG#"/>
  <p:tag name="MH_LAYOUT" val="TitleSubTitle"/>
  <p:tag name="MH" val="20151007231130"/>
  <p:tag name="MH_LIBRARY" val="GRAPHIC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1130"/>
  <p:tag name="MH_LIBRARY" val="GRAPHIC"/>
  <p:tag name="MH_TYPE" val="Title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1130"/>
  <p:tag name="MH_LIBRARY" val="GRAPHIC"/>
  <p:tag name="MH_TYPE" val="Other"/>
  <p:tag name="MH_ORDER" val="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1130"/>
  <p:tag name="MH_LIBRARY" val="GRAPHIC"/>
  <p:tag name="MH_TYPE" val="Other"/>
  <p:tag name="MH_ORDER" val="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1130"/>
  <p:tag name="MH_LIBRARY" val="GRAPHIC"/>
  <p:tag name="MH_TYPE" val="Other"/>
  <p:tag name="MH_ORDER" val="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1130"/>
  <p:tag name="MH_LIBRARY" val="GRAPHIC"/>
  <p:tag name="MH_TYPE" val="Other"/>
  <p:tag name="MH_ORDER" val="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1130"/>
  <p:tag name="MH_LIBRARY" val="GRAPHIC"/>
  <p:tag name="MH_TYPE" val="Other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1130"/>
  <p:tag name="MH_LIBRARY" val="GRAPHIC"/>
  <p:tag name="MH_TYPE" val="Other"/>
  <p:tag name="MH_ORDER" val="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1130"/>
  <p:tag name="MH_LIBRARY" val="GRAPHIC"/>
  <p:tag name="MH_TYPE" val="Other"/>
  <p:tag name="MH_ORDER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1130"/>
  <p:tag name="MH_LIBRARY" val="GRAPHIC"/>
  <p:tag name="MH_TYPE" val="Other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4"/>
</p:tagLst>
</file>

<file path=ppt/theme/theme1.xml><?xml version="1.0" encoding="utf-8"?>
<a:theme xmlns:a="http://schemas.openxmlformats.org/drawingml/2006/main" name="Office 主题​​">
  <a:themeElements>
    <a:clrScheme name="金黄-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ACF99"/>
      </a:accent1>
      <a:accent2>
        <a:srgbClr val="232234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华文细黑英文">
      <a:majorFont>
        <a:latin typeface="华文细黑"/>
        <a:ea typeface="微软雅黑"/>
        <a:cs typeface=""/>
      </a:majorFont>
      <a:minorFont>
        <a:latin typeface="华文细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6959</Words>
  <Application>Microsoft Office PowerPoint</Application>
  <PresentationFormat>全屏显示(16:9)</PresentationFormat>
  <Paragraphs>394</Paragraphs>
  <Slides>36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56" baseType="lpstr">
      <vt:lpstr>Meiryo</vt:lpstr>
      <vt:lpstr>MS Mincho</vt:lpstr>
      <vt:lpstr>方正兰亭粗黑简体</vt:lpstr>
      <vt:lpstr>方正兰亭黑简体</vt:lpstr>
      <vt:lpstr>华文细黑</vt:lpstr>
      <vt:lpstr>宋体</vt:lpstr>
      <vt:lpstr>微软雅黑</vt:lpstr>
      <vt:lpstr>Arial</vt:lpstr>
      <vt:lpstr>Calibri</vt:lpstr>
      <vt:lpstr>Calibri Light</vt:lpstr>
      <vt:lpstr>FontAwesome</vt:lpstr>
      <vt:lpstr>Impact</vt:lpstr>
      <vt:lpstr>Lao UI</vt:lpstr>
      <vt:lpstr>Open Sans</vt:lpstr>
      <vt:lpstr>Open Sans Light</vt:lpstr>
      <vt:lpstr>Segoe UI</vt:lpstr>
      <vt:lpstr>Times New Roman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keywords>http:/www.ypppt.com</cp:keywords>
  <cp:lastModifiedBy>优品PPT</cp:lastModifiedBy>
  <cp:revision>114</cp:revision>
  <dcterms:created xsi:type="dcterms:W3CDTF">2014-09-01T14:19:00Z</dcterms:created>
  <dcterms:modified xsi:type="dcterms:W3CDTF">2018-06-04T06:37:17Z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