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3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7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0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5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18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7"/>
  </p:notesMasterIdLst>
  <p:sldIdLst>
    <p:sldId id="257" r:id="rId3"/>
    <p:sldId id="258" r:id="rId4"/>
    <p:sldId id="259" r:id="rId5"/>
    <p:sldId id="276" r:id="rId6"/>
    <p:sldId id="269" r:id="rId7"/>
    <p:sldId id="270" r:id="rId8"/>
    <p:sldId id="266" r:id="rId9"/>
    <p:sldId id="261" r:id="rId10"/>
    <p:sldId id="265" r:id="rId11"/>
    <p:sldId id="268" r:id="rId12"/>
    <p:sldId id="267" r:id="rId13"/>
    <p:sldId id="263" r:id="rId14"/>
    <p:sldId id="260" r:id="rId15"/>
    <p:sldId id="275" r:id="rId16"/>
    <p:sldId id="277" r:id="rId17"/>
    <p:sldId id="278" r:id="rId18"/>
    <p:sldId id="274" r:id="rId19"/>
    <p:sldId id="262" r:id="rId20"/>
    <p:sldId id="264" r:id="rId21"/>
    <p:sldId id="271" r:id="rId22"/>
    <p:sldId id="272" r:id="rId23"/>
    <p:sldId id="273" r:id="rId24"/>
    <p:sldId id="279" r:id="rId25"/>
    <p:sldId id="280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4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E2F3"/>
    <a:srgbClr val="BED5E3"/>
    <a:srgbClr val="FF96A9"/>
    <a:srgbClr val="D5EE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98" y="114"/>
      </p:cViewPr>
      <p:guideLst>
        <p:guide orient="horz" pos="2160"/>
        <p:guide pos="34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BED5E3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2005</c:v>
                </c:pt>
                <c:pt idx="2">
                  <c:v>2008</c:v>
                </c:pt>
                <c:pt idx="3">
                  <c:v>2012</c:v>
                </c:pt>
                <c:pt idx="4">
                  <c:v>2014</c:v>
                </c:pt>
                <c:pt idx="5">
                  <c:v>2016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F95-4D56-BEEA-BDCF9170308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96A9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2005</c:v>
                </c:pt>
                <c:pt idx="2">
                  <c:v>2008</c:v>
                </c:pt>
                <c:pt idx="3">
                  <c:v>2012</c:v>
                </c:pt>
                <c:pt idx="4">
                  <c:v>2014</c:v>
                </c:pt>
                <c:pt idx="5">
                  <c:v>2016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F95-4D56-BEEA-BDCF917030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74"/>
        <c:overlap val="100"/>
        <c:axId val="313771056"/>
        <c:axId val="313774320"/>
      </c:barChart>
      <c:catAx>
        <c:axId val="313771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defRPr>
            </a:pPr>
            <a:endParaRPr lang="zh-CN"/>
          </a:p>
        </c:txPr>
        <c:crossAx val="313774320"/>
        <c:crosses val="autoZero"/>
        <c:auto val="1"/>
        <c:lblAlgn val="ctr"/>
        <c:lblOffset val="100"/>
        <c:noMultiLvlLbl val="0"/>
      </c:catAx>
      <c:valAx>
        <c:axId val="3137743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13771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字魂59号-创粗黑" panose="00000500000000000000" pitchFamily="2" charset="-122"/>
          <a:ea typeface="字魂59号-创粗黑" panose="00000500000000000000" pitchFamily="2" charset="-122"/>
          <a:cs typeface="+mn-ea"/>
          <a:sym typeface="字魂59号-创粗黑" panose="00000500000000000000" pitchFamily="2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1684E593-5FCE-48EB-88BE-4AB8355805F1}" type="datetimeFigureOut">
              <a:rPr lang="zh-CN" altLang="en-US" smtClean="0"/>
              <a:pPr/>
              <a:t>2022/5/3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D0D95C91-AAC0-483F-985A-3D727AA8F38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6976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817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1431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917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1283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5729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5316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3808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87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2123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2594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945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1801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1100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2780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1833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1504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6710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454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861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784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348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455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254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5C91-AAC0-483F-985A-3D727AA8F38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79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042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318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11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909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452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219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994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45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712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514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508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393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6649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5982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313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027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160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913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574611" y="451712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19233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5003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7334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153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213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ACC1B-6E1A-498E-A0F9-145DB0A3C566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AFB89-C72F-4366-A0A4-D64A9AF15A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981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870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image" Target="../media/image2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7.xml"/><Relationship Id="rId20" Type="http://schemas.openxmlformats.org/officeDocument/2006/relationships/image" Target="../media/image4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image" Target="../media/image3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49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1.xml"/><Relationship Id="rId10" Type="http://schemas.openxmlformats.org/officeDocument/2006/relationships/image" Target="../media/image11.png"/><Relationship Id="rId4" Type="http://schemas.openxmlformats.org/officeDocument/2006/relationships/tags" Target="../tags/tag50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2.pn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21.png"/><Relationship Id="rId11" Type="http://schemas.openxmlformats.org/officeDocument/2006/relationships/image" Target="../media/image26.jpeg"/><Relationship Id="rId5" Type="http://schemas.openxmlformats.org/officeDocument/2006/relationships/image" Target="../media/image2.jpeg"/><Relationship Id="rId10" Type="http://schemas.openxmlformats.org/officeDocument/2006/relationships/image" Target="../media/image25.jpe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image" Target="../media/image4.png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12" Type="http://schemas.openxmlformats.org/officeDocument/2006/relationships/image" Target="../media/image3.png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image" Target="../media/image2.jpeg"/><Relationship Id="rId5" Type="http://schemas.openxmlformats.org/officeDocument/2006/relationships/tags" Target="../tags/tag58.xml"/><Relationship Id="rId10" Type="http://schemas.openxmlformats.org/officeDocument/2006/relationships/notesSlide" Target="../notesSlides/notesSlide13.xml"/><Relationship Id="rId4" Type="http://schemas.openxmlformats.org/officeDocument/2006/relationships/tags" Target="../tags/tag57.xml"/><Relationship Id="rId9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13" Type="http://schemas.openxmlformats.org/officeDocument/2006/relationships/image" Target="../media/image34.jpeg"/><Relationship Id="rId3" Type="http://schemas.openxmlformats.org/officeDocument/2006/relationships/tags" Target="../tags/tag64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3.jpeg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image" Target="../media/image22.png"/><Relationship Id="rId5" Type="http://schemas.openxmlformats.org/officeDocument/2006/relationships/tags" Target="../tags/tag66.xml"/><Relationship Id="rId10" Type="http://schemas.openxmlformats.org/officeDocument/2006/relationships/image" Target="../media/image32.png"/><Relationship Id="rId4" Type="http://schemas.openxmlformats.org/officeDocument/2006/relationships/tags" Target="../tags/tag65.xml"/><Relationship Id="rId9" Type="http://schemas.openxmlformats.org/officeDocument/2006/relationships/image" Target="../media/image2.jpeg"/><Relationship Id="rId1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0.jpeg"/><Relationship Id="rId3" Type="http://schemas.openxmlformats.org/officeDocument/2006/relationships/tags" Target="../tags/tag70.xml"/><Relationship Id="rId7" Type="http://schemas.openxmlformats.org/officeDocument/2006/relationships/image" Target="../media/image2.jpeg"/><Relationship Id="rId12" Type="http://schemas.openxmlformats.org/officeDocument/2006/relationships/image" Target="../media/image39.jpeg"/><Relationship Id="rId2" Type="http://schemas.openxmlformats.org/officeDocument/2006/relationships/tags" Target="../tags/tag69.xml"/><Relationship Id="rId16" Type="http://schemas.openxmlformats.org/officeDocument/2006/relationships/image" Target="../media/image43.jpeg"/><Relationship Id="rId1" Type="http://schemas.openxmlformats.org/officeDocument/2006/relationships/tags" Target="../tags/tag68.xml"/><Relationship Id="rId6" Type="http://schemas.openxmlformats.org/officeDocument/2006/relationships/notesSlide" Target="../notesSlides/notesSlide16.xml"/><Relationship Id="rId11" Type="http://schemas.openxmlformats.org/officeDocument/2006/relationships/image" Target="../media/image38.jpe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42.jpeg"/><Relationship Id="rId10" Type="http://schemas.openxmlformats.org/officeDocument/2006/relationships/image" Target="../media/image37.jpeg"/><Relationship Id="rId4" Type="http://schemas.openxmlformats.org/officeDocument/2006/relationships/tags" Target="../tags/tag71.xml"/><Relationship Id="rId9" Type="http://schemas.openxmlformats.org/officeDocument/2006/relationships/image" Target="../media/image22.png"/><Relationship Id="rId1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79.xml"/><Relationship Id="rId13" Type="http://schemas.openxmlformats.org/officeDocument/2006/relationships/image" Target="../media/image4.png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12" Type="http://schemas.openxmlformats.org/officeDocument/2006/relationships/image" Target="../media/image3.png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11" Type="http://schemas.openxmlformats.org/officeDocument/2006/relationships/image" Target="../media/image2.jpeg"/><Relationship Id="rId5" Type="http://schemas.openxmlformats.org/officeDocument/2006/relationships/tags" Target="../tags/tag76.xml"/><Relationship Id="rId10" Type="http://schemas.openxmlformats.org/officeDocument/2006/relationships/notesSlide" Target="../notesSlides/notesSlide18.xml"/><Relationship Id="rId4" Type="http://schemas.openxmlformats.org/officeDocument/2006/relationships/tags" Target="../tags/tag75.xml"/><Relationship Id="rId9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image" Target="../media/image22.png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image" Target="../media/image21.png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image" Target="../media/image2.jpeg"/><Relationship Id="rId5" Type="http://schemas.openxmlformats.org/officeDocument/2006/relationships/tags" Target="../tags/tag84.xml"/><Relationship Id="rId15" Type="http://schemas.openxmlformats.org/officeDocument/2006/relationships/image" Target="../media/image46.jpeg"/><Relationship Id="rId10" Type="http://schemas.openxmlformats.org/officeDocument/2006/relationships/notesSlide" Target="../notesSlides/notesSlide19.xml"/><Relationship Id="rId4" Type="http://schemas.openxmlformats.org/officeDocument/2006/relationships/tags" Target="../tags/tag83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2.jpe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11.png"/><Relationship Id="rId10" Type="http://schemas.openxmlformats.org/officeDocument/2006/relationships/image" Target="../media/image51.jpeg"/><Relationship Id="rId4" Type="http://schemas.openxmlformats.org/officeDocument/2006/relationships/image" Target="../media/image6.png"/><Relationship Id="rId9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13" Type="http://schemas.openxmlformats.org/officeDocument/2006/relationships/tags" Target="../tags/tag100.xml"/><Relationship Id="rId18" Type="http://schemas.openxmlformats.org/officeDocument/2006/relationships/image" Target="../media/image4.png"/><Relationship Id="rId3" Type="http://schemas.openxmlformats.org/officeDocument/2006/relationships/tags" Target="../tags/tag90.xml"/><Relationship Id="rId7" Type="http://schemas.openxmlformats.org/officeDocument/2006/relationships/tags" Target="../tags/tag94.xml"/><Relationship Id="rId12" Type="http://schemas.openxmlformats.org/officeDocument/2006/relationships/tags" Target="../tags/tag99.xml"/><Relationship Id="rId17" Type="http://schemas.openxmlformats.org/officeDocument/2006/relationships/image" Target="../media/image3.png"/><Relationship Id="rId2" Type="http://schemas.openxmlformats.org/officeDocument/2006/relationships/tags" Target="../tags/tag89.xml"/><Relationship Id="rId16" Type="http://schemas.openxmlformats.org/officeDocument/2006/relationships/image" Target="../media/image2.jpeg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11" Type="http://schemas.openxmlformats.org/officeDocument/2006/relationships/tags" Target="../tags/tag98.xml"/><Relationship Id="rId5" Type="http://schemas.openxmlformats.org/officeDocument/2006/relationships/tags" Target="../tags/tag92.xml"/><Relationship Id="rId15" Type="http://schemas.openxmlformats.org/officeDocument/2006/relationships/notesSlide" Target="../notesSlides/notesSlide23.xml"/><Relationship Id="rId10" Type="http://schemas.openxmlformats.org/officeDocument/2006/relationships/tags" Target="../tags/tag97.xml"/><Relationship Id="rId4" Type="http://schemas.openxmlformats.org/officeDocument/2006/relationships/tags" Target="../tags/tag91.xml"/><Relationship Id="rId9" Type="http://schemas.openxmlformats.org/officeDocument/2006/relationships/tags" Target="../tags/tag96.xml"/><Relationship Id="rId14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image" Target="../media/image4.pn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image" Target="../media/image3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image" Target="../media/image2.jpeg"/><Relationship Id="rId5" Type="http://schemas.openxmlformats.org/officeDocument/2006/relationships/tags" Target="../tags/tag21.xml"/><Relationship Id="rId10" Type="http://schemas.openxmlformats.org/officeDocument/2006/relationships/notesSlide" Target="../notesSlides/notesSlide3.xml"/><Relationship Id="rId4" Type="http://schemas.openxmlformats.org/officeDocument/2006/relationships/tags" Target="../tags/tag20.xml"/><Relationship Id="rId9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27.xml"/><Relationship Id="rId7" Type="http://schemas.openxmlformats.org/officeDocument/2006/relationships/image" Target="../media/image2.jpeg"/><Relationship Id="rId12" Type="http://schemas.openxmlformats.org/officeDocument/2006/relationships/image" Target="../media/image10.jpe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4.xml"/><Relationship Id="rId11" Type="http://schemas.openxmlformats.org/officeDocument/2006/relationships/image" Target="../media/image9.jpe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8.png"/><Relationship Id="rId4" Type="http://schemas.openxmlformats.org/officeDocument/2006/relationships/tags" Target="../tags/tag28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image" Target="../media/image2.jpeg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notesSlide" Target="../notesSlides/notesSlide7.xml"/><Relationship Id="rId17" Type="http://schemas.openxmlformats.org/officeDocument/2006/relationships/image" Target="../media/image19.jpeg"/><Relationship Id="rId2" Type="http://schemas.openxmlformats.org/officeDocument/2006/relationships/tags" Target="../tags/tag30.xml"/><Relationship Id="rId16" Type="http://schemas.openxmlformats.org/officeDocument/2006/relationships/image" Target="../media/image18.jpeg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33.xml"/><Relationship Id="rId15" Type="http://schemas.openxmlformats.org/officeDocument/2006/relationships/image" Target="../media/image17.png"/><Relationship Id="rId10" Type="http://schemas.openxmlformats.org/officeDocument/2006/relationships/tags" Target="../tags/tag38.xml"/><Relationship Id="rId4" Type="http://schemas.openxmlformats.org/officeDocument/2006/relationships/tags" Target="../tags/tag32.xml"/><Relationship Id="rId9" Type="http://schemas.openxmlformats.org/officeDocument/2006/relationships/tags" Target="../tags/tag37.xml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13" Type="http://schemas.openxmlformats.org/officeDocument/2006/relationships/image" Target="../media/image4.png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12" Type="http://schemas.openxmlformats.org/officeDocument/2006/relationships/image" Target="../media/image3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image" Target="../media/image2.jpeg"/><Relationship Id="rId5" Type="http://schemas.openxmlformats.org/officeDocument/2006/relationships/tags" Target="../tags/tag43.xml"/><Relationship Id="rId10" Type="http://schemas.openxmlformats.org/officeDocument/2006/relationships/notesSlide" Target="../notesSlides/notesSlide8.xml"/><Relationship Id="rId4" Type="http://schemas.openxmlformats.org/officeDocument/2006/relationships/tags" Target="../tags/tag42.xml"/><Relationship Id="rId9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_库_矩形 11"/>
          <p:cNvSpPr/>
          <p:nvPr>
            <p:custDataLst>
              <p:tags r:id="rId1"/>
            </p:custDataLst>
          </p:nvPr>
        </p:nvSpPr>
        <p:spPr>
          <a:xfrm>
            <a:off x="715724" y="496428"/>
            <a:ext cx="3459693" cy="5865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contourW="12700" prstMaterial="plastic">
            <a:bevelB prst="relaxedInset"/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4" name="PA_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7" name="PA_库_文本框 6"/>
          <p:cNvSpPr txBox="1"/>
          <p:nvPr>
            <p:custDataLst>
              <p:tags r:id="rId3"/>
            </p:custDataLst>
          </p:nvPr>
        </p:nvSpPr>
        <p:spPr>
          <a:xfrm>
            <a:off x="1780262" y="2530026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间</a:t>
            </a:r>
          </a:p>
        </p:txBody>
      </p:sp>
      <p:sp>
        <p:nvSpPr>
          <p:cNvPr id="8" name="PA_库_文本框 7"/>
          <p:cNvSpPr txBox="1"/>
          <p:nvPr>
            <p:custDataLst>
              <p:tags r:id="rId4"/>
            </p:custDataLst>
          </p:nvPr>
        </p:nvSpPr>
        <p:spPr>
          <a:xfrm>
            <a:off x="2271406" y="2077715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人</a:t>
            </a:r>
          </a:p>
        </p:txBody>
      </p:sp>
      <p:sp>
        <p:nvSpPr>
          <p:cNvPr id="9" name="PA_库_文本框 8"/>
          <p:cNvSpPr txBox="1"/>
          <p:nvPr>
            <p:custDataLst>
              <p:tags r:id="rId5"/>
            </p:custDataLst>
          </p:nvPr>
        </p:nvSpPr>
        <p:spPr>
          <a:xfrm>
            <a:off x="1744351" y="785053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最</a:t>
            </a:r>
          </a:p>
        </p:txBody>
      </p:sp>
      <p:sp>
        <p:nvSpPr>
          <p:cNvPr id="10" name="PA_库_文本框 9"/>
          <p:cNvSpPr txBox="1"/>
          <p:nvPr>
            <p:custDataLst>
              <p:tags r:id="rId6"/>
            </p:custDataLst>
          </p:nvPr>
        </p:nvSpPr>
        <p:spPr>
          <a:xfrm>
            <a:off x="1342687" y="1800715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美</a:t>
            </a:r>
          </a:p>
        </p:txBody>
      </p:sp>
      <p:sp>
        <p:nvSpPr>
          <p:cNvPr id="11" name="PA_库_文本框 10"/>
          <p:cNvSpPr txBox="1"/>
          <p:nvPr>
            <p:custDataLst>
              <p:tags r:id="rId7"/>
            </p:custDataLst>
          </p:nvPr>
        </p:nvSpPr>
        <p:spPr>
          <a:xfrm>
            <a:off x="2289879" y="2685309"/>
            <a:ext cx="954107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60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四</a:t>
            </a:r>
            <a:endParaRPr lang="en-US" altLang="zh-CN" sz="6000" dirty="0">
              <a:solidFill>
                <a:srgbClr val="BED5E3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>
              <a:lnSpc>
                <a:spcPts val="5500"/>
              </a:lnSpc>
            </a:pPr>
            <a:r>
              <a:rPr lang="zh-CN" altLang="en-US" sz="60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月</a:t>
            </a:r>
            <a:endParaRPr lang="en-US" altLang="zh-CN" sz="6000" dirty="0">
              <a:solidFill>
                <a:srgbClr val="BED5E3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>
              <a:lnSpc>
                <a:spcPts val="5500"/>
              </a:lnSpc>
            </a:pPr>
            <a:r>
              <a:rPr lang="zh-CN" altLang="en-US" sz="60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天</a:t>
            </a:r>
          </a:p>
        </p:txBody>
      </p:sp>
      <p:cxnSp>
        <p:nvCxnSpPr>
          <p:cNvPr id="14" name="PA_库_直接连接符 13"/>
          <p:cNvCxnSpPr/>
          <p:nvPr>
            <p:custDataLst>
              <p:tags r:id="rId8"/>
            </p:custDataLst>
          </p:nvPr>
        </p:nvCxnSpPr>
        <p:spPr>
          <a:xfrm flipH="1">
            <a:off x="2887579" y="2077714"/>
            <a:ext cx="356404" cy="415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A_库_直接连接符 14"/>
          <p:cNvCxnSpPr/>
          <p:nvPr>
            <p:custDataLst>
              <p:tags r:id="rId9"/>
            </p:custDataLst>
          </p:nvPr>
        </p:nvCxnSpPr>
        <p:spPr>
          <a:xfrm flipH="1">
            <a:off x="2871367" y="3728250"/>
            <a:ext cx="356404" cy="415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库_直接连接符 15"/>
          <p:cNvCxnSpPr/>
          <p:nvPr>
            <p:custDataLst>
              <p:tags r:id="rId10"/>
            </p:custDataLst>
          </p:nvPr>
        </p:nvCxnSpPr>
        <p:spPr>
          <a:xfrm flipH="1">
            <a:off x="1305324" y="2908715"/>
            <a:ext cx="538355" cy="627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A_库_直接连接符 17"/>
          <p:cNvCxnSpPr/>
          <p:nvPr>
            <p:custDataLst>
              <p:tags r:id="rId11"/>
            </p:custDataLst>
          </p:nvPr>
        </p:nvCxnSpPr>
        <p:spPr>
          <a:xfrm flipH="1">
            <a:off x="1192332" y="4279007"/>
            <a:ext cx="538355" cy="627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库_矩形 18"/>
          <p:cNvSpPr/>
          <p:nvPr>
            <p:custDataLst>
              <p:tags r:id="rId12"/>
            </p:custDataLst>
          </p:nvPr>
        </p:nvSpPr>
        <p:spPr>
          <a:xfrm>
            <a:off x="2095324" y="3187791"/>
            <a:ext cx="278413" cy="1975123"/>
          </a:xfrm>
          <a:prstGeom prst="rect">
            <a:avLst/>
          </a:prstGeom>
          <a:solidFill>
            <a:srgbClr val="D5EE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dist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人间四月天</a:t>
            </a:r>
          </a:p>
        </p:txBody>
      </p:sp>
      <p:sp>
        <p:nvSpPr>
          <p:cNvPr id="20" name="PA_库_文本框 19"/>
          <p:cNvSpPr txBox="1"/>
          <p:nvPr>
            <p:custDataLst>
              <p:tags r:id="rId13"/>
            </p:custDataLst>
          </p:nvPr>
        </p:nvSpPr>
        <p:spPr>
          <a:xfrm>
            <a:off x="1792247" y="3227138"/>
            <a:ext cx="400110" cy="26395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二</a:t>
            </a:r>
            <a:r>
              <a:rPr lang="zh-CN" altLang="en-US" sz="1400" dirty="0" smtClean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零二零年 </a:t>
            </a:r>
            <a:r>
              <a:rPr lang="en-US" altLang="zh-CN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/ </a:t>
            </a:r>
            <a:r>
              <a:rPr lang="zh-CN" altLang="en-US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五月 </a:t>
            </a:r>
            <a:r>
              <a:rPr lang="en-US" altLang="zh-CN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/  </a:t>
            </a:r>
            <a:r>
              <a:rPr lang="zh-CN" altLang="en-US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三十日</a:t>
            </a:r>
          </a:p>
        </p:txBody>
      </p:sp>
      <p:sp>
        <p:nvSpPr>
          <p:cNvPr id="21" name="PA_库_文本框 20"/>
          <p:cNvSpPr txBox="1"/>
          <p:nvPr>
            <p:custDataLst>
              <p:tags r:id="rId14"/>
            </p:custDataLst>
          </p:nvPr>
        </p:nvSpPr>
        <p:spPr>
          <a:xfrm>
            <a:off x="4427063" y="2354717"/>
            <a:ext cx="1169551" cy="31348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我说你是人间的四月天，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笑声点亮了四面风，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轻灵在春的光焰中交舞着变换。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你是四月早天里的云烟。</a:t>
            </a:r>
          </a:p>
        </p:txBody>
      </p:sp>
      <p:pic>
        <p:nvPicPr>
          <p:cNvPr id="17" name="PA_图片 16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1"/>
            <a:ext cx="2406316" cy="240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13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9" grpId="0" autoUpdateAnimBg="0"/>
      <p:bldP spid="20" grpId="0" autoUpdateAnimBg="0"/>
      <p:bldP spid="2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4409561"/>
            <a:ext cx="2289047" cy="22890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069" y="-29867"/>
            <a:ext cx="4004931" cy="4004930"/>
          </a:xfrm>
          <a:prstGeom prst="rect">
            <a:avLst/>
          </a:prstGeom>
        </p:spPr>
      </p:pic>
      <p:grpSp>
        <p:nvGrpSpPr>
          <p:cNvPr id="19" name="1"/>
          <p:cNvGrpSpPr/>
          <p:nvPr>
            <p:custDataLst>
              <p:tags r:id="rId1"/>
            </p:custDataLst>
          </p:nvPr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20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22" name="1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1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1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  <p:grpSp>
        <p:nvGrpSpPr>
          <p:cNvPr id="25" name="1"/>
          <p:cNvGrpSpPr/>
          <p:nvPr>
            <p:custDataLst>
              <p:tags r:id="rId2"/>
            </p:custDataLst>
          </p:nvPr>
        </p:nvGrpSpPr>
        <p:grpSpPr>
          <a:xfrm>
            <a:off x="3994822" y="2217422"/>
            <a:ext cx="2170359" cy="2846410"/>
            <a:chOff x="4719607" y="2217420"/>
            <a:chExt cx="2170358" cy="2846410"/>
          </a:xfrm>
        </p:grpSpPr>
        <p:grpSp>
          <p:nvGrpSpPr>
            <p:cNvPr id="26" name="淘宝网chenying0907出品 22"/>
            <p:cNvGrpSpPr/>
            <p:nvPr/>
          </p:nvGrpSpPr>
          <p:grpSpPr>
            <a:xfrm>
              <a:off x="5239929" y="2217420"/>
              <a:ext cx="1129714" cy="1129714"/>
              <a:chOff x="987766" y="2697480"/>
              <a:chExt cx="1129714" cy="1129714"/>
            </a:xfrm>
            <a:solidFill>
              <a:schemeClr val="bg1"/>
            </a:solidFill>
          </p:grpSpPr>
          <p:grpSp>
            <p:nvGrpSpPr>
              <p:cNvPr id="29" name="淘宝网chenying0907出品 13"/>
              <p:cNvGrpSpPr/>
              <p:nvPr/>
            </p:nvGrpSpPr>
            <p:grpSpPr>
              <a:xfrm>
                <a:off x="987766" y="2697480"/>
                <a:ext cx="1129714" cy="1129714"/>
                <a:chOff x="2407920" y="3460376"/>
                <a:chExt cx="782320" cy="782320"/>
              </a:xfrm>
              <a:grpFill/>
            </p:grpSpPr>
            <p:sp>
              <p:nvSpPr>
                <p:cNvPr id="31" name="1"/>
                <p:cNvSpPr/>
                <p:nvPr/>
              </p:nvSpPr>
              <p:spPr>
                <a:xfrm>
                  <a:off x="2407920" y="3460376"/>
                  <a:ext cx="782320" cy="782320"/>
                </a:xfrm>
                <a:prstGeom prst="ellipse">
                  <a:avLst/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  <p:sp>
              <p:nvSpPr>
                <p:cNvPr id="32" name="1"/>
                <p:cNvSpPr/>
                <p:nvPr/>
              </p:nvSpPr>
              <p:spPr>
                <a:xfrm>
                  <a:off x="2449641" y="3502098"/>
                  <a:ext cx="698880" cy="6988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</p:grpSp>
          <p:sp>
            <p:nvSpPr>
              <p:cNvPr id="30" name="1"/>
              <p:cNvSpPr>
                <a:spLocks noEditPoints="1"/>
              </p:cNvSpPr>
              <p:nvPr/>
            </p:nvSpPr>
            <p:spPr bwMode="auto">
              <a:xfrm>
                <a:off x="1366703" y="3105372"/>
                <a:ext cx="371840" cy="313930"/>
              </a:xfrm>
              <a:custGeom>
                <a:avLst/>
                <a:gdLst>
                  <a:gd name="T0" fmla="*/ 190 w 206"/>
                  <a:gd name="T1" fmla="*/ 0 h 174"/>
                  <a:gd name="T2" fmla="*/ 15 w 206"/>
                  <a:gd name="T3" fmla="*/ 0 h 174"/>
                  <a:gd name="T4" fmla="*/ 0 w 206"/>
                  <a:gd name="T5" fmla="*/ 15 h 174"/>
                  <a:gd name="T6" fmla="*/ 0 w 206"/>
                  <a:gd name="T7" fmla="*/ 113 h 174"/>
                  <a:gd name="T8" fmla="*/ 0 w 206"/>
                  <a:gd name="T9" fmla="*/ 121 h 174"/>
                  <a:gd name="T10" fmla="*/ 0 w 206"/>
                  <a:gd name="T11" fmla="*/ 131 h 174"/>
                  <a:gd name="T12" fmla="*/ 15 w 206"/>
                  <a:gd name="T13" fmla="*/ 147 h 174"/>
                  <a:gd name="T14" fmla="*/ 84 w 206"/>
                  <a:gd name="T15" fmla="*/ 147 h 174"/>
                  <a:gd name="T16" fmla="*/ 82 w 206"/>
                  <a:gd name="T17" fmla="*/ 164 h 174"/>
                  <a:gd name="T18" fmla="*/ 70 w 206"/>
                  <a:gd name="T19" fmla="*/ 164 h 174"/>
                  <a:gd name="T20" fmla="*/ 64 w 206"/>
                  <a:gd name="T21" fmla="*/ 169 h 174"/>
                  <a:gd name="T22" fmla="*/ 70 w 206"/>
                  <a:gd name="T23" fmla="*/ 174 h 174"/>
                  <a:gd name="T24" fmla="*/ 136 w 206"/>
                  <a:gd name="T25" fmla="*/ 174 h 174"/>
                  <a:gd name="T26" fmla="*/ 141 w 206"/>
                  <a:gd name="T27" fmla="*/ 169 h 174"/>
                  <a:gd name="T28" fmla="*/ 136 w 206"/>
                  <a:gd name="T29" fmla="*/ 164 h 174"/>
                  <a:gd name="T30" fmla="*/ 124 w 206"/>
                  <a:gd name="T31" fmla="*/ 164 h 174"/>
                  <a:gd name="T32" fmla="*/ 121 w 206"/>
                  <a:gd name="T33" fmla="*/ 147 h 174"/>
                  <a:gd name="T34" fmla="*/ 190 w 206"/>
                  <a:gd name="T35" fmla="*/ 147 h 174"/>
                  <a:gd name="T36" fmla="*/ 206 w 206"/>
                  <a:gd name="T37" fmla="*/ 131 h 174"/>
                  <a:gd name="T38" fmla="*/ 206 w 206"/>
                  <a:gd name="T39" fmla="*/ 121 h 174"/>
                  <a:gd name="T40" fmla="*/ 206 w 206"/>
                  <a:gd name="T41" fmla="*/ 113 h 174"/>
                  <a:gd name="T42" fmla="*/ 206 w 206"/>
                  <a:gd name="T43" fmla="*/ 15 h 174"/>
                  <a:gd name="T44" fmla="*/ 190 w 206"/>
                  <a:gd name="T45" fmla="*/ 0 h 174"/>
                  <a:gd name="T46" fmla="*/ 198 w 206"/>
                  <a:gd name="T47" fmla="*/ 131 h 174"/>
                  <a:gd name="T48" fmla="*/ 190 w 206"/>
                  <a:gd name="T49" fmla="*/ 139 h 174"/>
                  <a:gd name="T50" fmla="*/ 15 w 206"/>
                  <a:gd name="T51" fmla="*/ 139 h 174"/>
                  <a:gd name="T52" fmla="*/ 8 w 206"/>
                  <a:gd name="T53" fmla="*/ 131 h 174"/>
                  <a:gd name="T54" fmla="*/ 8 w 206"/>
                  <a:gd name="T55" fmla="*/ 121 h 174"/>
                  <a:gd name="T56" fmla="*/ 198 w 206"/>
                  <a:gd name="T57" fmla="*/ 121 h 174"/>
                  <a:gd name="T58" fmla="*/ 198 w 206"/>
                  <a:gd name="T59" fmla="*/ 131 h 174"/>
                  <a:gd name="T60" fmla="*/ 8 w 206"/>
                  <a:gd name="T61" fmla="*/ 113 h 174"/>
                  <a:gd name="T62" fmla="*/ 8 w 206"/>
                  <a:gd name="T63" fmla="*/ 15 h 174"/>
                  <a:gd name="T64" fmla="*/ 15 w 206"/>
                  <a:gd name="T65" fmla="*/ 8 h 174"/>
                  <a:gd name="T66" fmla="*/ 190 w 206"/>
                  <a:gd name="T67" fmla="*/ 8 h 174"/>
                  <a:gd name="T68" fmla="*/ 198 w 206"/>
                  <a:gd name="T69" fmla="*/ 15 h 174"/>
                  <a:gd name="T70" fmla="*/ 198 w 206"/>
                  <a:gd name="T71" fmla="*/ 113 h 174"/>
                  <a:gd name="T72" fmla="*/ 8 w 206"/>
                  <a:gd name="T73" fmla="*/ 11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6" h="174">
                    <a:moveTo>
                      <a:pt x="190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40"/>
                      <a:pt x="7" y="147"/>
                      <a:pt x="15" y="147"/>
                    </a:cubicBezTo>
                    <a:cubicBezTo>
                      <a:pt x="84" y="147"/>
                      <a:pt x="84" y="147"/>
                      <a:pt x="84" y="147"/>
                    </a:cubicBezTo>
                    <a:cubicBezTo>
                      <a:pt x="84" y="152"/>
                      <a:pt x="84" y="159"/>
                      <a:pt x="82" y="164"/>
                    </a:cubicBezTo>
                    <a:cubicBezTo>
                      <a:pt x="70" y="164"/>
                      <a:pt x="70" y="164"/>
                      <a:pt x="70" y="164"/>
                    </a:cubicBezTo>
                    <a:cubicBezTo>
                      <a:pt x="67" y="164"/>
                      <a:pt x="64" y="166"/>
                      <a:pt x="64" y="169"/>
                    </a:cubicBezTo>
                    <a:cubicBezTo>
                      <a:pt x="64" y="172"/>
                      <a:pt x="67" y="174"/>
                      <a:pt x="70" y="174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39" y="174"/>
                      <a:pt x="141" y="172"/>
                      <a:pt x="141" y="169"/>
                    </a:cubicBezTo>
                    <a:cubicBezTo>
                      <a:pt x="141" y="166"/>
                      <a:pt x="139" y="164"/>
                      <a:pt x="136" y="164"/>
                    </a:cubicBezTo>
                    <a:cubicBezTo>
                      <a:pt x="124" y="164"/>
                      <a:pt x="124" y="164"/>
                      <a:pt x="124" y="164"/>
                    </a:cubicBezTo>
                    <a:cubicBezTo>
                      <a:pt x="122" y="159"/>
                      <a:pt x="121" y="152"/>
                      <a:pt x="12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99" y="147"/>
                      <a:pt x="206" y="140"/>
                      <a:pt x="206" y="131"/>
                    </a:cubicBezTo>
                    <a:cubicBezTo>
                      <a:pt x="206" y="121"/>
                      <a:pt x="206" y="121"/>
                      <a:pt x="206" y="121"/>
                    </a:cubicBezTo>
                    <a:cubicBezTo>
                      <a:pt x="206" y="113"/>
                      <a:pt x="206" y="113"/>
                      <a:pt x="206" y="113"/>
                    </a:cubicBezTo>
                    <a:cubicBezTo>
                      <a:pt x="206" y="15"/>
                      <a:pt x="206" y="15"/>
                      <a:pt x="206" y="15"/>
                    </a:cubicBezTo>
                    <a:cubicBezTo>
                      <a:pt x="206" y="7"/>
                      <a:pt x="199" y="0"/>
                      <a:pt x="190" y="0"/>
                    </a:cubicBezTo>
                    <a:close/>
                    <a:moveTo>
                      <a:pt x="198" y="131"/>
                    </a:moveTo>
                    <a:cubicBezTo>
                      <a:pt x="198" y="135"/>
                      <a:pt x="195" y="139"/>
                      <a:pt x="190" y="139"/>
                    </a:cubicBezTo>
                    <a:cubicBezTo>
                      <a:pt x="15" y="139"/>
                      <a:pt x="15" y="139"/>
                      <a:pt x="15" y="139"/>
                    </a:cubicBezTo>
                    <a:cubicBezTo>
                      <a:pt x="11" y="139"/>
                      <a:pt x="8" y="135"/>
                      <a:pt x="8" y="13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198" y="121"/>
                      <a:pt x="198" y="121"/>
                      <a:pt x="198" y="121"/>
                    </a:cubicBezTo>
                    <a:lnTo>
                      <a:pt x="198" y="131"/>
                    </a:lnTo>
                    <a:close/>
                    <a:moveTo>
                      <a:pt x="8" y="113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1"/>
                      <a:pt x="11" y="8"/>
                      <a:pt x="15" y="8"/>
                    </a:cubicBezTo>
                    <a:cubicBezTo>
                      <a:pt x="190" y="8"/>
                      <a:pt x="190" y="8"/>
                      <a:pt x="190" y="8"/>
                    </a:cubicBezTo>
                    <a:cubicBezTo>
                      <a:pt x="195" y="8"/>
                      <a:pt x="198" y="11"/>
                      <a:pt x="198" y="15"/>
                    </a:cubicBezTo>
                    <a:cubicBezTo>
                      <a:pt x="198" y="113"/>
                      <a:pt x="198" y="113"/>
                      <a:pt x="198" y="113"/>
                    </a:cubicBezTo>
                    <a:lnTo>
                      <a:pt x="8" y="113"/>
                    </a:lnTo>
                    <a:close/>
                  </a:path>
                </a:pathLst>
              </a:custGeom>
              <a:solidFill>
                <a:srgbClr val="FF96A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sp>
          <p:nvSpPr>
            <p:cNvPr id="27" name="1"/>
            <p:cNvSpPr txBox="1"/>
            <p:nvPr/>
          </p:nvSpPr>
          <p:spPr>
            <a:xfrm>
              <a:off x="5225142" y="3480642"/>
              <a:ext cx="11592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文本内容</a:t>
              </a:r>
            </a:p>
          </p:txBody>
        </p:sp>
        <p:sp>
          <p:nvSpPr>
            <p:cNvPr id="28" name="1"/>
            <p:cNvSpPr txBox="1"/>
            <p:nvPr/>
          </p:nvSpPr>
          <p:spPr>
            <a:xfrm>
              <a:off x="4719607" y="4002001"/>
              <a:ext cx="2170358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 spc="300"/>
              </a:lvl1pPr>
            </a:lstStyle>
            <a:p>
              <a:pPr algn="ctr"/>
              <a:r>
                <a:rPr lang="zh-CN" altLang="en-US" dirty="0">
                  <a:solidFill>
                    <a:schemeClr val="tx1">
                      <a:alpha val="53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在街边老农的箩筐里，看到白棉线捆起一小把一小把的花</a:t>
              </a:r>
            </a:p>
          </p:txBody>
        </p:sp>
      </p:grpSp>
      <p:grpSp>
        <p:nvGrpSpPr>
          <p:cNvPr id="33" name="1"/>
          <p:cNvGrpSpPr/>
          <p:nvPr>
            <p:custDataLst>
              <p:tags r:id="rId3"/>
            </p:custDataLst>
          </p:nvPr>
        </p:nvGrpSpPr>
        <p:grpSpPr>
          <a:xfrm>
            <a:off x="6435667" y="2217422"/>
            <a:ext cx="2170359" cy="2846410"/>
            <a:chOff x="7269181" y="2217420"/>
            <a:chExt cx="2170358" cy="2846410"/>
          </a:xfrm>
        </p:grpSpPr>
        <p:grpSp>
          <p:nvGrpSpPr>
            <p:cNvPr id="34" name="淘宝网chenying0907出品 20"/>
            <p:cNvGrpSpPr/>
            <p:nvPr/>
          </p:nvGrpSpPr>
          <p:grpSpPr>
            <a:xfrm>
              <a:off x="7789503" y="2217420"/>
              <a:ext cx="1129714" cy="1129714"/>
              <a:chOff x="3113746" y="2697480"/>
              <a:chExt cx="1129714" cy="1129714"/>
            </a:xfrm>
          </p:grpSpPr>
          <p:grpSp>
            <p:nvGrpSpPr>
              <p:cNvPr id="37" name="淘宝网chenying0907出品 14"/>
              <p:cNvGrpSpPr/>
              <p:nvPr/>
            </p:nvGrpSpPr>
            <p:grpSpPr>
              <a:xfrm>
                <a:off x="3113746" y="2697480"/>
                <a:ext cx="1129714" cy="1129714"/>
                <a:chOff x="2407920" y="3460376"/>
                <a:chExt cx="782320" cy="782320"/>
              </a:xfrm>
            </p:grpSpPr>
            <p:sp>
              <p:nvSpPr>
                <p:cNvPr id="39" name="淘宝网chenying0907出品 15"/>
                <p:cNvSpPr/>
                <p:nvPr/>
              </p:nvSpPr>
              <p:spPr>
                <a:xfrm>
                  <a:off x="2407920" y="3460376"/>
                  <a:ext cx="782320" cy="782320"/>
                </a:xfrm>
                <a:prstGeom prst="ellipse">
                  <a:avLst/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  <p:sp>
              <p:nvSpPr>
                <p:cNvPr id="40" name="淘宝网chenying0907出品 16"/>
                <p:cNvSpPr/>
                <p:nvPr/>
              </p:nvSpPr>
              <p:spPr>
                <a:xfrm>
                  <a:off x="2449641" y="3502098"/>
                  <a:ext cx="698880" cy="69887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</p:grpSp>
          <p:sp>
            <p:nvSpPr>
              <p:cNvPr id="38" name="淘宝网chenying0907出品 50"/>
              <p:cNvSpPr>
                <a:spLocks noEditPoints="1"/>
              </p:cNvSpPr>
              <p:nvPr/>
            </p:nvSpPr>
            <p:spPr bwMode="auto">
              <a:xfrm>
                <a:off x="3512337" y="3122900"/>
                <a:ext cx="332532" cy="278874"/>
              </a:xfrm>
              <a:custGeom>
                <a:avLst/>
                <a:gdLst>
                  <a:gd name="T0" fmla="*/ 0 w 471"/>
                  <a:gd name="T1" fmla="*/ 395 h 395"/>
                  <a:gd name="T2" fmla="*/ 90 w 471"/>
                  <a:gd name="T3" fmla="*/ 395 h 395"/>
                  <a:gd name="T4" fmla="*/ 90 w 471"/>
                  <a:gd name="T5" fmla="*/ 234 h 395"/>
                  <a:gd name="T6" fmla="*/ 0 w 471"/>
                  <a:gd name="T7" fmla="*/ 234 h 395"/>
                  <a:gd name="T8" fmla="*/ 0 w 471"/>
                  <a:gd name="T9" fmla="*/ 395 h 395"/>
                  <a:gd name="T10" fmla="*/ 19 w 471"/>
                  <a:gd name="T11" fmla="*/ 253 h 395"/>
                  <a:gd name="T12" fmla="*/ 71 w 471"/>
                  <a:gd name="T13" fmla="*/ 253 h 395"/>
                  <a:gd name="T14" fmla="*/ 71 w 471"/>
                  <a:gd name="T15" fmla="*/ 376 h 395"/>
                  <a:gd name="T16" fmla="*/ 19 w 471"/>
                  <a:gd name="T17" fmla="*/ 376 h 395"/>
                  <a:gd name="T18" fmla="*/ 19 w 471"/>
                  <a:gd name="T19" fmla="*/ 253 h 395"/>
                  <a:gd name="T20" fmla="*/ 128 w 471"/>
                  <a:gd name="T21" fmla="*/ 395 h 395"/>
                  <a:gd name="T22" fmla="*/ 218 w 471"/>
                  <a:gd name="T23" fmla="*/ 395 h 395"/>
                  <a:gd name="T24" fmla="*/ 218 w 471"/>
                  <a:gd name="T25" fmla="*/ 87 h 395"/>
                  <a:gd name="T26" fmla="*/ 128 w 471"/>
                  <a:gd name="T27" fmla="*/ 87 h 395"/>
                  <a:gd name="T28" fmla="*/ 128 w 471"/>
                  <a:gd name="T29" fmla="*/ 395 h 395"/>
                  <a:gd name="T30" fmla="*/ 147 w 471"/>
                  <a:gd name="T31" fmla="*/ 106 h 395"/>
                  <a:gd name="T32" fmla="*/ 199 w 471"/>
                  <a:gd name="T33" fmla="*/ 106 h 395"/>
                  <a:gd name="T34" fmla="*/ 199 w 471"/>
                  <a:gd name="T35" fmla="*/ 376 h 395"/>
                  <a:gd name="T36" fmla="*/ 147 w 471"/>
                  <a:gd name="T37" fmla="*/ 376 h 395"/>
                  <a:gd name="T38" fmla="*/ 147 w 471"/>
                  <a:gd name="T39" fmla="*/ 106 h 395"/>
                  <a:gd name="T40" fmla="*/ 383 w 471"/>
                  <a:gd name="T41" fmla="*/ 156 h 395"/>
                  <a:gd name="T42" fmla="*/ 383 w 471"/>
                  <a:gd name="T43" fmla="*/ 395 h 395"/>
                  <a:gd name="T44" fmla="*/ 471 w 471"/>
                  <a:gd name="T45" fmla="*/ 395 h 395"/>
                  <a:gd name="T46" fmla="*/ 471 w 471"/>
                  <a:gd name="T47" fmla="*/ 156 h 395"/>
                  <a:gd name="T48" fmla="*/ 383 w 471"/>
                  <a:gd name="T49" fmla="*/ 156 h 395"/>
                  <a:gd name="T50" fmla="*/ 452 w 471"/>
                  <a:gd name="T51" fmla="*/ 376 h 395"/>
                  <a:gd name="T52" fmla="*/ 402 w 471"/>
                  <a:gd name="T53" fmla="*/ 376 h 395"/>
                  <a:gd name="T54" fmla="*/ 402 w 471"/>
                  <a:gd name="T55" fmla="*/ 175 h 395"/>
                  <a:gd name="T56" fmla="*/ 452 w 471"/>
                  <a:gd name="T57" fmla="*/ 175 h 395"/>
                  <a:gd name="T58" fmla="*/ 452 w 471"/>
                  <a:gd name="T59" fmla="*/ 376 h 395"/>
                  <a:gd name="T60" fmla="*/ 256 w 471"/>
                  <a:gd name="T61" fmla="*/ 395 h 395"/>
                  <a:gd name="T62" fmla="*/ 346 w 471"/>
                  <a:gd name="T63" fmla="*/ 395 h 395"/>
                  <a:gd name="T64" fmla="*/ 346 w 471"/>
                  <a:gd name="T65" fmla="*/ 0 h 395"/>
                  <a:gd name="T66" fmla="*/ 256 w 471"/>
                  <a:gd name="T67" fmla="*/ 0 h 395"/>
                  <a:gd name="T68" fmla="*/ 256 w 471"/>
                  <a:gd name="T69" fmla="*/ 395 h 395"/>
                  <a:gd name="T70" fmla="*/ 275 w 471"/>
                  <a:gd name="T71" fmla="*/ 19 h 395"/>
                  <a:gd name="T72" fmla="*/ 327 w 471"/>
                  <a:gd name="T73" fmla="*/ 19 h 395"/>
                  <a:gd name="T74" fmla="*/ 327 w 471"/>
                  <a:gd name="T75" fmla="*/ 376 h 395"/>
                  <a:gd name="T76" fmla="*/ 275 w 471"/>
                  <a:gd name="T77" fmla="*/ 376 h 395"/>
                  <a:gd name="T78" fmla="*/ 275 w 471"/>
                  <a:gd name="T79" fmla="*/ 19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71" h="395">
                    <a:moveTo>
                      <a:pt x="0" y="395"/>
                    </a:moveTo>
                    <a:lnTo>
                      <a:pt x="90" y="395"/>
                    </a:lnTo>
                    <a:lnTo>
                      <a:pt x="90" y="234"/>
                    </a:lnTo>
                    <a:lnTo>
                      <a:pt x="0" y="234"/>
                    </a:lnTo>
                    <a:lnTo>
                      <a:pt x="0" y="395"/>
                    </a:lnTo>
                    <a:close/>
                    <a:moveTo>
                      <a:pt x="19" y="253"/>
                    </a:moveTo>
                    <a:lnTo>
                      <a:pt x="71" y="253"/>
                    </a:lnTo>
                    <a:lnTo>
                      <a:pt x="71" y="376"/>
                    </a:lnTo>
                    <a:lnTo>
                      <a:pt x="19" y="376"/>
                    </a:lnTo>
                    <a:lnTo>
                      <a:pt x="19" y="253"/>
                    </a:lnTo>
                    <a:close/>
                    <a:moveTo>
                      <a:pt x="128" y="395"/>
                    </a:moveTo>
                    <a:lnTo>
                      <a:pt x="218" y="395"/>
                    </a:lnTo>
                    <a:lnTo>
                      <a:pt x="218" y="87"/>
                    </a:lnTo>
                    <a:lnTo>
                      <a:pt x="128" y="87"/>
                    </a:lnTo>
                    <a:lnTo>
                      <a:pt x="128" y="395"/>
                    </a:lnTo>
                    <a:close/>
                    <a:moveTo>
                      <a:pt x="147" y="106"/>
                    </a:moveTo>
                    <a:lnTo>
                      <a:pt x="199" y="106"/>
                    </a:lnTo>
                    <a:lnTo>
                      <a:pt x="199" y="376"/>
                    </a:lnTo>
                    <a:lnTo>
                      <a:pt x="147" y="376"/>
                    </a:lnTo>
                    <a:lnTo>
                      <a:pt x="147" y="106"/>
                    </a:lnTo>
                    <a:close/>
                    <a:moveTo>
                      <a:pt x="383" y="156"/>
                    </a:moveTo>
                    <a:lnTo>
                      <a:pt x="383" y="395"/>
                    </a:lnTo>
                    <a:lnTo>
                      <a:pt x="471" y="395"/>
                    </a:lnTo>
                    <a:lnTo>
                      <a:pt x="471" y="156"/>
                    </a:lnTo>
                    <a:lnTo>
                      <a:pt x="383" y="156"/>
                    </a:lnTo>
                    <a:close/>
                    <a:moveTo>
                      <a:pt x="452" y="376"/>
                    </a:moveTo>
                    <a:lnTo>
                      <a:pt x="402" y="376"/>
                    </a:lnTo>
                    <a:lnTo>
                      <a:pt x="402" y="175"/>
                    </a:lnTo>
                    <a:lnTo>
                      <a:pt x="452" y="175"/>
                    </a:lnTo>
                    <a:lnTo>
                      <a:pt x="452" y="376"/>
                    </a:lnTo>
                    <a:close/>
                    <a:moveTo>
                      <a:pt x="256" y="395"/>
                    </a:moveTo>
                    <a:lnTo>
                      <a:pt x="346" y="395"/>
                    </a:lnTo>
                    <a:lnTo>
                      <a:pt x="346" y="0"/>
                    </a:lnTo>
                    <a:lnTo>
                      <a:pt x="256" y="0"/>
                    </a:lnTo>
                    <a:lnTo>
                      <a:pt x="256" y="395"/>
                    </a:lnTo>
                    <a:close/>
                    <a:moveTo>
                      <a:pt x="275" y="19"/>
                    </a:moveTo>
                    <a:lnTo>
                      <a:pt x="327" y="19"/>
                    </a:lnTo>
                    <a:lnTo>
                      <a:pt x="327" y="376"/>
                    </a:lnTo>
                    <a:lnTo>
                      <a:pt x="275" y="376"/>
                    </a:lnTo>
                    <a:lnTo>
                      <a:pt x="275" y="19"/>
                    </a:lnTo>
                    <a:close/>
                  </a:path>
                </a:pathLst>
              </a:custGeom>
              <a:solidFill>
                <a:srgbClr val="FF96A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sp>
          <p:nvSpPr>
            <p:cNvPr id="35" name="1"/>
            <p:cNvSpPr txBox="1"/>
            <p:nvPr/>
          </p:nvSpPr>
          <p:spPr>
            <a:xfrm>
              <a:off x="7774716" y="3480642"/>
              <a:ext cx="11592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文本内容</a:t>
              </a:r>
            </a:p>
          </p:txBody>
        </p:sp>
        <p:sp>
          <p:nvSpPr>
            <p:cNvPr id="36" name="1"/>
            <p:cNvSpPr txBox="1"/>
            <p:nvPr/>
          </p:nvSpPr>
          <p:spPr>
            <a:xfrm>
              <a:off x="7269181" y="4002001"/>
              <a:ext cx="2170358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 spc="300"/>
              </a:lvl1pPr>
            </a:lstStyle>
            <a:p>
              <a:pPr algn="ctr"/>
              <a:r>
                <a:rPr lang="zh-CN" altLang="en-US" dirty="0">
                  <a:solidFill>
                    <a:schemeClr val="tx1">
                      <a:alpha val="53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在街边老农的箩筐里，看到白棉线捆起一小把一小把的花</a:t>
              </a:r>
            </a:p>
          </p:txBody>
        </p:sp>
      </p:grpSp>
      <p:grpSp>
        <p:nvGrpSpPr>
          <p:cNvPr id="41" name="1"/>
          <p:cNvGrpSpPr/>
          <p:nvPr>
            <p:custDataLst>
              <p:tags r:id="rId4"/>
            </p:custDataLst>
          </p:nvPr>
        </p:nvGrpSpPr>
        <p:grpSpPr>
          <a:xfrm>
            <a:off x="8876513" y="2217422"/>
            <a:ext cx="2170359" cy="2846410"/>
            <a:chOff x="9546326" y="2217420"/>
            <a:chExt cx="2170358" cy="2846410"/>
          </a:xfrm>
        </p:grpSpPr>
        <p:grpSp>
          <p:nvGrpSpPr>
            <p:cNvPr id="42" name="淘宝网chenying0907出品 21"/>
            <p:cNvGrpSpPr/>
            <p:nvPr/>
          </p:nvGrpSpPr>
          <p:grpSpPr>
            <a:xfrm>
              <a:off x="10066648" y="2217420"/>
              <a:ext cx="1129714" cy="1129714"/>
              <a:chOff x="5239726" y="2697480"/>
              <a:chExt cx="1129714" cy="1129714"/>
            </a:xfrm>
          </p:grpSpPr>
          <p:grpSp>
            <p:nvGrpSpPr>
              <p:cNvPr id="45" name="淘宝网chenying0907出品 17"/>
              <p:cNvGrpSpPr/>
              <p:nvPr/>
            </p:nvGrpSpPr>
            <p:grpSpPr>
              <a:xfrm>
                <a:off x="5239726" y="2697480"/>
                <a:ext cx="1129714" cy="1129714"/>
                <a:chOff x="2407920" y="3460376"/>
                <a:chExt cx="782320" cy="782320"/>
              </a:xfrm>
            </p:grpSpPr>
            <p:sp>
              <p:nvSpPr>
                <p:cNvPr id="47" name="淘宝网chenying0907出品 18"/>
                <p:cNvSpPr/>
                <p:nvPr/>
              </p:nvSpPr>
              <p:spPr>
                <a:xfrm>
                  <a:off x="2407920" y="3460376"/>
                  <a:ext cx="782320" cy="782320"/>
                </a:xfrm>
                <a:prstGeom prst="ellipse">
                  <a:avLst/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  <p:sp>
              <p:nvSpPr>
                <p:cNvPr id="48" name="淘宝网chenying0907出品 19"/>
                <p:cNvSpPr/>
                <p:nvPr/>
              </p:nvSpPr>
              <p:spPr>
                <a:xfrm>
                  <a:off x="2449641" y="3502098"/>
                  <a:ext cx="698880" cy="69887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</p:grpSp>
          <p:sp>
            <p:nvSpPr>
              <p:cNvPr id="46" name="淘宝网chenying0907出品 120"/>
              <p:cNvSpPr>
                <a:spLocks noEditPoints="1"/>
              </p:cNvSpPr>
              <p:nvPr/>
            </p:nvSpPr>
            <p:spPr bwMode="auto">
              <a:xfrm>
                <a:off x="5632668" y="3093599"/>
                <a:ext cx="343830" cy="337476"/>
              </a:xfrm>
              <a:custGeom>
                <a:avLst/>
                <a:gdLst>
                  <a:gd name="T0" fmla="*/ 46 w 206"/>
                  <a:gd name="T1" fmla="*/ 64 h 202"/>
                  <a:gd name="T2" fmla="*/ 104 w 206"/>
                  <a:gd name="T3" fmla="*/ 65 h 202"/>
                  <a:gd name="T4" fmla="*/ 54 w 206"/>
                  <a:gd name="T5" fmla="*/ 67 h 202"/>
                  <a:gd name="T6" fmla="*/ 83 w 206"/>
                  <a:gd name="T7" fmla="*/ 98 h 202"/>
                  <a:gd name="T8" fmla="*/ 121 w 206"/>
                  <a:gd name="T9" fmla="*/ 113 h 202"/>
                  <a:gd name="T10" fmla="*/ 145 w 206"/>
                  <a:gd name="T11" fmla="*/ 89 h 202"/>
                  <a:gd name="T12" fmla="*/ 149 w 206"/>
                  <a:gd name="T13" fmla="*/ 62 h 202"/>
                  <a:gd name="T14" fmla="*/ 122 w 206"/>
                  <a:gd name="T15" fmla="*/ 40 h 202"/>
                  <a:gd name="T16" fmla="*/ 114 w 206"/>
                  <a:gd name="T17" fmla="*/ 10 h 202"/>
                  <a:gd name="T18" fmla="*/ 69 w 206"/>
                  <a:gd name="T19" fmla="*/ 17 h 202"/>
                  <a:gd name="T20" fmla="*/ 35 w 206"/>
                  <a:gd name="T21" fmla="*/ 12 h 202"/>
                  <a:gd name="T22" fmla="*/ 18 w 206"/>
                  <a:gd name="T23" fmla="*/ 34 h 202"/>
                  <a:gd name="T24" fmla="*/ 17 w 206"/>
                  <a:gd name="T25" fmla="*/ 69 h 202"/>
                  <a:gd name="T26" fmla="*/ 1 w 206"/>
                  <a:gd name="T27" fmla="*/ 96 h 202"/>
                  <a:gd name="T28" fmla="*/ 38 w 206"/>
                  <a:gd name="T29" fmla="*/ 122 h 202"/>
                  <a:gd name="T30" fmla="*/ 54 w 206"/>
                  <a:gd name="T31" fmla="*/ 150 h 202"/>
                  <a:gd name="T32" fmla="*/ 86 w 206"/>
                  <a:gd name="T33" fmla="*/ 146 h 202"/>
                  <a:gd name="T34" fmla="*/ 116 w 206"/>
                  <a:gd name="T35" fmla="*/ 140 h 202"/>
                  <a:gd name="T36" fmla="*/ 84 w 206"/>
                  <a:gd name="T37" fmla="*/ 126 h 202"/>
                  <a:gd name="T38" fmla="*/ 41 w 206"/>
                  <a:gd name="T39" fmla="*/ 136 h 202"/>
                  <a:gd name="T40" fmla="*/ 31 w 206"/>
                  <a:gd name="T41" fmla="*/ 102 h 202"/>
                  <a:gd name="T42" fmla="*/ 25 w 206"/>
                  <a:gd name="T43" fmla="*/ 84 h 202"/>
                  <a:gd name="T44" fmla="*/ 15 w 206"/>
                  <a:gd name="T45" fmla="*/ 42 h 202"/>
                  <a:gd name="T46" fmla="*/ 49 w 206"/>
                  <a:gd name="T47" fmla="*/ 32 h 202"/>
                  <a:gd name="T48" fmla="*/ 67 w 206"/>
                  <a:gd name="T49" fmla="*/ 26 h 202"/>
                  <a:gd name="T50" fmla="*/ 110 w 206"/>
                  <a:gd name="T51" fmla="*/ 17 h 202"/>
                  <a:gd name="T52" fmla="*/ 119 w 206"/>
                  <a:gd name="T53" fmla="*/ 50 h 202"/>
                  <a:gd name="T54" fmla="*/ 126 w 206"/>
                  <a:gd name="T55" fmla="*/ 68 h 202"/>
                  <a:gd name="T56" fmla="*/ 135 w 206"/>
                  <a:gd name="T57" fmla="*/ 111 h 202"/>
                  <a:gd name="T58" fmla="*/ 102 w 206"/>
                  <a:gd name="T59" fmla="*/ 120 h 202"/>
                  <a:gd name="T60" fmla="*/ 159 w 206"/>
                  <a:gd name="T61" fmla="*/ 175 h 202"/>
                  <a:gd name="T62" fmla="*/ 161 w 206"/>
                  <a:gd name="T63" fmla="*/ 167 h 202"/>
                  <a:gd name="T64" fmla="*/ 171 w 206"/>
                  <a:gd name="T65" fmla="*/ 154 h 202"/>
                  <a:gd name="T66" fmla="*/ 193 w 206"/>
                  <a:gd name="T67" fmla="*/ 140 h 202"/>
                  <a:gd name="T68" fmla="*/ 192 w 206"/>
                  <a:gd name="T69" fmla="*/ 122 h 202"/>
                  <a:gd name="T70" fmla="*/ 166 w 206"/>
                  <a:gd name="T71" fmla="*/ 119 h 202"/>
                  <a:gd name="T72" fmla="*/ 145 w 206"/>
                  <a:gd name="T73" fmla="*/ 112 h 202"/>
                  <a:gd name="T74" fmla="*/ 134 w 206"/>
                  <a:gd name="T75" fmla="*/ 122 h 202"/>
                  <a:gd name="T76" fmla="*/ 120 w 206"/>
                  <a:gd name="T77" fmla="*/ 139 h 202"/>
                  <a:gd name="T78" fmla="*/ 114 w 206"/>
                  <a:gd name="T79" fmla="*/ 152 h 202"/>
                  <a:gd name="T80" fmla="*/ 127 w 206"/>
                  <a:gd name="T81" fmla="*/ 171 h 202"/>
                  <a:gd name="T82" fmla="*/ 127 w 206"/>
                  <a:gd name="T83" fmla="*/ 189 h 202"/>
                  <a:gd name="T84" fmla="*/ 153 w 206"/>
                  <a:gd name="T85" fmla="*/ 191 h 202"/>
                  <a:gd name="T86" fmla="*/ 174 w 206"/>
                  <a:gd name="T87" fmla="*/ 199 h 202"/>
                  <a:gd name="T88" fmla="*/ 185 w 206"/>
                  <a:gd name="T89" fmla="*/ 189 h 202"/>
                  <a:gd name="T90" fmla="*/ 194 w 206"/>
                  <a:gd name="T91" fmla="*/ 168 h 202"/>
                  <a:gd name="T92" fmla="*/ 206 w 206"/>
                  <a:gd name="T93" fmla="*/ 155 h 202"/>
                  <a:gd name="T94" fmla="*/ 185 w 206"/>
                  <a:gd name="T95" fmla="*/ 168 h 202"/>
                  <a:gd name="T96" fmla="*/ 180 w 206"/>
                  <a:gd name="T97" fmla="*/ 175 h 202"/>
                  <a:gd name="T98" fmla="*/ 167 w 206"/>
                  <a:gd name="T99" fmla="*/ 193 h 202"/>
                  <a:gd name="T100" fmla="*/ 148 w 206"/>
                  <a:gd name="T101" fmla="*/ 181 h 202"/>
                  <a:gd name="T102" fmla="*/ 140 w 206"/>
                  <a:gd name="T103" fmla="*/ 176 h 202"/>
                  <a:gd name="T104" fmla="*/ 121 w 206"/>
                  <a:gd name="T105" fmla="*/ 163 h 202"/>
                  <a:gd name="T106" fmla="*/ 134 w 206"/>
                  <a:gd name="T107" fmla="*/ 143 h 202"/>
                  <a:gd name="T108" fmla="*/ 139 w 206"/>
                  <a:gd name="T109" fmla="*/ 136 h 202"/>
                  <a:gd name="T110" fmla="*/ 152 w 206"/>
                  <a:gd name="T111" fmla="*/ 117 h 202"/>
                  <a:gd name="T112" fmla="*/ 172 w 206"/>
                  <a:gd name="T113" fmla="*/ 130 h 202"/>
                  <a:gd name="T114" fmla="*/ 179 w 206"/>
                  <a:gd name="T115" fmla="*/ 135 h 202"/>
                  <a:gd name="T116" fmla="*/ 197 w 206"/>
                  <a:gd name="T117" fmla="*/ 147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02">
                    <a:moveTo>
                      <a:pt x="104" y="65"/>
                    </a:moveTo>
                    <a:cubicBezTo>
                      <a:pt x="99" y="53"/>
                      <a:pt x="88" y="45"/>
                      <a:pt x="75" y="45"/>
                    </a:cubicBezTo>
                    <a:cubicBezTo>
                      <a:pt x="71" y="45"/>
                      <a:pt x="67" y="46"/>
                      <a:pt x="63" y="47"/>
                    </a:cubicBezTo>
                    <a:cubicBezTo>
                      <a:pt x="56" y="50"/>
                      <a:pt x="50" y="56"/>
                      <a:pt x="46" y="64"/>
                    </a:cubicBezTo>
                    <a:cubicBezTo>
                      <a:pt x="43" y="72"/>
                      <a:pt x="43" y="80"/>
                      <a:pt x="46" y="88"/>
                    </a:cubicBezTo>
                    <a:cubicBezTo>
                      <a:pt x="51" y="100"/>
                      <a:pt x="62" y="107"/>
                      <a:pt x="75" y="107"/>
                    </a:cubicBezTo>
                    <a:cubicBezTo>
                      <a:pt x="79" y="107"/>
                      <a:pt x="83" y="106"/>
                      <a:pt x="86" y="105"/>
                    </a:cubicBezTo>
                    <a:cubicBezTo>
                      <a:pt x="102" y="99"/>
                      <a:pt x="110" y="81"/>
                      <a:pt x="104" y="65"/>
                    </a:cubicBezTo>
                    <a:close/>
                    <a:moveTo>
                      <a:pt x="83" y="98"/>
                    </a:moveTo>
                    <a:cubicBezTo>
                      <a:pt x="81" y="99"/>
                      <a:pt x="78" y="99"/>
                      <a:pt x="75" y="99"/>
                    </a:cubicBezTo>
                    <a:cubicBezTo>
                      <a:pt x="65" y="99"/>
                      <a:pt x="57" y="93"/>
                      <a:pt x="54" y="85"/>
                    </a:cubicBezTo>
                    <a:cubicBezTo>
                      <a:pt x="51" y="79"/>
                      <a:pt x="51" y="73"/>
                      <a:pt x="54" y="67"/>
                    </a:cubicBezTo>
                    <a:cubicBezTo>
                      <a:pt x="56" y="61"/>
                      <a:pt x="61" y="57"/>
                      <a:pt x="66" y="55"/>
                    </a:cubicBezTo>
                    <a:cubicBezTo>
                      <a:pt x="69" y="54"/>
                      <a:pt x="72" y="53"/>
                      <a:pt x="75" y="53"/>
                    </a:cubicBezTo>
                    <a:cubicBezTo>
                      <a:pt x="84" y="53"/>
                      <a:pt x="93" y="59"/>
                      <a:pt x="96" y="68"/>
                    </a:cubicBezTo>
                    <a:cubicBezTo>
                      <a:pt x="101" y="79"/>
                      <a:pt x="95" y="93"/>
                      <a:pt x="83" y="98"/>
                    </a:cubicBezTo>
                    <a:close/>
                    <a:moveTo>
                      <a:pt x="116" y="140"/>
                    </a:moveTo>
                    <a:cubicBezTo>
                      <a:pt x="117" y="138"/>
                      <a:pt x="117" y="136"/>
                      <a:pt x="116" y="135"/>
                    </a:cubicBezTo>
                    <a:cubicBezTo>
                      <a:pt x="111" y="123"/>
                      <a:pt x="111" y="123"/>
                      <a:pt x="111" y="123"/>
                    </a:cubicBezTo>
                    <a:cubicBezTo>
                      <a:pt x="115" y="120"/>
                      <a:pt x="118" y="117"/>
                      <a:pt x="121" y="113"/>
                    </a:cubicBezTo>
                    <a:cubicBezTo>
                      <a:pt x="132" y="118"/>
                      <a:pt x="132" y="118"/>
                      <a:pt x="132" y="118"/>
                    </a:cubicBezTo>
                    <a:cubicBezTo>
                      <a:pt x="136" y="120"/>
                      <a:pt x="140" y="118"/>
                      <a:pt x="141" y="115"/>
                    </a:cubicBezTo>
                    <a:cubicBezTo>
                      <a:pt x="149" y="98"/>
                      <a:pt x="149" y="98"/>
                      <a:pt x="149" y="98"/>
                    </a:cubicBezTo>
                    <a:cubicBezTo>
                      <a:pt x="150" y="95"/>
                      <a:pt x="149" y="90"/>
                      <a:pt x="145" y="89"/>
                    </a:cubicBezTo>
                    <a:cubicBezTo>
                      <a:pt x="134" y="84"/>
                      <a:pt x="134" y="84"/>
                      <a:pt x="134" y="84"/>
                    </a:cubicBezTo>
                    <a:cubicBezTo>
                      <a:pt x="135" y="79"/>
                      <a:pt x="135" y="75"/>
                      <a:pt x="134" y="70"/>
                    </a:cubicBezTo>
                    <a:cubicBezTo>
                      <a:pt x="145" y="65"/>
                      <a:pt x="145" y="65"/>
                      <a:pt x="145" y="65"/>
                    </a:cubicBezTo>
                    <a:cubicBezTo>
                      <a:pt x="147" y="65"/>
                      <a:pt x="148" y="63"/>
                      <a:pt x="149" y="62"/>
                    </a:cubicBezTo>
                    <a:cubicBezTo>
                      <a:pt x="150" y="60"/>
                      <a:pt x="150" y="58"/>
                      <a:pt x="149" y="56"/>
                    </a:cubicBezTo>
                    <a:cubicBezTo>
                      <a:pt x="142" y="40"/>
                      <a:pt x="142" y="40"/>
                      <a:pt x="142" y="40"/>
                    </a:cubicBezTo>
                    <a:cubicBezTo>
                      <a:pt x="141" y="36"/>
                      <a:pt x="137" y="34"/>
                      <a:pt x="134" y="36"/>
                    </a:cubicBezTo>
                    <a:cubicBezTo>
                      <a:pt x="122" y="40"/>
                      <a:pt x="122" y="40"/>
                      <a:pt x="122" y="40"/>
                    </a:cubicBezTo>
                    <a:cubicBezTo>
                      <a:pt x="120" y="36"/>
                      <a:pt x="116" y="33"/>
                      <a:pt x="113" y="30"/>
                    </a:cubicBezTo>
                    <a:cubicBezTo>
                      <a:pt x="118" y="19"/>
                      <a:pt x="118" y="19"/>
                      <a:pt x="118" y="19"/>
                    </a:cubicBezTo>
                    <a:cubicBezTo>
                      <a:pt x="118" y="17"/>
                      <a:pt x="118" y="15"/>
                      <a:pt x="118" y="14"/>
                    </a:cubicBezTo>
                    <a:cubicBezTo>
                      <a:pt x="117" y="12"/>
                      <a:pt x="116" y="11"/>
                      <a:pt x="114" y="10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4" y="1"/>
                      <a:pt x="90" y="3"/>
                      <a:pt x="88" y="6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79" y="17"/>
                      <a:pt x="74" y="17"/>
                      <a:pt x="69" y="17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3" y="2"/>
                      <a:pt x="59" y="0"/>
                      <a:pt x="56" y="2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7" y="9"/>
                      <a:pt x="36" y="10"/>
                      <a:pt x="35" y="12"/>
                    </a:cubicBezTo>
                    <a:cubicBezTo>
                      <a:pt x="34" y="14"/>
                      <a:pt x="34" y="16"/>
                      <a:pt x="35" y="17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6" y="32"/>
                      <a:pt x="32" y="35"/>
                      <a:pt x="29" y="39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4" y="33"/>
                      <a:pt x="10" y="34"/>
                      <a:pt x="8" y="38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0" y="58"/>
                      <a:pt x="1" y="62"/>
                      <a:pt x="5" y="63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6" y="73"/>
                      <a:pt x="16" y="78"/>
                      <a:pt x="17" y="82"/>
                    </a:cubicBezTo>
                    <a:cubicBezTo>
                      <a:pt x="5" y="87"/>
                      <a:pt x="5" y="87"/>
                      <a:pt x="5" y="87"/>
                    </a:cubicBezTo>
                    <a:cubicBezTo>
                      <a:pt x="3" y="88"/>
                      <a:pt x="1" y="89"/>
                      <a:pt x="1" y="91"/>
                    </a:cubicBezTo>
                    <a:cubicBezTo>
                      <a:pt x="0" y="92"/>
                      <a:pt x="0" y="94"/>
                      <a:pt x="1" y="96"/>
                    </a:cubicBezTo>
                    <a:cubicBezTo>
                      <a:pt x="7" y="113"/>
                      <a:pt x="7" y="113"/>
                      <a:pt x="7" y="113"/>
                    </a:cubicBezTo>
                    <a:cubicBezTo>
                      <a:pt x="9" y="116"/>
                      <a:pt x="13" y="118"/>
                      <a:pt x="16" y="117"/>
                    </a:cubicBezTo>
                    <a:cubicBezTo>
                      <a:pt x="28" y="112"/>
                      <a:pt x="28" y="112"/>
                      <a:pt x="28" y="112"/>
                    </a:cubicBezTo>
                    <a:cubicBezTo>
                      <a:pt x="31" y="116"/>
                      <a:pt x="35" y="119"/>
                      <a:pt x="38" y="122"/>
                    </a:cubicBezTo>
                    <a:cubicBezTo>
                      <a:pt x="33" y="134"/>
                      <a:pt x="33" y="134"/>
                      <a:pt x="33" y="134"/>
                    </a:cubicBezTo>
                    <a:cubicBezTo>
                      <a:pt x="33" y="136"/>
                      <a:pt x="33" y="137"/>
                      <a:pt x="33" y="139"/>
                    </a:cubicBezTo>
                    <a:cubicBezTo>
                      <a:pt x="34" y="141"/>
                      <a:pt x="35" y="142"/>
                      <a:pt x="37" y="143"/>
                    </a:cubicBezTo>
                    <a:cubicBezTo>
                      <a:pt x="54" y="150"/>
                      <a:pt x="54" y="150"/>
                      <a:pt x="54" y="150"/>
                    </a:cubicBezTo>
                    <a:cubicBezTo>
                      <a:pt x="57" y="152"/>
                      <a:pt x="61" y="150"/>
                      <a:pt x="63" y="146"/>
                    </a:cubicBezTo>
                    <a:cubicBezTo>
                      <a:pt x="68" y="135"/>
                      <a:pt x="68" y="135"/>
                      <a:pt x="68" y="135"/>
                    </a:cubicBezTo>
                    <a:cubicBezTo>
                      <a:pt x="72" y="135"/>
                      <a:pt x="77" y="135"/>
                      <a:pt x="82" y="135"/>
                    </a:cubicBezTo>
                    <a:cubicBezTo>
                      <a:pt x="86" y="146"/>
                      <a:pt x="86" y="146"/>
                      <a:pt x="86" y="146"/>
                    </a:cubicBezTo>
                    <a:cubicBezTo>
                      <a:pt x="87" y="149"/>
                      <a:pt x="90" y="151"/>
                      <a:pt x="93" y="151"/>
                    </a:cubicBezTo>
                    <a:cubicBezTo>
                      <a:pt x="94" y="151"/>
                      <a:pt x="94" y="151"/>
                      <a:pt x="95" y="150"/>
                    </a:cubicBezTo>
                    <a:cubicBezTo>
                      <a:pt x="112" y="144"/>
                      <a:pt x="112" y="144"/>
                      <a:pt x="112" y="144"/>
                    </a:cubicBezTo>
                    <a:cubicBezTo>
                      <a:pt x="114" y="143"/>
                      <a:pt x="115" y="142"/>
                      <a:pt x="116" y="140"/>
                    </a:cubicBezTo>
                    <a:close/>
                    <a:moveTo>
                      <a:pt x="108" y="137"/>
                    </a:moveTo>
                    <a:cubicBezTo>
                      <a:pt x="93" y="142"/>
                      <a:pt x="93" y="142"/>
                      <a:pt x="93" y="142"/>
                    </a:cubicBezTo>
                    <a:cubicBezTo>
                      <a:pt x="87" y="126"/>
                      <a:pt x="87" y="126"/>
                      <a:pt x="87" y="126"/>
                    </a:cubicBezTo>
                    <a:cubicBezTo>
                      <a:pt x="84" y="126"/>
                      <a:pt x="84" y="126"/>
                      <a:pt x="84" y="126"/>
                    </a:cubicBezTo>
                    <a:cubicBezTo>
                      <a:pt x="78" y="127"/>
                      <a:pt x="72" y="127"/>
                      <a:pt x="66" y="126"/>
                    </a:cubicBezTo>
                    <a:cubicBezTo>
                      <a:pt x="63" y="126"/>
                      <a:pt x="63" y="126"/>
                      <a:pt x="63" y="126"/>
                    </a:cubicBezTo>
                    <a:cubicBezTo>
                      <a:pt x="56" y="142"/>
                      <a:pt x="56" y="142"/>
                      <a:pt x="56" y="142"/>
                    </a:cubicBezTo>
                    <a:cubicBezTo>
                      <a:pt x="41" y="136"/>
                      <a:pt x="41" y="136"/>
                      <a:pt x="41" y="136"/>
                    </a:cubicBezTo>
                    <a:cubicBezTo>
                      <a:pt x="48" y="119"/>
                      <a:pt x="48" y="119"/>
                      <a:pt x="48" y="119"/>
                    </a:cubicBezTo>
                    <a:cubicBezTo>
                      <a:pt x="46" y="118"/>
                      <a:pt x="46" y="118"/>
                      <a:pt x="46" y="118"/>
                    </a:cubicBezTo>
                    <a:cubicBezTo>
                      <a:pt x="41" y="114"/>
                      <a:pt x="37" y="110"/>
                      <a:pt x="33" y="105"/>
                    </a:cubicBezTo>
                    <a:cubicBezTo>
                      <a:pt x="31" y="102"/>
                      <a:pt x="31" y="102"/>
                      <a:pt x="31" y="102"/>
                    </a:cubicBezTo>
                    <a:cubicBezTo>
                      <a:pt x="14" y="109"/>
                      <a:pt x="14" y="109"/>
                      <a:pt x="14" y="109"/>
                    </a:cubicBezTo>
                    <a:cubicBezTo>
                      <a:pt x="9" y="94"/>
                      <a:pt x="9" y="94"/>
                      <a:pt x="9" y="94"/>
                    </a:cubicBezTo>
                    <a:cubicBezTo>
                      <a:pt x="25" y="87"/>
                      <a:pt x="25" y="87"/>
                      <a:pt x="25" y="87"/>
                    </a:cubicBezTo>
                    <a:cubicBezTo>
                      <a:pt x="25" y="84"/>
                      <a:pt x="25" y="84"/>
                      <a:pt x="25" y="84"/>
                    </a:cubicBezTo>
                    <a:cubicBezTo>
                      <a:pt x="24" y="78"/>
                      <a:pt x="24" y="73"/>
                      <a:pt x="25" y="67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37" y="41"/>
                      <a:pt x="42" y="37"/>
                      <a:pt x="47" y="34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73" y="25"/>
                      <a:pt x="79" y="25"/>
                      <a:pt x="85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110" y="17"/>
                      <a:pt x="110" y="17"/>
                      <a:pt x="110" y="17"/>
                    </a:cubicBezTo>
                    <a:cubicBezTo>
                      <a:pt x="103" y="33"/>
                      <a:pt x="103" y="33"/>
                      <a:pt x="103" y="33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10" y="38"/>
                      <a:pt x="114" y="42"/>
                      <a:pt x="118" y="47"/>
                    </a:cubicBezTo>
                    <a:cubicBezTo>
                      <a:pt x="119" y="50"/>
                      <a:pt x="119" y="50"/>
                      <a:pt x="119" y="50"/>
                    </a:cubicBezTo>
                    <a:cubicBezTo>
                      <a:pt x="135" y="43"/>
                      <a:pt x="135" y="43"/>
                      <a:pt x="135" y="43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25" y="65"/>
                      <a:pt x="125" y="65"/>
                      <a:pt x="125" y="65"/>
                    </a:cubicBezTo>
                    <a:cubicBezTo>
                      <a:pt x="126" y="68"/>
                      <a:pt x="126" y="68"/>
                      <a:pt x="126" y="68"/>
                    </a:cubicBezTo>
                    <a:cubicBezTo>
                      <a:pt x="127" y="74"/>
                      <a:pt x="127" y="80"/>
                      <a:pt x="126" y="86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35" y="111"/>
                      <a:pt x="135" y="111"/>
                      <a:pt x="135" y="111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13" y="111"/>
                      <a:pt x="109" y="115"/>
                      <a:pt x="104" y="118"/>
                    </a:cubicBezTo>
                    <a:cubicBezTo>
                      <a:pt x="102" y="120"/>
                      <a:pt x="102" y="120"/>
                      <a:pt x="102" y="120"/>
                    </a:cubicBezTo>
                    <a:lnTo>
                      <a:pt x="108" y="137"/>
                    </a:lnTo>
                    <a:close/>
                    <a:moveTo>
                      <a:pt x="157" y="136"/>
                    </a:moveTo>
                    <a:cubicBezTo>
                      <a:pt x="146" y="137"/>
                      <a:pt x="138" y="147"/>
                      <a:pt x="140" y="158"/>
                    </a:cubicBezTo>
                    <a:cubicBezTo>
                      <a:pt x="141" y="168"/>
                      <a:pt x="149" y="175"/>
                      <a:pt x="159" y="175"/>
                    </a:cubicBezTo>
                    <a:cubicBezTo>
                      <a:pt x="160" y="175"/>
                      <a:pt x="161" y="175"/>
                      <a:pt x="162" y="175"/>
                    </a:cubicBezTo>
                    <a:cubicBezTo>
                      <a:pt x="173" y="174"/>
                      <a:pt x="180" y="164"/>
                      <a:pt x="179" y="153"/>
                    </a:cubicBezTo>
                    <a:cubicBezTo>
                      <a:pt x="178" y="142"/>
                      <a:pt x="168" y="134"/>
                      <a:pt x="157" y="136"/>
                    </a:cubicBezTo>
                    <a:close/>
                    <a:moveTo>
                      <a:pt x="161" y="167"/>
                    </a:moveTo>
                    <a:cubicBezTo>
                      <a:pt x="154" y="168"/>
                      <a:pt x="148" y="163"/>
                      <a:pt x="147" y="157"/>
                    </a:cubicBezTo>
                    <a:cubicBezTo>
                      <a:pt x="147" y="150"/>
                      <a:pt x="151" y="144"/>
                      <a:pt x="158" y="144"/>
                    </a:cubicBezTo>
                    <a:cubicBezTo>
                      <a:pt x="158" y="143"/>
                      <a:pt x="159" y="143"/>
                      <a:pt x="159" y="143"/>
                    </a:cubicBezTo>
                    <a:cubicBezTo>
                      <a:pt x="165" y="143"/>
                      <a:pt x="170" y="148"/>
                      <a:pt x="171" y="154"/>
                    </a:cubicBezTo>
                    <a:cubicBezTo>
                      <a:pt x="172" y="160"/>
                      <a:pt x="167" y="166"/>
                      <a:pt x="161" y="167"/>
                    </a:cubicBezTo>
                    <a:close/>
                    <a:moveTo>
                      <a:pt x="205" y="144"/>
                    </a:moveTo>
                    <a:cubicBezTo>
                      <a:pt x="204" y="141"/>
                      <a:pt x="202" y="139"/>
                      <a:pt x="199" y="139"/>
                    </a:cubicBezTo>
                    <a:cubicBezTo>
                      <a:pt x="193" y="140"/>
                      <a:pt x="193" y="140"/>
                      <a:pt x="193" y="140"/>
                    </a:cubicBezTo>
                    <a:cubicBezTo>
                      <a:pt x="192" y="138"/>
                      <a:pt x="191" y="136"/>
                      <a:pt x="190" y="135"/>
                    </a:cubicBezTo>
                    <a:cubicBezTo>
                      <a:pt x="193" y="130"/>
                      <a:pt x="193" y="130"/>
                      <a:pt x="193" y="130"/>
                    </a:cubicBezTo>
                    <a:cubicBezTo>
                      <a:pt x="194" y="129"/>
                      <a:pt x="195" y="127"/>
                      <a:pt x="194" y="126"/>
                    </a:cubicBezTo>
                    <a:cubicBezTo>
                      <a:pt x="194" y="124"/>
                      <a:pt x="193" y="123"/>
                      <a:pt x="192" y="122"/>
                    </a:cubicBezTo>
                    <a:cubicBezTo>
                      <a:pt x="184" y="115"/>
                      <a:pt x="184" y="115"/>
                      <a:pt x="184" y="115"/>
                    </a:cubicBezTo>
                    <a:cubicBezTo>
                      <a:pt x="181" y="114"/>
                      <a:pt x="178" y="114"/>
                      <a:pt x="176" y="116"/>
                    </a:cubicBezTo>
                    <a:cubicBezTo>
                      <a:pt x="172" y="121"/>
                      <a:pt x="172" y="121"/>
                      <a:pt x="172" y="121"/>
                    </a:cubicBezTo>
                    <a:cubicBezTo>
                      <a:pt x="170" y="120"/>
                      <a:pt x="168" y="120"/>
                      <a:pt x="166" y="119"/>
                    </a:cubicBezTo>
                    <a:cubicBezTo>
                      <a:pt x="165" y="113"/>
                      <a:pt x="165" y="113"/>
                      <a:pt x="165" y="113"/>
                    </a:cubicBezTo>
                    <a:cubicBezTo>
                      <a:pt x="165" y="111"/>
                      <a:pt x="163" y="108"/>
                      <a:pt x="160" y="108"/>
                    </a:cubicBezTo>
                    <a:cubicBezTo>
                      <a:pt x="148" y="110"/>
                      <a:pt x="148" y="110"/>
                      <a:pt x="148" y="110"/>
                    </a:cubicBezTo>
                    <a:cubicBezTo>
                      <a:pt x="147" y="110"/>
                      <a:pt x="146" y="111"/>
                      <a:pt x="145" y="112"/>
                    </a:cubicBezTo>
                    <a:cubicBezTo>
                      <a:pt x="144" y="113"/>
                      <a:pt x="143" y="115"/>
                      <a:pt x="143" y="116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2" y="123"/>
                      <a:pt x="140" y="124"/>
                      <a:pt x="139" y="125"/>
                    </a:cubicBezTo>
                    <a:cubicBezTo>
                      <a:pt x="134" y="122"/>
                      <a:pt x="134" y="122"/>
                      <a:pt x="134" y="122"/>
                    </a:cubicBezTo>
                    <a:cubicBezTo>
                      <a:pt x="131" y="120"/>
                      <a:pt x="128" y="120"/>
                      <a:pt x="126" y="123"/>
                    </a:cubicBezTo>
                    <a:cubicBezTo>
                      <a:pt x="119" y="131"/>
                      <a:pt x="119" y="131"/>
                      <a:pt x="119" y="131"/>
                    </a:cubicBezTo>
                    <a:cubicBezTo>
                      <a:pt x="118" y="132"/>
                      <a:pt x="118" y="134"/>
                      <a:pt x="118" y="135"/>
                    </a:cubicBezTo>
                    <a:cubicBezTo>
                      <a:pt x="118" y="137"/>
                      <a:pt x="119" y="138"/>
                      <a:pt x="120" y="139"/>
                    </a:cubicBezTo>
                    <a:cubicBezTo>
                      <a:pt x="125" y="143"/>
                      <a:pt x="125" y="143"/>
                      <a:pt x="125" y="143"/>
                    </a:cubicBezTo>
                    <a:cubicBezTo>
                      <a:pt x="125" y="145"/>
                      <a:pt x="124" y="147"/>
                      <a:pt x="124" y="149"/>
                    </a:cubicBezTo>
                    <a:cubicBezTo>
                      <a:pt x="117" y="149"/>
                      <a:pt x="117" y="149"/>
                      <a:pt x="117" y="149"/>
                    </a:cubicBezTo>
                    <a:cubicBezTo>
                      <a:pt x="116" y="150"/>
                      <a:pt x="115" y="150"/>
                      <a:pt x="114" y="152"/>
                    </a:cubicBezTo>
                    <a:cubicBezTo>
                      <a:pt x="113" y="153"/>
                      <a:pt x="112" y="154"/>
                      <a:pt x="112" y="156"/>
                    </a:cubicBezTo>
                    <a:cubicBezTo>
                      <a:pt x="114" y="166"/>
                      <a:pt x="114" y="166"/>
                      <a:pt x="114" y="166"/>
                    </a:cubicBezTo>
                    <a:cubicBezTo>
                      <a:pt x="114" y="169"/>
                      <a:pt x="117" y="171"/>
                      <a:pt x="119" y="171"/>
                    </a:cubicBezTo>
                    <a:cubicBezTo>
                      <a:pt x="127" y="171"/>
                      <a:pt x="127" y="171"/>
                      <a:pt x="127" y="171"/>
                    </a:cubicBezTo>
                    <a:cubicBezTo>
                      <a:pt x="127" y="172"/>
                      <a:pt x="128" y="174"/>
                      <a:pt x="130" y="176"/>
                    </a:cubicBezTo>
                    <a:cubicBezTo>
                      <a:pt x="126" y="181"/>
                      <a:pt x="126" y="181"/>
                      <a:pt x="126" y="181"/>
                    </a:cubicBezTo>
                    <a:cubicBezTo>
                      <a:pt x="125" y="182"/>
                      <a:pt x="124" y="184"/>
                      <a:pt x="125" y="185"/>
                    </a:cubicBezTo>
                    <a:cubicBezTo>
                      <a:pt x="125" y="187"/>
                      <a:pt x="126" y="188"/>
                      <a:pt x="127" y="189"/>
                    </a:cubicBezTo>
                    <a:cubicBezTo>
                      <a:pt x="135" y="195"/>
                      <a:pt x="135" y="195"/>
                      <a:pt x="135" y="195"/>
                    </a:cubicBezTo>
                    <a:cubicBezTo>
                      <a:pt x="138" y="197"/>
                      <a:pt x="141" y="197"/>
                      <a:pt x="143" y="194"/>
                    </a:cubicBezTo>
                    <a:cubicBezTo>
                      <a:pt x="147" y="189"/>
                      <a:pt x="147" y="189"/>
                      <a:pt x="147" y="189"/>
                    </a:cubicBezTo>
                    <a:cubicBezTo>
                      <a:pt x="149" y="190"/>
                      <a:pt x="151" y="191"/>
                      <a:pt x="153" y="191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4" y="200"/>
                      <a:pt x="156" y="202"/>
                      <a:pt x="159" y="202"/>
                    </a:cubicBezTo>
                    <a:cubicBezTo>
                      <a:pt x="171" y="201"/>
                      <a:pt x="171" y="201"/>
                      <a:pt x="171" y="201"/>
                    </a:cubicBezTo>
                    <a:cubicBezTo>
                      <a:pt x="172" y="201"/>
                      <a:pt x="174" y="200"/>
                      <a:pt x="174" y="199"/>
                    </a:cubicBezTo>
                    <a:cubicBezTo>
                      <a:pt x="175" y="197"/>
                      <a:pt x="176" y="196"/>
                      <a:pt x="176" y="194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7" y="187"/>
                      <a:pt x="178" y="186"/>
                      <a:pt x="180" y="185"/>
                    </a:cubicBezTo>
                    <a:cubicBezTo>
                      <a:pt x="185" y="189"/>
                      <a:pt x="185" y="189"/>
                      <a:pt x="185" y="189"/>
                    </a:cubicBezTo>
                    <a:cubicBezTo>
                      <a:pt x="187" y="191"/>
                      <a:pt x="191" y="190"/>
                      <a:pt x="193" y="188"/>
                    </a:cubicBezTo>
                    <a:cubicBezTo>
                      <a:pt x="199" y="180"/>
                      <a:pt x="199" y="180"/>
                      <a:pt x="199" y="180"/>
                    </a:cubicBezTo>
                    <a:cubicBezTo>
                      <a:pt x="201" y="177"/>
                      <a:pt x="201" y="173"/>
                      <a:pt x="198" y="172"/>
                    </a:cubicBezTo>
                    <a:cubicBezTo>
                      <a:pt x="194" y="168"/>
                      <a:pt x="194" y="168"/>
                      <a:pt x="194" y="168"/>
                    </a:cubicBezTo>
                    <a:cubicBezTo>
                      <a:pt x="194" y="166"/>
                      <a:pt x="195" y="164"/>
                      <a:pt x="195" y="162"/>
                    </a:cubicBezTo>
                    <a:cubicBezTo>
                      <a:pt x="201" y="161"/>
                      <a:pt x="201" y="161"/>
                      <a:pt x="201" y="161"/>
                    </a:cubicBezTo>
                    <a:cubicBezTo>
                      <a:pt x="203" y="161"/>
                      <a:pt x="204" y="160"/>
                      <a:pt x="205" y="159"/>
                    </a:cubicBezTo>
                    <a:cubicBezTo>
                      <a:pt x="206" y="158"/>
                      <a:pt x="206" y="156"/>
                      <a:pt x="206" y="155"/>
                    </a:cubicBezTo>
                    <a:lnTo>
                      <a:pt x="205" y="144"/>
                    </a:lnTo>
                    <a:close/>
                    <a:moveTo>
                      <a:pt x="188" y="155"/>
                    </a:moveTo>
                    <a:cubicBezTo>
                      <a:pt x="188" y="158"/>
                      <a:pt x="188" y="158"/>
                      <a:pt x="188" y="158"/>
                    </a:cubicBezTo>
                    <a:cubicBezTo>
                      <a:pt x="188" y="161"/>
                      <a:pt x="187" y="164"/>
                      <a:pt x="185" y="168"/>
                    </a:cubicBezTo>
                    <a:cubicBezTo>
                      <a:pt x="184" y="170"/>
                      <a:pt x="184" y="170"/>
                      <a:pt x="184" y="170"/>
                    </a:cubicBezTo>
                    <a:cubicBezTo>
                      <a:pt x="192" y="176"/>
                      <a:pt x="192" y="176"/>
                      <a:pt x="192" y="176"/>
                    </a:cubicBezTo>
                    <a:cubicBezTo>
                      <a:pt x="188" y="181"/>
                      <a:pt x="188" y="181"/>
                      <a:pt x="188" y="181"/>
                    </a:cubicBezTo>
                    <a:cubicBezTo>
                      <a:pt x="180" y="175"/>
                      <a:pt x="180" y="175"/>
                      <a:pt x="180" y="175"/>
                    </a:cubicBezTo>
                    <a:cubicBezTo>
                      <a:pt x="177" y="177"/>
                      <a:pt x="177" y="177"/>
                      <a:pt x="177" y="177"/>
                    </a:cubicBezTo>
                    <a:cubicBezTo>
                      <a:pt x="175" y="179"/>
                      <a:pt x="172" y="181"/>
                      <a:pt x="169" y="182"/>
                    </a:cubicBezTo>
                    <a:cubicBezTo>
                      <a:pt x="166" y="183"/>
                      <a:pt x="166" y="183"/>
                      <a:pt x="166" y="183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0" y="184"/>
                      <a:pt x="160" y="184"/>
                      <a:pt x="160" y="184"/>
                    </a:cubicBezTo>
                    <a:cubicBezTo>
                      <a:pt x="157" y="184"/>
                      <a:pt x="157" y="184"/>
                      <a:pt x="157" y="184"/>
                    </a:cubicBezTo>
                    <a:cubicBezTo>
                      <a:pt x="154" y="183"/>
                      <a:pt x="150" y="182"/>
                      <a:pt x="148" y="181"/>
                    </a:cubicBezTo>
                    <a:cubicBezTo>
                      <a:pt x="145" y="180"/>
                      <a:pt x="145" y="180"/>
                      <a:pt x="145" y="180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33" y="184"/>
                      <a:pt x="133" y="184"/>
                      <a:pt x="133" y="184"/>
                    </a:cubicBezTo>
                    <a:cubicBezTo>
                      <a:pt x="140" y="176"/>
                      <a:pt x="140" y="176"/>
                      <a:pt x="140" y="176"/>
                    </a:cubicBezTo>
                    <a:cubicBezTo>
                      <a:pt x="138" y="173"/>
                      <a:pt x="138" y="173"/>
                      <a:pt x="138" y="173"/>
                    </a:cubicBezTo>
                    <a:cubicBezTo>
                      <a:pt x="136" y="171"/>
                      <a:pt x="134" y="168"/>
                      <a:pt x="133" y="165"/>
                    </a:cubicBezTo>
                    <a:cubicBezTo>
                      <a:pt x="132" y="162"/>
                      <a:pt x="132" y="162"/>
                      <a:pt x="132" y="162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57"/>
                      <a:pt x="121" y="157"/>
                      <a:pt x="121" y="157"/>
                    </a:cubicBezTo>
                    <a:cubicBezTo>
                      <a:pt x="131" y="156"/>
                      <a:pt x="131" y="156"/>
                      <a:pt x="131" y="156"/>
                    </a:cubicBezTo>
                    <a:cubicBezTo>
                      <a:pt x="131" y="153"/>
                      <a:pt x="131" y="153"/>
                      <a:pt x="131" y="153"/>
                    </a:cubicBezTo>
                    <a:cubicBezTo>
                      <a:pt x="132" y="149"/>
                      <a:pt x="132" y="146"/>
                      <a:pt x="134" y="143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7" y="134"/>
                      <a:pt x="127" y="134"/>
                      <a:pt x="127" y="134"/>
                    </a:cubicBezTo>
                    <a:cubicBezTo>
                      <a:pt x="131" y="129"/>
                      <a:pt x="131" y="129"/>
                      <a:pt x="131" y="129"/>
                    </a:cubicBezTo>
                    <a:cubicBezTo>
                      <a:pt x="139" y="136"/>
                      <a:pt x="139" y="136"/>
                      <a:pt x="139" y="136"/>
                    </a:cubicBezTo>
                    <a:cubicBezTo>
                      <a:pt x="141" y="134"/>
                      <a:pt x="141" y="134"/>
                      <a:pt x="141" y="134"/>
                    </a:cubicBezTo>
                    <a:cubicBezTo>
                      <a:pt x="144" y="131"/>
                      <a:pt x="147" y="130"/>
                      <a:pt x="150" y="129"/>
                    </a:cubicBezTo>
                    <a:cubicBezTo>
                      <a:pt x="153" y="127"/>
                      <a:pt x="153" y="127"/>
                      <a:pt x="153" y="127"/>
                    </a:cubicBezTo>
                    <a:cubicBezTo>
                      <a:pt x="152" y="117"/>
                      <a:pt x="152" y="117"/>
                      <a:pt x="152" y="117"/>
                    </a:cubicBezTo>
                    <a:cubicBezTo>
                      <a:pt x="158" y="117"/>
                      <a:pt x="158" y="117"/>
                      <a:pt x="158" y="117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5" y="127"/>
                      <a:pt x="169" y="128"/>
                      <a:pt x="172" y="130"/>
                    </a:cubicBezTo>
                    <a:cubicBezTo>
                      <a:pt x="175" y="131"/>
                      <a:pt x="175" y="131"/>
                      <a:pt x="175" y="131"/>
                    </a:cubicBezTo>
                    <a:cubicBezTo>
                      <a:pt x="181" y="123"/>
                      <a:pt x="181" y="123"/>
                      <a:pt x="181" y="123"/>
                    </a:cubicBezTo>
                    <a:cubicBezTo>
                      <a:pt x="185" y="127"/>
                      <a:pt x="185" y="127"/>
                      <a:pt x="185" y="127"/>
                    </a:cubicBezTo>
                    <a:cubicBezTo>
                      <a:pt x="179" y="135"/>
                      <a:pt x="179" y="135"/>
                      <a:pt x="179" y="135"/>
                    </a:cubicBezTo>
                    <a:cubicBezTo>
                      <a:pt x="181" y="137"/>
                      <a:pt x="181" y="137"/>
                      <a:pt x="181" y="137"/>
                    </a:cubicBezTo>
                    <a:cubicBezTo>
                      <a:pt x="184" y="140"/>
                      <a:pt x="185" y="143"/>
                      <a:pt x="186" y="146"/>
                    </a:cubicBezTo>
                    <a:cubicBezTo>
                      <a:pt x="187" y="149"/>
                      <a:pt x="187" y="149"/>
                      <a:pt x="187" y="149"/>
                    </a:cubicBezTo>
                    <a:cubicBezTo>
                      <a:pt x="197" y="147"/>
                      <a:pt x="197" y="147"/>
                      <a:pt x="197" y="147"/>
                    </a:cubicBezTo>
                    <a:cubicBezTo>
                      <a:pt x="198" y="153"/>
                      <a:pt x="198" y="153"/>
                      <a:pt x="198" y="153"/>
                    </a:cubicBezTo>
                    <a:lnTo>
                      <a:pt x="188" y="155"/>
                    </a:lnTo>
                    <a:close/>
                  </a:path>
                </a:pathLst>
              </a:custGeom>
              <a:solidFill>
                <a:srgbClr val="FF96A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sp>
          <p:nvSpPr>
            <p:cNvPr id="43" name="1"/>
            <p:cNvSpPr txBox="1"/>
            <p:nvPr/>
          </p:nvSpPr>
          <p:spPr>
            <a:xfrm>
              <a:off x="10051861" y="3480642"/>
              <a:ext cx="11592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文本内容</a:t>
              </a:r>
            </a:p>
          </p:txBody>
        </p:sp>
        <p:sp>
          <p:nvSpPr>
            <p:cNvPr id="44" name="1"/>
            <p:cNvSpPr txBox="1"/>
            <p:nvPr/>
          </p:nvSpPr>
          <p:spPr>
            <a:xfrm>
              <a:off x="9546326" y="4002001"/>
              <a:ext cx="2170358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 spc="300"/>
              </a:lvl1pPr>
            </a:lstStyle>
            <a:p>
              <a:pPr algn="ctr"/>
              <a:r>
                <a:rPr lang="zh-CN" altLang="en-US" dirty="0">
                  <a:solidFill>
                    <a:schemeClr val="tx1">
                      <a:alpha val="53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在街边老农的箩筐里，看到白棉线捆起一小把一小把的花</a:t>
              </a:r>
            </a:p>
          </p:txBody>
        </p:sp>
      </p:grpSp>
      <p:grpSp>
        <p:nvGrpSpPr>
          <p:cNvPr id="49" name="1"/>
          <p:cNvGrpSpPr/>
          <p:nvPr>
            <p:custDataLst>
              <p:tags r:id="rId5"/>
            </p:custDataLst>
          </p:nvPr>
        </p:nvGrpSpPr>
        <p:grpSpPr>
          <a:xfrm>
            <a:off x="1553977" y="2217422"/>
            <a:ext cx="2170359" cy="2846410"/>
            <a:chOff x="1553975" y="2217420"/>
            <a:chExt cx="2170358" cy="2846410"/>
          </a:xfrm>
        </p:grpSpPr>
        <p:grpSp>
          <p:nvGrpSpPr>
            <p:cNvPr id="50" name="淘宝网chenying0907出品 41"/>
            <p:cNvGrpSpPr/>
            <p:nvPr/>
          </p:nvGrpSpPr>
          <p:grpSpPr>
            <a:xfrm>
              <a:off x="1553975" y="2217420"/>
              <a:ext cx="2170358" cy="2846410"/>
              <a:chOff x="2223790" y="2217420"/>
              <a:chExt cx="2170358" cy="2846410"/>
            </a:xfrm>
          </p:grpSpPr>
          <p:grpSp>
            <p:nvGrpSpPr>
              <p:cNvPr id="52" name="淘宝网chenying0907出品 35"/>
              <p:cNvGrpSpPr/>
              <p:nvPr/>
            </p:nvGrpSpPr>
            <p:grpSpPr>
              <a:xfrm>
                <a:off x="2744112" y="2217420"/>
                <a:ext cx="1129714" cy="1129714"/>
                <a:chOff x="2407920" y="3460376"/>
                <a:chExt cx="782320" cy="782320"/>
              </a:xfrm>
              <a:solidFill>
                <a:schemeClr val="bg1"/>
              </a:solidFill>
            </p:grpSpPr>
            <p:sp>
              <p:nvSpPr>
                <p:cNvPr id="55" name="1"/>
                <p:cNvSpPr/>
                <p:nvPr/>
              </p:nvSpPr>
              <p:spPr>
                <a:xfrm>
                  <a:off x="2407920" y="3460376"/>
                  <a:ext cx="782320" cy="782320"/>
                </a:xfrm>
                <a:prstGeom prst="ellipse">
                  <a:avLst/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  <p:sp>
              <p:nvSpPr>
                <p:cNvPr id="56" name="1"/>
                <p:cNvSpPr/>
                <p:nvPr/>
              </p:nvSpPr>
              <p:spPr>
                <a:xfrm>
                  <a:off x="2449641" y="3502098"/>
                  <a:ext cx="698880" cy="6988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</p:grpSp>
          <p:sp>
            <p:nvSpPr>
              <p:cNvPr id="53" name="1"/>
              <p:cNvSpPr txBox="1"/>
              <p:nvPr/>
            </p:nvSpPr>
            <p:spPr>
              <a:xfrm>
                <a:off x="2729325" y="3480642"/>
                <a:ext cx="115929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spc="3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文本内容</a:t>
                </a:r>
              </a:p>
            </p:txBody>
          </p:sp>
          <p:sp>
            <p:nvSpPr>
              <p:cNvPr id="54" name="1"/>
              <p:cNvSpPr txBox="1"/>
              <p:nvPr/>
            </p:nvSpPr>
            <p:spPr>
              <a:xfrm>
                <a:off x="2223790" y="4002001"/>
                <a:ext cx="2170358" cy="1061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400" spc="300"/>
                </a:lvl1pPr>
              </a:lstStyle>
              <a:p>
                <a:pPr algn="ctr"/>
                <a:r>
                  <a:rPr lang="zh-CN" altLang="en-US" dirty="0">
                    <a:solidFill>
                      <a:schemeClr val="tx1">
                        <a:alpha val="53000"/>
                      </a:schemeClr>
                    </a:solidFill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在街边老农的箩筐里，看到白棉线捆起一小把一小把的花</a:t>
                </a:r>
              </a:p>
            </p:txBody>
          </p:sp>
        </p:grpSp>
        <p:sp>
          <p:nvSpPr>
            <p:cNvPr id="51" name="1"/>
            <p:cNvSpPr>
              <a:spLocks noEditPoints="1"/>
            </p:cNvSpPr>
            <p:nvPr/>
          </p:nvSpPr>
          <p:spPr bwMode="auto">
            <a:xfrm>
              <a:off x="2488942" y="2642840"/>
              <a:ext cx="299978" cy="299976"/>
            </a:xfrm>
            <a:custGeom>
              <a:avLst/>
              <a:gdLst>
                <a:gd name="T0" fmla="*/ 121 w 122"/>
                <a:gd name="T1" fmla="*/ 110 h 122"/>
                <a:gd name="T2" fmla="*/ 91 w 122"/>
                <a:gd name="T3" fmla="*/ 79 h 122"/>
                <a:gd name="T4" fmla="*/ 88 w 122"/>
                <a:gd name="T5" fmla="*/ 79 h 122"/>
                <a:gd name="T6" fmla="*/ 78 w 122"/>
                <a:gd name="T7" fmla="*/ 69 h 122"/>
                <a:gd name="T8" fmla="*/ 68 w 122"/>
                <a:gd name="T9" fmla="*/ 59 h 122"/>
                <a:gd name="T10" fmla="*/ 68 w 122"/>
                <a:gd name="T11" fmla="*/ 59 h 122"/>
                <a:gd name="T12" fmla="*/ 75 w 122"/>
                <a:gd name="T13" fmla="*/ 37 h 122"/>
                <a:gd name="T14" fmla="*/ 38 w 122"/>
                <a:gd name="T15" fmla="*/ 0 h 122"/>
                <a:gd name="T16" fmla="*/ 0 w 122"/>
                <a:gd name="T17" fmla="*/ 37 h 122"/>
                <a:gd name="T18" fmla="*/ 38 w 122"/>
                <a:gd name="T19" fmla="*/ 74 h 122"/>
                <a:gd name="T20" fmla="*/ 59 w 122"/>
                <a:gd name="T21" fmla="*/ 67 h 122"/>
                <a:gd name="T22" fmla="*/ 59 w 122"/>
                <a:gd name="T23" fmla="*/ 67 h 122"/>
                <a:gd name="T24" fmla="*/ 69 w 122"/>
                <a:gd name="T25" fmla="*/ 77 h 122"/>
                <a:gd name="T26" fmla="*/ 80 w 122"/>
                <a:gd name="T27" fmla="*/ 88 h 122"/>
                <a:gd name="T28" fmla="*/ 80 w 122"/>
                <a:gd name="T29" fmla="*/ 90 h 122"/>
                <a:gd name="T30" fmla="*/ 110 w 122"/>
                <a:gd name="T31" fmla="*/ 120 h 122"/>
                <a:gd name="T32" fmla="*/ 117 w 122"/>
                <a:gd name="T33" fmla="*/ 117 h 122"/>
                <a:gd name="T34" fmla="*/ 118 w 122"/>
                <a:gd name="T35" fmla="*/ 117 h 122"/>
                <a:gd name="T36" fmla="*/ 121 w 122"/>
                <a:gd name="T37" fmla="*/ 110 h 122"/>
                <a:gd name="T38" fmla="*/ 38 w 122"/>
                <a:gd name="T39" fmla="*/ 66 h 122"/>
                <a:gd name="T40" fmla="*/ 9 w 122"/>
                <a:gd name="T41" fmla="*/ 37 h 122"/>
                <a:gd name="T42" fmla="*/ 38 w 122"/>
                <a:gd name="T43" fmla="*/ 8 h 122"/>
                <a:gd name="T44" fmla="*/ 67 w 122"/>
                <a:gd name="T45" fmla="*/ 37 h 122"/>
                <a:gd name="T46" fmla="*/ 38 w 122"/>
                <a:gd name="T47" fmla="*/ 6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2" h="122">
                  <a:moveTo>
                    <a:pt x="121" y="110"/>
                  </a:moveTo>
                  <a:cubicBezTo>
                    <a:pt x="91" y="79"/>
                    <a:pt x="91" y="79"/>
                    <a:pt x="91" y="79"/>
                  </a:cubicBezTo>
                  <a:cubicBezTo>
                    <a:pt x="90" y="79"/>
                    <a:pt x="89" y="79"/>
                    <a:pt x="88" y="7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72" y="53"/>
                    <a:pt x="75" y="45"/>
                    <a:pt x="75" y="37"/>
                  </a:cubicBezTo>
                  <a:cubicBezTo>
                    <a:pt x="75" y="17"/>
                    <a:pt x="58" y="0"/>
                    <a:pt x="38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8"/>
                    <a:pt x="17" y="74"/>
                    <a:pt x="38" y="74"/>
                  </a:cubicBezTo>
                  <a:cubicBezTo>
                    <a:pt x="46" y="74"/>
                    <a:pt x="53" y="72"/>
                    <a:pt x="5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79" y="89"/>
                    <a:pt x="79" y="90"/>
                    <a:pt x="80" y="90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11" y="122"/>
                    <a:pt x="115" y="120"/>
                    <a:pt x="117" y="117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121" y="114"/>
                    <a:pt x="122" y="111"/>
                    <a:pt x="121" y="110"/>
                  </a:cubicBezTo>
                  <a:close/>
                  <a:moveTo>
                    <a:pt x="38" y="66"/>
                  </a:moveTo>
                  <a:cubicBezTo>
                    <a:pt x="22" y="66"/>
                    <a:pt x="9" y="53"/>
                    <a:pt x="9" y="37"/>
                  </a:cubicBezTo>
                  <a:cubicBezTo>
                    <a:pt x="9" y="21"/>
                    <a:pt x="22" y="8"/>
                    <a:pt x="38" y="8"/>
                  </a:cubicBezTo>
                  <a:cubicBezTo>
                    <a:pt x="54" y="8"/>
                    <a:pt x="67" y="21"/>
                    <a:pt x="67" y="37"/>
                  </a:cubicBezTo>
                  <a:cubicBezTo>
                    <a:pt x="67" y="53"/>
                    <a:pt x="54" y="66"/>
                    <a:pt x="38" y="66"/>
                  </a:cubicBezTo>
                  <a:close/>
                </a:path>
              </a:pathLst>
            </a:custGeom>
            <a:solidFill>
              <a:srgbClr val="FF96A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63168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4339712"/>
            <a:ext cx="2518288" cy="25182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7796" y="-1"/>
            <a:ext cx="2984205" cy="2984205"/>
          </a:xfrm>
          <a:prstGeom prst="rect">
            <a:avLst/>
          </a:prstGeom>
        </p:spPr>
      </p:pic>
      <p:pic>
        <p:nvPicPr>
          <p:cNvPr id="17" name="PA_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CC91B8E-57D3-40B1-88D4-2546B213C2F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1577" y="2161747"/>
            <a:ext cx="1698171" cy="179224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490D073B-915B-4B49-AB7E-F0F1989D6F1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4387" y="2319025"/>
            <a:ext cx="1694967" cy="1634963"/>
          </a:xfrm>
          <a:prstGeom prst="rect">
            <a:avLst/>
          </a:prstGeom>
        </p:spPr>
      </p:pic>
      <p:pic>
        <p:nvPicPr>
          <p:cNvPr id="19" name="PA_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399B725-2E26-49DE-B6E1-C7B1F7FCDEB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457" y="3102346"/>
            <a:ext cx="1698171" cy="155534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C5EC39C3-8387-44DF-8411-9F93BD65DF1C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062" y="3024894"/>
            <a:ext cx="1682807" cy="1634963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8BE7839-E244-4F08-868C-04092C3184D7}"/>
              </a:ext>
            </a:extLst>
          </p:cNvPr>
          <p:cNvSpPr/>
          <p:nvPr/>
        </p:nvSpPr>
        <p:spPr>
          <a:xfrm>
            <a:off x="1404387" y="3744942"/>
            <a:ext cx="1694967" cy="395153"/>
          </a:xfrm>
          <a:prstGeom prst="rect">
            <a:avLst/>
          </a:prstGeom>
          <a:solidFill>
            <a:srgbClr val="FF9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添加文本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DAE9864-2D58-4C6C-9F8D-E26D67CE7369}"/>
              </a:ext>
            </a:extLst>
          </p:cNvPr>
          <p:cNvSpPr/>
          <p:nvPr/>
        </p:nvSpPr>
        <p:spPr>
          <a:xfrm>
            <a:off x="3931902" y="2849061"/>
            <a:ext cx="1694967" cy="395153"/>
          </a:xfrm>
          <a:prstGeom prst="rect">
            <a:avLst/>
          </a:prstGeom>
          <a:solidFill>
            <a:srgbClr val="FF9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添加文本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EC84FEE-40E9-4479-8C22-0FADB2B107A3}"/>
              </a:ext>
            </a:extLst>
          </p:cNvPr>
          <p:cNvSpPr/>
          <p:nvPr/>
        </p:nvSpPr>
        <p:spPr>
          <a:xfrm>
            <a:off x="6471576" y="3744942"/>
            <a:ext cx="1694967" cy="395153"/>
          </a:xfrm>
          <a:prstGeom prst="rect">
            <a:avLst/>
          </a:prstGeom>
          <a:solidFill>
            <a:srgbClr val="FF9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添加文本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4F61489-5E62-4D22-B68D-5B924B858B60}"/>
              </a:ext>
            </a:extLst>
          </p:cNvPr>
          <p:cNvSpPr/>
          <p:nvPr/>
        </p:nvSpPr>
        <p:spPr>
          <a:xfrm>
            <a:off x="9014457" y="2849061"/>
            <a:ext cx="1694967" cy="395153"/>
          </a:xfrm>
          <a:prstGeom prst="rect">
            <a:avLst/>
          </a:prstGeom>
          <a:solidFill>
            <a:srgbClr val="FF9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添加文本</a:t>
            </a:r>
          </a:p>
        </p:txBody>
      </p:sp>
      <p:sp>
        <p:nvSpPr>
          <p:cNvPr id="25" name="TextBox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C3EA3AE-A2E9-410B-A1D5-F61BB78595FF}"/>
              </a:ext>
            </a:extLst>
          </p:cNvPr>
          <p:cNvSpPr txBox="1"/>
          <p:nvPr/>
        </p:nvSpPr>
        <p:spPr>
          <a:xfrm>
            <a:off x="1305831" y="4265706"/>
            <a:ext cx="191634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6" name="TextBox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2DF68A1-E8AF-4C5E-A73E-074D9E0BCCF6}"/>
              </a:ext>
            </a:extLst>
          </p:cNvPr>
          <p:cNvSpPr txBox="1"/>
          <p:nvPr/>
        </p:nvSpPr>
        <p:spPr>
          <a:xfrm>
            <a:off x="3844819" y="1946087"/>
            <a:ext cx="191634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7" name="TextBox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C4815C89-6A33-4432-90AC-D7674F7C4207}"/>
              </a:ext>
            </a:extLst>
          </p:cNvPr>
          <p:cNvSpPr txBox="1"/>
          <p:nvPr/>
        </p:nvSpPr>
        <p:spPr>
          <a:xfrm>
            <a:off x="6397478" y="4265706"/>
            <a:ext cx="191634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5A71718-58A2-4F2F-A6CD-2DD92187EAE1}"/>
              </a:ext>
            </a:extLst>
          </p:cNvPr>
          <p:cNvSpPr txBox="1"/>
          <p:nvPr/>
        </p:nvSpPr>
        <p:spPr>
          <a:xfrm>
            <a:off x="8876343" y="1946087"/>
            <a:ext cx="191634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点击此处添加文字描述，文字颜色、大小、字体可根据需求进行更改。</a:t>
            </a:r>
          </a:p>
        </p:txBody>
      </p:sp>
      <p:grpSp>
        <p:nvGrpSpPr>
          <p:cNvPr id="29" name="1"/>
          <p:cNvGrpSpPr/>
          <p:nvPr/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30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32" name="淘宝网chenying0907出品 6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淘宝网chenying0907出品 7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淘宝网chenying0907出品 5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13675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333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333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333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333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3" y="-1"/>
            <a:ext cx="1407696" cy="14076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0987" y="3086986"/>
            <a:ext cx="3771015" cy="3771014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D1B4F45-07C8-40E4-A2FF-DA9A3276EE01}"/>
              </a:ext>
            </a:extLst>
          </p:cNvPr>
          <p:cNvSpPr/>
          <p:nvPr/>
        </p:nvSpPr>
        <p:spPr bwMode="auto">
          <a:xfrm>
            <a:off x="2014215" y="1314801"/>
            <a:ext cx="2088232" cy="4140460"/>
          </a:xfrm>
          <a:prstGeom prst="rect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CD92CC25-C07B-492A-8EAE-025EFEAB9C0B}"/>
              </a:ext>
            </a:extLst>
          </p:cNvPr>
          <p:cNvSpPr/>
          <p:nvPr/>
        </p:nvSpPr>
        <p:spPr>
          <a:xfrm>
            <a:off x="3278303" y="2358917"/>
            <a:ext cx="1672295" cy="1044116"/>
          </a:xfrm>
          <a:prstGeom prst="rect">
            <a:avLst/>
          </a:prstGeom>
          <a:solidFill>
            <a:srgbClr val="D5EEFC"/>
          </a:solidFill>
        </p:spPr>
        <p:txBody>
          <a:bodyPr wrap="square">
            <a:noAutofit/>
          </a:bodyPr>
          <a:lstStyle/>
          <a:p>
            <a:pPr algn="ctr"/>
            <a:r>
              <a:rPr lang="zh-CN" altLang="en-US" sz="2600" b="1" spc="3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最美人间四月天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0AC3E60-5ECD-41B9-9873-DAFD31DDF8D4}"/>
              </a:ext>
            </a:extLst>
          </p:cNvPr>
          <p:cNvSpPr/>
          <p:nvPr/>
        </p:nvSpPr>
        <p:spPr>
          <a:xfrm>
            <a:off x="1166067" y="1674841"/>
            <a:ext cx="2088232" cy="400110"/>
          </a:xfrm>
          <a:prstGeom prst="rect">
            <a:avLst/>
          </a:prstGeom>
          <a:solidFill>
            <a:srgbClr val="FF96A9"/>
          </a:solidFill>
        </p:spPr>
        <p:txBody>
          <a:bodyPr wrap="none">
            <a:normAutofit/>
          </a:bodyPr>
          <a:lstStyle/>
          <a:p>
            <a:r>
              <a:rPr lang="zh-CN" altLang="en-US" sz="2000" b="1" spc="6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人间的四月天</a:t>
            </a:r>
            <a:endParaRPr lang="en-US" altLang="zh-CN" sz="2000" b="1" spc="6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6F090F5-911C-4174-AE99-E5C9B8905A80}"/>
              </a:ext>
            </a:extLst>
          </p:cNvPr>
          <p:cNvSpPr/>
          <p:nvPr/>
        </p:nvSpPr>
        <p:spPr bwMode="auto">
          <a:xfrm>
            <a:off x="3760410" y="3331025"/>
            <a:ext cx="684076" cy="72008"/>
          </a:xfrm>
          <a:prstGeom prst="rect">
            <a:avLst/>
          </a:prstGeom>
          <a:solidFill>
            <a:schemeClr val="tx1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9" name="Group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93E78D4-CD44-43F9-BD9E-A885CA6F279C}"/>
              </a:ext>
            </a:extLst>
          </p:cNvPr>
          <p:cNvGrpSpPr/>
          <p:nvPr/>
        </p:nvGrpSpPr>
        <p:grpSpPr>
          <a:xfrm>
            <a:off x="5408700" y="2333234"/>
            <a:ext cx="4430627" cy="707886"/>
            <a:chOff x="1598315" y="1418185"/>
            <a:chExt cx="4430626" cy="707886"/>
          </a:xfrm>
        </p:grpSpPr>
        <p:sp>
          <p:nvSpPr>
            <p:cNvPr id="10" name="TextBox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ECDCDDF-1F88-479E-94BC-95FA626A2CE4}"/>
                </a:ext>
              </a:extLst>
            </p:cNvPr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01</a:t>
              </a:r>
            </a:p>
          </p:txBody>
        </p:sp>
        <p:grpSp>
          <p:nvGrpSpPr>
            <p:cNvPr id="11" name="Group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3EA00F3-0ABF-436A-8C04-5A53081E4CED}"/>
                </a:ext>
              </a:extLst>
            </p:cNvPr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12" name="TextBox 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13FCBA9-0337-4312-9A63-C587B100167E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四月天</a:t>
                </a:r>
              </a:p>
            </p:txBody>
          </p:sp>
          <p:sp>
            <p:nvSpPr>
              <p:cNvPr id="13" name="TextBox 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24046AB-D79F-45C2-A409-6100B184831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14" name="Group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CE17AB8-2AC3-4A65-B921-FC4787D06194}"/>
              </a:ext>
            </a:extLst>
          </p:cNvPr>
          <p:cNvGrpSpPr/>
          <p:nvPr/>
        </p:nvGrpSpPr>
        <p:grpSpPr>
          <a:xfrm>
            <a:off x="5408700" y="3047005"/>
            <a:ext cx="4430627" cy="707886"/>
            <a:chOff x="1598315" y="2786337"/>
            <a:chExt cx="4430626" cy="707886"/>
          </a:xfrm>
        </p:grpSpPr>
        <p:sp>
          <p:nvSpPr>
            <p:cNvPr id="15" name="TextBox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7AE23AD-0E23-4C1C-A538-CDA3C1FFD556}"/>
                </a:ext>
              </a:extLst>
            </p:cNvPr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02</a:t>
              </a:r>
            </a:p>
          </p:txBody>
        </p:sp>
        <p:grpSp>
          <p:nvGrpSpPr>
            <p:cNvPr id="16" name="Group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4C6C98CD-9164-40BC-A078-0D18A3AC73D3}"/>
                </a:ext>
              </a:extLst>
            </p:cNvPr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17" name="TextBox 1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76254CD-BA1E-4892-B6F2-E8CEBD12B056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>
                <a:defPPr>
                  <a:defRPr lang="zh-CN"/>
                </a:defPPr>
                <a:lvl1pPr>
                  <a:defRPr sz="1600">
                    <a:solidFill>
                      <a:schemeClr val="tx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</a:defRPr>
                </a:lvl1pPr>
              </a:lstStyle>
              <a:p>
                <a:r>
                  <a:rPr lang="zh-CN" altLang="en-US" dirty="0">
                    <a:solidFill>
                      <a:schemeClr val="tx1"/>
                    </a:solidFill>
                    <a:latin typeface="字魂59号-创粗黑" panose="00000500000000000000" pitchFamily="2" charset="-122"/>
                    <a:ea typeface="字魂59号-创粗黑" panose="00000500000000000000" pitchFamily="2" charset="-122"/>
                    <a:sym typeface="字魂59号-创粗黑" panose="00000500000000000000" pitchFamily="2" charset="-122"/>
                  </a:rPr>
                  <a:t>四月天</a:t>
                </a:r>
              </a:p>
            </p:txBody>
          </p:sp>
          <p:sp>
            <p:nvSpPr>
              <p:cNvPr id="18" name="TextBox 1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2EA22D11-A6D1-4E9C-B737-0E3D3A3769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此处简单描述一些文字，尽量言简意赅，说明意思即可。</a:t>
                </a:r>
              </a:p>
            </p:txBody>
          </p:sp>
        </p:grpSp>
      </p:grpSp>
      <p:grpSp>
        <p:nvGrpSpPr>
          <p:cNvPr id="19" name="Group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8D2BE1E-4DB6-4F04-9A63-9B946B8C9701}"/>
              </a:ext>
            </a:extLst>
          </p:cNvPr>
          <p:cNvGrpSpPr/>
          <p:nvPr/>
        </p:nvGrpSpPr>
        <p:grpSpPr>
          <a:xfrm>
            <a:off x="5408700" y="3786951"/>
            <a:ext cx="4430627" cy="707886"/>
            <a:chOff x="1598315" y="4154489"/>
            <a:chExt cx="4430626" cy="707886"/>
          </a:xfrm>
        </p:grpSpPr>
        <p:sp>
          <p:nvSpPr>
            <p:cNvPr id="20" name="TextBox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32B4F1E-A5CE-46C5-B92C-968DE6D947B9}"/>
                </a:ext>
              </a:extLst>
            </p:cNvPr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03</a:t>
              </a:r>
            </a:p>
          </p:txBody>
        </p:sp>
        <p:grpSp>
          <p:nvGrpSpPr>
            <p:cNvPr id="21" name="Group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14E81D5-B65F-458A-98DD-C7A77F1934D6}"/>
                </a:ext>
              </a:extLst>
            </p:cNvPr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22" name="TextBox 1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AFA7478-7BC1-4D52-A218-3D8D832F5984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Autofit/>
              </a:bodyPr>
              <a:lstStyle/>
              <a:p>
                <a:r>
                  <a:rPr lang="zh-CN" altLang="en-US" sz="16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四月天</a:t>
                </a:r>
              </a:p>
            </p:txBody>
          </p:sp>
          <p:sp>
            <p:nvSpPr>
              <p:cNvPr id="23" name="TextBox 1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6635A80-1CFC-4451-9DE2-AD49FF1EC4A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此处简单描述一些文字，尽量言简意赅，说明意思即可。</a:t>
                </a:r>
              </a:p>
            </p:txBody>
          </p:sp>
        </p:grpSp>
      </p:grpSp>
      <p:pic>
        <p:nvPicPr>
          <p:cNvPr id="24" name="图片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E8D8D44-B49D-43DE-BEDD-36D22335505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577" y="3282229"/>
            <a:ext cx="1792833" cy="238960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C8836C3-EE2F-4F13-9231-F0437DC05F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315" y="3921510"/>
            <a:ext cx="1333804" cy="188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2055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" presetClass="entr" presetSubtype="2" fill="hold" nodeType="afterEffect" p14:presetBounceEnd="45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333">
                                          <p:cBhvr additive="base">
                                            <p:cTn id="3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333">
                                          <p:cBhvr additive="base">
                                            <p:cTn id="3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8" presetID="2" presetClass="entr" presetSubtype="2" fill="hold" nodeType="afterEffect" p14:presetBounceEnd="45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333">
                                          <p:cBhvr additive="base">
                                            <p:cTn id="4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333">
                                          <p:cBhvr additive="base">
                                            <p:cTn id="4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2" presetClass="entr" presetSubtype="2" fill="hold" nodeType="afterEffect" p14:presetBounceEnd="45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333">
                                          <p:cBhvr additive="base">
                                            <p:cTn id="4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333">
                                          <p:cBhvr additive="base">
                                            <p:cTn id="4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</p:bldLst>
      </p:timing>
    </mc:Choice>
    <mc:Fallback xmlns="" xmlns:a14="http://schemas.microsoft.com/office/drawing/2010/main" xmlns:a16="http://schemas.microsoft.com/office/drawing/2014/main" xmlns:p15="http://schemas.microsoft.com/office/powerpoint/2012/main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715724" y="496428"/>
            <a:ext cx="3459693" cy="5865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contourW="12700" prstMaterial="plastic">
            <a:bevelB prst="relaxedInset"/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7" name="PA_库_文本框 6"/>
          <p:cNvSpPr txBox="1"/>
          <p:nvPr>
            <p:custDataLst>
              <p:tags r:id="rId1"/>
            </p:custDataLst>
          </p:nvPr>
        </p:nvSpPr>
        <p:spPr>
          <a:xfrm>
            <a:off x="2208341" y="341428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部</a:t>
            </a:r>
          </a:p>
        </p:txBody>
      </p:sp>
      <p:sp>
        <p:nvSpPr>
          <p:cNvPr id="9" name="PA_库_文本框 8"/>
          <p:cNvSpPr txBox="1"/>
          <p:nvPr>
            <p:custDataLst>
              <p:tags r:id="rId2"/>
            </p:custDataLst>
          </p:nvPr>
        </p:nvSpPr>
        <p:spPr>
          <a:xfrm>
            <a:off x="1776496" y="1658876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第</a:t>
            </a:r>
          </a:p>
        </p:txBody>
      </p:sp>
      <p:sp>
        <p:nvSpPr>
          <p:cNvPr id="10" name="PA_库_文本框 9"/>
          <p:cNvSpPr txBox="1"/>
          <p:nvPr>
            <p:custDataLst>
              <p:tags r:id="rId3"/>
            </p:custDataLst>
          </p:nvPr>
        </p:nvSpPr>
        <p:spPr>
          <a:xfrm>
            <a:off x="1189950" y="2486118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叁</a:t>
            </a:r>
          </a:p>
        </p:txBody>
      </p:sp>
      <p:sp>
        <p:nvSpPr>
          <p:cNvPr id="11" name="PA_库_文本框 10"/>
          <p:cNvSpPr txBox="1"/>
          <p:nvPr>
            <p:custDataLst>
              <p:tags r:id="rId4"/>
            </p:custDataLst>
          </p:nvPr>
        </p:nvSpPr>
        <p:spPr>
          <a:xfrm>
            <a:off x="1995008" y="4325360"/>
            <a:ext cx="1210588" cy="797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80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分</a:t>
            </a:r>
          </a:p>
        </p:txBody>
      </p:sp>
      <p:cxnSp>
        <p:nvCxnSpPr>
          <p:cNvPr id="14" name="PA_库_直接连接符 13"/>
          <p:cNvCxnSpPr/>
          <p:nvPr>
            <p:custDataLst>
              <p:tags r:id="rId5"/>
            </p:custDataLst>
          </p:nvPr>
        </p:nvCxnSpPr>
        <p:spPr>
          <a:xfrm flipH="1">
            <a:off x="2875420" y="2586471"/>
            <a:ext cx="421235" cy="491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A_库_直接连接符 14"/>
          <p:cNvCxnSpPr/>
          <p:nvPr>
            <p:custDataLst>
              <p:tags r:id="rId6"/>
            </p:custDataLst>
          </p:nvPr>
        </p:nvCxnSpPr>
        <p:spPr>
          <a:xfrm flipH="1">
            <a:off x="2856256" y="4537238"/>
            <a:ext cx="421235" cy="491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库_直接连接符 15"/>
          <p:cNvCxnSpPr/>
          <p:nvPr>
            <p:custDataLst>
              <p:tags r:id="rId7"/>
            </p:custDataLst>
          </p:nvPr>
        </p:nvCxnSpPr>
        <p:spPr>
          <a:xfrm flipH="1">
            <a:off x="1422171" y="2171999"/>
            <a:ext cx="636280" cy="741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_库_文本框 20"/>
          <p:cNvSpPr txBox="1"/>
          <p:nvPr>
            <p:custDataLst>
              <p:tags r:id="rId8"/>
            </p:custDataLst>
          </p:nvPr>
        </p:nvSpPr>
        <p:spPr>
          <a:xfrm>
            <a:off x="4427063" y="2354717"/>
            <a:ext cx="1169551" cy="31348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我说你是人间的四月天，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笑声点亮了四面风，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轻灵在春的光焰中交舞着变换。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你是四月早天里的云烟。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1"/>
            <a:ext cx="2406316" cy="240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94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utoUpdateAnimBg="0"/>
      <p:bldP spid="10" grpId="0" autoUpdateAnimBg="0"/>
      <p:bldP spid="11" grpId="0" autoUpdateAnimBg="0"/>
      <p:bldP spid="2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069" y="-29867"/>
            <a:ext cx="4004931" cy="400493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1" name="1"/>
          <p:cNvSpPr/>
          <p:nvPr/>
        </p:nvSpPr>
        <p:spPr>
          <a:xfrm>
            <a:off x="6527805" y="0"/>
            <a:ext cx="5664199" cy="6858000"/>
          </a:xfrm>
          <a:custGeom>
            <a:avLst/>
            <a:gdLst>
              <a:gd name="connsiteX0" fmla="*/ 2689511 w 5664199"/>
              <a:gd name="connsiteY0" fmla="*/ 0 h 6858000"/>
              <a:gd name="connsiteX1" fmla="*/ 5664199 w 5664199"/>
              <a:gd name="connsiteY1" fmla="*/ 0 h 6858000"/>
              <a:gd name="connsiteX2" fmla="*/ 5664199 w 5664199"/>
              <a:gd name="connsiteY2" fmla="*/ 6858000 h 6858000"/>
              <a:gd name="connsiteX3" fmla="*/ 521874 w 5664199"/>
              <a:gd name="connsiteY3" fmla="*/ 6858000 h 6858000"/>
              <a:gd name="connsiteX4" fmla="*/ 516597 w 5664199"/>
              <a:gd name="connsiteY4" fmla="*/ 6847697 h 6858000"/>
              <a:gd name="connsiteX5" fmla="*/ 0 w 5664199"/>
              <a:gd name="connsiteY5" fmla="*/ 4576482 h 6858000"/>
              <a:gd name="connsiteX6" fmla="*/ 2522267 w 5664199"/>
              <a:gd name="connsiteY6" fmla="*/ 961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64199" h="6858000">
                <a:moveTo>
                  <a:pt x="2689511" y="0"/>
                </a:moveTo>
                <a:lnTo>
                  <a:pt x="5664199" y="0"/>
                </a:lnTo>
                <a:lnTo>
                  <a:pt x="5664199" y="6858000"/>
                </a:lnTo>
                <a:lnTo>
                  <a:pt x="521874" y="6858000"/>
                </a:lnTo>
                <a:lnTo>
                  <a:pt x="516597" y="6847697"/>
                </a:lnTo>
                <a:cubicBezTo>
                  <a:pt x="185530" y="6160620"/>
                  <a:pt x="0" y="5390218"/>
                  <a:pt x="0" y="4576482"/>
                </a:cubicBezTo>
                <a:cubicBezTo>
                  <a:pt x="0" y="2677766"/>
                  <a:pt x="1010108" y="1014973"/>
                  <a:pt x="2522267" y="96163"/>
                </a:cubicBezTo>
                <a:close/>
              </a:path>
            </a:pathLst>
          </a:cu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2" name="1"/>
          <p:cNvSpPr/>
          <p:nvPr/>
        </p:nvSpPr>
        <p:spPr>
          <a:xfrm>
            <a:off x="889002" y="1028700"/>
            <a:ext cx="10477500" cy="48895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330200" dist="190500" dir="5400000" sx="98000" sy="98000" algn="t" rotWithShape="0">
              <a:schemeClr val="accent2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3" name="1"/>
          <p:cNvSpPr/>
          <p:nvPr/>
        </p:nvSpPr>
        <p:spPr>
          <a:xfrm>
            <a:off x="889002" y="1028700"/>
            <a:ext cx="2628900" cy="4889500"/>
          </a:xfrm>
          <a:prstGeom prst="rect">
            <a:avLst/>
          </a:prstGeom>
          <a:solidFill>
            <a:srgbClr val="FF9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9642" y="4146576"/>
            <a:ext cx="1035487" cy="836481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</p:pic>
      <p:grpSp>
        <p:nvGrpSpPr>
          <p:cNvPr id="15" name="1"/>
          <p:cNvGrpSpPr/>
          <p:nvPr/>
        </p:nvGrpSpPr>
        <p:grpSpPr>
          <a:xfrm>
            <a:off x="1373786" y="1412919"/>
            <a:ext cx="1267268" cy="646331"/>
            <a:chOff x="3557873" y="3480153"/>
            <a:chExt cx="1267268" cy="646331"/>
          </a:xfrm>
        </p:grpSpPr>
        <p:sp>
          <p:nvSpPr>
            <p:cNvPr id="16" name="1"/>
            <p:cNvSpPr txBox="1"/>
            <p:nvPr/>
          </p:nvSpPr>
          <p:spPr>
            <a:xfrm>
              <a:off x="3557873" y="3480153"/>
              <a:ext cx="1267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pc="3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四月</a:t>
              </a:r>
            </a:p>
          </p:txBody>
        </p:sp>
        <p:cxnSp>
          <p:nvCxnSpPr>
            <p:cNvPr id="17" name="1"/>
            <p:cNvCxnSpPr/>
            <p:nvPr/>
          </p:nvCxnSpPr>
          <p:spPr>
            <a:xfrm>
              <a:off x="3557873" y="4063646"/>
              <a:ext cx="83632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"/>
            <p:cNvCxnSpPr/>
            <p:nvPr/>
          </p:nvCxnSpPr>
          <p:spPr>
            <a:xfrm>
              <a:off x="3557873" y="3555646"/>
              <a:ext cx="83632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424" y="1028700"/>
            <a:ext cx="4926077" cy="4926077"/>
          </a:xfrm>
          <a:prstGeom prst="rect">
            <a:avLst/>
          </a:prstGeom>
        </p:spPr>
      </p:pic>
      <p:sp>
        <p:nvSpPr>
          <p:cNvPr id="19" name="1"/>
          <p:cNvSpPr txBox="1"/>
          <p:nvPr/>
        </p:nvSpPr>
        <p:spPr>
          <a:xfrm>
            <a:off x="4105382" y="2120570"/>
            <a:ext cx="5101020" cy="298543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ts val="1200"/>
              </a:spcBef>
              <a:defRPr sz="1400" spc="3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抽太多烟，因此常常觉得缺氧晕眩。但愿我能够不清醒地跟随你。给你看我二十岁时候的照片。轮廓收敛，眼眸透明。这样瘦而清决。</a:t>
            </a:r>
          </a:p>
          <a:p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在闷热的汽车后座，坐在你的身边。你的呼吸有变化。呵。我是这样敏感的女子。所以经常脸红，并且会难过。</a:t>
            </a:r>
          </a:p>
          <a:p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一个人笑着笑着，也会掉眼泪。你转过脸来看我。我们之间的空气变得沉静如水。</a:t>
            </a:r>
          </a:p>
        </p:txBody>
      </p:sp>
    </p:spTree>
    <p:extLst>
      <p:ext uri="{BB962C8B-B14F-4D97-AF65-F5344CB8AC3E}">
        <p14:creationId xmlns:p14="http://schemas.microsoft.com/office/powerpoint/2010/main" val="4535032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2" y="5359788"/>
            <a:ext cx="1498212" cy="14982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7796" y="-1"/>
            <a:ext cx="2984205" cy="2984205"/>
          </a:xfrm>
          <a:prstGeom prst="rect">
            <a:avLst/>
          </a:prstGeom>
        </p:spPr>
      </p:pic>
      <p:grpSp>
        <p:nvGrpSpPr>
          <p:cNvPr id="17" name="1"/>
          <p:cNvGrpSpPr/>
          <p:nvPr/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18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20" name="淘宝网chenying0907出品 6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淘宝网chenying0907出品 7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淘宝网chenying0907出品 5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  <p:sp>
        <p:nvSpPr>
          <p:cNvPr id="23" name="1"/>
          <p:cNvSpPr/>
          <p:nvPr/>
        </p:nvSpPr>
        <p:spPr>
          <a:xfrm>
            <a:off x="1559052" y="1796796"/>
            <a:ext cx="1892808" cy="252374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6" name="淘宝网chenying0907出品 13"/>
          <p:cNvSpPr/>
          <p:nvPr/>
        </p:nvSpPr>
        <p:spPr>
          <a:xfrm>
            <a:off x="5093208" y="1796796"/>
            <a:ext cx="1892808" cy="252374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9" name="1"/>
          <p:cNvSpPr/>
          <p:nvPr/>
        </p:nvSpPr>
        <p:spPr>
          <a:xfrm>
            <a:off x="8627364" y="1796796"/>
            <a:ext cx="1892808" cy="252374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1" name="PA_内容占位符 2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70128" y="4959678"/>
            <a:ext cx="3270655" cy="92094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4509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您的内容打在这里，或者通过复制您的文本后，在此框中选择粘贴，并选择只保留文字。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2" name="1"/>
          <p:cNvSpPr txBox="1"/>
          <p:nvPr>
            <p:custDataLst>
              <p:tags r:id="rId2"/>
            </p:custDataLst>
          </p:nvPr>
        </p:nvSpPr>
        <p:spPr>
          <a:xfrm>
            <a:off x="1473291" y="4595349"/>
            <a:ext cx="206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点击添加标题</a:t>
            </a:r>
          </a:p>
        </p:txBody>
      </p:sp>
      <p:sp>
        <p:nvSpPr>
          <p:cNvPr id="33" name="PA_内容占位符 2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404287" y="4959678"/>
            <a:ext cx="3270655" cy="92094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4509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您的内容打在这里，或者通过复制您的文本后，在此框中选择粘贴，并选择只保留文字。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4" name="1"/>
          <p:cNvSpPr txBox="1"/>
          <p:nvPr>
            <p:custDataLst>
              <p:tags r:id="rId4"/>
            </p:custDataLst>
          </p:nvPr>
        </p:nvSpPr>
        <p:spPr>
          <a:xfrm>
            <a:off x="5007447" y="4595349"/>
            <a:ext cx="206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点击添加标题</a:t>
            </a:r>
          </a:p>
        </p:txBody>
      </p:sp>
      <p:sp>
        <p:nvSpPr>
          <p:cNvPr id="35" name="PA_内容占位符 2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938443" y="4959678"/>
            <a:ext cx="3270655" cy="92094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4509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您的内容打在这里，或者通过复制您的文本后，在此框中选择粘贴，并选择只保留文字。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6" name="1"/>
          <p:cNvSpPr txBox="1"/>
          <p:nvPr>
            <p:custDataLst>
              <p:tags r:id="rId6"/>
            </p:custDataLst>
          </p:nvPr>
        </p:nvSpPr>
        <p:spPr>
          <a:xfrm>
            <a:off x="8541603" y="4595349"/>
            <a:ext cx="206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点击添加标题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C083988-074C-492E-927E-DAC7D4C74A7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981" y="2389994"/>
            <a:ext cx="1572761" cy="174815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A95FC45-6AB7-46B7-A698-2FD7C91DD0E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9800" y="2238057"/>
            <a:ext cx="1575723" cy="174815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D895785-A917-411E-8BDE-02BB094CEDA2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8880" y="2205250"/>
            <a:ext cx="1583040" cy="174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1518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" y="4859082"/>
            <a:ext cx="1998921" cy="19989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7796" y="-1"/>
            <a:ext cx="2984205" cy="2984205"/>
          </a:xfrm>
          <a:prstGeom prst="rect">
            <a:avLst/>
          </a:prstGeom>
        </p:spPr>
      </p:pic>
      <p:grpSp>
        <p:nvGrpSpPr>
          <p:cNvPr id="17" name="1"/>
          <p:cNvGrpSpPr/>
          <p:nvPr/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18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20" name="1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1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淘宝网chenying0907出品 5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  <p:sp>
        <p:nvSpPr>
          <p:cNvPr id="12" name="淘宝网chenying0907出品 6"/>
          <p:cNvSpPr>
            <a:spLocks noChangeAspect="1"/>
          </p:cNvSpPr>
          <p:nvPr/>
        </p:nvSpPr>
        <p:spPr>
          <a:xfrm>
            <a:off x="1354447" y="2037624"/>
            <a:ext cx="1098000" cy="1098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5" name="淘宝网chenying0907出品 10"/>
          <p:cNvSpPr>
            <a:spLocks noChangeAspect="1"/>
          </p:cNvSpPr>
          <p:nvPr/>
        </p:nvSpPr>
        <p:spPr>
          <a:xfrm>
            <a:off x="2689555" y="2037624"/>
            <a:ext cx="1098000" cy="1098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3" name="淘宝网chenying0907出品 13"/>
          <p:cNvSpPr>
            <a:spLocks noChangeAspect="1"/>
          </p:cNvSpPr>
          <p:nvPr/>
        </p:nvSpPr>
        <p:spPr>
          <a:xfrm>
            <a:off x="4024664" y="2037624"/>
            <a:ext cx="1098000" cy="1098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6" name="淘宝网chenying0907出品 16"/>
          <p:cNvSpPr>
            <a:spLocks noChangeAspect="1"/>
          </p:cNvSpPr>
          <p:nvPr/>
        </p:nvSpPr>
        <p:spPr>
          <a:xfrm>
            <a:off x="7344120" y="2028857"/>
            <a:ext cx="1098000" cy="1098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ysClr val="windowText" lastClr="000000"/>
                </a:solidFill>
              </a:ln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9" name="淘宝网chenying0907出品 19"/>
          <p:cNvSpPr>
            <a:spLocks noChangeAspect="1"/>
          </p:cNvSpPr>
          <p:nvPr/>
        </p:nvSpPr>
        <p:spPr>
          <a:xfrm>
            <a:off x="8679229" y="2028857"/>
            <a:ext cx="1098000" cy="1098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2" name="淘宝网chenying0907出品 22"/>
          <p:cNvSpPr>
            <a:spLocks noChangeAspect="1"/>
          </p:cNvSpPr>
          <p:nvPr/>
        </p:nvSpPr>
        <p:spPr>
          <a:xfrm>
            <a:off x="10014339" y="2028857"/>
            <a:ext cx="1098000" cy="1098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5" name="淘宝网chenying0907出品 25"/>
          <p:cNvSpPr>
            <a:spLocks noChangeAspect="1"/>
          </p:cNvSpPr>
          <p:nvPr/>
        </p:nvSpPr>
        <p:spPr>
          <a:xfrm>
            <a:off x="5359773" y="1693214"/>
            <a:ext cx="1765555" cy="176555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6" name="1"/>
          <p:cNvSpPr txBox="1"/>
          <p:nvPr>
            <p:custDataLst>
              <p:tags r:id="rId1"/>
            </p:custDataLst>
          </p:nvPr>
        </p:nvSpPr>
        <p:spPr>
          <a:xfrm>
            <a:off x="4295434" y="3863267"/>
            <a:ext cx="3732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点击添加标题</a:t>
            </a:r>
          </a:p>
        </p:txBody>
      </p:sp>
      <p:sp>
        <p:nvSpPr>
          <p:cNvPr id="37" name="PA_TextPlaceholder 32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354445" y="4613414"/>
            <a:ext cx="10279504" cy="72581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4509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marL="0" indent="0" algn="ctr" defTabSz="14509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在此框中选择粘贴，并选择只保留文字。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marL="0" indent="0" algn="ctr" defTabSz="1450940">
              <a:lnSpc>
                <a:spcPct val="150000"/>
              </a:lnSpc>
              <a:spcBef>
                <a:spcPts val="0"/>
              </a:spcBef>
              <a:buNone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65275EF-4A09-480B-8C01-0945A664289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021" y="2084485"/>
            <a:ext cx="1003251" cy="988576"/>
          </a:xfrm>
          <a:prstGeom prst="ellipse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142108B-C9D6-40E8-8AF7-8B0AAF5F91E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5339" y="2066959"/>
            <a:ext cx="1005140" cy="988575"/>
          </a:xfrm>
          <a:prstGeom prst="ellipse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7872465A-E9CB-46CB-8962-6AA2F83CA91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2483" y="2092336"/>
            <a:ext cx="1009808" cy="988575"/>
          </a:xfrm>
          <a:prstGeom prst="ellipse">
            <a:avLst/>
          </a:prstGeom>
        </p:spPr>
      </p:pic>
      <p:pic>
        <p:nvPicPr>
          <p:cNvPr id="41" name="PA_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E8B7CB1-E636-4EF1-A19F-4A91A3A3D5C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7503" y="2109695"/>
            <a:ext cx="903791" cy="953856"/>
          </a:xfrm>
          <a:prstGeom prst="ellipse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CCAC97E4-BB65-4C00-9BA6-6E903D15F68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946" y="1818363"/>
            <a:ext cx="1483983" cy="1431447"/>
          </a:xfrm>
          <a:prstGeom prst="ellipse">
            <a:avLst/>
          </a:prstGeom>
        </p:spPr>
      </p:pic>
      <p:pic>
        <p:nvPicPr>
          <p:cNvPr id="43" name="PA_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2613ACD2-0F04-4A15-8235-4BF37E5E5F8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751" y="2112716"/>
            <a:ext cx="1011632" cy="926550"/>
          </a:xfrm>
          <a:prstGeom prst="ellipse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EB834A5-C236-429C-9F4F-0478900816D1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0953" y="2092336"/>
            <a:ext cx="1002479" cy="97397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613747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01055" y="2169953"/>
            <a:ext cx="4644528" cy="4644528"/>
          </a:xfrm>
          <a:prstGeom prst="rect">
            <a:avLst/>
          </a:prstGeom>
        </p:spPr>
      </p:pic>
      <p:sp>
        <p:nvSpPr>
          <p:cNvPr id="14" name="空心弧 13"/>
          <p:cNvSpPr/>
          <p:nvPr/>
        </p:nvSpPr>
        <p:spPr>
          <a:xfrm rot="10800000" flipV="1">
            <a:off x="3066285" y="1681172"/>
            <a:ext cx="6059435" cy="6059434"/>
          </a:xfrm>
          <a:prstGeom prst="blockArc">
            <a:avLst>
              <a:gd name="adj1" fmla="val 10800000"/>
              <a:gd name="adj2" fmla="val 21578430"/>
              <a:gd name="adj3" fmla="val 116"/>
            </a:avLst>
          </a:prstGeom>
          <a:solidFill>
            <a:schemeClr val="bg2">
              <a:lumMod val="75000"/>
            </a:schemeClr>
          </a:solidFill>
          <a:ln w="6350">
            <a:solidFill>
              <a:srgbClr val="BED5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15" name="1"/>
          <p:cNvGrpSpPr/>
          <p:nvPr/>
        </p:nvGrpSpPr>
        <p:grpSpPr>
          <a:xfrm>
            <a:off x="920129" y="2089193"/>
            <a:ext cx="3263979" cy="1107996"/>
            <a:chOff x="920129" y="2089193"/>
            <a:chExt cx="3263979" cy="1107996"/>
          </a:xfrm>
        </p:grpSpPr>
        <p:sp>
          <p:nvSpPr>
            <p:cNvPr id="16" name="淘宝网chenying0907出品 105"/>
            <p:cNvSpPr/>
            <p:nvPr/>
          </p:nvSpPr>
          <p:spPr>
            <a:xfrm flipV="1">
              <a:off x="3476166" y="2403230"/>
              <a:ext cx="707942" cy="707942"/>
            </a:xfrm>
            <a:prstGeom prst="ellipse">
              <a:avLst/>
            </a:prstGeom>
            <a:solidFill>
              <a:srgbClr val="BED5E3"/>
            </a:solidFill>
            <a:ln w="25400">
              <a:solidFill>
                <a:schemeClr val="bg1"/>
              </a:solidFill>
            </a:ln>
            <a:effectLst>
              <a:outerShdw blurRad="25400" sx="110000" sy="110000" algn="ctr" rotWithShape="0">
                <a:schemeClr val="accent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7" name="淘宝网chenying0907出品 136"/>
            <p:cNvSpPr>
              <a:spLocks noEditPoints="1"/>
            </p:cNvSpPr>
            <p:nvPr/>
          </p:nvSpPr>
          <p:spPr bwMode="auto">
            <a:xfrm>
              <a:off x="3619385" y="2597206"/>
              <a:ext cx="421502" cy="355858"/>
            </a:xfrm>
            <a:custGeom>
              <a:avLst/>
              <a:gdLst>
                <a:gd name="T0" fmla="*/ 190 w 206"/>
                <a:gd name="T1" fmla="*/ 0 h 174"/>
                <a:gd name="T2" fmla="*/ 15 w 206"/>
                <a:gd name="T3" fmla="*/ 0 h 174"/>
                <a:gd name="T4" fmla="*/ 0 w 206"/>
                <a:gd name="T5" fmla="*/ 15 h 174"/>
                <a:gd name="T6" fmla="*/ 0 w 206"/>
                <a:gd name="T7" fmla="*/ 113 h 174"/>
                <a:gd name="T8" fmla="*/ 0 w 206"/>
                <a:gd name="T9" fmla="*/ 121 h 174"/>
                <a:gd name="T10" fmla="*/ 0 w 206"/>
                <a:gd name="T11" fmla="*/ 131 h 174"/>
                <a:gd name="T12" fmla="*/ 15 w 206"/>
                <a:gd name="T13" fmla="*/ 147 h 174"/>
                <a:gd name="T14" fmla="*/ 84 w 206"/>
                <a:gd name="T15" fmla="*/ 147 h 174"/>
                <a:gd name="T16" fmla="*/ 82 w 206"/>
                <a:gd name="T17" fmla="*/ 164 h 174"/>
                <a:gd name="T18" fmla="*/ 70 w 206"/>
                <a:gd name="T19" fmla="*/ 164 h 174"/>
                <a:gd name="T20" fmla="*/ 64 w 206"/>
                <a:gd name="T21" fmla="*/ 169 h 174"/>
                <a:gd name="T22" fmla="*/ 70 w 206"/>
                <a:gd name="T23" fmla="*/ 174 h 174"/>
                <a:gd name="T24" fmla="*/ 136 w 206"/>
                <a:gd name="T25" fmla="*/ 174 h 174"/>
                <a:gd name="T26" fmla="*/ 141 w 206"/>
                <a:gd name="T27" fmla="*/ 169 h 174"/>
                <a:gd name="T28" fmla="*/ 136 w 206"/>
                <a:gd name="T29" fmla="*/ 164 h 174"/>
                <a:gd name="T30" fmla="*/ 124 w 206"/>
                <a:gd name="T31" fmla="*/ 164 h 174"/>
                <a:gd name="T32" fmla="*/ 121 w 206"/>
                <a:gd name="T33" fmla="*/ 147 h 174"/>
                <a:gd name="T34" fmla="*/ 190 w 206"/>
                <a:gd name="T35" fmla="*/ 147 h 174"/>
                <a:gd name="T36" fmla="*/ 206 w 206"/>
                <a:gd name="T37" fmla="*/ 131 h 174"/>
                <a:gd name="T38" fmla="*/ 206 w 206"/>
                <a:gd name="T39" fmla="*/ 121 h 174"/>
                <a:gd name="T40" fmla="*/ 206 w 206"/>
                <a:gd name="T41" fmla="*/ 113 h 174"/>
                <a:gd name="T42" fmla="*/ 206 w 206"/>
                <a:gd name="T43" fmla="*/ 15 h 174"/>
                <a:gd name="T44" fmla="*/ 190 w 206"/>
                <a:gd name="T45" fmla="*/ 0 h 174"/>
                <a:gd name="T46" fmla="*/ 198 w 206"/>
                <a:gd name="T47" fmla="*/ 131 h 174"/>
                <a:gd name="T48" fmla="*/ 190 w 206"/>
                <a:gd name="T49" fmla="*/ 139 h 174"/>
                <a:gd name="T50" fmla="*/ 15 w 206"/>
                <a:gd name="T51" fmla="*/ 139 h 174"/>
                <a:gd name="T52" fmla="*/ 8 w 206"/>
                <a:gd name="T53" fmla="*/ 131 h 174"/>
                <a:gd name="T54" fmla="*/ 8 w 206"/>
                <a:gd name="T55" fmla="*/ 121 h 174"/>
                <a:gd name="T56" fmla="*/ 198 w 206"/>
                <a:gd name="T57" fmla="*/ 121 h 174"/>
                <a:gd name="T58" fmla="*/ 198 w 206"/>
                <a:gd name="T59" fmla="*/ 131 h 174"/>
                <a:gd name="T60" fmla="*/ 8 w 206"/>
                <a:gd name="T61" fmla="*/ 113 h 174"/>
                <a:gd name="T62" fmla="*/ 8 w 206"/>
                <a:gd name="T63" fmla="*/ 15 h 174"/>
                <a:gd name="T64" fmla="*/ 15 w 206"/>
                <a:gd name="T65" fmla="*/ 8 h 174"/>
                <a:gd name="T66" fmla="*/ 190 w 206"/>
                <a:gd name="T67" fmla="*/ 8 h 174"/>
                <a:gd name="T68" fmla="*/ 198 w 206"/>
                <a:gd name="T69" fmla="*/ 15 h 174"/>
                <a:gd name="T70" fmla="*/ 198 w 206"/>
                <a:gd name="T71" fmla="*/ 113 h 174"/>
                <a:gd name="T72" fmla="*/ 8 w 206"/>
                <a:gd name="T73" fmla="*/ 11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6" h="174">
                  <a:moveTo>
                    <a:pt x="19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40"/>
                    <a:pt x="7" y="147"/>
                    <a:pt x="15" y="147"/>
                  </a:cubicBezTo>
                  <a:cubicBezTo>
                    <a:pt x="84" y="147"/>
                    <a:pt x="84" y="147"/>
                    <a:pt x="84" y="147"/>
                  </a:cubicBezTo>
                  <a:cubicBezTo>
                    <a:pt x="84" y="152"/>
                    <a:pt x="84" y="159"/>
                    <a:pt x="82" y="164"/>
                  </a:cubicBezTo>
                  <a:cubicBezTo>
                    <a:pt x="70" y="164"/>
                    <a:pt x="70" y="164"/>
                    <a:pt x="70" y="164"/>
                  </a:cubicBezTo>
                  <a:cubicBezTo>
                    <a:pt x="67" y="164"/>
                    <a:pt x="64" y="166"/>
                    <a:pt x="64" y="169"/>
                  </a:cubicBezTo>
                  <a:cubicBezTo>
                    <a:pt x="64" y="172"/>
                    <a:pt x="67" y="174"/>
                    <a:pt x="70" y="174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9" y="174"/>
                    <a:pt x="141" y="172"/>
                    <a:pt x="141" y="169"/>
                  </a:cubicBezTo>
                  <a:cubicBezTo>
                    <a:pt x="141" y="166"/>
                    <a:pt x="139" y="164"/>
                    <a:pt x="136" y="164"/>
                  </a:cubicBezTo>
                  <a:cubicBezTo>
                    <a:pt x="124" y="164"/>
                    <a:pt x="124" y="164"/>
                    <a:pt x="124" y="164"/>
                  </a:cubicBezTo>
                  <a:cubicBezTo>
                    <a:pt x="122" y="159"/>
                    <a:pt x="121" y="152"/>
                    <a:pt x="121" y="147"/>
                  </a:cubicBezTo>
                  <a:cubicBezTo>
                    <a:pt x="190" y="147"/>
                    <a:pt x="190" y="147"/>
                    <a:pt x="190" y="147"/>
                  </a:cubicBezTo>
                  <a:cubicBezTo>
                    <a:pt x="199" y="147"/>
                    <a:pt x="206" y="140"/>
                    <a:pt x="206" y="131"/>
                  </a:cubicBezTo>
                  <a:cubicBezTo>
                    <a:pt x="206" y="121"/>
                    <a:pt x="206" y="121"/>
                    <a:pt x="206" y="121"/>
                  </a:cubicBezTo>
                  <a:cubicBezTo>
                    <a:pt x="206" y="113"/>
                    <a:pt x="206" y="113"/>
                    <a:pt x="206" y="113"/>
                  </a:cubicBezTo>
                  <a:cubicBezTo>
                    <a:pt x="206" y="15"/>
                    <a:pt x="206" y="15"/>
                    <a:pt x="206" y="15"/>
                  </a:cubicBezTo>
                  <a:cubicBezTo>
                    <a:pt x="206" y="7"/>
                    <a:pt x="199" y="0"/>
                    <a:pt x="190" y="0"/>
                  </a:cubicBezTo>
                  <a:close/>
                  <a:moveTo>
                    <a:pt x="198" y="131"/>
                  </a:moveTo>
                  <a:cubicBezTo>
                    <a:pt x="198" y="135"/>
                    <a:pt x="195" y="139"/>
                    <a:pt x="190" y="139"/>
                  </a:cubicBezTo>
                  <a:cubicBezTo>
                    <a:pt x="15" y="139"/>
                    <a:pt x="15" y="139"/>
                    <a:pt x="15" y="139"/>
                  </a:cubicBezTo>
                  <a:cubicBezTo>
                    <a:pt x="11" y="139"/>
                    <a:pt x="8" y="135"/>
                    <a:pt x="8" y="131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198" y="121"/>
                    <a:pt x="198" y="121"/>
                    <a:pt x="198" y="121"/>
                  </a:cubicBezTo>
                  <a:lnTo>
                    <a:pt x="198" y="131"/>
                  </a:lnTo>
                  <a:close/>
                  <a:moveTo>
                    <a:pt x="8" y="113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8" y="11"/>
                    <a:pt x="11" y="8"/>
                    <a:pt x="15" y="8"/>
                  </a:cubicBezTo>
                  <a:cubicBezTo>
                    <a:pt x="190" y="8"/>
                    <a:pt x="190" y="8"/>
                    <a:pt x="190" y="8"/>
                  </a:cubicBezTo>
                  <a:cubicBezTo>
                    <a:pt x="195" y="8"/>
                    <a:pt x="198" y="11"/>
                    <a:pt x="198" y="15"/>
                  </a:cubicBezTo>
                  <a:cubicBezTo>
                    <a:pt x="198" y="113"/>
                    <a:pt x="198" y="113"/>
                    <a:pt x="198" y="113"/>
                  </a:cubicBezTo>
                  <a:lnTo>
                    <a:pt x="8" y="1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8" name="淘宝网chenying0907出品 96"/>
            <p:cNvSpPr/>
            <p:nvPr/>
          </p:nvSpPr>
          <p:spPr>
            <a:xfrm>
              <a:off x="920129" y="2458525"/>
              <a:ext cx="2395272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r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只见他起初躺在门外，然后起身来敲门。</a:t>
              </a:r>
            </a:p>
          </p:txBody>
        </p:sp>
        <p:sp>
          <p:nvSpPr>
            <p:cNvPr id="19" name="淘宝网chenying0907出品 97"/>
            <p:cNvSpPr txBox="1"/>
            <p:nvPr/>
          </p:nvSpPr>
          <p:spPr>
            <a:xfrm>
              <a:off x="1848558" y="2089193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pc="6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文字内容</a:t>
              </a:r>
            </a:p>
          </p:txBody>
        </p:sp>
      </p:grpSp>
      <p:grpSp>
        <p:nvGrpSpPr>
          <p:cNvPr id="20" name="1"/>
          <p:cNvGrpSpPr/>
          <p:nvPr/>
        </p:nvGrpSpPr>
        <p:grpSpPr>
          <a:xfrm>
            <a:off x="112933" y="4368799"/>
            <a:ext cx="3307320" cy="1117052"/>
            <a:chOff x="112934" y="4368799"/>
            <a:chExt cx="3307320" cy="1117052"/>
          </a:xfrm>
        </p:grpSpPr>
        <p:sp>
          <p:nvSpPr>
            <p:cNvPr id="21" name="淘宝网chenying0907出品 98"/>
            <p:cNvSpPr/>
            <p:nvPr/>
          </p:nvSpPr>
          <p:spPr>
            <a:xfrm flipV="1">
              <a:off x="2712312" y="4368799"/>
              <a:ext cx="707942" cy="707942"/>
            </a:xfrm>
            <a:prstGeom prst="ellipse">
              <a:avLst/>
            </a:prstGeom>
            <a:solidFill>
              <a:srgbClr val="BED5E3"/>
            </a:solidFill>
            <a:ln w="25400">
              <a:solidFill>
                <a:schemeClr val="bg1"/>
              </a:solidFill>
            </a:ln>
            <a:effectLst>
              <a:outerShdw blurRad="25400" sx="110000" sy="110000" algn="ctr" rotWithShape="0">
                <a:schemeClr val="accent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2" name="淘宝网chenying0907出品 88"/>
            <p:cNvSpPr>
              <a:spLocks noEditPoints="1"/>
            </p:cNvSpPr>
            <p:nvPr/>
          </p:nvSpPr>
          <p:spPr bwMode="auto">
            <a:xfrm>
              <a:off x="2896119" y="4608726"/>
              <a:ext cx="397750" cy="281706"/>
            </a:xfrm>
            <a:custGeom>
              <a:avLst/>
              <a:gdLst>
                <a:gd name="T0" fmla="*/ 110 w 210"/>
                <a:gd name="T1" fmla="*/ 149 h 149"/>
                <a:gd name="T2" fmla="*/ 110 w 210"/>
                <a:gd name="T3" fmla="*/ 149 h 149"/>
                <a:gd name="T4" fmla="*/ 33 w 210"/>
                <a:gd name="T5" fmla="*/ 147 h 149"/>
                <a:gd name="T6" fmla="*/ 3 w 210"/>
                <a:gd name="T7" fmla="*/ 117 h 149"/>
                <a:gd name="T8" fmla="*/ 3 w 210"/>
                <a:gd name="T9" fmla="*/ 33 h 149"/>
                <a:gd name="T10" fmla="*/ 33 w 210"/>
                <a:gd name="T11" fmla="*/ 3 h 149"/>
                <a:gd name="T12" fmla="*/ 176 w 210"/>
                <a:gd name="T13" fmla="*/ 3 h 149"/>
                <a:gd name="T14" fmla="*/ 207 w 210"/>
                <a:gd name="T15" fmla="*/ 33 h 149"/>
                <a:gd name="T16" fmla="*/ 207 w 210"/>
                <a:gd name="T17" fmla="*/ 117 h 149"/>
                <a:gd name="T18" fmla="*/ 176 w 210"/>
                <a:gd name="T19" fmla="*/ 147 h 149"/>
                <a:gd name="T20" fmla="*/ 110 w 210"/>
                <a:gd name="T21" fmla="*/ 149 h 149"/>
                <a:gd name="T22" fmla="*/ 104 w 210"/>
                <a:gd name="T23" fmla="*/ 8 h 149"/>
                <a:gd name="T24" fmla="*/ 33 w 210"/>
                <a:gd name="T25" fmla="*/ 11 h 149"/>
                <a:gd name="T26" fmla="*/ 11 w 210"/>
                <a:gd name="T27" fmla="*/ 33 h 149"/>
                <a:gd name="T28" fmla="*/ 11 w 210"/>
                <a:gd name="T29" fmla="*/ 116 h 149"/>
                <a:gd name="T30" fmla="*/ 33 w 210"/>
                <a:gd name="T31" fmla="*/ 139 h 149"/>
                <a:gd name="T32" fmla="*/ 110 w 210"/>
                <a:gd name="T33" fmla="*/ 141 h 149"/>
                <a:gd name="T34" fmla="*/ 176 w 210"/>
                <a:gd name="T35" fmla="*/ 139 h 149"/>
                <a:gd name="T36" fmla="*/ 199 w 210"/>
                <a:gd name="T37" fmla="*/ 116 h 149"/>
                <a:gd name="T38" fmla="*/ 199 w 210"/>
                <a:gd name="T39" fmla="*/ 33 h 149"/>
                <a:gd name="T40" fmla="*/ 176 w 210"/>
                <a:gd name="T41" fmla="*/ 11 h 149"/>
                <a:gd name="T42" fmla="*/ 104 w 210"/>
                <a:gd name="T43" fmla="*/ 8 h 149"/>
                <a:gd name="T44" fmla="*/ 84 w 210"/>
                <a:gd name="T45" fmla="*/ 46 h 149"/>
                <a:gd name="T46" fmla="*/ 84 w 210"/>
                <a:gd name="T47" fmla="*/ 101 h 149"/>
                <a:gd name="T48" fmla="*/ 137 w 210"/>
                <a:gd name="T49" fmla="*/ 74 h 149"/>
                <a:gd name="T50" fmla="*/ 84 w 210"/>
                <a:gd name="T51" fmla="*/ 4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0" h="149">
                  <a:moveTo>
                    <a:pt x="110" y="149"/>
                  </a:moveTo>
                  <a:cubicBezTo>
                    <a:pt x="110" y="149"/>
                    <a:pt x="110" y="149"/>
                    <a:pt x="110" y="149"/>
                  </a:cubicBezTo>
                  <a:cubicBezTo>
                    <a:pt x="86" y="149"/>
                    <a:pt x="60" y="149"/>
                    <a:pt x="33" y="147"/>
                  </a:cubicBezTo>
                  <a:cubicBezTo>
                    <a:pt x="17" y="146"/>
                    <a:pt x="5" y="134"/>
                    <a:pt x="3" y="117"/>
                  </a:cubicBezTo>
                  <a:cubicBezTo>
                    <a:pt x="0" y="89"/>
                    <a:pt x="0" y="60"/>
                    <a:pt x="3" y="33"/>
                  </a:cubicBezTo>
                  <a:cubicBezTo>
                    <a:pt x="5" y="16"/>
                    <a:pt x="17" y="4"/>
                    <a:pt x="33" y="3"/>
                  </a:cubicBezTo>
                  <a:cubicBezTo>
                    <a:pt x="80" y="0"/>
                    <a:pt x="128" y="0"/>
                    <a:pt x="176" y="3"/>
                  </a:cubicBezTo>
                  <a:cubicBezTo>
                    <a:pt x="193" y="4"/>
                    <a:pt x="205" y="16"/>
                    <a:pt x="207" y="33"/>
                  </a:cubicBezTo>
                  <a:cubicBezTo>
                    <a:pt x="210" y="60"/>
                    <a:pt x="210" y="88"/>
                    <a:pt x="207" y="117"/>
                  </a:cubicBezTo>
                  <a:cubicBezTo>
                    <a:pt x="205" y="134"/>
                    <a:pt x="193" y="146"/>
                    <a:pt x="176" y="147"/>
                  </a:cubicBezTo>
                  <a:cubicBezTo>
                    <a:pt x="156" y="149"/>
                    <a:pt x="133" y="149"/>
                    <a:pt x="110" y="149"/>
                  </a:cubicBezTo>
                  <a:close/>
                  <a:moveTo>
                    <a:pt x="104" y="8"/>
                  </a:moveTo>
                  <a:cubicBezTo>
                    <a:pt x="81" y="8"/>
                    <a:pt x="57" y="9"/>
                    <a:pt x="33" y="11"/>
                  </a:cubicBezTo>
                  <a:cubicBezTo>
                    <a:pt x="21" y="11"/>
                    <a:pt x="12" y="21"/>
                    <a:pt x="11" y="33"/>
                  </a:cubicBezTo>
                  <a:cubicBezTo>
                    <a:pt x="8" y="61"/>
                    <a:pt x="8" y="89"/>
                    <a:pt x="11" y="116"/>
                  </a:cubicBezTo>
                  <a:cubicBezTo>
                    <a:pt x="12" y="129"/>
                    <a:pt x="21" y="138"/>
                    <a:pt x="33" y="139"/>
                  </a:cubicBezTo>
                  <a:cubicBezTo>
                    <a:pt x="60" y="141"/>
                    <a:pt x="86" y="141"/>
                    <a:pt x="110" y="141"/>
                  </a:cubicBezTo>
                  <a:cubicBezTo>
                    <a:pt x="133" y="141"/>
                    <a:pt x="155" y="141"/>
                    <a:pt x="176" y="139"/>
                  </a:cubicBezTo>
                  <a:cubicBezTo>
                    <a:pt x="188" y="138"/>
                    <a:pt x="197" y="129"/>
                    <a:pt x="199" y="116"/>
                  </a:cubicBezTo>
                  <a:cubicBezTo>
                    <a:pt x="202" y="88"/>
                    <a:pt x="202" y="60"/>
                    <a:pt x="199" y="33"/>
                  </a:cubicBezTo>
                  <a:cubicBezTo>
                    <a:pt x="197" y="20"/>
                    <a:pt x="188" y="11"/>
                    <a:pt x="176" y="11"/>
                  </a:cubicBezTo>
                  <a:cubicBezTo>
                    <a:pt x="152" y="9"/>
                    <a:pt x="128" y="8"/>
                    <a:pt x="104" y="8"/>
                  </a:cubicBezTo>
                  <a:close/>
                  <a:moveTo>
                    <a:pt x="84" y="46"/>
                  </a:moveTo>
                  <a:cubicBezTo>
                    <a:pt x="84" y="101"/>
                    <a:pt x="84" y="101"/>
                    <a:pt x="84" y="101"/>
                  </a:cubicBezTo>
                  <a:cubicBezTo>
                    <a:pt x="137" y="74"/>
                    <a:pt x="137" y="74"/>
                    <a:pt x="137" y="74"/>
                  </a:cubicBezTo>
                  <a:lnTo>
                    <a:pt x="84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3" name="淘宝网chenying0907出品 103"/>
            <p:cNvSpPr/>
            <p:nvPr/>
          </p:nvSpPr>
          <p:spPr>
            <a:xfrm>
              <a:off x="112934" y="4747187"/>
              <a:ext cx="2395272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r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与他隔着门对峙。知道他是魂灵。</a:t>
              </a:r>
            </a:p>
          </p:txBody>
        </p:sp>
        <p:sp>
          <p:nvSpPr>
            <p:cNvPr id="24" name="淘宝网chenying0907出品 104"/>
            <p:cNvSpPr txBox="1"/>
            <p:nvPr/>
          </p:nvSpPr>
          <p:spPr>
            <a:xfrm>
              <a:off x="1058165" y="4377855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pc="6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文字内容</a:t>
              </a:r>
            </a:p>
          </p:txBody>
        </p:sp>
      </p:grpSp>
      <p:grpSp>
        <p:nvGrpSpPr>
          <p:cNvPr id="25" name="1"/>
          <p:cNvGrpSpPr/>
          <p:nvPr/>
        </p:nvGrpSpPr>
        <p:grpSpPr>
          <a:xfrm>
            <a:off x="8007895" y="2029928"/>
            <a:ext cx="3457756" cy="1107996"/>
            <a:chOff x="8007893" y="2029927"/>
            <a:chExt cx="3457756" cy="1107996"/>
          </a:xfrm>
        </p:grpSpPr>
        <p:sp>
          <p:nvSpPr>
            <p:cNvPr id="26" name="淘宝网chenying0907出品 119"/>
            <p:cNvSpPr/>
            <p:nvPr/>
          </p:nvSpPr>
          <p:spPr>
            <a:xfrm flipV="1">
              <a:off x="8007893" y="2403230"/>
              <a:ext cx="707942" cy="707942"/>
            </a:xfrm>
            <a:prstGeom prst="ellipse">
              <a:avLst/>
            </a:prstGeom>
            <a:solidFill>
              <a:srgbClr val="BED5E3"/>
            </a:solidFill>
            <a:ln w="25400">
              <a:solidFill>
                <a:schemeClr val="bg1"/>
              </a:solidFill>
            </a:ln>
            <a:effectLst>
              <a:outerShdw blurRad="25400" sx="110000" sy="110000" algn="ctr" rotWithShape="0">
                <a:schemeClr val="accent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7" name="淘宝网chenying0907出品 101"/>
            <p:cNvSpPr>
              <a:spLocks noEditPoints="1"/>
            </p:cNvSpPr>
            <p:nvPr/>
          </p:nvSpPr>
          <p:spPr bwMode="auto">
            <a:xfrm>
              <a:off x="8206603" y="2577318"/>
              <a:ext cx="310520" cy="372944"/>
            </a:xfrm>
            <a:custGeom>
              <a:avLst/>
              <a:gdLst>
                <a:gd name="T0" fmla="*/ 115 w 164"/>
                <a:gd name="T1" fmla="*/ 115 h 197"/>
                <a:gd name="T2" fmla="*/ 108 w 164"/>
                <a:gd name="T3" fmla="*/ 112 h 197"/>
                <a:gd name="T4" fmla="*/ 99 w 164"/>
                <a:gd name="T5" fmla="*/ 110 h 197"/>
                <a:gd name="T6" fmla="*/ 97 w 164"/>
                <a:gd name="T7" fmla="*/ 110 h 197"/>
                <a:gd name="T8" fmla="*/ 93 w 164"/>
                <a:gd name="T9" fmla="*/ 109 h 197"/>
                <a:gd name="T10" fmla="*/ 93 w 164"/>
                <a:gd name="T11" fmla="*/ 109 h 197"/>
                <a:gd name="T12" fmla="*/ 87 w 164"/>
                <a:gd name="T13" fmla="*/ 108 h 197"/>
                <a:gd name="T14" fmla="*/ 75 w 164"/>
                <a:gd name="T15" fmla="*/ 108 h 197"/>
                <a:gd name="T16" fmla="*/ 73 w 164"/>
                <a:gd name="T17" fmla="*/ 109 h 197"/>
                <a:gd name="T18" fmla="*/ 69 w 164"/>
                <a:gd name="T19" fmla="*/ 109 h 197"/>
                <a:gd name="T20" fmla="*/ 64 w 164"/>
                <a:gd name="T21" fmla="*/ 110 h 197"/>
                <a:gd name="T22" fmla="*/ 55 w 164"/>
                <a:gd name="T23" fmla="*/ 112 h 197"/>
                <a:gd name="T24" fmla="*/ 47 w 164"/>
                <a:gd name="T25" fmla="*/ 116 h 197"/>
                <a:gd name="T26" fmla="*/ 46 w 164"/>
                <a:gd name="T27" fmla="*/ 116 h 197"/>
                <a:gd name="T28" fmla="*/ 0 w 164"/>
                <a:gd name="T29" fmla="*/ 192 h 197"/>
                <a:gd name="T30" fmla="*/ 163 w 164"/>
                <a:gd name="T31" fmla="*/ 197 h 197"/>
                <a:gd name="T32" fmla="*/ 164 w 164"/>
                <a:gd name="T33" fmla="*/ 190 h 197"/>
                <a:gd name="T34" fmla="*/ 8 w 164"/>
                <a:gd name="T35" fmla="*/ 189 h 197"/>
                <a:gd name="T36" fmla="*/ 51 w 164"/>
                <a:gd name="T37" fmla="*/ 123 h 197"/>
                <a:gd name="T38" fmla="*/ 57 w 164"/>
                <a:gd name="T39" fmla="*/ 120 h 197"/>
                <a:gd name="T40" fmla="*/ 61 w 164"/>
                <a:gd name="T41" fmla="*/ 119 h 197"/>
                <a:gd name="T42" fmla="*/ 68 w 164"/>
                <a:gd name="T43" fmla="*/ 117 h 197"/>
                <a:gd name="T44" fmla="*/ 70 w 164"/>
                <a:gd name="T45" fmla="*/ 117 h 197"/>
                <a:gd name="T46" fmla="*/ 76 w 164"/>
                <a:gd name="T47" fmla="*/ 116 h 197"/>
                <a:gd name="T48" fmla="*/ 89 w 164"/>
                <a:gd name="T49" fmla="*/ 116 h 197"/>
                <a:gd name="T50" fmla="*/ 92 w 164"/>
                <a:gd name="T51" fmla="*/ 117 h 197"/>
                <a:gd name="T52" fmla="*/ 96 w 164"/>
                <a:gd name="T53" fmla="*/ 117 h 197"/>
                <a:gd name="T54" fmla="*/ 102 w 164"/>
                <a:gd name="T55" fmla="*/ 119 h 197"/>
                <a:gd name="T56" fmla="*/ 109 w 164"/>
                <a:gd name="T57" fmla="*/ 121 h 197"/>
                <a:gd name="T58" fmla="*/ 112 w 164"/>
                <a:gd name="T59" fmla="*/ 123 h 197"/>
                <a:gd name="T60" fmla="*/ 8 w 164"/>
                <a:gd name="T61" fmla="*/ 189 h 197"/>
                <a:gd name="T62" fmla="*/ 64 w 164"/>
                <a:gd name="T63" fmla="*/ 99 h 197"/>
                <a:gd name="T64" fmla="*/ 66 w 164"/>
                <a:gd name="T65" fmla="*/ 100 h 197"/>
                <a:gd name="T66" fmla="*/ 82 w 164"/>
                <a:gd name="T67" fmla="*/ 102 h 197"/>
                <a:gd name="T68" fmla="*/ 89 w 164"/>
                <a:gd name="T69" fmla="*/ 101 h 197"/>
                <a:gd name="T70" fmla="*/ 92 w 164"/>
                <a:gd name="T71" fmla="*/ 101 h 197"/>
                <a:gd name="T72" fmla="*/ 95 w 164"/>
                <a:gd name="T73" fmla="*/ 100 h 197"/>
                <a:gd name="T74" fmla="*/ 98 w 164"/>
                <a:gd name="T75" fmla="*/ 99 h 197"/>
                <a:gd name="T76" fmla="*/ 102 w 164"/>
                <a:gd name="T77" fmla="*/ 98 h 197"/>
                <a:gd name="T78" fmla="*/ 103 w 164"/>
                <a:gd name="T79" fmla="*/ 97 h 197"/>
                <a:gd name="T80" fmla="*/ 107 w 164"/>
                <a:gd name="T81" fmla="*/ 95 h 197"/>
                <a:gd name="T82" fmla="*/ 112 w 164"/>
                <a:gd name="T83" fmla="*/ 92 h 197"/>
                <a:gd name="T84" fmla="*/ 133 w 164"/>
                <a:gd name="T85" fmla="*/ 51 h 197"/>
                <a:gd name="T86" fmla="*/ 82 w 164"/>
                <a:gd name="T87" fmla="*/ 0 h 197"/>
                <a:gd name="T88" fmla="*/ 31 w 164"/>
                <a:gd name="T89" fmla="*/ 48 h 197"/>
                <a:gd name="T90" fmla="*/ 62 w 164"/>
                <a:gd name="T91" fmla="*/ 98 h 197"/>
                <a:gd name="T92" fmla="*/ 39 w 164"/>
                <a:gd name="T93" fmla="*/ 48 h 197"/>
                <a:gd name="T94" fmla="*/ 125 w 164"/>
                <a:gd name="T95" fmla="*/ 51 h 197"/>
                <a:gd name="T96" fmla="*/ 109 w 164"/>
                <a:gd name="T97" fmla="*/ 84 h 197"/>
                <a:gd name="T98" fmla="*/ 106 w 164"/>
                <a:gd name="T99" fmla="*/ 87 h 197"/>
                <a:gd name="T100" fmla="*/ 102 w 164"/>
                <a:gd name="T101" fmla="*/ 89 h 197"/>
                <a:gd name="T102" fmla="*/ 98 w 164"/>
                <a:gd name="T103" fmla="*/ 91 h 197"/>
                <a:gd name="T104" fmla="*/ 95 w 164"/>
                <a:gd name="T105" fmla="*/ 92 h 197"/>
                <a:gd name="T106" fmla="*/ 93 w 164"/>
                <a:gd name="T107" fmla="*/ 92 h 197"/>
                <a:gd name="T108" fmla="*/ 90 w 164"/>
                <a:gd name="T109" fmla="*/ 93 h 197"/>
                <a:gd name="T110" fmla="*/ 87 w 164"/>
                <a:gd name="T111" fmla="*/ 94 h 197"/>
                <a:gd name="T112" fmla="*/ 82 w 164"/>
                <a:gd name="T113" fmla="*/ 94 h 197"/>
                <a:gd name="T114" fmla="*/ 82 w 164"/>
                <a:gd name="T115" fmla="*/ 94 h 197"/>
                <a:gd name="T116" fmla="*/ 68 w 164"/>
                <a:gd name="T117" fmla="*/ 92 h 197"/>
                <a:gd name="T118" fmla="*/ 65 w 164"/>
                <a:gd name="T119" fmla="*/ 91 h 197"/>
                <a:gd name="T120" fmla="*/ 39 w 164"/>
                <a:gd name="T121" fmla="*/ 4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4" h="197">
                  <a:moveTo>
                    <a:pt x="116" y="116"/>
                  </a:moveTo>
                  <a:cubicBezTo>
                    <a:pt x="115" y="115"/>
                    <a:pt x="115" y="115"/>
                    <a:pt x="115" y="115"/>
                  </a:cubicBezTo>
                  <a:cubicBezTo>
                    <a:pt x="114" y="115"/>
                    <a:pt x="113" y="114"/>
                    <a:pt x="112" y="114"/>
                  </a:cubicBezTo>
                  <a:cubicBezTo>
                    <a:pt x="110" y="113"/>
                    <a:pt x="109" y="113"/>
                    <a:pt x="108" y="112"/>
                  </a:cubicBezTo>
                  <a:cubicBezTo>
                    <a:pt x="106" y="112"/>
                    <a:pt x="105" y="112"/>
                    <a:pt x="104" y="111"/>
                  </a:cubicBezTo>
                  <a:cubicBezTo>
                    <a:pt x="103" y="111"/>
                    <a:pt x="101" y="110"/>
                    <a:pt x="99" y="110"/>
                  </a:cubicBezTo>
                  <a:cubicBezTo>
                    <a:pt x="98" y="110"/>
                    <a:pt x="98" y="110"/>
                    <a:pt x="97" y="110"/>
                  </a:cubicBezTo>
                  <a:cubicBezTo>
                    <a:pt x="97" y="110"/>
                    <a:pt x="97" y="110"/>
                    <a:pt x="97" y="110"/>
                  </a:cubicBezTo>
                  <a:cubicBezTo>
                    <a:pt x="96" y="109"/>
                    <a:pt x="95" y="109"/>
                    <a:pt x="94" y="109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2" y="109"/>
                    <a:pt x="91" y="109"/>
                    <a:pt x="90" y="109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3" y="108"/>
                    <a:pt x="79" y="108"/>
                    <a:pt x="76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0" y="109"/>
                    <a:pt x="69" y="109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8" y="109"/>
                    <a:pt x="67" y="109"/>
                    <a:pt x="67" y="109"/>
                  </a:cubicBezTo>
                  <a:cubicBezTo>
                    <a:pt x="66" y="110"/>
                    <a:pt x="65" y="110"/>
                    <a:pt x="64" y="110"/>
                  </a:cubicBezTo>
                  <a:cubicBezTo>
                    <a:pt x="62" y="110"/>
                    <a:pt x="61" y="111"/>
                    <a:pt x="59" y="111"/>
                  </a:cubicBezTo>
                  <a:cubicBezTo>
                    <a:pt x="58" y="112"/>
                    <a:pt x="56" y="112"/>
                    <a:pt x="55" y="112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2" y="114"/>
                    <a:pt x="49" y="115"/>
                    <a:pt x="47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18" y="130"/>
                    <a:pt x="0" y="159"/>
                    <a:pt x="0" y="190"/>
                  </a:cubicBezTo>
                  <a:cubicBezTo>
                    <a:pt x="0" y="191"/>
                    <a:pt x="0" y="191"/>
                    <a:pt x="0" y="19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163" y="197"/>
                    <a:pt x="163" y="197"/>
                    <a:pt x="163" y="197"/>
                  </a:cubicBezTo>
                  <a:cubicBezTo>
                    <a:pt x="163" y="192"/>
                    <a:pt x="163" y="192"/>
                    <a:pt x="163" y="192"/>
                  </a:cubicBezTo>
                  <a:cubicBezTo>
                    <a:pt x="163" y="191"/>
                    <a:pt x="164" y="191"/>
                    <a:pt x="164" y="190"/>
                  </a:cubicBezTo>
                  <a:cubicBezTo>
                    <a:pt x="164" y="158"/>
                    <a:pt x="145" y="129"/>
                    <a:pt x="116" y="116"/>
                  </a:cubicBezTo>
                  <a:close/>
                  <a:moveTo>
                    <a:pt x="8" y="189"/>
                  </a:moveTo>
                  <a:cubicBezTo>
                    <a:pt x="8" y="161"/>
                    <a:pt x="25" y="135"/>
                    <a:pt x="50" y="123"/>
                  </a:cubicBezTo>
                  <a:cubicBezTo>
                    <a:pt x="51" y="123"/>
                    <a:pt x="51" y="123"/>
                    <a:pt x="51" y="123"/>
                  </a:cubicBezTo>
                  <a:cubicBezTo>
                    <a:pt x="51" y="123"/>
                    <a:pt x="51" y="123"/>
                    <a:pt x="51" y="123"/>
                  </a:cubicBezTo>
                  <a:cubicBezTo>
                    <a:pt x="53" y="122"/>
                    <a:pt x="55" y="121"/>
                    <a:pt x="57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9" y="120"/>
                    <a:pt x="60" y="119"/>
                    <a:pt x="61" y="119"/>
                  </a:cubicBezTo>
                  <a:cubicBezTo>
                    <a:pt x="63" y="119"/>
                    <a:pt x="64" y="118"/>
                    <a:pt x="66" y="118"/>
                  </a:cubicBezTo>
                  <a:cubicBezTo>
                    <a:pt x="66" y="118"/>
                    <a:pt x="67" y="117"/>
                    <a:pt x="68" y="117"/>
                  </a:cubicBezTo>
                  <a:cubicBezTo>
                    <a:pt x="69" y="117"/>
                    <a:pt x="69" y="117"/>
                    <a:pt x="70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1" y="117"/>
                    <a:pt x="73" y="117"/>
                    <a:pt x="74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80" y="116"/>
                    <a:pt x="83" y="116"/>
                    <a:pt x="87" y="116"/>
                  </a:cubicBezTo>
                  <a:cubicBezTo>
                    <a:pt x="89" y="116"/>
                    <a:pt x="89" y="116"/>
                    <a:pt x="89" y="116"/>
                  </a:cubicBezTo>
                  <a:cubicBezTo>
                    <a:pt x="90" y="117"/>
                    <a:pt x="91" y="117"/>
                    <a:pt x="91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3" y="117"/>
                    <a:pt x="94" y="117"/>
                    <a:pt x="95" y="117"/>
                  </a:cubicBezTo>
                  <a:cubicBezTo>
                    <a:pt x="96" y="117"/>
                    <a:pt x="96" y="117"/>
                    <a:pt x="96" y="117"/>
                  </a:cubicBezTo>
                  <a:cubicBezTo>
                    <a:pt x="96" y="118"/>
                    <a:pt x="97" y="118"/>
                    <a:pt x="97" y="118"/>
                  </a:cubicBezTo>
                  <a:cubicBezTo>
                    <a:pt x="99" y="118"/>
                    <a:pt x="100" y="119"/>
                    <a:pt x="102" y="119"/>
                  </a:cubicBezTo>
                  <a:cubicBezTo>
                    <a:pt x="103" y="119"/>
                    <a:pt x="104" y="120"/>
                    <a:pt x="105" y="120"/>
                  </a:cubicBezTo>
                  <a:cubicBezTo>
                    <a:pt x="106" y="120"/>
                    <a:pt x="107" y="121"/>
                    <a:pt x="109" y="121"/>
                  </a:cubicBezTo>
                  <a:cubicBezTo>
                    <a:pt x="110" y="122"/>
                    <a:pt x="111" y="122"/>
                    <a:pt x="112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38" y="135"/>
                    <a:pt x="155" y="161"/>
                    <a:pt x="156" y="189"/>
                  </a:cubicBezTo>
                  <a:lnTo>
                    <a:pt x="8" y="189"/>
                  </a:lnTo>
                  <a:close/>
                  <a:moveTo>
                    <a:pt x="62" y="98"/>
                  </a:moveTo>
                  <a:cubicBezTo>
                    <a:pt x="62" y="98"/>
                    <a:pt x="63" y="98"/>
                    <a:pt x="64" y="99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99"/>
                    <a:pt x="66" y="100"/>
                    <a:pt x="66" y="100"/>
                  </a:cubicBezTo>
                  <a:cubicBezTo>
                    <a:pt x="71" y="101"/>
                    <a:pt x="76" y="102"/>
                    <a:pt x="81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3" y="102"/>
                    <a:pt x="85" y="102"/>
                    <a:pt x="87" y="102"/>
                  </a:cubicBezTo>
                  <a:cubicBezTo>
                    <a:pt x="87" y="102"/>
                    <a:pt x="88" y="102"/>
                    <a:pt x="89" y="101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1"/>
                    <a:pt x="91" y="101"/>
                    <a:pt x="92" y="101"/>
                  </a:cubicBezTo>
                  <a:cubicBezTo>
                    <a:pt x="92" y="101"/>
                    <a:pt x="93" y="101"/>
                    <a:pt x="93" y="10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6" y="100"/>
                    <a:pt x="96" y="100"/>
                    <a:pt x="97" y="100"/>
                  </a:cubicBezTo>
                  <a:cubicBezTo>
                    <a:pt x="97" y="100"/>
                    <a:pt x="98" y="99"/>
                    <a:pt x="98" y="99"/>
                  </a:cubicBezTo>
                  <a:cubicBezTo>
                    <a:pt x="99" y="99"/>
                    <a:pt x="99" y="99"/>
                    <a:pt x="99" y="99"/>
                  </a:cubicBezTo>
                  <a:cubicBezTo>
                    <a:pt x="100" y="99"/>
                    <a:pt x="101" y="98"/>
                    <a:pt x="10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4" y="97"/>
                    <a:pt x="105" y="96"/>
                    <a:pt x="106" y="96"/>
                  </a:cubicBezTo>
                  <a:cubicBezTo>
                    <a:pt x="107" y="95"/>
                    <a:pt x="107" y="95"/>
                    <a:pt x="107" y="95"/>
                  </a:cubicBezTo>
                  <a:cubicBezTo>
                    <a:pt x="108" y="95"/>
                    <a:pt x="109" y="94"/>
                    <a:pt x="110" y="93"/>
                  </a:cubicBezTo>
                  <a:cubicBezTo>
                    <a:pt x="111" y="93"/>
                    <a:pt x="112" y="92"/>
                    <a:pt x="112" y="92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6" y="80"/>
                    <a:pt x="133" y="66"/>
                    <a:pt x="133" y="51"/>
                  </a:cubicBezTo>
                  <a:cubicBezTo>
                    <a:pt x="133" y="51"/>
                    <a:pt x="133" y="51"/>
                    <a:pt x="133" y="51"/>
                  </a:cubicBezTo>
                  <a:cubicBezTo>
                    <a:pt x="133" y="23"/>
                    <a:pt x="110" y="0"/>
                    <a:pt x="82" y="0"/>
                  </a:cubicBezTo>
                  <a:cubicBezTo>
                    <a:pt x="55" y="0"/>
                    <a:pt x="32" y="21"/>
                    <a:pt x="31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9"/>
                    <a:pt x="31" y="50"/>
                    <a:pt x="31" y="51"/>
                  </a:cubicBezTo>
                  <a:cubicBezTo>
                    <a:pt x="31" y="71"/>
                    <a:pt x="43" y="90"/>
                    <a:pt x="62" y="98"/>
                  </a:cubicBezTo>
                  <a:close/>
                  <a:moveTo>
                    <a:pt x="39" y="49"/>
                  </a:moveTo>
                  <a:cubicBezTo>
                    <a:pt x="39" y="48"/>
                    <a:pt x="39" y="48"/>
                    <a:pt x="39" y="48"/>
                  </a:cubicBezTo>
                  <a:cubicBezTo>
                    <a:pt x="40" y="26"/>
                    <a:pt x="59" y="8"/>
                    <a:pt x="82" y="8"/>
                  </a:cubicBezTo>
                  <a:cubicBezTo>
                    <a:pt x="105" y="8"/>
                    <a:pt x="125" y="27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5" y="64"/>
                    <a:pt x="119" y="76"/>
                    <a:pt x="109" y="84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6" y="86"/>
                    <a:pt x="106" y="87"/>
                  </a:cubicBezTo>
                  <a:cubicBezTo>
                    <a:pt x="105" y="87"/>
                    <a:pt x="104" y="88"/>
                    <a:pt x="103" y="88"/>
                  </a:cubicBezTo>
                  <a:cubicBezTo>
                    <a:pt x="102" y="89"/>
                    <a:pt x="102" y="89"/>
                    <a:pt x="102" y="89"/>
                  </a:cubicBezTo>
                  <a:cubicBezTo>
                    <a:pt x="101" y="89"/>
                    <a:pt x="100" y="90"/>
                    <a:pt x="99" y="90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8" y="91"/>
                    <a:pt x="97" y="91"/>
                    <a:pt x="97" y="91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5" y="92"/>
                    <a:pt x="95" y="92"/>
                    <a:pt x="94" y="92"/>
                  </a:cubicBezTo>
                  <a:cubicBezTo>
                    <a:pt x="94" y="92"/>
                    <a:pt x="93" y="92"/>
                    <a:pt x="93" y="92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93"/>
                    <a:pt x="91" y="93"/>
                    <a:pt x="90" y="93"/>
                  </a:cubicBezTo>
                  <a:cubicBezTo>
                    <a:pt x="90" y="93"/>
                    <a:pt x="89" y="93"/>
                    <a:pt x="89" y="93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6" y="94"/>
                  </a:cubicBezTo>
                  <a:cubicBezTo>
                    <a:pt x="85" y="94"/>
                    <a:pt x="83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77" y="94"/>
                    <a:pt x="73" y="93"/>
                    <a:pt x="69" y="92"/>
                  </a:cubicBezTo>
                  <a:cubicBezTo>
                    <a:pt x="69" y="92"/>
                    <a:pt x="68" y="92"/>
                    <a:pt x="68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5" y="91"/>
                    <a:pt x="65" y="91"/>
                  </a:cubicBezTo>
                  <a:cubicBezTo>
                    <a:pt x="49" y="84"/>
                    <a:pt x="39" y="68"/>
                    <a:pt x="39" y="51"/>
                  </a:cubicBezTo>
                  <a:cubicBezTo>
                    <a:pt x="39" y="50"/>
                    <a:pt x="39" y="50"/>
                    <a:pt x="3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8" name="淘宝网chenying0907出品 110"/>
            <p:cNvSpPr/>
            <p:nvPr/>
          </p:nvSpPr>
          <p:spPr>
            <a:xfrm>
              <a:off x="9070377" y="2399259"/>
              <a:ext cx="2395272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大概是年少时期骨骼在增长。</a:t>
              </a:r>
            </a:p>
          </p:txBody>
        </p:sp>
        <p:sp>
          <p:nvSpPr>
            <p:cNvPr id="29" name="淘宝网chenying0907出品 111"/>
            <p:cNvSpPr txBox="1"/>
            <p:nvPr/>
          </p:nvSpPr>
          <p:spPr>
            <a:xfrm>
              <a:off x="9070377" y="2029927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6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文字内容</a:t>
              </a: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8771748" y="4368801"/>
            <a:ext cx="3420253" cy="1117052"/>
            <a:chOff x="8771747" y="4368799"/>
            <a:chExt cx="3420253" cy="1117052"/>
          </a:xfrm>
        </p:grpSpPr>
        <p:sp>
          <p:nvSpPr>
            <p:cNvPr id="31" name="淘宝网chenying0907出品 112"/>
            <p:cNvSpPr/>
            <p:nvPr/>
          </p:nvSpPr>
          <p:spPr>
            <a:xfrm flipV="1">
              <a:off x="8771747" y="4368799"/>
              <a:ext cx="707942" cy="707942"/>
            </a:xfrm>
            <a:prstGeom prst="ellipse">
              <a:avLst/>
            </a:prstGeom>
            <a:solidFill>
              <a:srgbClr val="BED5E3"/>
            </a:solidFill>
            <a:ln w="25400">
              <a:solidFill>
                <a:schemeClr val="bg1"/>
              </a:solidFill>
            </a:ln>
            <a:effectLst>
              <a:outerShdw blurRad="25400" sx="110000" sy="110000" algn="ctr" rotWithShape="0">
                <a:schemeClr val="accent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2" name="淘宝网chenying0907出品 105"/>
            <p:cNvSpPr>
              <a:spLocks noEditPoints="1"/>
            </p:cNvSpPr>
            <p:nvPr/>
          </p:nvSpPr>
          <p:spPr bwMode="auto">
            <a:xfrm>
              <a:off x="8931643" y="4513943"/>
              <a:ext cx="388148" cy="384144"/>
            </a:xfrm>
            <a:custGeom>
              <a:avLst/>
              <a:gdLst>
                <a:gd name="T0" fmla="*/ 48 w 205"/>
                <a:gd name="T1" fmla="*/ 203 h 203"/>
                <a:gd name="T2" fmla="*/ 30 w 205"/>
                <a:gd name="T3" fmla="*/ 200 h 203"/>
                <a:gd name="T4" fmla="*/ 25 w 205"/>
                <a:gd name="T5" fmla="*/ 197 h 203"/>
                <a:gd name="T6" fmla="*/ 51 w 205"/>
                <a:gd name="T7" fmla="*/ 171 h 203"/>
                <a:gd name="T8" fmla="*/ 55 w 205"/>
                <a:gd name="T9" fmla="*/ 162 h 203"/>
                <a:gd name="T10" fmla="*/ 51 w 205"/>
                <a:gd name="T11" fmla="*/ 153 h 203"/>
                <a:gd name="T12" fmla="*/ 32 w 205"/>
                <a:gd name="T13" fmla="*/ 153 h 203"/>
                <a:gd name="T14" fmla="*/ 6 w 205"/>
                <a:gd name="T15" fmla="*/ 179 h 203"/>
                <a:gd name="T16" fmla="*/ 4 w 205"/>
                <a:gd name="T17" fmla="*/ 174 h 203"/>
                <a:gd name="T18" fmla="*/ 0 w 205"/>
                <a:gd name="T19" fmla="*/ 155 h 203"/>
                <a:gd name="T20" fmla="*/ 48 w 205"/>
                <a:gd name="T21" fmla="*/ 107 h 203"/>
                <a:gd name="T22" fmla="*/ 65 w 205"/>
                <a:gd name="T23" fmla="*/ 109 h 203"/>
                <a:gd name="T24" fmla="*/ 111 w 205"/>
                <a:gd name="T25" fmla="*/ 64 h 203"/>
                <a:gd name="T26" fmla="*/ 108 w 205"/>
                <a:gd name="T27" fmla="*/ 48 h 203"/>
                <a:gd name="T28" fmla="*/ 157 w 205"/>
                <a:gd name="T29" fmla="*/ 0 h 203"/>
                <a:gd name="T30" fmla="*/ 175 w 205"/>
                <a:gd name="T31" fmla="*/ 4 h 203"/>
                <a:gd name="T32" fmla="*/ 181 w 205"/>
                <a:gd name="T33" fmla="*/ 6 h 203"/>
                <a:gd name="T34" fmla="*/ 154 w 205"/>
                <a:gd name="T35" fmla="*/ 32 h 203"/>
                <a:gd name="T36" fmla="*/ 150 w 205"/>
                <a:gd name="T37" fmla="*/ 42 h 203"/>
                <a:gd name="T38" fmla="*/ 154 w 205"/>
                <a:gd name="T39" fmla="*/ 51 h 203"/>
                <a:gd name="T40" fmla="*/ 172 w 205"/>
                <a:gd name="T41" fmla="*/ 51 h 203"/>
                <a:gd name="T42" fmla="*/ 199 w 205"/>
                <a:gd name="T43" fmla="*/ 24 h 203"/>
                <a:gd name="T44" fmla="*/ 201 w 205"/>
                <a:gd name="T45" fmla="*/ 30 h 203"/>
                <a:gd name="T46" fmla="*/ 205 w 205"/>
                <a:gd name="T47" fmla="*/ 48 h 203"/>
                <a:gd name="T48" fmla="*/ 157 w 205"/>
                <a:gd name="T49" fmla="*/ 97 h 203"/>
                <a:gd name="T50" fmla="*/ 140 w 205"/>
                <a:gd name="T51" fmla="*/ 94 h 203"/>
                <a:gd name="T52" fmla="*/ 94 w 205"/>
                <a:gd name="T53" fmla="*/ 140 h 203"/>
                <a:gd name="T54" fmla="*/ 97 w 205"/>
                <a:gd name="T55" fmla="*/ 155 h 203"/>
                <a:gd name="T56" fmla="*/ 48 w 205"/>
                <a:gd name="T57" fmla="*/ 203 h 203"/>
                <a:gd name="T58" fmla="*/ 39 w 205"/>
                <a:gd name="T59" fmla="*/ 194 h 203"/>
                <a:gd name="T60" fmla="*/ 48 w 205"/>
                <a:gd name="T61" fmla="*/ 195 h 203"/>
                <a:gd name="T62" fmla="*/ 89 w 205"/>
                <a:gd name="T63" fmla="*/ 155 h 203"/>
                <a:gd name="T64" fmla="*/ 86 w 205"/>
                <a:gd name="T65" fmla="*/ 140 h 203"/>
                <a:gd name="T66" fmla="*/ 85 w 205"/>
                <a:gd name="T67" fmla="*/ 138 h 203"/>
                <a:gd name="T68" fmla="*/ 138 w 205"/>
                <a:gd name="T69" fmla="*/ 84 h 203"/>
                <a:gd name="T70" fmla="*/ 141 w 205"/>
                <a:gd name="T71" fmla="*/ 85 h 203"/>
                <a:gd name="T72" fmla="*/ 157 w 205"/>
                <a:gd name="T73" fmla="*/ 89 h 203"/>
                <a:gd name="T74" fmla="*/ 197 w 205"/>
                <a:gd name="T75" fmla="*/ 48 h 203"/>
                <a:gd name="T76" fmla="*/ 196 w 205"/>
                <a:gd name="T77" fmla="*/ 39 h 203"/>
                <a:gd name="T78" fmla="*/ 178 w 205"/>
                <a:gd name="T79" fmla="*/ 57 h 203"/>
                <a:gd name="T80" fmla="*/ 163 w 205"/>
                <a:gd name="T81" fmla="*/ 63 h 203"/>
                <a:gd name="T82" fmla="*/ 148 w 205"/>
                <a:gd name="T83" fmla="*/ 57 h 203"/>
                <a:gd name="T84" fmla="*/ 142 w 205"/>
                <a:gd name="T85" fmla="*/ 42 h 203"/>
                <a:gd name="T86" fmla="*/ 148 w 205"/>
                <a:gd name="T87" fmla="*/ 27 h 203"/>
                <a:gd name="T88" fmla="*/ 166 w 205"/>
                <a:gd name="T89" fmla="*/ 9 h 203"/>
                <a:gd name="T90" fmla="*/ 157 w 205"/>
                <a:gd name="T91" fmla="*/ 8 h 203"/>
                <a:gd name="T92" fmla="*/ 116 w 205"/>
                <a:gd name="T93" fmla="*/ 48 h 203"/>
                <a:gd name="T94" fmla="*/ 119 w 205"/>
                <a:gd name="T95" fmla="*/ 63 h 203"/>
                <a:gd name="T96" fmla="*/ 120 w 205"/>
                <a:gd name="T97" fmla="*/ 66 h 203"/>
                <a:gd name="T98" fmla="*/ 67 w 205"/>
                <a:gd name="T99" fmla="*/ 119 h 203"/>
                <a:gd name="T100" fmla="*/ 64 w 205"/>
                <a:gd name="T101" fmla="*/ 118 h 203"/>
                <a:gd name="T102" fmla="*/ 48 w 205"/>
                <a:gd name="T103" fmla="*/ 115 h 203"/>
                <a:gd name="T104" fmla="*/ 8 w 205"/>
                <a:gd name="T105" fmla="*/ 155 h 203"/>
                <a:gd name="T106" fmla="*/ 9 w 205"/>
                <a:gd name="T107" fmla="*/ 165 h 203"/>
                <a:gd name="T108" fmla="*/ 27 w 205"/>
                <a:gd name="T109" fmla="*/ 147 h 203"/>
                <a:gd name="T110" fmla="*/ 42 w 205"/>
                <a:gd name="T111" fmla="*/ 141 h 203"/>
                <a:gd name="T112" fmla="*/ 57 w 205"/>
                <a:gd name="T113" fmla="*/ 147 h 203"/>
                <a:gd name="T114" fmla="*/ 63 w 205"/>
                <a:gd name="T115" fmla="*/ 162 h 203"/>
                <a:gd name="T116" fmla="*/ 57 w 205"/>
                <a:gd name="T117" fmla="*/ 177 h 203"/>
                <a:gd name="T118" fmla="*/ 39 w 205"/>
                <a:gd name="T119" fmla="*/ 19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5" h="203">
                  <a:moveTo>
                    <a:pt x="48" y="203"/>
                  </a:moveTo>
                  <a:cubicBezTo>
                    <a:pt x="42" y="203"/>
                    <a:pt x="36" y="202"/>
                    <a:pt x="30" y="200"/>
                  </a:cubicBezTo>
                  <a:cubicBezTo>
                    <a:pt x="25" y="197"/>
                    <a:pt x="25" y="197"/>
                    <a:pt x="25" y="197"/>
                  </a:cubicBezTo>
                  <a:cubicBezTo>
                    <a:pt x="51" y="171"/>
                    <a:pt x="51" y="171"/>
                    <a:pt x="51" y="171"/>
                  </a:cubicBezTo>
                  <a:cubicBezTo>
                    <a:pt x="53" y="169"/>
                    <a:pt x="55" y="165"/>
                    <a:pt x="55" y="162"/>
                  </a:cubicBezTo>
                  <a:cubicBezTo>
                    <a:pt x="55" y="158"/>
                    <a:pt x="53" y="155"/>
                    <a:pt x="51" y="153"/>
                  </a:cubicBezTo>
                  <a:cubicBezTo>
                    <a:pt x="46" y="148"/>
                    <a:pt x="37" y="148"/>
                    <a:pt x="32" y="153"/>
                  </a:cubicBezTo>
                  <a:cubicBezTo>
                    <a:pt x="6" y="179"/>
                    <a:pt x="6" y="179"/>
                    <a:pt x="6" y="179"/>
                  </a:cubicBezTo>
                  <a:cubicBezTo>
                    <a:pt x="4" y="174"/>
                    <a:pt x="4" y="174"/>
                    <a:pt x="4" y="174"/>
                  </a:cubicBezTo>
                  <a:cubicBezTo>
                    <a:pt x="1" y="168"/>
                    <a:pt x="0" y="161"/>
                    <a:pt x="0" y="155"/>
                  </a:cubicBezTo>
                  <a:cubicBezTo>
                    <a:pt x="0" y="128"/>
                    <a:pt x="22" y="107"/>
                    <a:pt x="48" y="107"/>
                  </a:cubicBezTo>
                  <a:cubicBezTo>
                    <a:pt x="54" y="107"/>
                    <a:pt x="59" y="107"/>
                    <a:pt x="65" y="109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09" y="59"/>
                    <a:pt x="108" y="53"/>
                    <a:pt x="108" y="48"/>
                  </a:cubicBezTo>
                  <a:cubicBezTo>
                    <a:pt x="108" y="22"/>
                    <a:pt x="130" y="0"/>
                    <a:pt x="157" y="0"/>
                  </a:cubicBezTo>
                  <a:cubicBezTo>
                    <a:pt x="163" y="0"/>
                    <a:pt x="169" y="1"/>
                    <a:pt x="175" y="4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1" y="35"/>
                    <a:pt x="150" y="38"/>
                    <a:pt x="150" y="42"/>
                  </a:cubicBezTo>
                  <a:cubicBezTo>
                    <a:pt x="150" y="45"/>
                    <a:pt x="151" y="48"/>
                    <a:pt x="154" y="51"/>
                  </a:cubicBezTo>
                  <a:cubicBezTo>
                    <a:pt x="159" y="56"/>
                    <a:pt x="167" y="56"/>
                    <a:pt x="172" y="51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201" y="30"/>
                    <a:pt x="201" y="30"/>
                    <a:pt x="201" y="30"/>
                  </a:cubicBezTo>
                  <a:cubicBezTo>
                    <a:pt x="204" y="36"/>
                    <a:pt x="205" y="42"/>
                    <a:pt x="205" y="48"/>
                  </a:cubicBezTo>
                  <a:cubicBezTo>
                    <a:pt x="205" y="75"/>
                    <a:pt x="183" y="97"/>
                    <a:pt x="157" y="97"/>
                  </a:cubicBezTo>
                  <a:cubicBezTo>
                    <a:pt x="151" y="97"/>
                    <a:pt x="145" y="96"/>
                    <a:pt x="140" y="94"/>
                  </a:cubicBezTo>
                  <a:cubicBezTo>
                    <a:pt x="94" y="140"/>
                    <a:pt x="94" y="140"/>
                    <a:pt x="94" y="140"/>
                  </a:cubicBezTo>
                  <a:cubicBezTo>
                    <a:pt x="96" y="145"/>
                    <a:pt x="97" y="150"/>
                    <a:pt x="97" y="155"/>
                  </a:cubicBezTo>
                  <a:cubicBezTo>
                    <a:pt x="97" y="182"/>
                    <a:pt x="75" y="203"/>
                    <a:pt x="48" y="203"/>
                  </a:cubicBezTo>
                  <a:close/>
                  <a:moveTo>
                    <a:pt x="39" y="194"/>
                  </a:moveTo>
                  <a:cubicBezTo>
                    <a:pt x="42" y="195"/>
                    <a:pt x="45" y="195"/>
                    <a:pt x="48" y="195"/>
                  </a:cubicBezTo>
                  <a:cubicBezTo>
                    <a:pt x="70" y="195"/>
                    <a:pt x="89" y="177"/>
                    <a:pt x="89" y="155"/>
                  </a:cubicBezTo>
                  <a:cubicBezTo>
                    <a:pt x="89" y="150"/>
                    <a:pt x="88" y="145"/>
                    <a:pt x="86" y="140"/>
                  </a:cubicBezTo>
                  <a:cubicBezTo>
                    <a:pt x="85" y="138"/>
                    <a:pt x="85" y="138"/>
                    <a:pt x="85" y="138"/>
                  </a:cubicBezTo>
                  <a:cubicBezTo>
                    <a:pt x="138" y="84"/>
                    <a:pt x="138" y="84"/>
                    <a:pt x="138" y="84"/>
                  </a:cubicBezTo>
                  <a:cubicBezTo>
                    <a:pt x="141" y="85"/>
                    <a:pt x="141" y="85"/>
                    <a:pt x="141" y="85"/>
                  </a:cubicBezTo>
                  <a:cubicBezTo>
                    <a:pt x="146" y="87"/>
                    <a:pt x="151" y="89"/>
                    <a:pt x="157" y="89"/>
                  </a:cubicBezTo>
                  <a:cubicBezTo>
                    <a:pt x="179" y="89"/>
                    <a:pt x="197" y="70"/>
                    <a:pt x="197" y="48"/>
                  </a:cubicBezTo>
                  <a:cubicBezTo>
                    <a:pt x="197" y="45"/>
                    <a:pt x="197" y="42"/>
                    <a:pt x="196" y="39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4" y="60"/>
                    <a:pt x="169" y="63"/>
                    <a:pt x="163" y="63"/>
                  </a:cubicBezTo>
                  <a:cubicBezTo>
                    <a:pt x="157" y="63"/>
                    <a:pt x="152" y="60"/>
                    <a:pt x="148" y="57"/>
                  </a:cubicBezTo>
                  <a:cubicBezTo>
                    <a:pt x="144" y="53"/>
                    <a:pt x="142" y="47"/>
                    <a:pt x="142" y="42"/>
                  </a:cubicBezTo>
                  <a:cubicBezTo>
                    <a:pt x="142" y="36"/>
                    <a:pt x="144" y="31"/>
                    <a:pt x="148" y="27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63" y="8"/>
                    <a:pt x="160" y="8"/>
                    <a:pt x="157" y="8"/>
                  </a:cubicBezTo>
                  <a:cubicBezTo>
                    <a:pt x="134" y="8"/>
                    <a:pt x="116" y="26"/>
                    <a:pt x="116" y="48"/>
                  </a:cubicBezTo>
                  <a:cubicBezTo>
                    <a:pt x="116" y="53"/>
                    <a:pt x="117" y="58"/>
                    <a:pt x="119" y="63"/>
                  </a:cubicBezTo>
                  <a:cubicBezTo>
                    <a:pt x="120" y="66"/>
                    <a:pt x="120" y="66"/>
                    <a:pt x="120" y="66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4" y="118"/>
                    <a:pt x="64" y="118"/>
                    <a:pt x="64" y="118"/>
                  </a:cubicBezTo>
                  <a:cubicBezTo>
                    <a:pt x="59" y="116"/>
                    <a:pt x="54" y="115"/>
                    <a:pt x="48" y="115"/>
                  </a:cubicBezTo>
                  <a:cubicBezTo>
                    <a:pt x="26" y="115"/>
                    <a:pt x="8" y="133"/>
                    <a:pt x="8" y="155"/>
                  </a:cubicBezTo>
                  <a:cubicBezTo>
                    <a:pt x="8" y="158"/>
                    <a:pt x="8" y="162"/>
                    <a:pt x="9" y="165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31" y="143"/>
                    <a:pt x="36" y="141"/>
                    <a:pt x="42" y="141"/>
                  </a:cubicBezTo>
                  <a:cubicBezTo>
                    <a:pt x="47" y="141"/>
                    <a:pt x="53" y="143"/>
                    <a:pt x="57" y="147"/>
                  </a:cubicBezTo>
                  <a:cubicBezTo>
                    <a:pt x="60" y="151"/>
                    <a:pt x="63" y="156"/>
                    <a:pt x="63" y="162"/>
                  </a:cubicBezTo>
                  <a:cubicBezTo>
                    <a:pt x="63" y="168"/>
                    <a:pt x="60" y="173"/>
                    <a:pt x="57" y="177"/>
                  </a:cubicBezTo>
                  <a:lnTo>
                    <a:pt x="39" y="1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3" name="淘宝网chenying0907出品 117"/>
            <p:cNvSpPr/>
            <p:nvPr/>
          </p:nvSpPr>
          <p:spPr>
            <a:xfrm>
              <a:off x="9796728" y="4747187"/>
              <a:ext cx="2395272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还曾梦见死亡的人。看不清面目，不知来历。</a:t>
              </a:r>
            </a:p>
          </p:txBody>
        </p:sp>
        <p:sp>
          <p:nvSpPr>
            <p:cNvPr id="34" name="淘宝网chenying0907出品 118"/>
            <p:cNvSpPr txBox="1"/>
            <p:nvPr/>
          </p:nvSpPr>
          <p:spPr>
            <a:xfrm>
              <a:off x="9796728" y="4377855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6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文字内容</a:t>
              </a:r>
            </a:p>
          </p:txBody>
        </p:sp>
      </p:grpSp>
      <p:grpSp>
        <p:nvGrpSpPr>
          <p:cNvPr id="35" name="1"/>
          <p:cNvGrpSpPr/>
          <p:nvPr/>
        </p:nvGrpSpPr>
        <p:grpSpPr>
          <a:xfrm>
            <a:off x="5417141" y="553261"/>
            <a:ext cx="3835131" cy="1493762"/>
            <a:chOff x="5417141" y="553261"/>
            <a:chExt cx="3835130" cy="1493762"/>
          </a:xfrm>
        </p:grpSpPr>
        <p:sp>
          <p:nvSpPr>
            <p:cNvPr id="36" name="淘宝网chenying0907出品 126"/>
            <p:cNvSpPr/>
            <p:nvPr/>
          </p:nvSpPr>
          <p:spPr>
            <a:xfrm flipV="1">
              <a:off x="5742029" y="1339081"/>
              <a:ext cx="707942" cy="707942"/>
            </a:xfrm>
            <a:prstGeom prst="ellipse">
              <a:avLst/>
            </a:prstGeom>
            <a:solidFill>
              <a:srgbClr val="BED5E3"/>
            </a:solidFill>
            <a:ln w="25400">
              <a:solidFill>
                <a:schemeClr val="bg1"/>
              </a:solidFill>
            </a:ln>
            <a:effectLst>
              <a:outerShdw blurRad="25400" sx="110000" sy="110000" algn="ctr" rotWithShape="0">
                <a:schemeClr val="accent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7" name="淘宝网chenying0907出品 44"/>
            <p:cNvSpPr>
              <a:spLocks noEditPoints="1"/>
            </p:cNvSpPr>
            <p:nvPr/>
          </p:nvSpPr>
          <p:spPr bwMode="auto">
            <a:xfrm>
              <a:off x="5921133" y="1558242"/>
              <a:ext cx="349732" cy="349732"/>
            </a:xfrm>
            <a:custGeom>
              <a:avLst/>
              <a:gdLst>
                <a:gd name="T0" fmla="*/ 180 w 185"/>
                <a:gd name="T1" fmla="*/ 29 h 185"/>
                <a:gd name="T2" fmla="*/ 156 w 185"/>
                <a:gd name="T3" fmla="*/ 5 h 185"/>
                <a:gd name="T4" fmla="*/ 144 w 185"/>
                <a:gd name="T5" fmla="*/ 0 h 185"/>
                <a:gd name="T6" fmla="*/ 131 w 185"/>
                <a:gd name="T7" fmla="*/ 5 h 185"/>
                <a:gd name="T8" fmla="*/ 18 w 185"/>
                <a:gd name="T9" fmla="*/ 118 h 185"/>
                <a:gd name="T10" fmla="*/ 0 w 185"/>
                <a:gd name="T11" fmla="*/ 185 h 185"/>
                <a:gd name="T12" fmla="*/ 67 w 185"/>
                <a:gd name="T13" fmla="*/ 167 h 185"/>
                <a:gd name="T14" fmla="*/ 180 w 185"/>
                <a:gd name="T15" fmla="*/ 54 h 185"/>
                <a:gd name="T16" fmla="*/ 185 w 185"/>
                <a:gd name="T17" fmla="*/ 41 h 185"/>
                <a:gd name="T18" fmla="*/ 180 w 185"/>
                <a:gd name="T19" fmla="*/ 29 h 185"/>
                <a:gd name="T20" fmla="*/ 28 w 185"/>
                <a:gd name="T21" fmla="*/ 120 h 185"/>
                <a:gd name="T22" fmla="*/ 113 w 185"/>
                <a:gd name="T23" fmla="*/ 34 h 185"/>
                <a:gd name="T24" fmla="*/ 151 w 185"/>
                <a:gd name="T25" fmla="*/ 72 h 185"/>
                <a:gd name="T26" fmla="*/ 65 w 185"/>
                <a:gd name="T27" fmla="*/ 158 h 185"/>
                <a:gd name="T28" fmla="*/ 28 w 185"/>
                <a:gd name="T29" fmla="*/ 120 h 185"/>
                <a:gd name="T30" fmla="*/ 24 w 185"/>
                <a:gd name="T31" fmla="*/ 128 h 185"/>
                <a:gd name="T32" fmla="*/ 57 w 185"/>
                <a:gd name="T33" fmla="*/ 161 h 185"/>
                <a:gd name="T34" fmla="*/ 31 w 185"/>
                <a:gd name="T35" fmla="*/ 168 h 185"/>
                <a:gd name="T36" fmla="*/ 17 w 185"/>
                <a:gd name="T37" fmla="*/ 154 h 185"/>
                <a:gd name="T38" fmla="*/ 24 w 185"/>
                <a:gd name="T39" fmla="*/ 128 h 185"/>
                <a:gd name="T40" fmla="*/ 175 w 185"/>
                <a:gd name="T41" fmla="*/ 48 h 185"/>
                <a:gd name="T42" fmla="*/ 162 w 185"/>
                <a:gd name="T43" fmla="*/ 60 h 185"/>
                <a:gd name="T44" fmla="*/ 125 w 185"/>
                <a:gd name="T45" fmla="*/ 23 h 185"/>
                <a:gd name="T46" fmla="*/ 137 w 185"/>
                <a:gd name="T47" fmla="*/ 11 h 185"/>
                <a:gd name="T48" fmla="*/ 150 w 185"/>
                <a:gd name="T49" fmla="*/ 11 h 185"/>
                <a:gd name="T50" fmla="*/ 175 w 185"/>
                <a:gd name="T51" fmla="*/ 35 h 185"/>
                <a:gd name="T52" fmla="*/ 177 w 185"/>
                <a:gd name="T53" fmla="*/ 41 h 185"/>
                <a:gd name="T54" fmla="*/ 175 w 185"/>
                <a:gd name="T55" fmla="*/ 4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5" h="185">
                  <a:moveTo>
                    <a:pt x="180" y="29"/>
                  </a:moveTo>
                  <a:cubicBezTo>
                    <a:pt x="156" y="5"/>
                    <a:pt x="156" y="5"/>
                    <a:pt x="156" y="5"/>
                  </a:cubicBezTo>
                  <a:cubicBezTo>
                    <a:pt x="153" y="2"/>
                    <a:pt x="148" y="0"/>
                    <a:pt x="144" y="0"/>
                  </a:cubicBezTo>
                  <a:cubicBezTo>
                    <a:pt x="139" y="0"/>
                    <a:pt x="135" y="2"/>
                    <a:pt x="131" y="5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84" y="51"/>
                    <a:pt x="185" y="46"/>
                    <a:pt x="185" y="41"/>
                  </a:cubicBezTo>
                  <a:cubicBezTo>
                    <a:pt x="185" y="37"/>
                    <a:pt x="184" y="32"/>
                    <a:pt x="180" y="29"/>
                  </a:cubicBezTo>
                  <a:close/>
                  <a:moveTo>
                    <a:pt x="28" y="120"/>
                  </a:moveTo>
                  <a:cubicBezTo>
                    <a:pt x="113" y="34"/>
                    <a:pt x="113" y="34"/>
                    <a:pt x="113" y="34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65" y="158"/>
                    <a:pt x="65" y="158"/>
                    <a:pt x="65" y="158"/>
                  </a:cubicBezTo>
                  <a:lnTo>
                    <a:pt x="28" y="120"/>
                  </a:lnTo>
                  <a:close/>
                  <a:moveTo>
                    <a:pt x="24" y="128"/>
                  </a:moveTo>
                  <a:cubicBezTo>
                    <a:pt x="57" y="161"/>
                    <a:pt x="57" y="161"/>
                    <a:pt x="57" y="16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17" y="154"/>
                    <a:pt x="17" y="154"/>
                    <a:pt x="17" y="154"/>
                  </a:cubicBezTo>
                  <a:lnTo>
                    <a:pt x="24" y="128"/>
                  </a:lnTo>
                  <a:close/>
                  <a:moveTo>
                    <a:pt x="175" y="48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40" y="7"/>
                    <a:pt x="147" y="7"/>
                    <a:pt x="150" y="11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6" y="36"/>
                    <a:pt x="177" y="39"/>
                    <a:pt x="177" y="41"/>
                  </a:cubicBezTo>
                  <a:cubicBezTo>
                    <a:pt x="177" y="44"/>
                    <a:pt x="176" y="46"/>
                    <a:pt x="175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8" name="淘宝网chenying0907出品 124"/>
            <p:cNvSpPr/>
            <p:nvPr/>
          </p:nvSpPr>
          <p:spPr>
            <a:xfrm>
              <a:off x="6856999" y="553261"/>
              <a:ext cx="2395272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梦见自己从家里院子的木楼梯顶端跳坠下来。</a:t>
              </a:r>
            </a:p>
          </p:txBody>
        </p:sp>
        <p:sp>
          <p:nvSpPr>
            <p:cNvPr id="39" name="淘宝网chenying0907出品 125"/>
            <p:cNvSpPr txBox="1"/>
            <p:nvPr/>
          </p:nvSpPr>
          <p:spPr>
            <a:xfrm>
              <a:off x="5417141" y="651535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pc="6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文字内容</a:t>
              </a:r>
            </a:p>
          </p:txBody>
        </p:sp>
      </p:grpSp>
      <p:grpSp>
        <p:nvGrpSpPr>
          <p:cNvPr id="40" name="1"/>
          <p:cNvGrpSpPr/>
          <p:nvPr/>
        </p:nvGrpSpPr>
        <p:grpSpPr>
          <a:xfrm>
            <a:off x="4028634" y="3764400"/>
            <a:ext cx="4134737" cy="615627"/>
            <a:chOff x="746565" y="941339"/>
            <a:chExt cx="4134737" cy="615627"/>
          </a:xfrm>
        </p:grpSpPr>
        <p:grpSp>
          <p:nvGrpSpPr>
            <p:cNvPr id="41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43" name="淘宝网chenying0907出品 6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淘宝网chenying0907出品 7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淘宝网chenying0907出品 5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1771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6858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8054988" y="496428"/>
            <a:ext cx="3459693" cy="5865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contourW="12700" prstMaterial="plastic">
            <a:bevelB prst="relaxedInset"/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7" name="PA_库_文本框 6"/>
          <p:cNvSpPr txBox="1"/>
          <p:nvPr>
            <p:custDataLst>
              <p:tags r:id="rId1"/>
            </p:custDataLst>
          </p:nvPr>
        </p:nvSpPr>
        <p:spPr>
          <a:xfrm>
            <a:off x="9547603" y="341428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部</a:t>
            </a:r>
          </a:p>
        </p:txBody>
      </p:sp>
      <p:sp>
        <p:nvSpPr>
          <p:cNvPr id="9" name="PA_库_文本框 8"/>
          <p:cNvSpPr txBox="1"/>
          <p:nvPr>
            <p:custDataLst>
              <p:tags r:id="rId2"/>
            </p:custDataLst>
          </p:nvPr>
        </p:nvSpPr>
        <p:spPr>
          <a:xfrm>
            <a:off x="9115759" y="1658876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第</a:t>
            </a:r>
          </a:p>
        </p:txBody>
      </p:sp>
      <p:sp>
        <p:nvSpPr>
          <p:cNvPr id="10" name="PA_库_文本框 9"/>
          <p:cNvSpPr txBox="1"/>
          <p:nvPr>
            <p:custDataLst>
              <p:tags r:id="rId3"/>
            </p:custDataLst>
          </p:nvPr>
        </p:nvSpPr>
        <p:spPr>
          <a:xfrm>
            <a:off x="8529213" y="2486118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肆</a:t>
            </a:r>
          </a:p>
        </p:txBody>
      </p:sp>
      <p:sp>
        <p:nvSpPr>
          <p:cNvPr id="11" name="PA_库_文本框 10"/>
          <p:cNvSpPr txBox="1"/>
          <p:nvPr>
            <p:custDataLst>
              <p:tags r:id="rId4"/>
            </p:custDataLst>
          </p:nvPr>
        </p:nvSpPr>
        <p:spPr>
          <a:xfrm>
            <a:off x="9334271" y="4325360"/>
            <a:ext cx="1210588" cy="797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80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分</a:t>
            </a:r>
          </a:p>
        </p:txBody>
      </p:sp>
      <p:cxnSp>
        <p:nvCxnSpPr>
          <p:cNvPr id="14" name="PA_库_直接连接符 13"/>
          <p:cNvCxnSpPr/>
          <p:nvPr>
            <p:custDataLst>
              <p:tags r:id="rId5"/>
            </p:custDataLst>
          </p:nvPr>
        </p:nvCxnSpPr>
        <p:spPr>
          <a:xfrm flipH="1">
            <a:off x="10214681" y="2586471"/>
            <a:ext cx="421235" cy="491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A_库_直接连接符 14"/>
          <p:cNvCxnSpPr/>
          <p:nvPr>
            <p:custDataLst>
              <p:tags r:id="rId6"/>
            </p:custDataLst>
          </p:nvPr>
        </p:nvCxnSpPr>
        <p:spPr>
          <a:xfrm flipH="1">
            <a:off x="10195520" y="4537238"/>
            <a:ext cx="421235" cy="491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库_直接连接符 15"/>
          <p:cNvCxnSpPr/>
          <p:nvPr>
            <p:custDataLst>
              <p:tags r:id="rId7"/>
            </p:custDataLst>
          </p:nvPr>
        </p:nvCxnSpPr>
        <p:spPr>
          <a:xfrm flipH="1">
            <a:off x="8761435" y="2171999"/>
            <a:ext cx="636280" cy="741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_库_文本框 20"/>
          <p:cNvSpPr txBox="1"/>
          <p:nvPr>
            <p:custDataLst>
              <p:tags r:id="rId8"/>
            </p:custDataLst>
          </p:nvPr>
        </p:nvSpPr>
        <p:spPr>
          <a:xfrm>
            <a:off x="6591450" y="2354717"/>
            <a:ext cx="1169551" cy="31348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我说你是人间的四月天，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笑声点亮了四面风，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轻灵在春的光焰中交舞着变换。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你是四月早天里的云烟。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4835" y="1"/>
            <a:ext cx="2406316" cy="240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223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utoUpdateAnimBg="0"/>
      <p:bldP spid="10" grpId="0" autoUpdateAnimBg="0"/>
      <p:bldP spid="11" grpId="0" autoUpdateAnimBg="0"/>
      <p:bldP spid="21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4339712"/>
            <a:ext cx="2518288" cy="25182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7796" y="-1"/>
            <a:ext cx="2984205" cy="2984205"/>
          </a:xfrm>
          <a:prstGeom prst="rect">
            <a:avLst/>
          </a:prstGeom>
        </p:spPr>
      </p:pic>
      <p:sp>
        <p:nvSpPr>
          <p:cNvPr id="5" name="MH_Other_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EBBBA52-315B-4940-AA76-6DBF8228CED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468794" y="2027221"/>
            <a:ext cx="2019300" cy="3305175"/>
          </a:xfrm>
          <a:prstGeom prst="rect">
            <a:avLst/>
          </a:prstGeom>
          <a:solidFill>
            <a:srgbClr val="FF9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6" name="MH_Other_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AA55E03-D542-46A0-975E-7F552F632C2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639155" y="2027221"/>
            <a:ext cx="2019300" cy="3305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9" name="MH_Other_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C8D220F6-0745-4582-B395-CD07B60CE2F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587855" y="4975209"/>
            <a:ext cx="2019300" cy="509587"/>
          </a:xfrm>
          <a:custGeom>
            <a:avLst/>
            <a:gdLst>
              <a:gd name="connsiteX0" fmla="*/ 2019299 w 2019300"/>
              <a:gd name="connsiteY0" fmla="*/ 0 h 509588"/>
              <a:gd name="connsiteX1" fmla="*/ 2019299 w 2019300"/>
              <a:gd name="connsiteY1" fmla="*/ 271462 h 509588"/>
              <a:gd name="connsiteX2" fmla="*/ 2019300 w 2019300"/>
              <a:gd name="connsiteY2" fmla="*/ 271462 h 509588"/>
              <a:gd name="connsiteX3" fmla="*/ 2019300 w 2019300"/>
              <a:gd name="connsiteY3" fmla="*/ 509588 h 509588"/>
              <a:gd name="connsiteX4" fmla="*/ 0 w 2019300"/>
              <a:gd name="connsiteY4" fmla="*/ 509588 h 509588"/>
              <a:gd name="connsiteX5" fmla="*/ 0 w 2019300"/>
              <a:gd name="connsiteY5" fmla="*/ 271462 h 509588"/>
              <a:gd name="connsiteX6" fmla="*/ 1691283 w 2019300"/>
              <a:gd name="connsiteY6" fmla="*/ 271462 h 50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9300" h="509588">
                <a:moveTo>
                  <a:pt x="2019299" y="0"/>
                </a:moveTo>
                <a:lnTo>
                  <a:pt x="2019299" y="271462"/>
                </a:lnTo>
                <a:lnTo>
                  <a:pt x="2019300" y="271462"/>
                </a:lnTo>
                <a:lnTo>
                  <a:pt x="2019300" y="509588"/>
                </a:lnTo>
                <a:lnTo>
                  <a:pt x="0" y="509588"/>
                </a:lnTo>
                <a:lnTo>
                  <a:pt x="0" y="271462"/>
                </a:lnTo>
                <a:lnTo>
                  <a:pt x="1691283" y="271462"/>
                </a:lnTo>
                <a:close/>
              </a:path>
            </a:pathLst>
          </a:custGeom>
          <a:solidFill>
            <a:schemeClr val="bg1"/>
          </a:solidFill>
          <a:ln w="3175"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cxnSp>
        <p:nvCxnSpPr>
          <p:cNvPr id="10" name="MH_Other_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FC32659-4E3E-4438-9683-6144F090A898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 flipV="1">
            <a:off x="4088043" y="3598846"/>
            <a:ext cx="2236788" cy="18764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MH_Other_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170FDBD-3EF0-469A-89BE-A15995D7006E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 flipV="1">
            <a:off x="4781783" y="3979841"/>
            <a:ext cx="1406525" cy="11811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H_Other_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2F4B546-67D2-4F28-90A6-3789805CA56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758219" y="4975209"/>
            <a:ext cx="2019300" cy="509587"/>
          </a:xfrm>
          <a:custGeom>
            <a:avLst/>
            <a:gdLst>
              <a:gd name="connsiteX0" fmla="*/ 2019299 w 2019300"/>
              <a:gd name="connsiteY0" fmla="*/ 0 h 509588"/>
              <a:gd name="connsiteX1" fmla="*/ 2019299 w 2019300"/>
              <a:gd name="connsiteY1" fmla="*/ 271462 h 509588"/>
              <a:gd name="connsiteX2" fmla="*/ 2019300 w 2019300"/>
              <a:gd name="connsiteY2" fmla="*/ 271462 h 509588"/>
              <a:gd name="connsiteX3" fmla="*/ 2019300 w 2019300"/>
              <a:gd name="connsiteY3" fmla="*/ 509588 h 509588"/>
              <a:gd name="connsiteX4" fmla="*/ 0 w 2019300"/>
              <a:gd name="connsiteY4" fmla="*/ 509588 h 509588"/>
              <a:gd name="connsiteX5" fmla="*/ 0 w 2019300"/>
              <a:gd name="connsiteY5" fmla="*/ 271462 h 509588"/>
              <a:gd name="connsiteX6" fmla="*/ 1691283 w 2019300"/>
              <a:gd name="connsiteY6" fmla="*/ 271462 h 50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9300" h="509588">
                <a:moveTo>
                  <a:pt x="2019299" y="0"/>
                </a:moveTo>
                <a:lnTo>
                  <a:pt x="2019299" y="271462"/>
                </a:lnTo>
                <a:lnTo>
                  <a:pt x="2019300" y="271462"/>
                </a:lnTo>
                <a:lnTo>
                  <a:pt x="2019300" y="509588"/>
                </a:lnTo>
                <a:lnTo>
                  <a:pt x="0" y="509588"/>
                </a:lnTo>
                <a:lnTo>
                  <a:pt x="0" y="271462"/>
                </a:lnTo>
                <a:lnTo>
                  <a:pt x="1691283" y="271462"/>
                </a:lnTo>
                <a:close/>
              </a:path>
            </a:pathLst>
          </a:custGeom>
          <a:solidFill>
            <a:srgbClr val="FF96A9"/>
          </a:solidFill>
          <a:ln w="3175"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cxnSp>
        <p:nvCxnSpPr>
          <p:cNvPr id="13" name="MH_Other_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087FDEB-CEDF-4443-BF23-A7E74926B320}"/>
              </a:ext>
            </a:extLst>
          </p:cNvPr>
          <p:cNvCxnSpPr/>
          <p:nvPr>
            <p:custDataLst>
              <p:tags r:id="rId7"/>
            </p:custDataLst>
          </p:nvPr>
        </p:nvCxnSpPr>
        <p:spPr>
          <a:xfrm flipV="1">
            <a:off x="8258405" y="3598846"/>
            <a:ext cx="2235200" cy="18764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MH_Other_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EB64F09-DF67-4E0D-B4EF-B3198F328C40}"/>
              </a:ext>
            </a:extLst>
          </p:cNvPr>
          <p:cNvCxnSpPr/>
          <p:nvPr>
            <p:custDataLst>
              <p:tags r:id="rId8"/>
            </p:custDataLst>
          </p:nvPr>
        </p:nvCxnSpPr>
        <p:spPr>
          <a:xfrm flipV="1">
            <a:off x="8950555" y="3979841"/>
            <a:ext cx="1408112" cy="11811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104BEBE-5CAC-42A4-8651-C4F5742DAB76}"/>
              </a:ext>
            </a:extLst>
          </p:cNvPr>
          <p:cNvSpPr/>
          <p:nvPr/>
        </p:nvSpPr>
        <p:spPr>
          <a:xfrm>
            <a:off x="4676724" y="2961102"/>
            <a:ext cx="188772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716C149-55FC-4CB1-8D4C-7AC2B14C8B0E}"/>
              </a:ext>
            </a:extLst>
          </p:cNvPr>
          <p:cNvSpPr/>
          <p:nvPr/>
        </p:nvSpPr>
        <p:spPr>
          <a:xfrm>
            <a:off x="8896580" y="2961102"/>
            <a:ext cx="188772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点击此处添加文字描述，文字颜色、大小、字体可根据需求进行更改。</a:t>
            </a:r>
          </a:p>
        </p:txBody>
      </p:sp>
      <p:grpSp>
        <p:nvGrpSpPr>
          <p:cNvPr id="17" name="1"/>
          <p:cNvGrpSpPr/>
          <p:nvPr/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18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20" name="淘宝网chenying0907出品 6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淘宝网chenying0907出品 7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淘宝网chenying0907出品 5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3C87DC4-C61B-40C3-B6BA-0B38D80A56C9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172" y="2167952"/>
            <a:ext cx="1972879" cy="266438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BA81846-6640-4D2D-9DD7-09E926483CA3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818" y="2158427"/>
            <a:ext cx="1972879" cy="266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707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333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333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2" grpId="0" animBg="1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15724" y="496428"/>
            <a:ext cx="3459693" cy="5865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contourW="12700" prstMaterial="plastic">
            <a:bevelB prst="relaxedInset"/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36361" y="2807995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目</a:t>
            </a:r>
          </a:p>
        </p:txBody>
      </p:sp>
      <p:sp>
        <p:nvSpPr>
          <p:cNvPr id="8" name="矩形 7"/>
          <p:cNvSpPr/>
          <p:nvPr/>
        </p:nvSpPr>
        <p:spPr>
          <a:xfrm>
            <a:off x="1708648" y="3960934"/>
            <a:ext cx="278413" cy="1975123"/>
          </a:xfrm>
          <a:prstGeom prst="rect">
            <a:avLst/>
          </a:prstGeom>
          <a:solidFill>
            <a:srgbClr val="D5EE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dist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人间四月天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394995" y="4052588"/>
            <a:ext cx="369332" cy="22820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二</a:t>
            </a:r>
            <a:r>
              <a:rPr lang="zh-CN" altLang="en-US" sz="1200" dirty="0" smtClean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零二零年 </a:t>
            </a:r>
            <a:r>
              <a:rPr lang="en-US" altLang="zh-CN" sz="12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/ </a:t>
            </a:r>
            <a:r>
              <a:rPr lang="zh-CN" altLang="en-US" sz="12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五月 </a:t>
            </a:r>
            <a:r>
              <a:rPr lang="en-US" altLang="zh-CN" sz="12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/  </a:t>
            </a:r>
            <a:r>
              <a:rPr lang="zh-CN" altLang="en-US" sz="12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三十日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" y="3"/>
            <a:ext cx="3814011" cy="381401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57018" y="2988373"/>
            <a:ext cx="273664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dirty="0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录</a:t>
            </a:r>
          </a:p>
        </p:txBody>
      </p:sp>
      <p:sp>
        <p:nvSpPr>
          <p:cNvPr id="10" name="矩形 9"/>
          <p:cNvSpPr/>
          <p:nvPr/>
        </p:nvSpPr>
        <p:spPr>
          <a:xfrm>
            <a:off x="10705014" y="945194"/>
            <a:ext cx="696876" cy="3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637522" y="546988"/>
            <a:ext cx="814079" cy="4243440"/>
            <a:chOff x="2297612" y="269609"/>
            <a:chExt cx="838952" cy="4174230"/>
          </a:xfrm>
        </p:grpSpPr>
        <p:sp>
          <p:nvSpPr>
            <p:cNvPr id="12" name="文本框 11"/>
            <p:cNvSpPr txBox="1"/>
            <p:nvPr/>
          </p:nvSpPr>
          <p:spPr>
            <a:xfrm>
              <a:off x="2297612" y="3766578"/>
              <a:ext cx="838952" cy="56312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 latinLnBrk="1">
                <a:lnSpc>
                  <a:spcPct val="13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壹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2297612" y="269609"/>
              <a:ext cx="838952" cy="417423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0705014" y="932807"/>
            <a:ext cx="696876" cy="3013200"/>
          </a:xfrm>
          <a:prstGeom prst="rect">
            <a:avLst/>
          </a:prstGeom>
          <a:solidFill>
            <a:srgbClr val="FF9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758899" y="5127577"/>
            <a:ext cx="582713" cy="1324413"/>
            <a:chOff x="1497367" y="1682569"/>
            <a:chExt cx="582713" cy="1324413"/>
          </a:xfrm>
          <a:solidFill>
            <a:schemeClr val="bg1"/>
          </a:solidFill>
        </p:grpSpPr>
        <p:sp>
          <p:nvSpPr>
            <p:cNvPr id="16" name="文本框 15"/>
            <p:cNvSpPr txBox="1"/>
            <p:nvPr/>
          </p:nvSpPr>
          <p:spPr>
            <a:xfrm>
              <a:off x="1516490" y="1833823"/>
              <a:ext cx="553998" cy="10184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spc="600" dirty="0">
                  <a:solidFill>
                    <a:schemeClr val="bg1"/>
                  </a:solidFill>
                  <a:effectLst/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人间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1497367" y="3006982"/>
              <a:ext cx="555319" cy="0"/>
            </a:xfrm>
            <a:prstGeom prst="line">
              <a:avLst/>
            </a:prstGeom>
            <a:grpFill/>
            <a:ln w="63500" cmpd="thinThick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1524761" y="1682569"/>
              <a:ext cx="555319" cy="0"/>
            </a:xfrm>
            <a:prstGeom prst="line">
              <a:avLst/>
            </a:prstGeom>
            <a:grpFill/>
            <a:ln w="63500" cmpd="thinThick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9191174" y="943925"/>
            <a:ext cx="696876" cy="3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9123682" y="545718"/>
            <a:ext cx="814079" cy="4243440"/>
            <a:chOff x="2297612" y="269609"/>
            <a:chExt cx="838952" cy="4174230"/>
          </a:xfrm>
        </p:grpSpPr>
        <p:sp>
          <p:nvSpPr>
            <p:cNvPr id="21" name="文本框 20"/>
            <p:cNvSpPr txBox="1"/>
            <p:nvPr/>
          </p:nvSpPr>
          <p:spPr>
            <a:xfrm>
              <a:off x="2297612" y="3766578"/>
              <a:ext cx="838952" cy="56312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 latinLnBrk="1">
                <a:lnSpc>
                  <a:spcPct val="13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贰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2297612" y="269609"/>
              <a:ext cx="838952" cy="417423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9191174" y="931537"/>
            <a:ext cx="696876" cy="3013200"/>
          </a:xfrm>
          <a:prstGeom prst="rect">
            <a:avLst/>
          </a:prstGeom>
          <a:solidFill>
            <a:srgbClr val="FF9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245059" y="5126307"/>
            <a:ext cx="582713" cy="1324413"/>
            <a:chOff x="1497367" y="1682569"/>
            <a:chExt cx="582713" cy="1324413"/>
          </a:xfrm>
          <a:solidFill>
            <a:schemeClr val="bg1"/>
          </a:solidFill>
        </p:grpSpPr>
        <p:sp>
          <p:nvSpPr>
            <p:cNvPr id="25" name="文本框 24"/>
            <p:cNvSpPr txBox="1"/>
            <p:nvPr/>
          </p:nvSpPr>
          <p:spPr>
            <a:xfrm>
              <a:off x="1516490" y="1836363"/>
              <a:ext cx="553998" cy="10184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b="1" spc="300" dirty="0">
                  <a:solidFill>
                    <a:schemeClr val="bg1"/>
                  </a:solidFill>
                  <a:effectLst/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1497367" y="3006982"/>
              <a:ext cx="555319" cy="0"/>
            </a:xfrm>
            <a:prstGeom prst="line">
              <a:avLst/>
            </a:prstGeom>
            <a:grpFill/>
            <a:ln w="63500" cmpd="thinThick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524761" y="1682569"/>
              <a:ext cx="555319" cy="0"/>
            </a:xfrm>
            <a:prstGeom prst="line">
              <a:avLst/>
            </a:prstGeom>
            <a:grpFill/>
            <a:ln w="63500" cmpd="thinThick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矩形 27"/>
          <p:cNvSpPr/>
          <p:nvPr/>
        </p:nvSpPr>
        <p:spPr>
          <a:xfrm>
            <a:off x="7677334" y="946464"/>
            <a:ext cx="696876" cy="3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609842" y="548258"/>
            <a:ext cx="814079" cy="4243440"/>
            <a:chOff x="2297612" y="269609"/>
            <a:chExt cx="838952" cy="4174230"/>
          </a:xfrm>
        </p:grpSpPr>
        <p:sp>
          <p:nvSpPr>
            <p:cNvPr id="30" name="文本框 29"/>
            <p:cNvSpPr txBox="1"/>
            <p:nvPr/>
          </p:nvSpPr>
          <p:spPr>
            <a:xfrm>
              <a:off x="2297612" y="3766578"/>
              <a:ext cx="838952" cy="56312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 latinLnBrk="1">
                <a:lnSpc>
                  <a:spcPct val="13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叁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2297612" y="269609"/>
              <a:ext cx="838952" cy="417423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7677334" y="934077"/>
            <a:ext cx="696876" cy="3013200"/>
          </a:xfrm>
          <a:prstGeom prst="rect">
            <a:avLst/>
          </a:prstGeom>
          <a:solidFill>
            <a:srgbClr val="FF9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731219" y="5128847"/>
            <a:ext cx="582713" cy="1324413"/>
            <a:chOff x="1497367" y="1682569"/>
            <a:chExt cx="582713" cy="1324413"/>
          </a:xfrm>
          <a:solidFill>
            <a:schemeClr val="bg1"/>
          </a:solidFill>
        </p:grpSpPr>
        <p:sp>
          <p:nvSpPr>
            <p:cNvPr id="34" name="文本框 33"/>
            <p:cNvSpPr txBox="1"/>
            <p:nvPr/>
          </p:nvSpPr>
          <p:spPr>
            <a:xfrm>
              <a:off x="1516490" y="1808423"/>
              <a:ext cx="553998" cy="106471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四月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1497367" y="3006982"/>
              <a:ext cx="555319" cy="0"/>
            </a:xfrm>
            <a:prstGeom prst="line">
              <a:avLst/>
            </a:prstGeom>
            <a:grpFill/>
            <a:ln w="63500" cmpd="thinThick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1524761" y="1682569"/>
              <a:ext cx="555319" cy="0"/>
            </a:xfrm>
            <a:prstGeom prst="line">
              <a:avLst/>
            </a:prstGeom>
            <a:grpFill/>
            <a:ln w="63500" cmpd="thinThick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矩形 36"/>
          <p:cNvSpPr/>
          <p:nvPr/>
        </p:nvSpPr>
        <p:spPr>
          <a:xfrm>
            <a:off x="6163494" y="945194"/>
            <a:ext cx="696876" cy="3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6096002" y="546988"/>
            <a:ext cx="814079" cy="4243440"/>
            <a:chOff x="2297612" y="269609"/>
            <a:chExt cx="838952" cy="4174230"/>
          </a:xfrm>
        </p:grpSpPr>
        <p:sp>
          <p:nvSpPr>
            <p:cNvPr id="39" name="文本框 38"/>
            <p:cNvSpPr txBox="1"/>
            <p:nvPr/>
          </p:nvSpPr>
          <p:spPr>
            <a:xfrm>
              <a:off x="2297612" y="3766578"/>
              <a:ext cx="838952" cy="56312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 latinLnBrk="1">
                <a:lnSpc>
                  <a:spcPct val="13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肆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2297612" y="269609"/>
              <a:ext cx="838952" cy="417423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6163494" y="932807"/>
            <a:ext cx="696876" cy="3013200"/>
          </a:xfrm>
          <a:prstGeom prst="rect">
            <a:avLst/>
          </a:prstGeom>
          <a:solidFill>
            <a:srgbClr val="FF9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217379" y="5127577"/>
            <a:ext cx="582713" cy="1324413"/>
            <a:chOff x="1497367" y="1682569"/>
            <a:chExt cx="582713" cy="1324413"/>
          </a:xfrm>
          <a:solidFill>
            <a:schemeClr val="bg1"/>
          </a:solidFill>
        </p:grpSpPr>
        <p:sp>
          <p:nvSpPr>
            <p:cNvPr id="43" name="文本框 42"/>
            <p:cNvSpPr txBox="1"/>
            <p:nvPr/>
          </p:nvSpPr>
          <p:spPr>
            <a:xfrm>
              <a:off x="1516490" y="1784931"/>
              <a:ext cx="553998" cy="112022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天际</a:t>
              </a: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1497367" y="3006982"/>
              <a:ext cx="555319" cy="0"/>
            </a:xfrm>
            <a:prstGeom prst="line">
              <a:avLst/>
            </a:prstGeom>
            <a:grpFill/>
            <a:ln w="63500" cmpd="thinThick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1524761" y="1682569"/>
              <a:ext cx="555319" cy="0"/>
            </a:xfrm>
            <a:prstGeom prst="line">
              <a:avLst/>
            </a:prstGeom>
            <a:grpFill/>
            <a:ln w="63500" cmpd="thinThick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0630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2.22222E-6 L 8.33333E-7 0.41944 " pathEditMode="relative" rAng="0" ptsTypes="AA">
                                      <p:cBhvr>
                                        <p:cTn id="1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97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8.33333E-7 7.40741E-7 L 8.33333E-7 0.41944 " pathEditMode="relative" rAng="0" ptsTypes="AA">
                                      <p:cBhvr>
                                        <p:cTn id="1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97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16667E-7 3.7037E-6 L -4.16667E-7 0.41944 " pathEditMode="relative" rAng="0" ptsTypes="AA">
                                      <p:cBhvr>
                                        <p:cTn id="2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97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16667E-7 2.22222E-6 L -4.16667E-7 0.41944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97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500"/>
                            </p:stCondLst>
                            <p:childTnLst>
                              <p:par>
                                <p:cTn id="3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1.875E-6 7.40741E-7 L -1.875E-6 0.41944 " pathEditMode="relative" rAng="0" ptsTypes="AA">
                                      <p:cBhvr>
                                        <p:cTn id="44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97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875E-6 7.40741E-7 L -1.875E-6 0.41944 " pathEditMode="relative" rAng="0" ptsTypes="AA">
                                      <p:cBhvr>
                                        <p:cTn id="46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97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0"/>
                            </p:stCondLst>
                            <p:childTnLst>
                              <p:par>
                                <p:cTn id="5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000"/>
                            </p:stCondLst>
                            <p:childTnLst>
                              <p:par>
                                <p:cTn id="5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125E-6 2.22222E-6 L -3.125E-6 0.41944 " pathEditMode="relative" rAng="0" ptsTypes="AA">
                                      <p:cBhvr>
                                        <p:cTn id="61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97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125E-6 7.40741E-7 L -3.125E-6 0.41944 " pathEditMode="relative" rAng="0" ptsTypes="AA">
                                      <p:cBhvr>
                                        <p:cTn id="63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972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4" grpId="0" animBg="1"/>
      <p:bldP spid="14" grpId="1" animBg="1"/>
      <p:bldP spid="19" grpId="0" animBg="1"/>
      <p:bldP spid="19" grpId="1" animBg="1"/>
      <p:bldP spid="23" grpId="0" animBg="1"/>
      <p:bldP spid="23" grpId="1" animBg="1"/>
      <p:bldP spid="28" grpId="0" animBg="1"/>
      <p:bldP spid="28" grpId="1" animBg="1"/>
      <p:bldP spid="32" grpId="0" animBg="1"/>
      <p:bldP spid="32" grpId="1" animBg="1"/>
      <p:bldP spid="37" grpId="0" animBg="1"/>
      <p:bldP spid="37" grpId="1" animBg="1"/>
      <p:bldP spid="41" grpId="0" animBg="1"/>
      <p:bldP spid="41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4409561"/>
            <a:ext cx="2289047" cy="22890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069" y="-29867"/>
            <a:ext cx="4004931" cy="4004930"/>
          </a:xfrm>
          <a:prstGeom prst="rect">
            <a:avLst/>
          </a:prstGeom>
        </p:spPr>
      </p:pic>
      <p:grpSp>
        <p:nvGrpSpPr>
          <p:cNvPr id="5" name="1"/>
          <p:cNvGrpSpPr/>
          <p:nvPr/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6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8" name="淘宝网chenying0907出品 6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淘宝网chenying0907出品 7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淘宝网chenying0907出品 5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  <p:sp>
        <p:nvSpPr>
          <p:cNvPr id="13" name="1"/>
          <p:cNvSpPr txBox="1"/>
          <p:nvPr/>
        </p:nvSpPr>
        <p:spPr>
          <a:xfrm>
            <a:off x="482525" y="2064341"/>
            <a:ext cx="3978231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400" spc="3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just">
              <a:spcBef>
                <a:spcPts val="1200"/>
              </a:spcBef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太平洋，闷热颠簸的轮渡，飞机在天空中滑翔时的俯瞰，土耳其人，无名小镇</a:t>
            </a:r>
            <a:r>
              <a:rPr lang="en-US" altLang="zh-CN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……</a:t>
            </a: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常常会看到河，渡河，山谷，植物鲜艳的颜色。身份不明的人。</a:t>
            </a:r>
          </a:p>
        </p:txBody>
      </p:sp>
      <p:sp>
        <p:nvSpPr>
          <p:cNvPr id="14" name="1"/>
          <p:cNvSpPr/>
          <p:nvPr/>
        </p:nvSpPr>
        <p:spPr>
          <a:xfrm>
            <a:off x="7865428" y="3844955"/>
            <a:ext cx="3978231" cy="21852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这地方，就和曾经在梦中出现的许多陌生地一样，让人欢喜，却不知道来处。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很多梦都是关于行走。看见自己坐船或坐飞机（不知道为什么，通常就这两种交通工具），去往各种陌生的地方，见到各种陌生的人。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239" y="2129353"/>
            <a:ext cx="949343" cy="823567"/>
          </a:xfrm>
          <a:prstGeom prst="rect">
            <a:avLst/>
          </a:prstGeom>
          <a:ln w="69850">
            <a:solidFill>
              <a:schemeClr val="bg1"/>
            </a:solidFill>
          </a:ln>
          <a:effectLst>
            <a:outerShdw sx="101000" sy="101000" algn="ctr" rotWithShape="0">
              <a:schemeClr val="accent2">
                <a:alpha val="19000"/>
              </a:scheme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541" y="2132688"/>
            <a:ext cx="949343" cy="818144"/>
          </a:xfrm>
          <a:prstGeom prst="rect">
            <a:avLst/>
          </a:prstGeom>
          <a:ln w="69850">
            <a:solidFill>
              <a:schemeClr val="bg1"/>
            </a:solidFill>
          </a:ln>
          <a:effectLst>
            <a:outerShdw sx="101000" sy="101000" algn="ctr" rotWithShape="0">
              <a:schemeClr val="accent2">
                <a:alpha val="19000"/>
              </a:scheme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9841" y="2132645"/>
            <a:ext cx="950747" cy="819354"/>
          </a:xfrm>
          <a:prstGeom prst="rect">
            <a:avLst/>
          </a:prstGeom>
          <a:ln w="69850">
            <a:solidFill>
              <a:schemeClr val="bg1"/>
            </a:solidFill>
          </a:ln>
          <a:effectLst>
            <a:outerShdw sx="101000" sy="101000" algn="ctr" rotWithShape="0">
              <a:schemeClr val="accent2">
                <a:alpha val="19000"/>
              </a:schemeClr>
            </a:outerShdw>
          </a:effectLst>
        </p:spPr>
      </p:pic>
      <p:grpSp>
        <p:nvGrpSpPr>
          <p:cNvPr id="18" name="1"/>
          <p:cNvGrpSpPr/>
          <p:nvPr/>
        </p:nvGrpSpPr>
        <p:grpSpPr>
          <a:xfrm>
            <a:off x="3316683" y="4244835"/>
            <a:ext cx="3664292" cy="1586542"/>
            <a:chOff x="4358205" y="4275269"/>
            <a:chExt cx="3667356" cy="158786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58205" y="4397829"/>
              <a:ext cx="2197962" cy="1465308"/>
            </a:xfrm>
            <a:prstGeom prst="rect">
              <a:avLst/>
            </a:prstGeom>
            <a:ln w="76200">
              <a:solidFill>
                <a:schemeClr val="bg1"/>
              </a:solidFill>
            </a:ln>
            <a:effectLst>
              <a:outerShdw sx="101000" sy="101000" algn="ctr" rotWithShape="0">
                <a:schemeClr val="accent2">
                  <a:alpha val="19000"/>
                </a:schemeClr>
              </a:outerShdw>
            </a:effectLst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47101" y="4275269"/>
              <a:ext cx="978460" cy="1587860"/>
            </a:xfrm>
            <a:prstGeom prst="rect">
              <a:avLst/>
            </a:prstGeom>
            <a:ln w="76200">
              <a:solidFill>
                <a:schemeClr val="bg1"/>
              </a:solidFill>
            </a:ln>
            <a:effectLst>
              <a:outerShdw sx="101000" sy="101000" algn="ctr" rotWithShape="0">
                <a:schemeClr val="accent2">
                  <a:alpha val="19000"/>
                </a:scheme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4322795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4409561"/>
            <a:ext cx="2289047" cy="22890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069" y="-29867"/>
            <a:ext cx="4004931" cy="4004930"/>
          </a:xfrm>
          <a:prstGeom prst="rect">
            <a:avLst/>
          </a:prstGeom>
        </p:spPr>
      </p:pic>
      <p:grpSp>
        <p:nvGrpSpPr>
          <p:cNvPr id="5" name="1"/>
          <p:cNvGrpSpPr/>
          <p:nvPr/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6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8" name="淘宝网chenying0907出品 6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淘宝网chenying0907出品 7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淘宝网chenying0907出品 5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  <p:sp>
        <p:nvSpPr>
          <p:cNvPr id="10" name="1"/>
          <p:cNvSpPr/>
          <p:nvPr/>
        </p:nvSpPr>
        <p:spPr>
          <a:xfrm>
            <a:off x="4974388" y="774703"/>
            <a:ext cx="2243227" cy="6101437"/>
          </a:xfrm>
          <a:prstGeom prst="rect">
            <a:avLst/>
          </a:prstGeom>
          <a:solidFill>
            <a:schemeClr val="bg1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11" name="1"/>
          <p:cNvGrpSpPr/>
          <p:nvPr/>
        </p:nvGrpSpPr>
        <p:grpSpPr>
          <a:xfrm>
            <a:off x="1687399" y="1648367"/>
            <a:ext cx="3896196" cy="1566069"/>
            <a:chOff x="2619271" y="1190170"/>
            <a:chExt cx="3896196" cy="1566069"/>
          </a:xfrm>
        </p:grpSpPr>
        <p:sp>
          <p:nvSpPr>
            <p:cNvPr id="12" name="淘宝网chenying0907出品 6"/>
            <p:cNvSpPr/>
            <p:nvPr/>
          </p:nvSpPr>
          <p:spPr>
            <a:xfrm>
              <a:off x="4860471" y="1447812"/>
              <a:ext cx="1654996" cy="1308427"/>
            </a:xfrm>
            <a:custGeom>
              <a:avLst/>
              <a:gdLst>
                <a:gd name="connsiteX0" fmla="*/ 2148114 w 2148114"/>
                <a:gd name="connsiteY0" fmla="*/ 1293574 h 1308427"/>
                <a:gd name="connsiteX1" fmla="*/ 1785257 w 2148114"/>
                <a:gd name="connsiteY1" fmla="*/ 1293574 h 1308427"/>
                <a:gd name="connsiteX2" fmla="*/ 1698172 w 2148114"/>
                <a:gd name="connsiteY2" fmla="*/ 1235517 h 1308427"/>
                <a:gd name="connsiteX3" fmla="*/ 1611086 w 2148114"/>
                <a:gd name="connsiteY3" fmla="*/ 1191974 h 1308427"/>
                <a:gd name="connsiteX4" fmla="*/ 1553029 w 2148114"/>
                <a:gd name="connsiteY4" fmla="*/ 1119402 h 1308427"/>
                <a:gd name="connsiteX5" fmla="*/ 1494972 w 2148114"/>
                <a:gd name="connsiteY5" fmla="*/ 1061345 h 1308427"/>
                <a:gd name="connsiteX6" fmla="*/ 1451429 w 2148114"/>
                <a:gd name="connsiteY6" fmla="*/ 988774 h 1308427"/>
                <a:gd name="connsiteX7" fmla="*/ 1407886 w 2148114"/>
                <a:gd name="connsiteY7" fmla="*/ 930717 h 1308427"/>
                <a:gd name="connsiteX8" fmla="*/ 1349829 w 2148114"/>
                <a:gd name="connsiteY8" fmla="*/ 814602 h 1308427"/>
                <a:gd name="connsiteX9" fmla="*/ 1291772 w 2148114"/>
                <a:gd name="connsiteY9" fmla="*/ 727517 h 1308427"/>
                <a:gd name="connsiteX10" fmla="*/ 1262743 w 2148114"/>
                <a:gd name="connsiteY10" fmla="*/ 683974 h 1308427"/>
                <a:gd name="connsiteX11" fmla="*/ 1219200 w 2148114"/>
                <a:gd name="connsiteY11" fmla="*/ 582374 h 1308427"/>
                <a:gd name="connsiteX12" fmla="*/ 1190172 w 2148114"/>
                <a:gd name="connsiteY12" fmla="*/ 524317 h 1308427"/>
                <a:gd name="connsiteX13" fmla="*/ 1103086 w 2148114"/>
                <a:gd name="connsiteY13" fmla="*/ 408202 h 1308427"/>
                <a:gd name="connsiteX14" fmla="*/ 1016000 w 2148114"/>
                <a:gd name="connsiteY14" fmla="*/ 306602 h 1308427"/>
                <a:gd name="connsiteX15" fmla="*/ 972457 w 2148114"/>
                <a:gd name="connsiteY15" fmla="*/ 248545 h 1308427"/>
                <a:gd name="connsiteX16" fmla="*/ 812800 w 2148114"/>
                <a:gd name="connsiteY16" fmla="*/ 132431 h 1308427"/>
                <a:gd name="connsiteX17" fmla="*/ 754743 w 2148114"/>
                <a:gd name="connsiteY17" fmla="*/ 103402 h 1308427"/>
                <a:gd name="connsiteX18" fmla="*/ 667657 w 2148114"/>
                <a:gd name="connsiteY18" fmla="*/ 74374 h 1308427"/>
                <a:gd name="connsiteX19" fmla="*/ 566057 w 2148114"/>
                <a:gd name="connsiteY19" fmla="*/ 45345 h 1308427"/>
                <a:gd name="connsiteX20" fmla="*/ 493486 w 2148114"/>
                <a:gd name="connsiteY20" fmla="*/ 30831 h 1308427"/>
                <a:gd name="connsiteX21" fmla="*/ 377372 w 2148114"/>
                <a:gd name="connsiteY21" fmla="*/ 1802 h 1308427"/>
                <a:gd name="connsiteX22" fmla="*/ 0 w 2148114"/>
                <a:gd name="connsiteY22" fmla="*/ 1802 h 1308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48114" h="1308427">
                  <a:moveTo>
                    <a:pt x="2148114" y="1293574"/>
                  </a:moveTo>
                  <a:cubicBezTo>
                    <a:pt x="2052167" y="1300427"/>
                    <a:pt x="1886192" y="1323261"/>
                    <a:pt x="1785257" y="1293574"/>
                  </a:cubicBezTo>
                  <a:cubicBezTo>
                    <a:pt x="1751787" y="1283730"/>
                    <a:pt x="1728307" y="1253096"/>
                    <a:pt x="1698172" y="1235517"/>
                  </a:cubicBezTo>
                  <a:cubicBezTo>
                    <a:pt x="1670138" y="1219164"/>
                    <a:pt x="1640115" y="1206488"/>
                    <a:pt x="1611086" y="1191974"/>
                  </a:cubicBezTo>
                  <a:cubicBezTo>
                    <a:pt x="1591734" y="1167783"/>
                    <a:pt x="1573610" y="1142556"/>
                    <a:pt x="1553029" y="1119402"/>
                  </a:cubicBezTo>
                  <a:cubicBezTo>
                    <a:pt x="1534847" y="1098947"/>
                    <a:pt x="1511775" y="1082948"/>
                    <a:pt x="1494972" y="1061345"/>
                  </a:cubicBezTo>
                  <a:cubicBezTo>
                    <a:pt x="1477652" y="1039077"/>
                    <a:pt x="1467078" y="1012247"/>
                    <a:pt x="1451429" y="988774"/>
                  </a:cubicBezTo>
                  <a:cubicBezTo>
                    <a:pt x="1438010" y="968646"/>
                    <a:pt x="1420075" y="951612"/>
                    <a:pt x="1407886" y="930717"/>
                  </a:cubicBezTo>
                  <a:cubicBezTo>
                    <a:pt x="1386082" y="893338"/>
                    <a:pt x="1373833" y="850608"/>
                    <a:pt x="1349829" y="814602"/>
                  </a:cubicBezTo>
                  <a:lnTo>
                    <a:pt x="1291772" y="727517"/>
                  </a:lnTo>
                  <a:lnTo>
                    <a:pt x="1262743" y="683974"/>
                  </a:lnTo>
                  <a:cubicBezTo>
                    <a:pt x="1238904" y="588615"/>
                    <a:pt x="1263749" y="660336"/>
                    <a:pt x="1219200" y="582374"/>
                  </a:cubicBezTo>
                  <a:cubicBezTo>
                    <a:pt x="1208465" y="563588"/>
                    <a:pt x="1202174" y="542320"/>
                    <a:pt x="1190172" y="524317"/>
                  </a:cubicBezTo>
                  <a:cubicBezTo>
                    <a:pt x="1163335" y="484061"/>
                    <a:pt x="1127978" y="449688"/>
                    <a:pt x="1103086" y="408202"/>
                  </a:cubicBezTo>
                  <a:cubicBezTo>
                    <a:pt x="996379" y="230359"/>
                    <a:pt x="1116523" y="407125"/>
                    <a:pt x="1016000" y="306602"/>
                  </a:cubicBezTo>
                  <a:cubicBezTo>
                    <a:pt x="998895" y="289497"/>
                    <a:pt x="990356" y="264817"/>
                    <a:pt x="972457" y="248545"/>
                  </a:cubicBezTo>
                  <a:cubicBezTo>
                    <a:pt x="969212" y="245595"/>
                    <a:pt x="850872" y="154186"/>
                    <a:pt x="812800" y="132431"/>
                  </a:cubicBezTo>
                  <a:cubicBezTo>
                    <a:pt x="794014" y="121696"/>
                    <a:pt x="774832" y="111438"/>
                    <a:pt x="754743" y="103402"/>
                  </a:cubicBezTo>
                  <a:cubicBezTo>
                    <a:pt x="726333" y="92038"/>
                    <a:pt x="696686" y="84050"/>
                    <a:pt x="667657" y="74374"/>
                  </a:cubicBezTo>
                  <a:cubicBezTo>
                    <a:pt x="619158" y="58208"/>
                    <a:pt x="620744" y="57498"/>
                    <a:pt x="566057" y="45345"/>
                  </a:cubicBezTo>
                  <a:cubicBezTo>
                    <a:pt x="541975" y="39994"/>
                    <a:pt x="517419" y="36814"/>
                    <a:pt x="493486" y="30831"/>
                  </a:cubicBezTo>
                  <a:cubicBezTo>
                    <a:pt x="442761" y="18150"/>
                    <a:pt x="438789" y="3783"/>
                    <a:pt x="377372" y="1802"/>
                  </a:cubicBezTo>
                  <a:cubicBezTo>
                    <a:pt x="251647" y="-2254"/>
                    <a:pt x="125791" y="1802"/>
                    <a:pt x="0" y="1802"/>
                  </a:cubicBezTo>
                </a:path>
              </a:pathLst>
            </a:custGeom>
            <a:noFill/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grpSp>
          <p:nvGrpSpPr>
            <p:cNvPr id="13" name="淘宝网chenying0907出品 25"/>
            <p:cNvGrpSpPr/>
            <p:nvPr/>
          </p:nvGrpSpPr>
          <p:grpSpPr>
            <a:xfrm>
              <a:off x="2619271" y="1190170"/>
              <a:ext cx="2321416" cy="1032733"/>
              <a:chOff x="1864141" y="1190170"/>
              <a:chExt cx="2321416" cy="1032733"/>
            </a:xfrm>
          </p:grpSpPr>
          <p:sp>
            <p:nvSpPr>
              <p:cNvPr id="14" name="淘宝网chenying0907出品 7"/>
              <p:cNvSpPr/>
              <p:nvPr/>
            </p:nvSpPr>
            <p:spPr>
              <a:xfrm>
                <a:off x="4020457" y="1365262"/>
                <a:ext cx="165100" cy="165100"/>
              </a:xfrm>
              <a:prstGeom prst="ellipse">
                <a:avLst/>
              </a:prstGeom>
              <a:solidFill>
                <a:schemeClr val="tx2"/>
              </a:solidFill>
              <a:ln w="25400">
                <a:solidFill>
                  <a:schemeClr val="bg1"/>
                </a:solidFill>
              </a:ln>
              <a:effectLst>
                <a:outerShdw blurRad="25400" sx="110000" sy="110000" algn="ctr" rotWithShape="0">
                  <a:schemeClr val="accent1">
                    <a:alpha val="9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5" name="淘宝网chenying0907出品 8"/>
              <p:cNvSpPr txBox="1"/>
              <p:nvPr/>
            </p:nvSpPr>
            <p:spPr>
              <a:xfrm>
                <a:off x="1864141" y="1650439"/>
                <a:ext cx="2156316" cy="572464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400" spc="300"/>
                </a:lvl1pPr>
              </a:lstStyle>
              <a:p>
                <a:pPr algn="r">
                  <a:lnSpc>
                    <a:spcPct val="130000"/>
                  </a:lnSpc>
                </a:pPr>
                <a:r>
                  <a:rPr lang="zh-CN" altLang="en-US" sz="12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那次梦里有一个男人</a:t>
                </a:r>
                <a:endParaRPr lang="en-US" altLang="zh-CN" sz="12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  <a:p>
                <a:pPr algn="r">
                  <a:lnSpc>
                    <a:spcPct val="130000"/>
                  </a:lnSpc>
                </a:pPr>
                <a:r>
                  <a:rPr lang="zh-CN" altLang="en-US" sz="12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一身白衣</a:t>
                </a:r>
              </a:p>
            </p:txBody>
          </p:sp>
          <p:sp>
            <p:nvSpPr>
              <p:cNvPr id="16" name="淘宝网chenying0907出品 9"/>
              <p:cNvSpPr txBox="1"/>
              <p:nvPr/>
            </p:nvSpPr>
            <p:spPr>
              <a:xfrm>
                <a:off x="2232809" y="1190170"/>
                <a:ext cx="1787648" cy="461665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400" spc="300"/>
                </a:lvl1pPr>
              </a:lstStyle>
              <a:p>
                <a:pPr algn="r"/>
                <a:r>
                  <a:rPr lang="zh-CN" altLang="en-US" sz="16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关于行走</a:t>
                </a:r>
              </a:p>
            </p:txBody>
          </p:sp>
        </p:grpSp>
      </p:grpSp>
      <p:grpSp>
        <p:nvGrpSpPr>
          <p:cNvPr id="17" name="1"/>
          <p:cNvGrpSpPr/>
          <p:nvPr/>
        </p:nvGrpSpPr>
        <p:grpSpPr>
          <a:xfrm>
            <a:off x="6479722" y="2068165"/>
            <a:ext cx="4038657" cy="1032733"/>
            <a:chOff x="7411593" y="1609965"/>
            <a:chExt cx="4038657" cy="1032733"/>
          </a:xfrm>
        </p:grpSpPr>
        <p:sp>
          <p:nvSpPr>
            <p:cNvPr id="18" name="淘宝网chenying0907出品 10"/>
            <p:cNvSpPr/>
            <p:nvPr/>
          </p:nvSpPr>
          <p:spPr>
            <a:xfrm>
              <a:off x="7411593" y="1981200"/>
              <a:ext cx="1649106" cy="241703"/>
            </a:xfrm>
            <a:custGeom>
              <a:avLst/>
              <a:gdLst>
                <a:gd name="connsiteX0" fmla="*/ 0 w 1428750"/>
                <a:gd name="connsiteY0" fmla="*/ 333375 h 333375"/>
                <a:gd name="connsiteX1" fmla="*/ 28575 w 1428750"/>
                <a:gd name="connsiteY1" fmla="*/ 285750 h 333375"/>
                <a:gd name="connsiteX2" fmla="*/ 66675 w 1428750"/>
                <a:gd name="connsiteY2" fmla="*/ 266700 h 333375"/>
                <a:gd name="connsiteX3" fmla="*/ 171450 w 1428750"/>
                <a:gd name="connsiteY3" fmla="*/ 219075 h 333375"/>
                <a:gd name="connsiteX4" fmla="*/ 266700 w 1428750"/>
                <a:gd name="connsiteY4" fmla="*/ 200025 h 333375"/>
                <a:gd name="connsiteX5" fmla="*/ 333375 w 1428750"/>
                <a:gd name="connsiteY5" fmla="*/ 180975 h 333375"/>
                <a:gd name="connsiteX6" fmla="*/ 390525 w 1428750"/>
                <a:gd name="connsiteY6" fmla="*/ 171450 h 333375"/>
                <a:gd name="connsiteX7" fmla="*/ 438150 w 1428750"/>
                <a:gd name="connsiteY7" fmla="*/ 161925 h 333375"/>
                <a:gd name="connsiteX8" fmla="*/ 714375 w 1428750"/>
                <a:gd name="connsiteY8" fmla="*/ 171450 h 333375"/>
                <a:gd name="connsiteX9" fmla="*/ 800100 w 1428750"/>
                <a:gd name="connsiteY9" fmla="*/ 180975 h 333375"/>
                <a:gd name="connsiteX10" fmla="*/ 952500 w 1428750"/>
                <a:gd name="connsiteY10" fmla="*/ 190500 h 333375"/>
                <a:gd name="connsiteX11" fmla="*/ 1009650 w 1428750"/>
                <a:gd name="connsiteY11" fmla="*/ 200025 h 333375"/>
                <a:gd name="connsiteX12" fmla="*/ 1057275 w 1428750"/>
                <a:gd name="connsiteY12" fmla="*/ 209550 h 333375"/>
                <a:gd name="connsiteX13" fmla="*/ 1219200 w 1428750"/>
                <a:gd name="connsiteY13" fmla="*/ 200025 h 333375"/>
                <a:gd name="connsiteX14" fmla="*/ 1285875 w 1428750"/>
                <a:gd name="connsiteY14" fmla="*/ 161925 h 333375"/>
                <a:gd name="connsiteX15" fmla="*/ 1323975 w 1428750"/>
                <a:gd name="connsiteY15" fmla="*/ 133350 h 333375"/>
                <a:gd name="connsiteX16" fmla="*/ 1371600 w 1428750"/>
                <a:gd name="connsiteY16" fmla="*/ 85725 h 333375"/>
                <a:gd name="connsiteX17" fmla="*/ 1419225 w 1428750"/>
                <a:gd name="connsiteY17" fmla="*/ 0 h 333375"/>
                <a:gd name="connsiteX18" fmla="*/ 1428750 w 1428750"/>
                <a:gd name="connsiteY18" fmla="*/ 0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28750" h="333375">
                  <a:moveTo>
                    <a:pt x="0" y="333375"/>
                  </a:moveTo>
                  <a:cubicBezTo>
                    <a:pt x="9525" y="317500"/>
                    <a:pt x="15484" y="298841"/>
                    <a:pt x="28575" y="285750"/>
                  </a:cubicBezTo>
                  <a:cubicBezTo>
                    <a:pt x="38615" y="275710"/>
                    <a:pt x="54347" y="273745"/>
                    <a:pt x="66675" y="266700"/>
                  </a:cubicBezTo>
                  <a:cubicBezTo>
                    <a:pt x="122265" y="234934"/>
                    <a:pt x="74000" y="246144"/>
                    <a:pt x="171450" y="219075"/>
                  </a:cubicBezTo>
                  <a:cubicBezTo>
                    <a:pt x="202648" y="210409"/>
                    <a:pt x="235182" y="207441"/>
                    <a:pt x="266700" y="200025"/>
                  </a:cubicBezTo>
                  <a:cubicBezTo>
                    <a:pt x="289200" y="194731"/>
                    <a:pt x="310853" y="186172"/>
                    <a:pt x="333375" y="180975"/>
                  </a:cubicBezTo>
                  <a:cubicBezTo>
                    <a:pt x="352193" y="176632"/>
                    <a:pt x="371524" y="174905"/>
                    <a:pt x="390525" y="171450"/>
                  </a:cubicBezTo>
                  <a:cubicBezTo>
                    <a:pt x="406453" y="168554"/>
                    <a:pt x="422275" y="165100"/>
                    <a:pt x="438150" y="161925"/>
                  </a:cubicBezTo>
                  <a:lnTo>
                    <a:pt x="714375" y="171450"/>
                  </a:lnTo>
                  <a:cubicBezTo>
                    <a:pt x="743086" y="172961"/>
                    <a:pt x="771441" y="178682"/>
                    <a:pt x="800100" y="180975"/>
                  </a:cubicBezTo>
                  <a:cubicBezTo>
                    <a:pt x="850837" y="185034"/>
                    <a:pt x="901700" y="187325"/>
                    <a:pt x="952500" y="190500"/>
                  </a:cubicBezTo>
                  <a:lnTo>
                    <a:pt x="1009650" y="200025"/>
                  </a:lnTo>
                  <a:cubicBezTo>
                    <a:pt x="1025578" y="202921"/>
                    <a:pt x="1041086" y="209550"/>
                    <a:pt x="1057275" y="209550"/>
                  </a:cubicBezTo>
                  <a:cubicBezTo>
                    <a:pt x="1111343" y="209550"/>
                    <a:pt x="1165225" y="203200"/>
                    <a:pt x="1219200" y="200025"/>
                  </a:cubicBezTo>
                  <a:cubicBezTo>
                    <a:pt x="1256406" y="181422"/>
                    <a:pt x="1254461" y="184364"/>
                    <a:pt x="1285875" y="161925"/>
                  </a:cubicBezTo>
                  <a:cubicBezTo>
                    <a:pt x="1298793" y="152698"/>
                    <a:pt x="1312750" y="144575"/>
                    <a:pt x="1323975" y="133350"/>
                  </a:cubicBezTo>
                  <a:cubicBezTo>
                    <a:pt x="1387475" y="69850"/>
                    <a:pt x="1295400" y="136525"/>
                    <a:pt x="1371600" y="85725"/>
                  </a:cubicBezTo>
                  <a:cubicBezTo>
                    <a:pt x="1378790" y="64155"/>
                    <a:pt x="1397390" y="0"/>
                    <a:pt x="1419225" y="0"/>
                  </a:cubicBezTo>
                  <a:lnTo>
                    <a:pt x="1428750" y="0"/>
                  </a:lnTo>
                </a:path>
              </a:pathLst>
            </a:custGeom>
            <a:noFill/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9" name="淘宝网chenying0907出品 11"/>
            <p:cNvSpPr/>
            <p:nvPr/>
          </p:nvSpPr>
          <p:spPr>
            <a:xfrm>
              <a:off x="9045612" y="1816100"/>
              <a:ext cx="165100" cy="165100"/>
            </a:xfrm>
            <a:prstGeom prst="ellipse">
              <a:avLst/>
            </a:prstGeom>
            <a:solidFill>
              <a:schemeClr val="tx2"/>
            </a:solidFill>
            <a:ln w="25400">
              <a:solidFill>
                <a:schemeClr val="bg1"/>
              </a:solidFill>
            </a:ln>
            <a:effectLst>
              <a:outerShdw blurRad="25400" sx="110000" sy="110000" algn="ctr" rotWithShape="0">
                <a:schemeClr val="accent1">
                  <a:alpha val="9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0" name="淘宝网chenying0907出品 12"/>
            <p:cNvSpPr txBox="1"/>
            <p:nvPr/>
          </p:nvSpPr>
          <p:spPr>
            <a:xfrm>
              <a:off x="9293934" y="2070234"/>
              <a:ext cx="2156316" cy="5724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 spc="300"/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一个背影，走向门外。他似乎是受歧视的</a:t>
              </a:r>
            </a:p>
          </p:txBody>
        </p:sp>
        <p:sp>
          <p:nvSpPr>
            <p:cNvPr id="21" name="淘宝网chenying0907出品 13"/>
            <p:cNvSpPr txBox="1"/>
            <p:nvPr/>
          </p:nvSpPr>
          <p:spPr>
            <a:xfrm>
              <a:off x="9293934" y="1609965"/>
              <a:ext cx="178764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 spc="300"/>
              </a:lvl1pPr>
            </a:lstStyle>
            <a:p>
              <a:r>
                <a:rPr lang="zh-CN" altLang="en-US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关于行走</a:t>
              </a:r>
            </a:p>
          </p:txBody>
        </p:sp>
      </p:grpSp>
      <p:grpSp>
        <p:nvGrpSpPr>
          <p:cNvPr id="22" name="1"/>
          <p:cNvGrpSpPr/>
          <p:nvPr/>
        </p:nvGrpSpPr>
        <p:grpSpPr>
          <a:xfrm>
            <a:off x="1662000" y="3839573"/>
            <a:ext cx="4105407" cy="1394228"/>
            <a:chOff x="2593871" y="3381375"/>
            <a:chExt cx="4105407" cy="1394228"/>
          </a:xfrm>
        </p:grpSpPr>
        <p:sp>
          <p:nvSpPr>
            <p:cNvPr id="23" name="淘宝网chenying0907出品 15"/>
            <p:cNvSpPr/>
            <p:nvPr/>
          </p:nvSpPr>
          <p:spPr>
            <a:xfrm>
              <a:off x="4860471" y="3381375"/>
              <a:ext cx="1838807" cy="600075"/>
            </a:xfrm>
            <a:custGeom>
              <a:avLst/>
              <a:gdLst>
                <a:gd name="connsiteX0" fmla="*/ 2181261 w 2181261"/>
                <a:gd name="connsiteY0" fmla="*/ 0 h 600075"/>
                <a:gd name="connsiteX1" fmla="*/ 1971711 w 2181261"/>
                <a:gd name="connsiteY1" fmla="*/ 9525 h 600075"/>
                <a:gd name="connsiteX2" fmla="*/ 1924086 w 2181261"/>
                <a:gd name="connsiteY2" fmla="*/ 28575 h 600075"/>
                <a:gd name="connsiteX3" fmla="*/ 1895511 w 2181261"/>
                <a:gd name="connsiteY3" fmla="*/ 38100 h 600075"/>
                <a:gd name="connsiteX4" fmla="*/ 1857411 w 2181261"/>
                <a:gd name="connsiteY4" fmla="*/ 66675 h 600075"/>
                <a:gd name="connsiteX5" fmla="*/ 1666911 w 2181261"/>
                <a:gd name="connsiteY5" fmla="*/ 200025 h 600075"/>
                <a:gd name="connsiteX6" fmla="*/ 1628811 w 2181261"/>
                <a:gd name="connsiteY6" fmla="*/ 238125 h 600075"/>
                <a:gd name="connsiteX7" fmla="*/ 1543086 w 2181261"/>
                <a:gd name="connsiteY7" fmla="*/ 304800 h 600075"/>
                <a:gd name="connsiteX8" fmla="*/ 1504986 w 2181261"/>
                <a:gd name="connsiteY8" fmla="*/ 342900 h 600075"/>
                <a:gd name="connsiteX9" fmla="*/ 1343061 w 2181261"/>
                <a:gd name="connsiteY9" fmla="*/ 447675 h 600075"/>
                <a:gd name="connsiteX10" fmla="*/ 1295436 w 2181261"/>
                <a:gd name="connsiteY10" fmla="*/ 476250 h 600075"/>
                <a:gd name="connsiteX11" fmla="*/ 1219236 w 2181261"/>
                <a:gd name="connsiteY11" fmla="*/ 523875 h 600075"/>
                <a:gd name="connsiteX12" fmla="*/ 1181136 w 2181261"/>
                <a:gd name="connsiteY12" fmla="*/ 533400 h 600075"/>
                <a:gd name="connsiteX13" fmla="*/ 1152561 w 2181261"/>
                <a:gd name="connsiteY13" fmla="*/ 552450 h 600075"/>
                <a:gd name="connsiteX14" fmla="*/ 1076361 w 2181261"/>
                <a:gd name="connsiteY14" fmla="*/ 561975 h 600075"/>
                <a:gd name="connsiteX15" fmla="*/ 1028736 w 2181261"/>
                <a:gd name="connsiteY15" fmla="*/ 571500 h 600075"/>
                <a:gd name="connsiteX16" fmla="*/ 771561 w 2181261"/>
                <a:gd name="connsiteY16" fmla="*/ 561975 h 600075"/>
                <a:gd name="connsiteX17" fmla="*/ 666786 w 2181261"/>
                <a:gd name="connsiteY17" fmla="*/ 523875 h 600075"/>
                <a:gd name="connsiteX18" fmla="*/ 628686 w 2181261"/>
                <a:gd name="connsiteY18" fmla="*/ 495300 h 600075"/>
                <a:gd name="connsiteX19" fmla="*/ 571536 w 2181261"/>
                <a:gd name="connsiteY19" fmla="*/ 476250 h 600075"/>
                <a:gd name="connsiteX20" fmla="*/ 495336 w 2181261"/>
                <a:gd name="connsiteY20" fmla="*/ 438150 h 600075"/>
                <a:gd name="connsiteX21" fmla="*/ 457236 w 2181261"/>
                <a:gd name="connsiteY21" fmla="*/ 428625 h 600075"/>
                <a:gd name="connsiteX22" fmla="*/ 428661 w 2181261"/>
                <a:gd name="connsiteY22" fmla="*/ 419100 h 600075"/>
                <a:gd name="connsiteX23" fmla="*/ 342936 w 2181261"/>
                <a:gd name="connsiteY23" fmla="*/ 409575 h 600075"/>
                <a:gd name="connsiteX24" fmla="*/ 314361 w 2181261"/>
                <a:gd name="connsiteY24" fmla="*/ 400050 h 600075"/>
                <a:gd name="connsiteX25" fmla="*/ 190536 w 2181261"/>
                <a:gd name="connsiteY25" fmla="*/ 419100 h 600075"/>
                <a:gd name="connsiteX26" fmla="*/ 133386 w 2181261"/>
                <a:gd name="connsiteY26" fmla="*/ 466725 h 600075"/>
                <a:gd name="connsiteX27" fmla="*/ 104811 w 2181261"/>
                <a:gd name="connsiteY27" fmla="*/ 476250 h 600075"/>
                <a:gd name="connsiteX28" fmla="*/ 76236 w 2181261"/>
                <a:gd name="connsiteY28" fmla="*/ 504825 h 600075"/>
                <a:gd name="connsiteX29" fmla="*/ 47661 w 2181261"/>
                <a:gd name="connsiteY29" fmla="*/ 542925 h 600075"/>
                <a:gd name="connsiteX30" fmla="*/ 19086 w 2181261"/>
                <a:gd name="connsiteY30" fmla="*/ 561975 h 600075"/>
                <a:gd name="connsiteX31" fmla="*/ 36 w 2181261"/>
                <a:gd name="connsiteY31" fmla="*/ 600075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81261" h="600075">
                  <a:moveTo>
                    <a:pt x="2181261" y="0"/>
                  </a:moveTo>
                  <a:cubicBezTo>
                    <a:pt x="2111411" y="3175"/>
                    <a:pt x="2041205" y="1803"/>
                    <a:pt x="1971711" y="9525"/>
                  </a:cubicBezTo>
                  <a:cubicBezTo>
                    <a:pt x="1954718" y="11413"/>
                    <a:pt x="1940095" y="22572"/>
                    <a:pt x="1924086" y="28575"/>
                  </a:cubicBezTo>
                  <a:cubicBezTo>
                    <a:pt x="1914685" y="32100"/>
                    <a:pt x="1905036" y="34925"/>
                    <a:pt x="1895511" y="38100"/>
                  </a:cubicBezTo>
                  <a:cubicBezTo>
                    <a:pt x="1882811" y="47625"/>
                    <a:pt x="1870765" y="58090"/>
                    <a:pt x="1857411" y="66675"/>
                  </a:cubicBezTo>
                  <a:cubicBezTo>
                    <a:pt x="1775000" y="119654"/>
                    <a:pt x="1738689" y="128247"/>
                    <a:pt x="1666911" y="200025"/>
                  </a:cubicBezTo>
                  <a:cubicBezTo>
                    <a:pt x="1654211" y="212725"/>
                    <a:pt x="1642522" y="226524"/>
                    <a:pt x="1628811" y="238125"/>
                  </a:cubicBezTo>
                  <a:cubicBezTo>
                    <a:pt x="1601176" y="261508"/>
                    <a:pt x="1568684" y="279202"/>
                    <a:pt x="1543086" y="304800"/>
                  </a:cubicBezTo>
                  <a:cubicBezTo>
                    <a:pt x="1530386" y="317500"/>
                    <a:pt x="1519354" y="332124"/>
                    <a:pt x="1504986" y="342900"/>
                  </a:cubicBezTo>
                  <a:cubicBezTo>
                    <a:pt x="1447340" y="386135"/>
                    <a:pt x="1400818" y="413021"/>
                    <a:pt x="1343061" y="447675"/>
                  </a:cubicBezTo>
                  <a:cubicBezTo>
                    <a:pt x="1327186" y="457200"/>
                    <a:pt x="1310247" y="465142"/>
                    <a:pt x="1295436" y="476250"/>
                  </a:cubicBezTo>
                  <a:cubicBezTo>
                    <a:pt x="1265467" y="498726"/>
                    <a:pt x="1254102" y="510800"/>
                    <a:pt x="1219236" y="523875"/>
                  </a:cubicBezTo>
                  <a:cubicBezTo>
                    <a:pt x="1206979" y="528472"/>
                    <a:pt x="1193836" y="530225"/>
                    <a:pt x="1181136" y="533400"/>
                  </a:cubicBezTo>
                  <a:cubicBezTo>
                    <a:pt x="1171611" y="539750"/>
                    <a:pt x="1163605" y="549438"/>
                    <a:pt x="1152561" y="552450"/>
                  </a:cubicBezTo>
                  <a:cubicBezTo>
                    <a:pt x="1127865" y="559185"/>
                    <a:pt x="1101661" y="558083"/>
                    <a:pt x="1076361" y="561975"/>
                  </a:cubicBezTo>
                  <a:cubicBezTo>
                    <a:pt x="1060360" y="564437"/>
                    <a:pt x="1044611" y="568325"/>
                    <a:pt x="1028736" y="571500"/>
                  </a:cubicBezTo>
                  <a:cubicBezTo>
                    <a:pt x="943011" y="568325"/>
                    <a:pt x="856992" y="569741"/>
                    <a:pt x="771561" y="561975"/>
                  </a:cubicBezTo>
                  <a:cubicBezTo>
                    <a:pt x="762527" y="561154"/>
                    <a:pt x="678275" y="530258"/>
                    <a:pt x="666786" y="523875"/>
                  </a:cubicBezTo>
                  <a:cubicBezTo>
                    <a:pt x="652909" y="516165"/>
                    <a:pt x="642885" y="502400"/>
                    <a:pt x="628686" y="495300"/>
                  </a:cubicBezTo>
                  <a:cubicBezTo>
                    <a:pt x="610725" y="486320"/>
                    <a:pt x="589993" y="484160"/>
                    <a:pt x="571536" y="476250"/>
                  </a:cubicBezTo>
                  <a:cubicBezTo>
                    <a:pt x="545434" y="465063"/>
                    <a:pt x="522886" y="445038"/>
                    <a:pt x="495336" y="438150"/>
                  </a:cubicBezTo>
                  <a:cubicBezTo>
                    <a:pt x="482636" y="434975"/>
                    <a:pt x="469823" y="432221"/>
                    <a:pt x="457236" y="428625"/>
                  </a:cubicBezTo>
                  <a:cubicBezTo>
                    <a:pt x="447582" y="425867"/>
                    <a:pt x="438565" y="420751"/>
                    <a:pt x="428661" y="419100"/>
                  </a:cubicBezTo>
                  <a:cubicBezTo>
                    <a:pt x="400301" y="414373"/>
                    <a:pt x="371511" y="412750"/>
                    <a:pt x="342936" y="409575"/>
                  </a:cubicBezTo>
                  <a:cubicBezTo>
                    <a:pt x="333411" y="406400"/>
                    <a:pt x="324401" y="400050"/>
                    <a:pt x="314361" y="400050"/>
                  </a:cubicBezTo>
                  <a:cubicBezTo>
                    <a:pt x="292507" y="400050"/>
                    <a:pt x="223144" y="402796"/>
                    <a:pt x="190536" y="419100"/>
                  </a:cubicBezTo>
                  <a:cubicBezTo>
                    <a:pt x="128210" y="450263"/>
                    <a:pt x="196583" y="424594"/>
                    <a:pt x="133386" y="466725"/>
                  </a:cubicBezTo>
                  <a:cubicBezTo>
                    <a:pt x="125032" y="472294"/>
                    <a:pt x="114336" y="473075"/>
                    <a:pt x="104811" y="476250"/>
                  </a:cubicBezTo>
                  <a:cubicBezTo>
                    <a:pt x="95286" y="485775"/>
                    <a:pt x="85002" y="494598"/>
                    <a:pt x="76236" y="504825"/>
                  </a:cubicBezTo>
                  <a:cubicBezTo>
                    <a:pt x="65905" y="516878"/>
                    <a:pt x="58886" y="531700"/>
                    <a:pt x="47661" y="542925"/>
                  </a:cubicBezTo>
                  <a:cubicBezTo>
                    <a:pt x="39566" y="551020"/>
                    <a:pt x="28611" y="555625"/>
                    <a:pt x="19086" y="561975"/>
                  </a:cubicBezTo>
                  <a:cubicBezTo>
                    <a:pt x="-1725" y="593192"/>
                    <a:pt x="36" y="579102"/>
                    <a:pt x="36" y="600075"/>
                  </a:cubicBezTo>
                </a:path>
              </a:pathLst>
            </a:custGeom>
            <a:noFill/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grpSp>
          <p:nvGrpSpPr>
            <p:cNvPr id="24" name="淘宝网chenying0907出品 24"/>
            <p:cNvGrpSpPr/>
            <p:nvPr/>
          </p:nvGrpSpPr>
          <p:grpSpPr>
            <a:xfrm>
              <a:off x="2593871" y="3742870"/>
              <a:ext cx="2321416" cy="1032733"/>
              <a:chOff x="1864141" y="3742870"/>
              <a:chExt cx="2321416" cy="1032733"/>
            </a:xfrm>
          </p:grpSpPr>
          <p:sp>
            <p:nvSpPr>
              <p:cNvPr id="25" name="淘宝网chenying0907出品 16"/>
              <p:cNvSpPr/>
              <p:nvPr/>
            </p:nvSpPr>
            <p:spPr>
              <a:xfrm>
                <a:off x="4020457" y="3917962"/>
                <a:ext cx="165100" cy="165100"/>
              </a:xfrm>
              <a:prstGeom prst="ellipse">
                <a:avLst/>
              </a:prstGeom>
              <a:solidFill>
                <a:schemeClr val="tx2"/>
              </a:solidFill>
              <a:ln w="25400">
                <a:solidFill>
                  <a:schemeClr val="bg1"/>
                </a:solidFill>
              </a:ln>
              <a:effectLst>
                <a:outerShdw blurRad="25400" sx="110000" sy="110000" algn="ctr" rotWithShape="0">
                  <a:schemeClr val="accent1">
                    <a:alpha val="9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6" name="淘宝网chenying0907出品 17"/>
              <p:cNvSpPr txBox="1"/>
              <p:nvPr/>
            </p:nvSpPr>
            <p:spPr>
              <a:xfrm>
                <a:off x="1864141" y="4203139"/>
                <a:ext cx="2156316" cy="572464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400" spc="300"/>
                </a:lvl1pPr>
              </a:lstStyle>
              <a:p>
                <a:pPr algn="r">
                  <a:lnSpc>
                    <a:spcPct val="130000"/>
                  </a:lnSpc>
                </a:pPr>
                <a:r>
                  <a:rPr lang="zh-CN" altLang="en-US" sz="12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但我觉得他有微妙的骄傲感觉。对他印象深刻。</a:t>
                </a:r>
              </a:p>
            </p:txBody>
          </p:sp>
          <p:sp>
            <p:nvSpPr>
              <p:cNvPr id="27" name="淘宝网chenying0907出品 18"/>
              <p:cNvSpPr txBox="1"/>
              <p:nvPr/>
            </p:nvSpPr>
            <p:spPr>
              <a:xfrm>
                <a:off x="2232809" y="3742870"/>
                <a:ext cx="1787648" cy="461665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400" spc="300"/>
                </a:lvl1pPr>
              </a:lstStyle>
              <a:p>
                <a:pPr algn="r"/>
                <a:r>
                  <a:rPr lang="zh-CN" altLang="en-US" sz="16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关于行走</a:t>
                </a:r>
              </a:p>
            </p:txBody>
          </p:sp>
        </p:grpSp>
      </p:grpSp>
      <p:grpSp>
        <p:nvGrpSpPr>
          <p:cNvPr id="28" name="1"/>
          <p:cNvGrpSpPr/>
          <p:nvPr/>
        </p:nvGrpSpPr>
        <p:grpSpPr>
          <a:xfrm>
            <a:off x="6820648" y="4839300"/>
            <a:ext cx="3862829" cy="1272799"/>
            <a:chOff x="7752521" y="4381099"/>
            <a:chExt cx="3862829" cy="1272799"/>
          </a:xfrm>
        </p:grpSpPr>
        <p:sp>
          <p:nvSpPr>
            <p:cNvPr id="29" name="淘宝网chenying0907出品 19"/>
            <p:cNvSpPr/>
            <p:nvPr/>
          </p:nvSpPr>
          <p:spPr>
            <a:xfrm>
              <a:off x="7752521" y="4572000"/>
              <a:ext cx="1458192" cy="370114"/>
            </a:xfrm>
            <a:custGeom>
              <a:avLst/>
              <a:gdLst>
                <a:gd name="connsiteX0" fmla="*/ 0 w 2126343"/>
                <a:gd name="connsiteY0" fmla="*/ 0 h 370114"/>
                <a:gd name="connsiteX1" fmla="*/ 87086 w 2126343"/>
                <a:gd name="connsiteY1" fmla="*/ 14514 h 370114"/>
                <a:gd name="connsiteX2" fmla="*/ 123372 w 2126343"/>
                <a:gd name="connsiteY2" fmla="*/ 36286 h 370114"/>
                <a:gd name="connsiteX3" fmla="*/ 210457 w 2126343"/>
                <a:gd name="connsiteY3" fmla="*/ 79829 h 370114"/>
                <a:gd name="connsiteX4" fmla="*/ 254000 w 2126343"/>
                <a:gd name="connsiteY4" fmla="*/ 101600 h 370114"/>
                <a:gd name="connsiteX5" fmla="*/ 297543 w 2126343"/>
                <a:gd name="connsiteY5" fmla="*/ 130629 h 370114"/>
                <a:gd name="connsiteX6" fmla="*/ 333829 w 2126343"/>
                <a:gd name="connsiteY6" fmla="*/ 152400 h 370114"/>
                <a:gd name="connsiteX7" fmla="*/ 370115 w 2126343"/>
                <a:gd name="connsiteY7" fmla="*/ 181429 h 370114"/>
                <a:gd name="connsiteX8" fmla="*/ 420915 w 2126343"/>
                <a:gd name="connsiteY8" fmla="*/ 203200 h 370114"/>
                <a:gd name="connsiteX9" fmla="*/ 464457 w 2126343"/>
                <a:gd name="connsiteY9" fmla="*/ 224971 h 370114"/>
                <a:gd name="connsiteX10" fmla="*/ 573315 w 2126343"/>
                <a:gd name="connsiteY10" fmla="*/ 261257 h 370114"/>
                <a:gd name="connsiteX11" fmla="*/ 660400 w 2126343"/>
                <a:gd name="connsiteY11" fmla="*/ 290286 h 370114"/>
                <a:gd name="connsiteX12" fmla="*/ 696686 w 2126343"/>
                <a:gd name="connsiteY12" fmla="*/ 304800 h 370114"/>
                <a:gd name="connsiteX13" fmla="*/ 798286 w 2126343"/>
                <a:gd name="connsiteY13" fmla="*/ 326571 h 370114"/>
                <a:gd name="connsiteX14" fmla="*/ 914400 w 2126343"/>
                <a:gd name="connsiteY14" fmla="*/ 355600 h 370114"/>
                <a:gd name="connsiteX15" fmla="*/ 1052286 w 2126343"/>
                <a:gd name="connsiteY15" fmla="*/ 370114 h 370114"/>
                <a:gd name="connsiteX16" fmla="*/ 1299029 w 2126343"/>
                <a:gd name="connsiteY16" fmla="*/ 362857 h 370114"/>
                <a:gd name="connsiteX17" fmla="*/ 1320800 w 2126343"/>
                <a:gd name="connsiteY17" fmla="*/ 355600 h 370114"/>
                <a:gd name="connsiteX18" fmla="*/ 1444172 w 2126343"/>
                <a:gd name="connsiteY18" fmla="*/ 333829 h 370114"/>
                <a:gd name="connsiteX19" fmla="*/ 1524000 w 2126343"/>
                <a:gd name="connsiteY19" fmla="*/ 319314 h 370114"/>
                <a:gd name="connsiteX20" fmla="*/ 1632857 w 2126343"/>
                <a:gd name="connsiteY20" fmla="*/ 297543 h 370114"/>
                <a:gd name="connsiteX21" fmla="*/ 1654629 w 2126343"/>
                <a:gd name="connsiteY21" fmla="*/ 283029 h 370114"/>
                <a:gd name="connsiteX22" fmla="*/ 1690915 w 2126343"/>
                <a:gd name="connsiteY22" fmla="*/ 275771 h 370114"/>
                <a:gd name="connsiteX23" fmla="*/ 1719943 w 2126343"/>
                <a:gd name="connsiteY23" fmla="*/ 268514 h 370114"/>
                <a:gd name="connsiteX24" fmla="*/ 1741715 w 2126343"/>
                <a:gd name="connsiteY24" fmla="*/ 261257 h 370114"/>
                <a:gd name="connsiteX25" fmla="*/ 1807029 w 2126343"/>
                <a:gd name="connsiteY25" fmla="*/ 246743 h 370114"/>
                <a:gd name="connsiteX26" fmla="*/ 1843315 w 2126343"/>
                <a:gd name="connsiteY26" fmla="*/ 232229 h 370114"/>
                <a:gd name="connsiteX27" fmla="*/ 1872343 w 2126343"/>
                <a:gd name="connsiteY27" fmla="*/ 224971 h 370114"/>
                <a:gd name="connsiteX28" fmla="*/ 1915886 w 2126343"/>
                <a:gd name="connsiteY28" fmla="*/ 210457 h 370114"/>
                <a:gd name="connsiteX29" fmla="*/ 1937657 w 2126343"/>
                <a:gd name="connsiteY29" fmla="*/ 203200 h 370114"/>
                <a:gd name="connsiteX30" fmla="*/ 1959429 w 2126343"/>
                <a:gd name="connsiteY30" fmla="*/ 195943 h 370114"/>
                <a:gd name="connsiteX31" fmla="*/ 2010229 w 2126343"/>
                <a:gd name="connsiteY31" fmla="*/ 166914 h 370114"/>
                <a:gd name="connsiteX32" fmla="*/ 2053772 w 2126343"/>
                <a:gd name="connsiteY32" fmla="*/ 145143 h 370114"/>
                <a:gd name="connsiteX33" fmla="*/ 2075543 w 2126343"/>
                <a:gd name="connsiteY33" fmla="*/ 130629 h 370114"/>
                <a:gd name="connsiteX34" fmla="*/ 2090057 w 2126343"/>
                <a:gd name="connsiteY34" fmla="*/ 116114 h 370114"/>
                <a:gd name="connsiteX35" fmla="*/ 2126343 w 2126343"/>
                <a:gd name="connsiteY35" fmla="*/ 94343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26343" h="370114">
                  <a:moveTo>
                    <a:pt x="0" y="0"/>
                  </a:moveTo>
                  <a:cubicBezTo>
                    <a:pt x="10881" y="1360"/>
                    <a:pt x="68324" y="6175"/>
                    <a:pt x="87086" y="14514"/>
                  </a:cubicBezTo>
                  <a:cubicBezTo>
                    <a:pt x="99976" y="20243"/>
                    <a:pt x="110906" y="29686"/>
                    <a:pt x="123372" y="36286"/>
                  </a:cubicBezTo>
                  <a:cubicBezTo>
                    <a:pt x="152055" y="51471"/>
                    <a:pt x="181429" y="65315"/>
                    <a:pt x="210457" y="79829"/>
                  </a:cubicBezTo>
                  <a:cubicBezTo>
                    <a:pt x="224971" y="87086"/>
                    <a:pt x="240498" y="92599"/>
                    <a:pt x="254000" y="101600"/>
                  </a:cubicBezTo>
                  <a:cubicBezTo>
                    <a:pt x="268514" y="111276"/>
                    <a:pt x="282826" y="121264"/>
                    <a:pt x="297543" y="130629"/>
                  </a:cubicBezTo>
                  <a:cubicBezTo>
                    <a:pt x="309443" y="138202"/>
                    <a:pt x="322273" y="144311"/>
                    <a:pt x="333829" y="152400"/>
                  </a:cubicBezTo>
                  <a:cubicBezTo>
                    <a:pt x="346519" y="161283"/>
                    <a:pt x="357227" y="172837"/>
                    <a:pt x="370115" y="181429"/>
                  </a:cubicBezTo>
                  <a:cubicBezTo>
                    <a:pt x="388051" y="193386"/>
                    <a:pt x="401562" y="196749"/>
                    <a:pt x="420915" y="203200"/>
                  </a:cubicBezTo>
                  <a:cubicBezTo>
                    <a:pt x="455280" y="226110"/>
                    <a:pt x="428949" y="211314"/>
                    <a:pt x="464457" y="224971"/>
                  </a:cubicBezTo>
                  <a:cubicBezTo>
                    <a:pt x="555484" y="259981"/>
                    <a:pt x="508166" y="248228"/>
                    <a:pt x="573315" y="261257"/>
                  </a:cubicBezTo>
                  <a:cubicBezTo>
                    <a:pt x="660660" y="304931"/>
                    <a:pt x="573065" y="266468"/>
                    <a:pt x="660400" y="290286"/>
                  </a:cubicBezTo>
                  <a:cubicBezTo>
                    <a:pt x="672968" y="293714"/>
                    <a:pt x="684235" y="300969"/>
                    <a:pt x="696686" y="304800"/>
                  </a:cubicBezTo>
                  <a:cubicBezTo>
                    <a:pt x="781726" y="330966"/>
                    <a:pt x="725693" y="310072"/>
                    <a:pt x="798286" y="326571"/>
                  </a:cubicBezTo>
                  <a:cubicBezTo>
                    <a:pt x="837190" y="335413"/>
                    <a:pt x="874905" y="349958"/>
                    <a:pt x="914400" y="355600"/>
                  </a:cubicBezTo>
                  <a:cubicBezTo>
                    <a:pt x="994037" y="366976"/>
                    <a:pt x="948154" y="361437"/>
                    <a:pt x="1052286" y="370114"/>
                  </a:cubicBezTo>
                  <a:cubicBezTo>
                    <a:pt x="1134534" y="367695"/>
                    <a:pt x="1216866" y="367298"/>
                    <a:pt x="1299029" y="362857"/>
                  </a:cubicBezTo>
                  <a:cubicBezTo>
                    <a:pt x="1306667" y="362444"/>
                    <a:pt x="1313299" y="357100"/>
                    <a:pt x="1320800" y="355600"/>
                  </a:cubicBezTo>
                  <a:cubicBezTo>
                    <a:pt x="1361748" y="347410"/>
                    <a:pt x="1403063" y="341170"/>
                    <a:pt x="1444172" y="333829"/>
                  </a:cubicBezTo>
                  <a:cubicBezTo>
                    <a:pt x="1470796" y="329075"/>
                    <a:pt x="1497598" y="325181"/>
                    <a:pt x="1524000" y="319314"/>
                  </a:cubicBezTo>
                  <a:cubicBezTo>
                    <a:pt x="1603679" y="301608"/>
                    <a:pt x="1567316" y="308467"/>
                    <a:pt x="1632857" y="297543"/>
                  </a:cubicBezTo>
                  <a:cubicBezTo>
                    <a:pt x="1640114" y="292705"/>
                    <a:pt x="1646462" y="286092"/>
                    <a:pt x="1654629" y="283029"/>
                  </a:cubicBezTo>
                  <a:cubicBezTo>
                    <a:pt x="1666179" y="278698"/>
                    <a:pt x="1678874" y="278447"/>
                    <a:pt x="1690915" y="275771"/>
                  </a:cubicBezTo>
                  <a:cubicBezTo>
                    <a:pt x="1700651" y="273607"/>
                    <a:pt x="1710353" y="271254"/>
                    <a:pt x="1719943" y="268514"/>
                  </a:cubicBezTo>
                  <a:cubicBezTo>
                    <a:pt x="1727299" y="266412"/>
                    <a:pt x="1734294" y="263112"/>
                    <a:pt x="1741715" y="261257"/>
                  </a:cubicBezTo>
                  <a:cubicBezTo>
                    <a:pt x="1764720" y="255506"/>
                    <a:pt x="1784681" y="254192"/>
                    <a:pt x="1807029" y="246743"/>
                  </a:cubicBezTo>
                  <a:cubicBezTo>
                    <a:pt x="1819388" y="242624"/>
                    <a:pt x="1830957" y="236349"/>
                    <a:pt x="1843315" y="232229"/>
                  </a:cubicBezTo>
                  <a:cubicBezTo>
                    <a:pt x="1852777" y="229075"/>
                    <a:pt x="1862790" y="227837"/>
                    <a:pt x="1872343" y="224971"/>
                  </a:cubicBezTo>
                  <a:cubicBezTo>
                    <a:pt x="1886997" y="220575"/>
                    <a:pt x="1901372" y="215295"/>
                    <a:pt x="1915886" y="210457"/>
                  </a:cubicBezTo>
                  <a:lnTo>
                    <a:pt x="1937657" y="203200"/>
                  </a:lnTo>
                  <a:lnTo>
                    <a:pt x="1959429" y="195943"/>
                  </a:lnTo>
                  <a:cubicBezTo>
                    <a:pt x="2012470" y="160582"/>
                    <a:pt x="1945777" y="203744"/>
                    <a:pt x="2010229" y="166914"/>
                  </a:cubicBezTo>
                  <a:cubicBezTo>
                    <a:pt x="2049617" y="144406"/>
                    <a:pt x="2013856" y="158448"/>
                    <a:pt x="2053772" y="145143"/>
                  </a:cubicBezTo>
                  <a:cubicBezTo>
                    <a:pt x="2061029" y="140305"/>
                    <a:pt x="2068732" y="136078"/>
                    <a:pt x="2075543" y="130629"/>
                  </a:cubicBezTo>
                  <a:cubicBezTo>
                    <a:pt x="2080886" y="126355"/>
                    <a:pt x="2084190" y="119634"/>
                    <a:pt x="2090057" y="116114"/>
                  </a:cubicBezTo>
                  <a:cubicBezTo>
                    <a:pt x="2137164" y="87849"/>
                    <a:pt x="2089566" y="131120"/>
                    <a:pt x="2126343" y="94343"/>
                  </a:cubicBezTo>
                </a:path>
              </a:pathLst>
            </a:custGeom>
            <a:noFill/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0" name="淘宝网chenying0907出品 20"/>
            <p:cNvSpPr/>
            <p:nvPr/>
          </p:nvSpPr>
          <p:spPr>
            <a:xfrm>
              <a:off x="9210712" y="4587234"/>
              <a:ext cx="165100" cy="165100"/>
            </a:xfrm>
            <a:prstGeom prst="ellipse">
              <a:avLst/>
            </a:prstGeom>
            <a:solidFill>
              <a:schemeClr val="tx2"/>
            </a:solidFill>
            <a:ln w="25400">
              <a:solidFill>
                <a:schemeClr val="bg1"/>
              </a:solidFill>
            </a:ln>
            <a:effectLst>
              <a:outerShdw blurRad="25400" sx="110000" sy="110000" algn="ctr" rotWithShape="0">
                <a:schemeClr val="accent1">
                  <a:alpha val="9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1" name="淘宝网chenying0907出品 21"/>
            <p:cNvSpPr txBox="1"/>
            <p:nvPr/>
          </p:nvSpPr>
          <p:spPr>
            <a:xfrm>
              <a:off x="9459034" y="4841368"/>
              <a:ext cx="2156316" cy="81253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 spc="300"/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我的梦会有极其绚烂艳丽的颜色，比油彩更凝重。</a:t>
              </a:r>
            </a:p>
          </p:txBody>
        </p:sp>
        <p:sp>
          <p:nvSpPr>
            <p:cNvPr id="32" name="淘宝网chenying0907出品 22"/>
            <p:cNvSpPr txBox="1"/>
            <p:nvPr/>
          </p:nvSpPr>
          <p:spPr>
            <a:xfrm>
              <a:off x="9459034" y="4381099"/>
              <a:ext cx="178764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 spc="300"/>
              </a:lvl1pPr>
            </a:lstStyle>
            <a:p>
              <a:r>
                <a:rPr lang="zh-CN" altLang="en-US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关于行走</a:t>
              </a:r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318771" y="2997762"/>
            <a:ext cx="5524208" cy="225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801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4409561"/>
            <a:ext cx="2289047" cy="22890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069" y="-29867"/>
            <a:ext cx="4004931" cy="4004930"/>
          </a:xfrm>
          <a:prstGeom prst="rect">
            <a:avLst/>
          </a:prstGeom>
        </p:spPr>
      </p:pic>
      <p:grpSp>
        <p:nvGrpSpPr>
          <p:cNvPr id="5" name="1"/>
          <p:cNvGrpSpPr/>
          <p:nvPr/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6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8" name="淘宝网chenying0907出品 6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淘宝网chenying0907出品 7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淘宝网chenying0907出品 5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1270000"/>
            <a:ext cx="12192000" cy="8128000"/>
          </a:xfrm>
          <a:prstGeom prst="rect">
            <a:avLst/>
          </a:prstGeom>
        </p:spPr>
      </p:pic>
      <p:sp>
        <p:nvSpPr>
          <p:cNvPr id="11" name="1"/>
          <p:cNvSpPr/>
          <p:nvPr/>
        </p:nvSpPr>
        <p:spPr>
          <a:xfrm>
            <a:off x="0" y="1457196"/>
            <a:ext cx="8429655" cy="3867666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2" name="1"/>
          <p:cNvSpPr/>
          <p:nvPr/>
        </p:nvSpPr>
        <p:spPr>
          <a:xfrm>
            <a:off x="587347" y="355600"/>
            <a:ext cx="7388255" cy="6053018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836541846"/>
              </p:ext>
            </p:extLst>
          </p:nvPr>
        </p:nvGraphicFramePr>
        <p:xfrm>
          <a:off x="2280881" y="1108664"/>
          <a:ext cx="5085971" cy="2184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14" name="1"/>
          <p:cNvGrpSpPr/>
          <p:nvPr/>
        </p:nvGrpSpPr>
        <p:grpSpPr>
          <a:xfrm>
            <a:off x="2526901" y="3576165"/>
            <a:ext cx="4674851" cy="941016"/>
            <a:chOff x="3196460" y="3979441"/>
            <a:chExt cx="4674850" cy="941016"/>
          </a:xfrm>
        </p:grpSpPr>
        <p:sp>
          <p:nvSpPr>
            <p:cNvPr id="15" name="淘宝网chenying0907出品 22"/>
            <p:cNvSpPr txBox="1"/>
            <p:nvPr/>
          </p:nvSpPr>
          <p:spPr>
            <a:xfrm>
              <a:off x="3453336" y="3979441"/>
              <a:ext cx="7489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spc="6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行走</a:t>
              </a:r>
            </a:p>
          </p:txBody>
        </p:sp>
        <p:sp>
          <p:nvSpPr>
            <p:cNvPr id="16" name="淘宝网chenying0907出品 23"/>
            <p:cNvSpPr/>
            <p:nvPr/>
          </p:nvSpPr>
          <p:spPr>
            <a:xfrm>
              <a:off x="3196460" y="4274126"/>
              <a:ext cx="4674850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人会把他自己做过的梦记录下来，荣格是一个，我的一个做摇滚乐的朋友亦如此。</a:t>
              </a:r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3305973" y="4085429"/>
              <a:ext cx="158279" cy="136447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18" name="1"/>
          <p:cNvGrpSpPr/>
          <p:nvPr/>
        </p:nvGrpSpPr>
        <p:grpSpPr>
          <a:xfrm>
            <a:off x="2526903" y="4759643"/>
            <a:ext cx="4509751" cy="941016"/>
            <a:chOff x="3196460" y="5141491"/>
            <a:chExt cx="4509750" cy="941016"/>
          </a:xfrm>
        </p:grpSpPr>
        <p:sp>
          <p:nvSpPr>
            <p:cNvPr id="19" name="淘宝网chenying0907出品 56"/>
            <p:cNvSpPr txBox="1"/>
            <p:nvPr/>
          </p:nvSpPr>
          <p:spPr>
            <a:xfrm>
              <a:off x="3453336" y="5141491"/>
              <a:ext cx="7489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spc="6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梦境</a:t>
              </a:r>
            </a:p>
          </p:txBody>
        </p:sp>
        <p:sp>
          <p:nvSpPr>
            <p:cNvPr id="20" name="淘宝网chenying0907出品 57"/>
            <p:cNvSpPr/>
            <p:nvPr/>
          </p:nvSpPr>
          <p:spPr>
            <a:xfrm>
              <a:off x="3196460" y="5436176"/>
              <a:ext cx="4509750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梦里发生的事情，是现实中无法遭遇甚至无法想像的。它变成生活之外的一种延续。</a:t>
              </a:r>
            </a:p>
          </p:txBody>
        </p:sp>
        <p:sp>
          <p:nvSpPr>
            <p:cNvPr id="21" name="等腰三角形 20"/>
            <p:cNvSpPr/>
            <p:nvPr/>
          </p:nvSpPr>
          <p:spPr>
            <a:xfrm rot="5400000">
              <a:off x="3305973" y="5247479"/>
              <a:ext cx="158279" cy="136447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22" name="1"/>
          <p:cNvGrpSpPr/>
          <p:nvPr/>
        </p:nvGrpSpPr>
        <p:grpSpPr>
          <a:xfrm>
            <a:off x="1010884" y="355601"/>
            <a:ext cx="635000" cy="6045200"/>
            <a:chOff x="1010883" y="355601"/>
            <a:chExt cx="635000" cy="6045200"/>
          </a:xfrm>
        </p:grpSpPr>
        <p:sp>
          <p:nvSpPr>
            <p:cNvPr id="23" name="淘宝网chenying0907出品 61"/>
            <p:cNvSpPr txBox="1"/>
            <p:nvPr/>
          </p:nvSpPr>
          <p:spPr>
            <a:xfrm>
              <a:off x="1082183" y="355601"/>
              <a:ext cx="492443" cy="6045200"/>
            </a:xfrm>
            <a:prstGeom prst="rect">
              <a:avLst/>
            </a:prstGeom>
            <a:noFill/>
            <a:ln>
              <a:solidFill>
                <a:srgbClr val="D5EEFC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spc="6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  <p:grpSp>
          <p:nvGrpSpPr>
            <p:cNvPr id="24" name="淘宝网chenying0907出品 62"/>
            <p:cNvGrpSpPr/>
            <p:nvPr/>
          </p:nvGrpSpPr>
          <p:grpSpPr>
            <a:xfrm rot="5400000">
              <a:off x="-1110017" y="3048004"/>
              <a:ext cx="4876799" cy="635000"/>
              <a:chOff x="4385646" y="2794000"/>
              <a:chExt cx="836327" cy="635000"/>
            </a:xfrm>
          </p:grpSpPr>
          <p:cxnSp>
            <p:nvCxnSpPr>
              <p:cNvPr id="25" name="淘宝网chenying0907出品 63"/>
              <p:cNvCxnSpPr/>
              <p:nvPr/>
            </p:nvCxnSpPr>
            <p:spPr>
              <a:xfrm>
                <a:off x="4385646" y="3429000"/>
                <a:ext cx="836327" cy="0"/>
              </a:xfrm>
              <a:prstGeom prst="line">
                <a:avLst/>
              </a:prstGeom>
              <a:ln w="12700">
                <a:solidFill>
                  <a:srgbClr val="D5EEF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淘宝网chenying0907出品 64"/>
              <p:cNvCxnSpPr/>
              <p:nvPr/>
            </p:nvCxnSpPr>
            <p:spPr>
              <a:xfrm>
                <a:off x="4385646" y="2794000"/>
                <a:ext cx="836327" cy="0"/>
              </a:xfrm>
              <a:prstGeom prst="line">
                <a:avLst/>
              </a:prstGeom>
              <a:ln w="12700">
                <a:solidFill>
                  <a:srgbClr val="D5EEF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84139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Graphic spid="13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_库_矩形 11"/>
          <p:cNvSpPr/>
          <p:nvPr>
            <p:custDataLst>
              <p:tags r:id="rId1"/>
            </p:custDataLst>
          </p:nvPr>
        </p:nvSpPr>
        <p:spPr>
          <a:xfrm>
            <a:off x="715724" y="496428"/>
            <a:ext cx="3459693" cy="5865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contourW="12700" prstMaterial="plastic">
            <a:bevelB prst="relaxedInset"/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7" name="PA_库_文本框 6"/>
          <p:cNvSpPr txBox="1"/>
          <p:nvPr>
            <p:custDataLst>
              <p:tags r:id="rId2"/>
            </p:custDataLst>
          </p:nvPr>
        </p:nvSpPr>
        <p:spPr>
          <a:xfrm>
            <a:off x="1780262" y="2530026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间</a:t>
            </a:r>
          </a:p>
        </p:txBody>
      </p:sp>
      <p:sp>
        <p:nvSpPr>
          <p:cNvPr id="8" name="PA_库_文本框 7"/>
          <p:cNvSpPr txBox="1"/>
          <p:nvPr>
            <p:custDataLst>
              <p:tags r:id="rId3"/>
            </p:custDataLst>
          </p:nvPr>
        </p:nvSpPr>
        <p:spPr>
          <a:xfrm>
            <a:off x="2271406" y="2077715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人</a:t>
            </a:r>
          </a:p>
        </p:txBody>
      </p:sp>
      <p:sp>
        <p:nvSpPr>
          <p:cNvPr id="9" name="PA_库_文本框 8"/>
          <p:cNvSpPr txBox="1"/>
          <p:nvPr>
            <p:custDataLst>
              <p:tags r:id="rId4"/>
            </p:custDataLst>
          </p:nvPr>
        </p:nvSpPr>
        <p:spPr>
          <a:xfrm>
            <a:off x="1744351" y="785053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再</a:t>
            </a:r>
          </a:p>
        </p:txBody>
      </p:sp>
      <p:sp>
        <p:nvSpPr>
          <p:cNvPr id="10" name="PA_库_文本框 9"/>
          <p:cNvSpPr txBox="1"/>
          <p:nvPr>
            <p:custDataLst>
              <p:tags r:id="rId5"/>
            </p:custDataLst>
          </p:nvPr>
        </p:nvSpPr>
        <p:spPr>
          <a:xfrm>
            <a:off x="1342687" y="1800715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会</a:t>
            </a:r>
          </a:p>
        </p:txBody>
      </p:sp>
      <p:sp>
        <p:nvSpPr>
          <p:cNvPr id="11" name="PA_库_文本框 10"/>
          <p:cNvSpPr txBox="1"/>
          <p:nvPr>
            <p:custDataLst>
              <p:tags r:id="rId6"/>
            </p:custDataLst>
          </p:nvPr>
        </p:nvSpPr>
        <p:spPr>
          <a:xfrm>
            <a:off x="2289879" y="2685309"/>
            <a:ext cx="954107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60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四</a:t>
            </a:r>
            <a:endParaRPr lang="en-US" altLang="zh-CN" sz="6000" dirty="0">
              <a:solidFill>
                <a:srgbClr val="BED5E3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>
              <a:lnSpc>
                <a:spcPts val="5500"/>
              </a:lnSpc>
            </a:pPr>
            <a:r>
              <a:rPr lang="zh-CN" altLang="en-US" sz="60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月</a:t>
            </a:r>
            <a:endParaRPr lang="en-US" altLang="zh-CN" sz="6000" dirty="0">
              <a:solidFill>
                <a:srgbClr val="BED5E3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>
              <a:lnSpc>
                <a:spcPts val="5500"/>
              </a:lnSpc>
            </a:pPr>
            <a:r>
              <a:rPr lang="zh-CN" altLang="en-US" sz="60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天</a:t>
            </a:r>
          </a:p>
        </p:txBody>
      </p:sp>
      <p:cxnSp>
        <p:nvCxnSpPr>
          <p:cNvPr id="14" name="PA_库_直接连接符 13"/>
          <p:cNvCxnSpPr/>
          <p:nvPr>
            <p:custDataLst>
              <p:tags r:id="rId7"/>
            </p:custDataLst>
          </p:nvPr>
        </p:nvCxnSpPr>
        <p:spPr>
          <a:xfrm flipH="1">
            <a:off x="2887579" y="2077714"/>
            <a:ext cx="356404" cy="415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A_库_直接连接符 14"/>
          <p:cNvCxnSpPr/>
          <p:nvPr>
            <p:custDataLst>
              <p:tags r:id="rId8"/>
            </p:custDataLst>
          </p:nvPr>
        </p:nvCxnSpPr>
        <p:spPr>
          <a:xfrm flipH="1">
            <a:off x="2871367" y="3728250"/>
            <a:ext cx="356404" cy="415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库_直接连接符 15"/>
          <p:cNvCxnSpPr/>
          <p:nvPr>
            <p:custDataLst>
              <p:tags r:id="rId9"/>
            </p:custDataLst>
          </p:nvPr>
        </p:nvCxnSpPr>
        <p:spPr>
          <a:xfrm flipH="1">
            <a:off x="1305324" y="2908715"/>
            <a:ext cx="538355" cy="627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A_库_直接连接符 17"/>
          <p:cNvCxnSpPr/>
          <p:nvPr>
            <p:custDataLst>
              <p:tags r:id="rId10"/>
            </p:custDataLst>
          </p:nvPr>
        </p:nvCxnSpPr>
        <p:spPr>
          <a:xfrm flipH="1">
            <a:off x="1192332" y="4279007"/>
            <a:ext cx="538355" cy="627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库_矩形 18"/>
          <p:cNvSpPr/>
          <p:nvPr>
            <p:custDataLst>
              <p:tags r:id="rId11"/>
            </p:custDataLst>
          </p:nvPr>
        </p:nvSpPr>
        <p:spPr>
          <a:xfrm>
            <a:off x="2095324" y="3187791"/>
            <a:ext cx="278413" cy="1975123"/>
          </a:xfrm>
          <a:prstGeom prst="rect">
            <a:avLst/>
          </a:prstGeom>
          <a:solidFill>
            <a:srgbClr val="D5EE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dist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人间四月天</a:t>
            </a:r>
          </a:p>
        </p:txBody>
      </p:sp>
      <p:sp>
        <p:nvSpPr>
          <p:cNvPr id="20" name="PA_库_文本框 19"/>
          <p:cNvSpPr txBox="1"/>
          <p:nvPr>
            <p:custDataLst>
              <p:tags r:id="rId12"/>
            </p:custDataLst>
          </p:nvPr>
        </p:nvSpPr>
        <p:spPr>
          <a:xfrm>
            <a:off x="1792247" y="3238372"/>
            <a:ext cx="400110" cy="26395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二</a:t>
            </a:r>
            <a:r>
              <a:rPr lang="zh-CN" altLang="en-US" sz="1400" dirty="0" smtClean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零二零年 </a:t>
            </a:r>
            <a:r>
              <a:rPr lang="en-US" altLang="zh-CN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/ </a:t>
            </a:r>
            <a:r>
              <a:rPr lang="zh-CN" altLang="en-US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五月 </a:t>
            </a:r>
            <a:r>
              <a:rPr lang="en-US" altLang="zh-CN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/  </a:t>
            </a:r>
            <a:r>
              <a:rPr lang="zh-CN" altLang="en-US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三十日</a:t>
            </a:r>
          </a:p>
        </p:txBody>
      </p:sp>
      <p:sp>
        <p:nvSpPr>
          <p:cNvPr id="21" name="PA_库_文本框 20"/>
          <p:cNvSpPr txBox="1"/>
          <p:nvPr>
            <p:custDataLst>
              <p:tags r:id="rId13"/>
            </p:custDataLst>
          </p:nvPr>
        </p:nvSpPr>
        <p:spPr>
          <a:xfrm>
            <a:off x="4427063" y="2354717"/>
            <a:ext cx="1169551" cy="31348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我说你是人间的四月天，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笑声点亮了四面风，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轻灵在春的光焰中交舞着变换。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你是四月早天里的云烟。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1"/>
            <a:ext cx="2406316" cy="240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417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9" grpId="0" autoUpdateAnimBg="0"/>
      <p:bldP spid="20" grpId="0" autoUpdateAnimBg="0"/>
      <p:bldP spid="21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476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715724" y="496428"/>
            <a:ext cx="3459693" cy="5865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contourW="12700" prstMaterial="plastic">
            <a:bevelB prst="relaxedInset"/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7" name="PA_库_文本框 6"/>
          <p:cNvSpPr txBox="1"/>
          <p:nvPr>
            <p:custDataLst>
              <p:tags r:id="rId1"/>
            </p:custDataLst>
          </p:nvPr>
        </p:nvSpPr>
        <p:spPr>
          <a:xfrm>
            <a:off x="2208341" y="341428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部</a:t>
            </a:r>
          </a:p>
        </p:txBody>
      </p:sp>
      <p:sp>
        <p:nvSpPr>
          <p:cNvPr id="9" name="PA_库_文本框 8"/>
          <p:cNvSpPr txBox="1"/>
          <p:nvPr>
            <p:custDataLst>
              <p:tags r:id="rId2"/>
            </p:custDataLst>
          </p:nvPr>
        </p:nvSpPr>
        <p:spPr>
          <a:xfrm>
            <a:off x="1776496" y="1658876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第</a:t>
            </a:r>
          </a:p>
        </p:txBody>
      </p:sp>
      <p:sp>
        <p:nvSpPr>
          <p:cNvPr id="10" name="PA_库_文本框 9"/>
          <p:cNvSpPr txBox="1"/>
          <p:nvPr>
            <p:custDataLst>
              <p:tags r:id="rId3"/>
            </p:custDataLst>
          </p:nvPr>
        </p:nvSpPr>
        <p:spPr>
          <a:xfrm>
            <a:off x="1189950" y="2486118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壹</a:t>
            </a:r>
          </a:p>
        </p:txBody>
      </p:sp>
      <p:sp>
        <p:nvSpPr>
          <p:cNvPr id="11" name="PA_库_文本框 10"/>
          <p:cNvSpPr txBox="1"/>
          <p:nvPr>
            <p:custDataLst>
              <p:tags r:id="rId4"/>
            </p:custDataLst>
          </p:nvPr>
        </p:nvSpPr>
        <p:spPr>
          <a:xfrm>
            <a:off x="1995008" y="4325360"/>
            <a:ext cx="1210588" cy="797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80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分</a:t>
            </a:r>
          </a:p>
        </p:txBody>
      </p:sp>
      <p:cxnSp>
        <p:nvCxnSpPr>
          <p:cNvPr id="14" name="PA_库_直接连接符 13"/>
          <p:cNvCxnSpPr/>
          <p:nvPr>
            <p:custDataLst>
              <p:tags r:id="rId5"/>
            </p:custDataLst>
          </p:nvPr>
        </p:nvCxnSpPr>
        <p:spPr>
          <a:xfrm flipH="1">
            <a:off x="2875420" y="2586471"/>
            <a:ext cx="421235" cy="491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A_库_直接连接符 14"/>
          <p:cNvCxnSpPr/>
          <p:nvPr>
            <p:custDataLst>
              <p:tags r:id="rId6"/>
            </p:custDataLst>
          </p:nvPr>
        </p:nvCxnSpPr>
        <p:spPr>
          <a:xfrm flipH="1">
            <a:off x="2856256" y="4537238"/>
            <a:ext cx="421235" cy="491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库_直接连接符 15"/>
          <p:cNvCxnSpPr/>
          <p:nvPr>
            <p:custDataLst>
              <p:tags r:id="rId7"/>
            </p:custDataLst>
          </p:nvPr>
        </p:nvCxnSpPr>
        <p:spPr>
          <a:xfrm flipH="1">
            <a:off x="1422171" y="2171999"/>
            <a:ext cx="636280" cy="741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_库_文本框 20"/>
          <p:cNvSpPr txBox="1"/>
          <p:nvPr>
            <p:custDataLst>
              <p:tags r:id="rId8"/>
            </p:custDataLst>
          </p:nvPr>
        </p:nvSpPr>
        <p:spPr>
          <a:xfrm>
            <a:off x="4427063" y="2354717"/>
            <a:ext cx="1169551" cy="31348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我说你是人间的四月天，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笑声点亮了四面风，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轻灵在春的光焰中交舞着变换。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你是四月早天里的云烟。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1"/>
            <a:ext cx="2406316" cy="240631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643021" y="496428"/>
            <a:ext cx="19797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C7E2F3"/>
                </a:solidFill>
              </a:rPr>
              <a:t>https://www.ypppt.com/</a:t>
            </a:r>
            <a:endParaRPr lang="zh-CN" altLang="en-US" sz="1100" dirty="0">
              <a:solidFill>
                <a:srgbClr val="C7E2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6200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utoUpdateAnimBg="0"/>
      <p:bldP spid="10" grpId="0" autoUpdateAnimBg="0"/>
      <p:bldP spid="11" grpId="0" autoUpdateAnimBg="0"/>
      <p:bldP spid="2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4409561"/>
            <a:ext cx="2289047" cy="22890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7227" y="-29866"/>
            <a:ext cx="2454775" cy="2454775"/>
          </a:xfrm>
          <a:prstGeom prst="rect">
            <a:avLst/>
          </a:prstGeom>
        </p:spPr>
      </p:pic>
      <p:grpSp>
        <p:nvGrpSpPr>
          <p:cNvPr id="5" name="1"/>
          <p:cNvGrpSpPr/>
          <p:nvPr/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6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8" name="1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1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1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  <p:sp>
        <p:nvSpPr>
          <p:cNvPr id="11" name="1"/>
          <p:cNvSpPr/>
          <p:nvPr/>
        </p:nvSpPr>
        <p:spPr>
          <a:xfrm>
            <a:off x="6763512" y="1578864"/>
            <a:ext cx="1892808" cy="252374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4" name="淘宝网chenying0907出品 7"/>
          <p:cNvSpPr/>
          <p:nvPr/>
        </p:nvSpPr>
        <p:spPr>
          <a:xfrm>
            <a:off x="9009888" y="2289048"/>
            <a:ext cx="2051304" cy="358749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16" name="PA_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2397" y="4082800"/>
            <a:ext cx="1746563" cy="1746563"/>
          </a:xfrm>
          <a:prstGeom prst="rect">
            <a:avLst/>
          </a:prstGeom>
        </p:spPr>
      </p:pic>
      <p:sp>
        <p:nvSpPr>
          <p:cNvPr id="17" name="1"/>
          <p:cNvSpPr txBox="1"/>
          <p:nvPr>
            <p:custDataLst>
              <p:tags r:id="rId2"/>
            </p:custDataLst>
          </p:nvPr>
        </p:nvSpPr>
        <p:spPr>
          <a:xfrm>
            <a:off x="5345319" y="1831814"/>
            <a:ext cx="759119" cy="15247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733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四月</a:t>
            </a:r>
          </a:p>
        </p:txBody>
      </p:sp>
      <p:cxnSp>
        <p:nvCxnSpPr>
          <p:cNvPr id="18" name="1"/>
          <p:cNvCxnSpPr/>
          <p:nvPr>
            <p:custDataLst>
              <p:tags r:id="rId3"/>
            </p:custDataLst>
          </p:nvPr>
        </p:nvCxnSpPr>
        <p:spPr>
          <a:xfrm>
            <a:off x="5364795" y="1831814"/>
            <a:ext cx="0" cy="346309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"/>
          <p:cNvSpPr txBox="1"/>
          <p:nvPr>
            <p:custDataLst>
              <p:tags r:id="rId4"/>
            </p:custDataLst>
          </p:nvPr>
        </p:nvSpPr>
        <p:spPr>
          <a:xfrm>
            <a:off x="1281515" y="1763599"/>
            <a:ext cx="4063805" cy="39056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67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我说你是人间的四月天，</a:t>
            </a:r>
          </a:p>
          <a:p>
            <a:pPr>
              <a:lnSpc>
                <a:spcPct val="150000"/>
              </a:lnSpc>
            </a:pPr>
            <a:r>
              <a:rPr lang="zh-CN" altLang="en-US" sz="1867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笑声点亮了四面风，</a:t>
            </a:r>
          </a:p>
          <a:p>
            <a:pPr>
              <a:lnSpc>
                <a:spcPct val="150000"/>
              </a:lnSpc>
            </a:pPr>
            <a:r>
              <a:rPr lang="zh-CN" altLang="en-US" sz="1867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轻灵在春的光焰中交舞着变换。</a:t>
            </a:r>
          </a:p>
          <a:p>
            <a:pPr>
              <a:lnSpc>
                <a:spcPct val="150000"/>
              </a:lnSpc>
            </a:pPr>
            <a:r>
              <a:rPr lang="zh-CN" altLang="en-US" sz="1867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你是四月早天里的云烟。</a:t>
            </a:r>
            <a:endParaRPr lang="en-US" altLang="zh-CN" sz="1867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67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我说你是人间的四月天，</a:t>
            </a:r>
          </a:p>
          <a:p>
            <a:pPr>
              <a:lnSpc>
                <a:spcPct val="150000"/>
              </a:lnSpc>
            </a:pPr>
            <a:r>
              <a:rPr lang="zh-CN" altLang="en-US" sz="1867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笑声点亮了四面风，</a:t>
            </a:r>
          </a:p>
          <a:p>
            <a:pPr>
              <a:lnSpc>
                <a:spcPct val="150000"/>
              </a:lnSpc>
            </a:pPr>
            <a:r>
              <a:rPr lang="zh-CN" altLang="en-US" sz="1867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轻灵在春的光焰中交舞着变换。</a:t>
            </a:r>
          </a:p>
          <a:p>
            <a:pPr>
              <a:lnSpc>
                <a:spcPct val="150000"/>
              </a:lnSpc>
            </a:pPr>
            <a:r>
              <a:rPr lang="zh-CN" altLang="en-US" sz="1867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你是四月早天里的云烟。</a:t>
            </a:r>
          </a:p>
          <a:p>
            <a:pPr>
              <a:lnSpc>
                <a:spcPct val="150000"/>
              </a:lnSpc>
            </a:pPr>
            <a:endParaRPr lang="zh-CN" altLang="en-US" sz="1867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6BC5653-5141-41A2-8718-E0C1430E378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6240" y="1652090"/>
            <a:ext cx="1746555" cy="242281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5F2714C-6342-4D0F-A5B9-F6077AA39E1E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8009" y="2644211"/>
            <a:ext cx="1776603" cy="290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0676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4409561"/>
            <a:ext cx="2289047" cy="22890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069" y="-29867"/>
            <a:ext cx="4004931" cy="4004930"/>
          </a:xfrm>
          <a:prstGeom prst="rect">
            <a:avLst/>
          </a:prstGeom>
        </p:spPr>
      </p:pic>
      <p:grpSp>
        <p:nvGrpSpPr>
          <p:cNvPr id="5" name="3"/>
          <p:cNvGrpSpPr/>
          <p:nvPr/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6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8" name="1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1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4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  <p:sp>
        <p:nvSpPr>
          <p:cNvPr id="22" name="2"/>
          <p:cNvSpPr/>
          <p:nvPr/>
        </p:nvSpPr>
        <p:spPr>
          <a:xfrm>
            <a:off x="2592728" y="3390430"/>
            <a:ext cx="7720853" cy="2505279"/>
          </a:xfrm>
          <a:prstGeom prst="rect">
            <a:avLst/>
          </a:prstGeom>
          <a:solidFill>
            <a:schemeClr val="bg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5696" y="2261850"/>
            <a:ext cx="1602299" cy="1759327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sx="101000" sy="101000" algn="ctr" rotWithShape="0">
              <a:schemeClr val="accent2">
                <a:alpha val="19000"/>
              </a:schemeClr>
            </a:outerShdw>
          </a:effec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7134" y="1972380"/>
            <a:ext cx="5308095" cy="3532078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sx="101000" sy="101000" algn="ctr" rotWithShape="0">
              <a:schemeClr val="accent2">
                <a:alpha val="19000"/>
              </a:schemeClr>
            </a:outerShdw>
          </a:effectLst>
        </p:spPr>
      </p:pic>
      <p:sp>
        <p:nvSpPr>
          <p:cNvPr id="25" name="1"/>
          <p:cNvSpPr txBox="1"/>
          <p:nvPr/>
        </p:nvSpPr>
        <p:spPr>
          <a:xfrm>
            <a:off x="546256" y="4091716"/>
            <a:ext cx="353567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400" spc="300"/>
            </a:lvl1pPr>
          </a:lstStyle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如此，这短而无救的美才深入骨髓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令人怀恋  绝不苟延残喘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这白色香花代表夏天的开始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9041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5" name="1"/>
          <p:cNvGrpSpPr/>
          <p:nvPr/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6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8" name="1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1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1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  <p:sp>
        <p:nvSpPr>
          <p:cNvPr id="13" name="1"/>
          <p:cNvSpPr/>
          <p:nvPr/>
        </p:nvSpPr>
        <p:spPr>
          <a:xfrm>
            <a:off x="4743449" y="1623017"/>
            <a:ext cx="6724651" cy="416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4" name="1"/>
          <p:cNvSpPr/>
          <p:nvPr/>
        </p:nvSpPr>
        <p:spPr>
          <a:xfrm>
            <a:off x="5956301" y="1701800"/>
            <a:ext cx="6007099" cy="4716540"/>
          </a:xfrm>
          <a:prstGeom prst="rect">
            <a:avLst/>
          </a:prstGeom>
          <a:solidFill>
            <a:srgbClr val="D5EEFC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15" name="1"/>
          <p:cNvGrpSpPr/>
          <p:nvPr/>
        </p:nvGrpSpPr>
        <p:grpSpPr>
          <a:xfrm>
            <a:off x="4999017" y="2171701"/>
            <a:ext cx="746168" cy="746166"/>
            <a:chOff x="5054062" y="2226745"/>
            <a:chExt cx="636077" cy="636077"/>
          </a:xfrm>
        </p:grpSpPr>
        <p:sp>
          <p:nvSpPr>
            <p:cNvPr id="16" name="1"/>
            <p:cNvSpPr/>
            <p:nvPr/>
          </p:nvSpPr>
          <p:spPr>
            <a:xfrm>
              <a:off x="5054062" y="2226745"/>
              <a:ext cx="636077" cy="636077"/>
            </a:xfrm>
            <a:prstGeom prst="ellipse">
              <a:avLst/>
            </a:prstGeom>
            <a:noFill/>
            <a:ln>
              <a:solidFill>
                <a:schemeClr val="tx2">
                  <a:alpha val="4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7" name="1"/>
            <p:cNvSpPr>
              <a:spLocks noEditPoints="1"/>
            </p:cNvSpPr>
            <p:nvPr/>
          </p:nvSpPr>
          <p:spPr bwMode="auto">
            <a:xfrm>
              <a:off x="5244079" y="2388072"/>
              <a:ext cx="256043" cy="313423"/>
            </a:xfrm>
            <a:custGeom>
              <a:avLst/>
              <a:gdLst>
                <a:gd name="T0" fmla="*/ 160 w 224"/>
                <a:gd name="T1" fmla="*/ 265 h 275"/>
                <a:gd name="T2" fmla="*/ 171 w 224"/>
                <a:gd name="T3" fmla="*/ 258 h 275"/>
                <a:gd name="T4" fmla="*/ 147 w 224"/>
                <a:gd name="T5" fmla="*/ 225 h 275"/>
                <a:gd name="T6" fmla="*/ 126 w 224"/>
                <a:gd name="T7" fmla="*/ 190 h 275"/>
                <a:gd name="T8" fmla="*/ 109 w 224"/>
                <a:gd name="T9" fmla="*/ 199 h 275"/>
                <a:gd name="T10" fmla="*/ 54 w 224"/>
                <a:gd name="T11" fmla="*/ 100 h 275"/>
                <a:gd name="T12" fmla="*/ 71 w 224"/>
                <a:gd name="T13" fmla="*/ 91 h 275"/>
                <a:gd name="T14" fmla="*/ 53 w 224"/>
                <a:gd name="T15" fmla="*/ 55 h 275"/>
                <a:gd name="T16" fmla="*/ 38 w 224"/>
                <a:gd name="T17" fmla="*/ 16 h 275"/>
                <a:gd name="T18" fmla="*/ 27 w 224"/>
                <a:gd name="T19" fmla="*/ 22 h 275"/>
                <a:gd name="T20" fmla="*/ 2 w 224"/>
                <a:gd name="T21" fmla="*/ 62 h 275"/>
                <a:gd name="T22" fmla="*/ 3 w 224"/>
                <a:gd name="T23" fmla="*/ 63 h 275"/>
                <a:gd name="T24" fmla="*/ 3 w 224"/>
                <a:gd name="T25" fmla="*/ 63 h 275"/>
                <a:gd name="T26" fmla="*/ 5 w 224"/>
                <a:gd name="T27" fmla="*/ 75 h 275"/>
                <a:gd name="T28" fmla="*/ 5 w 224"/>
                <a:gd name="T29" fmla="*/ 75 h 275"/>
                <a:gd name="T30" fmla="*/ 5 w 224"/>
                <a:gd name="T31" fmla="*/ 75 h 275"/>
                <a:gd name="T32" fmla="*/ 103 w 224"/>
                <a:gd name="T33" fmla="*/ 253 h 275"/>
                <a:gd name="T34" fmla="*/ 104 w 224"/>
                <a:gd name="T35" fmla="*/ 254 h 275"/>
                <a:gd name="T36" fmla="*/ 113 w 224"/>
                <a:gd name="T37" fmla="*/ 263 h 275"/>
                <a:gd name="T38" fmla="*/ 160 w 224"/>
                <a:gd name="T39" fmla="*/ 265 h 275"/>
                <a:gd name="T40" fmla="*/ 195 w 224"/>
                <a:gd name="T41" fmla="*/ 5 h 275"/>
                <a:gd name="T42" fmla="*/ 179 w 224"/>
                <a:gd name="T43" fmla="*/ 4 h 275"/>
                <a:gd name="T44" fmla="*/ 178 w 224"/>
                <a:gd name="T45" fmla="*/ 21 h 275"/>
                <a:gd name="T46" fmla="*/ 201 w 224"/>
                <a:gd name="T47" fmla="*/ 87 h 275"/>
                <a:gd name="T48" fmla="*/ 177 w 224"/>
                <a:gd name="T49" fmla="*/ 154 h 275"/>
                <a:gd name="T50" fmla="*/ 177 w 224"/>
                <a:gd name="T51" fmla="*/ 170 h 275"/>
                <a:gd name="T52" fmla="*/ 194 w 224"/>
                <a:gd name="T53" fmla="*/ 170 h 275"/>
                <a:gd name="T54" fmla="*/ 224 w 224"/>
                <a:gd name="T55" fmla="*/ 87 h 275"/>
                <a:gd name="T56" fmla="*/ 195 w 224"/>
                <a:gd name="T57" fmla="*/ 5 h 275"/>
                <a:gd name="T58" fmla="*/ 166 w 224"/>
                <a:gd name="T59" fmla="*/ 51 h 275"/>
                <a:gd name="T60" fmla="*/ 176 w 224"/>
                <a:gd name="T61" fmla="*/ 90 h 275"/>
                <a:gd name="T62" fmla="*/ 164 w 224"/>
                <a:gd name="T63" fmla="*/ 129 h 275"/>
                <a:gd name="T64" fmla="*/ 148 w 224"/>
                <a:gd name="T65" fmla="*/ 133 h 275"/>
                <a:gd name="T66" fmla="*/ 144 w 224"/>
                <a:gd name="T67" fmla="*/ 117 h 275"/>
                <a:gd name="T68" fmla="*/ 153 w 224"/>
                <a:gd name="T69" fmla="*/ 90 h 275"/>
                <a:gd name="T70" fmla="*/ 146 w 224"/>
                <a:gd name="T71" fmla="*/ 61 h 275"/>
                <a:gd name="T72" fmla="*/ 151 w 224"/>
                <a:gd name="T73" fmla="*/ 46 h 275"/>
                <a:gd name="T74" fmla="*/ 166 w 224"/>
                <a:gd name="T75" fmla="*/ 51 h 275"/>
                <a:gd name="T76" fmla="*/ 181 w 224"/>
                <a:gd name="T77" fmla="*/ 253 h 275"/>
                <a:gd name="T78" fmla="*/ 156 w 224"/>
                <a:gd name="T79" fmla="*/ 219 h 275"/>
                <a:gd name="T80" fmla="*/ 135 w 224"/>
                <a:gd name="T81" fmla="*/ 185 h 275"/>
                <a:gd name="T82" fmla="*/ 148 w 224"/>
                <a:gd name="T83" fmla="*/ 178 h 275"/>
                <a:gd name="T84" fmla="*/ 193 w 224"/>
                <a:gd name="T85" fmla="*/ 247 h 275"/>
                <a:gd name="T86" fmla="*/ 181 w 224"/>
                <a:gd name="T87" fmla="*/ 253 h 275"/>
                <a:gd name="T88" fmla="*/ 80 w 224"/>
                <a:gd name="T89" fmla="*/ 85 h 275"/>
                <a:gd name="T90" fmla="*/ 63 w 224"/>
                <a:gd name="T91" fmla="*/ 51 h 275"/>
                <a:gd name="T92" fmla="*/ 47 w 224"/>
                <a:gd name="T93" fmla="*/ 11 h 275"/>
                <a:gd name="T94" fmla="*/ 58 w 224"/>
                <a:gd name="T95" fmla="*/ 5 h 275"/>
                <a:gd name="T96" fmla="*/ 91 w 224"/>
                <a:gd name="T97" fmla="*/ 79 h 275"/>
                <a:gd name="T98" fmla="*/ 80 w 224"/>
                <a:gd name="T99" fmla="*/ 8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4" h="275">
                  <a:moveTo>
                    <a:pt x="160" y="265"/>
                  </a:moveTo>
                  <a:cubicBezTo>
                    <a:pt x="171" y="258"/>
                    <a:pt x="171" y="258"/>
                    <a:pt x="171" y="258"/>
                  </a:cubicBezTo>
                  <a:cubicBezTo>
                    <a:pt x="162" y="248"/>
                    <a:pt x="154" y="236"/>
                    <a:pt x="147" y="225"/>
                  </a:cubicBezTo>
                  <a:cubicBezTo>
                    <a:pt x="139" y="214"/>
                    <a:pt x="132" y="202"/>
                    <a:pt x="126" y="190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88" y="169"/>
                    <a:pt x="69" y="136"/>
                    <a:pt x="54" y="100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65" y="79"/>
                    <a:pt x="59" y="67"/>
                    <a:pt x="53" y="55"/>
                  </a:cubicBezTo>
                  <a:cubicBezTo>
                    <a:pt x="47" y="42"/>
                    <a:pt x="42" y="29"/>
                    <a:pt x="38" y="16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8" y="33"/>
                    <a:pt x="0" y="46"/>
                    <a:pt x="2" y="62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7"/>
                    <a:pt x="4" y="71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23" y="143"/>
                    <a:pt x="57" y="201"/>
                    <a:pt x="103" y="253"/>
                  </a:cubicBezTo>
                  <a:cubicBezTo>
                    <a:pt x="104" y="253"/>
                    <a:pt x="104" y="254"/>
                    <a:pt x="104" y="254"/>
                  </a:cubicBezTo>
                  <a:cubicBezTo>
                    <a:pt x="107" y="257"/>
                    <a:pt x="110" y="260"/>
                    <a:pt x="113" y="263"/>
                  </a:cubicBezTo>
                  <a:cubicBezTo>
                    <a:pt x="125" y="274"/>
                    <a:pt x="141" y="275"/>
                    <a:pt x="160" y="265"/>
                  </a:cubicBezTo>
                  <a:close/>
                  <a:moveTo>
                    <a:pt x="195" y="5"/>
                  </a:moveTo>
                  <a:cubicBezTo>
                    <a:pt x="191" y="0"/>
                    <a:pt x="184" y="0"/>
                    <a:pt x="179" y="4"/>
                  </a:cubicBezTo>
                  <a:cubicBezTo>
                    <a:pt x="174" y="9"/>
                    <a:pt x="174" y="16"/>
                    <a:pt x="178" y="21"/>
                  </a:cubicBezTo>
                  <a:cubicBezTo>
                    <a:pt x="194" y="38"/>
                    <a:pt x="201" y="63"/>
                    <a:pt x="201" y="87"/>
                  </a:cubicBezTo>
                  <a:cubicBezTo>
                    <a:pt x="201" y="113"/>
                    <a:pt x="192" y="138"/>
                    <a:pt x="177" y="154"/>
                  </a:cubicBezTo>
                  <a:cubicBezTo>
                    <a:pt x="173" y="159"/>
                    <a:pt x="173" y="166"/>
                    <a:pt x="177" y="170"/>
                  </a:cubicBezTo>
                  <a:cubicBezTo>
                    <a:pt x="182" y="175"/>
                    <a:pt x="189" y="175"/>
                    <a:pt x="194" y="170"/>
                  </a:cubicBezTo>
                  <a:cubicBezTo>
                    <a:pt x="213" y="150"/>
                    <a:pt x="224" y="119"/>
                    <a:pt x="224" y="87"/>
                  </a:cubicBezTo>
                  <a:cubicBezTo>
                    <a:pt x="224" y="57"/>
                    <a:pt x="215" y="27"/>
                    <a:pt x="195" y="5"/>
                  </a:cubicBezTo>
                  <a:close/>
                  <a:moveTo>
                    <a:pt x="166" y="51"/>
                  </a:moveTo>
                  <a:cubicBezTo>
                    <a:pt x="173" y="64"/>
                    <a:pt x="176" y="77"/>
                    <a:pt x="176" y="90"/>
                  </a:cubicBezTo>
                  <a:cubicBezTo>
                    <a:pt x="175" y="104"/>
                    <a:pt x="171" y="117"/>
                    <a:pt x="164" y="129"/>
                  </a:cubicBezTo>
                  <a:cubicBezTo>
                    <a:pt x="160" y="135"/>
                    <a:pt x="153" y="136"/>
                    <a:pt x="148" y="133"/>
                  </a:cubicBezTo>
                  <a:cubicBezTo>
                    <a:pt x="142" y="129"/>
                    <a:pt x="140" y="122"/>
                    <a:pt x="144" y="117"/>
                  </a:cubicBezTo>
                  <a:cubicBezTo>
                    <a:pt x="149" y="108"/>
                    <a:pt x="152" y="99"/>
                    <a:pt x="153" y="90"/>
                  </a:cubicBezTo>
                  <a:cubicBezTo>
                    <a:pt x="153" y="81"/>
                    <a:pt x="151" y="71"/>
                    <a:pt x="146" y="61"/>
                  </a:cubicBezTo>
                  <a:cubicBezTo>
                    <a:pt x="143" y="55"/>
                    <a:pt x="145" y="48"/>
                    <a:pt x="151" y="46"/>
                  </a:cubicBezTo>
                  <a:cubicBezTo>
                    <a:pt x="157" y="43"/>
                    <a:pt x="164" y="45"/>
                    <a:pt x="166" y="51"/>
                  </a:cubicBezTo>
                  <a:close/>
                  <a:moveTo>
                    <a:pt x="181" y="253"/>
                  </a:moveTo>
                  <a:cubicBezTo>
                    <a:pt x="172" y="242"/>
                    <a:pt x="163" y="231"/>
                    <a:pt x="156" y="219"/>
                  </a:cubicBezTo>
                  <a:cubicBezTo>
                    <a:pt x="148" y="208"/>
                    <a:pt x="142" y="197"/>
                    <a:pt x="135" y="18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54" y="180"/>
                    <a:pt x="185" y="215"/>
                    <a:pt x="193" y="247"/>
                  </a:cubicBezTo>
                  <a:cubicBezTo>
                    <a:pt x="181" y="253"/>
                    <a:pt x="181" y="253"/>
                    <a:pt x="181" y="253"/>
                  </a:cubicBezTo>
                  <a:close/>
                  <a:moveTo>
                    <a:pt x="80" y="85"/>
                  </a:moveTo>
                  <a:cubicBezTo>
                    <a:pt x="74" y="74"/>
                    <a:pt x="68" y="63"/>
                    <a:pt x="63" y="51"/>
                  </a:cubicBezTo>
                  <a:cubicBezTo>
                    <a:pt x="57" y="38"/>
                    <a:pt x="52" y="24"/>
                    <a:pt x="47" y="11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73" y="16"/>
                    <a:pt x="93" y="68"/>
                    <a:pt x="91" y="79"/>
                  </a:cubicBezTo>
                  <a:lnTo>
                    <a:pt x="80" y="8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18" name="1"/>
          <p:cNvGrpSpPr/>
          <p:nvPr/>
        </p:nvGrpSpPr>
        <p:grpSpPr>
          <a:xfrm>
            <a:off x="4999017" y="3472660"/>
            <a:ext cx="746168" cy="746166"/>
            <a:chOff x="5054062" y="3469758"/>
            <a:chExt cx="636077" cy="636077"/>
          </a:xfrm>
        </p:grpSpPr>
        <p:sp>
          <p:nvSpPr>
            <p:cNvPr id="19" name="1"/>
            <p:cNvSpPr/>
            <p:nvPr/>
          </p:nvSpPr>
          <p:spPr>
            <a:xfrm>
              <a:off x="5054062" y="3469758"/>
              <a:ext cx="636077" cy="636077"/>
            </a:xfrm>
            <a:prstGeom prst="ellipse">
              <a:avLst/>
            </a:prstGeom>
            <a:noFill/>
            <a:ln>
              <a:solidFill>
                <a:schemeClr val="tx2">
                  <a:alpha val="4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0" name="1"/>
            <p:cNvSpPr>
              <a:spLocks noEditPoints="1"/>
            </p:cNvSpPr>
            <p:nvPr/>
          </p:nvSpPr>
          <p:spPr bwMode="auto">
            <a:xfrm>
              <a:off x="5278522" y="3638876"/>
              <a:ext cx="221491" cy="267735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21" name="1"/>
          <p:cNvGrpSpPr/>
          <p:nvPr/>
        </p:nvGrpSpPr>
        <p:grpSpPr>
          <a:xfrm>
            <a:off x="4999017" y="4773618"/>
            <a:ext cx="746168" cy="746166"/>
            <a:chOff x="5054062" y="4712770"/>
            <a:chExt cx="636077" cy="636077"/>
          </a:xfrm>
        </p:grpSpPr>
        <p:sp>
          <p:nvSpPr>
            <p:cNvPr id="22" name="1"/>
            <p:cNvSpPr/>
            <p:nvPr/>
          </p:nvSpPr>
          <p:spPr>
            <a:xfrm>
              <a:off x="5054062" y="4712770"/>
              <a:ext cx="636077" cy="636077"/>
            </a:xfrm>
            <a:prstGeom prst="ellipse">
              <a:avLst/>
            </a:prstGeom>
            <a:noFill/>
            <a:ln>
              <a:solidFill>
                <a:schemeClr val="tx2">
                  <a:alpha val="4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3" name="1"/>
            <p:cNvSpPr>
              <a:spLocks noEditPoints="1"/>
            </p:cNvSpPr>
            <p:nvPr/>
          </p:nvSpPr>
          <p:spPr bwMode="auto">
            <a:xfrm>
              <a:off x="5271307" y="4871501"/>
              <a:ext cx="201587" cy="318614"/>
            </a:xfrm>
            <a:custGeom>
              <a:avLst/>
              <a:gdLst>
                <a:gd name="T0" fmla="*/ 107 w 126"/>
                <a:gd name="T1" fmla="*/ 19 h 199"/>
                <a:gd name="T2" fmla="*/ 117 w 126"/>
                <a:gd name="T3" fmla="*/ 95 h 199"/>
                <a:gd name="T4" fmla="*/ 97 w 126"/>
                <a:gd name="T5" fmla="*/ 123 h 199"/>
                <a:gd name="T6" fmla="*/ 104 w 126"/>
                <a:gd name="T7" fmla="*/ 122 h 199"/>
                <a:gd name="T8" fmla="*/ 108 w 126"/>
                <a:gd name="T9" fmla="*/ 137 h 199"/>
                <a:gd name="T10" fmla="*/ 105 w 126"/>
                <a:gd name="T11" fmla="*/ 149 h 199"/>
                <a:gd name="T12" fmla="*/ 108 w 126"/>
                <a:gd name="T13" fmla="*/ 161 h 199"/>
                <a:gd name="T14" fmla="*/ 104 w 126"/>
                <a:gd name="T15" fmla="*/ 175 h 199"/>
                <a:gd name="T16" fmla="*/ 29 w 126"/>
                <a:gd name="T17" fmla="*/ 181 h 199"/>
                <a:gd name="T18" fmla="*/ 22 w 126"/>
                <a:gd name="T19" fmla="*/ 177 h 199"/>
                <a:gd name="T20" fmla="*/ 22 w 126"/>
                <a:gd name="T21" fmla="*/ 156 h 199"/>
                <a:gd name="T22" fmla="*/ 22 w 126"/>
                <a:gd name="T23" fmla="*/ 153 h 199"/>
                <a:gd name="T24" fmla="*/ 22 w 126"/>
                <a:gd name="T25" fmla="*/ 132 h 199"/>
                <a:gd name="T26" fmla="*/ 28 w 126"/>
                <a:gd name="T27" fmla="*/ 129 h 199"/>
                <a:gd name="T28" fmla="*/ 31 w 126"/>
                <a:gd name="T29" fmla="*/ 117 h 199"/>
                <a:gd name="T30" fmla="*/ 0 w 126"/>
                <a:gd name="T31" fmla="*/ 63 h 199"/>
                <a:gd name="T32" fmla="*/ 63 w 126"/>
                <a:gd name="T33" fmla="*/ 0 h 199"/>
                <a:gd name="T34" fmla="*/ 52 w 126"/>
                <a:gd name="T35" fmla="*/ 76 h 199"/>
                <a:gd name="T36" fmla="*/ 57 w 126"/>
                <a:gd name="T37" fmla="*/ 73 h 199"/>
                <a:gd name="T38" fmla="*/ 63 w 126"/>
                <a:gd name="T39" fmla="*/ 76 h 199"/>
                <a:gd name="T40" fmla="*/ 68 w 126"/>
                <a:gd name="T41" fmla="*/ 73 h 199"/>
                <a:gd name="T42" fmla="*/ 74 w 126"/>
                <a:gd name="T43" fmla="*/ 76 h 199"/>
                <a:gd name="T44" fmla="*/ 81 w 126"/>
                <a:gd name="T45" fmla="*/ 71 h 199"/>
                <a:gd name="T46" fmla="*/ 73 w 126"/>
                <a:gd name="T47" fmla="*/ 96 h 199"/>
                <a:gd name="T48" fmla="*/ 84 w 126"/>
                <a:gd name="T49" fmla="*/ 124 h 199"/>
                <a:gd name="T50" fmla="*/ 84 w 126"/>
                <a:gd name="T51" fmla="*/ 109 h 199"/>
                <a:gd name="T52" fmla="*/ 106 w 126"/>
                <a:gd name="T53" fmla="*/ 88 h 199"/>
                <a:gd name="T54" fmla="*/ 98 w 126"/>
                <a:gd name="T55" fmla="*/ 28 h 199"/>
                <a:gd name="T56" fmla="*/ 28 w 126"/>
                <a:gd name="T57" fmla="*/ 28 h 199"/>
                <a:gd name="T58" fmla="*/ 20 w 126"/>
                <a:gd name="T59" fmla="*/ 89 h 199"/>
                <a:gd name="T60" fmla="*/ 44 w 126"/>
                <a:gd name="T61" fmla="*/ 109 h 199"/>
                <a:gd name="T62" fmla="*/ 44 w 126"/>
                <a:gd name="T63" fmla="*/ 125 h 199"/>
                <a:gd name="T64" fmla="*/ 55 w 126"/>
                <a:gd name="T65" fmla="*/ 96 h 199"/>
                <a:gd name="T66" fmla="*/ 47 w 126"/>
                <a:gd name="T67" fmla="*/ 71 h 199"/>
                <a:gd name="T68" fmla="*/ 76 w 126"/>
                <a:gd name="T69" fmla="*/ 79 h 199"/>
                <a:gd name="T70" fmla="*/ 68 w 126"/>
                <a:gd name="T71" fmla="*/ 78 h 199"/>
                <a:gd name="T72" fmla="*/ 57 w 126"/>
                <a:gd name="T73" fmla="*/ 78 h 199"/>
                <a:gd name="T74" fmla="*/ 52 w 126"/>
                <a:gd name="T75" fmla="*/ 79 h 199"/>
                <a:gd name="T76" fmla="*/ 61 w 126"/>
                <a:gd name="T77" fmla="*/ 94 h 199"/>
                <a:gd name="T78" fmla="*/ 61 w 126"/>
                <a:gd name="T79" fmla="*/ 125 h 199"/>
                <a:gd name="T80" fmla="*/ 66 w 126"/>
                <a:gd name="T81" fmla="*/ 95 h 199"/>
                <a:gd name="T82" fmla="*/ 67 w 126"/>
                <a:gd name="T83" fmla="*/ 93 h 199"/>
                <a:gd name="T84" fmla="*/ 82 w 126"/>
                <a:gd name="T85" fmla="*/ 180 h 199"/>
                <a:gd name="T86" fmla="*/ 64 w 126"/>
                <a:gd name="T87" fmla="*/ 199 h 199"/>
                <a:gd name="T88" fmla="*/ 82 w 126"/>
                <a:gd name="T89" fmla="*/ 180 h 199"/>
                <a:gd name="T90" fmla="*/ 33 w 126"/>
                <a:gd name="T91" fmla="*/ 165 h 199"/>
                <a:gd name="T92" fmla="*/ 33 w 126"/>
                <a:gd name="T93" fmla="*/ 168 h 199"/>
                <a:gd name="T94" fmla="*/ 95 w 126"/>
                <a:gd name="T95" fmla="*/ 161 h 199"/>
                <a:gd name="T96" fmla="*/ 95 w 126"/>
                <a:gd name="T97" fmla="*/ 136 h 199"/>
                <a:gd name="T98" fmla="*/ 33 w 126"/>
                <a:gd name="T99" fmla="*/ 143 h 199"/>
                <a:gd name="T100" fmla="*/ 95 w 126"/>
                <a:gd name="T101" fmla="*/ 139 h 199"/>
                <a:gd name="T102" fmla="*/ 95 w 126"/>
                <a:gd name="T103" fmla="*/ 13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6" h="199">
                  <a:moveTo>
                    <a:pt x="63" y="0"/>
                  </a:moveTo>
                  <a:cubicBezTo>
                    <a:pt x="80" y="0"/>
                    <a:pt x="96" y="7"/>
                    <a:pt x="107" y="19"/>
                  </a:cubicBezTo>
                  <a:cubicBezTo>
                    <a:pt x="119" y="30"/>
                    <a:pt x="126" y="46"/>
                    <a:pt x="126" y="63"/>
                  </a:cubicBezTo>
                  <a:cubicBezTo>
                    <a:pt x="126" y="75"/>
                    <a:pt x="123" y="86"/>
                    <a:pt x="117" y="95"/>
                  </a:cubicBezTo>
                  <a:cubicBezTo>
                    <a:pt x="112" y="104"/>
                    <a:pt x="105" y="111"/>
                    <a:pt x="97" y="116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6" y="126"/>
                    <a:pt x="106" y="126"/>
                    <a:pt x="106" y="126"/>
                  </a:cubicBezTo>
                  <a:cubicBezTo>
                    <a:pt x="107" y="130"/>
                    <a:pt x="108" y="134"/>
                    <a:pt x="108" y="137"/>
                  </a:cubicBezTo>
                  <a:cubicBezTo>
                    <a:pt x="108" y="141"/>
                    <a:pt x="107" y="144"/>
                    <a:pt x="106" y="148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54"/>
                    <a:pt x="108" y="157"/>
                    <a:pt x="108" y="161"/>
                  </a:cubicBezTo>
                  <a:cubicBezTo>
                    <a:pt x="108" y="164"/>
                    <a:pt x="107" y="168"/>
                    <a:pt x="106" y="171"/>
                  </a:cubicBezTo>
                  <a:cubicBezTo>
                    <a:pt x="104" y="175"/>
                    <a:pt x="104" y="175"/>
                    <a:pt x="104" y="175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4"/>
                    <a:pt x="20" y="171"/>
                    <a:pt x="20" y="167"/>
                  </a:cubicBezTo>
                  <a:cubicBezTo>
                    <a:pt x="20" y="164"/>
                    <a:pt x="21" y="160"/>
                    <a:pt x="22" y="156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2" y="153"/>
                    <a:pt x="22" y="153"/>
                    <a:pt x="22" y="153"/>
                  </a:cubicBezTo>
                  <a:cubicBezTo>
                    <a:pt x="21" y="150"/>
                    <a:pt x="20" y="147"/>
                    <a:pt x="20" y="144"/>
                  </a:cubicBezTo>
                  <a:cubicBezTo>
                    <a:pt x="20" y="140"/>
                    <a:pt x="21" y="136"/>
                    <a:pt x="22" y="132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31" y="129"/>
                    <a:pt x="31" y="129"/>
                    <a:pt x="31" y="129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22" y="112"/>
                    <a:pt x="15" y="104"/>
                    <a:pt x="9" y="96"/>
                  </a:cubicBezTo>
                  <a:cubicBezTo>
                    <a:pt x="3" y="86"/>
                    <a:pt x="0" y="75"/>
                    <a:pt x="0" y="63"/>
                  </a:cubicBezTo>
                  <a:cubicBezTo>
                    <a:pt x="0" y="46"/>
                    <a:pt x="7" y="30"/>
                    <a:pt x="19" y="19"/>
                  </a:cubicBezTo>
                  <a:cubicBezTo>
                    <a:pt x="30" y="7"/>
                    <a:pt x="46" y="0"/>
                    <a:pt x="63" y="0"/>
                  </a:cubicBezTo>
                  <a:close/>
                  <a:moveTo>
                    <a:pt x="49" y="75"/>
                  </a:moveTo>
                  <a:cubicBezTo>
                    <a:pt x="50" y="76"/>
                    <a:pt x="51" y="76"/>
                    <a:pt x="52" y="76"/>
                  </a:cubicBezTo>
                  <a:cubicBezTo>
                    <a:pt x="54" y="76"/>
                    <a:pt x="55" y="75"/>
                    <a:pt x="56" y="74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60" y="76"/>
                    <a:pt x="61" y="76"/>
                    <a:pt x="63" y="76"/>
                  </a:cubicBezTo>
                  <a:cubicBezTo>
                    <a:pt x="64" y="76"/>
                    <a:pt x="65" y="76"/>
                    <a:pt x="67" y="74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71" y="76"/>
                    <a:pt x="72" y="76"/>
                    <a:pt x="74" y="76"/>
                  </a:cubicBezTo>
                  <a:cubicBezTo>
                    <a:pt x="76" y="76"/>
                    <a:pt x="77" y="75"/>
                    <a:pt x="79" y="75"/>
                  </a:cubicBezTo>
                  <a:cubicBezTo>
                    <a:pt x="81" y="71"/>
                    <a:pt x="81" y="71"/>
                    <a:pt x="81" y="71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84" y="124"/>
                    <a:pt x="84" y="124"/>
                    <a:pt x="84" y="124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95" y="102"/>
                    <a:pt x="101" y="96"/>
                    <a:pt x="106" y="88"/>
                  </a:cubicBezTo>
                  <a:cubicBezTo>
                    <a:pt x="110" y="81"/>
                    <a:pt x="113" y="72"/>
                    <a:pt x="113" y="63"/>
                  </a:cubicBezTo>
                  <a:cubicBezTo>
                    <a:pt x="113" y="49"/>
                    <a:pt x="107" y="37"/>
                    <a:pt x="98" y="28"/>
                  </a:cubicBezTo>
                  <a:cubicBezTo>
                    <a:pt x="89" y="19"/>
                    <a:pt x="77" y="13"/>
                    <a:pt x="63" y="13"/>
                  </a:cubicBezTo>
                  <a:cubicBezTo>
                    <a:pt x="49" y="13"/>
                    <a:pt x="37" y="19"/>
                    <a:pt x="28" y="28"/>
                  </a:cubicBezTo>
                  <a:cubicBezTo>
                    <a:pt x="19" y="37"/>
                    <a:pt x="13" y="49"/>
                    <a:pt x="13" y="63"/>
                  </a:cubicBezTo>
                  <a:cubicBezTo>
                    <a:pt x="13" y="73"/>
                    <a:pt x="16" y="81"/>
                    <a:pt x="20" y="89"/>
                  </a:cubicBezTo>
                  <a:cubicBezTo>
                    <a:pt x="25" y="97"/>
                    <a:pt x="32" y="103"/>
                    <a:pt x="40" y="107"/>
                  </a:cubicBezTo>
                  <a:cubicBezTo>
                    <a:pt x="44" y="109"/>
                    <a:pt x="44" y="109"/>
                    <a:pt x="44" y="109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44" y="125"/>
                    <a:pt x="44" y="125"/>
                    <a:pt x="44" y="125"/>
                  </a:cubicBezTo>
                  <a:cubicBezTo>
                    <a:pt x="55" y="125"/>
                    <a:pt x="55" y="125"/>
                    <a:pt x="55" y="125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9" y="75"/>
                    <a:pt x="49" y="75"/>
                    <a:pt x="49" y="75"/>
                  </a:cubicBezTo>
                  <a:close/>
                  <a:moveTo>
                    <a:pt x="76" y="79"/>
                  </a:moveTo>
                  <a:cubicBezTo>
                    <a:pt x="75" y="79"/>
                    <a:pt x="75" y="79"/>
                    <a:pt x="74" y="79"/>
                  </a:cubicBezTo>
                  <a:cubicBezTo>
                    <a:pt x="72" y="80"/>
                    <a:pt x="70" y="79"/>
                    <a:pt x="68" y="78"/>
                  </a:cubicBezTo>
                  <a:cubicBezTo>
                    <a:pt x="66" y="79"/>
                    <a:pt x="65" y="80"/>
                    <a:pt x="63" y="80"/>
                  </a:cubicBezTo>
                  <a:cubicBezTo>
                    <a:pt x="61" y="80"/>
                    <a:pt x="59" y="79"/>
                    <a:pt x="57" y="78"/>
                  </a:cubicBezTo>
                  <a:cubicBezTo>
                    <a:pt x="56" y="79"/>
                    <a:pt x="54" y="79"/>
                    <a:pt x="52" y="79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6" y="125"/>
                    <a:pt x="66" y="125"/>
                    <a:pt x="66" y="12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76" y="79"/>
                    <a:pt x="76" y="79"/>
                    <a:pt x="76" y="79"/>
                  </a:cubicBezTo>
                  <a:close/>
                  <a:moveTo>
                    <a:pt x="82" y="180"/>
                  </a:moveTo>
                  <a:cubicBezTo>
                    <a:pt x="46" y="184"/>
                    <a:pt x="46" y="184"/>
                    <a:pt x="46" y="184"/>
                  </a:cubicBezTo>
                  <a:cubicBezTo>
                    <a:pt x="47" y="192"/>
                    <a:pt x="54" y="199"/>
                    <a:pt x="64" y="199"/>
                  </a:cubicBezTo>
                  <a:cubicBezTo>
                    <a:pt x="74" y="199"/>
                    <a:pt x="82" y="191"/>
                    <a:pt x="82" y="181"/>
                  </a:cubicBezTo>
                  <a:cubicBezTo>
                    <a:pt x="82" y="181"/>
                    <a:pt x="82" y="181"/>
                    <a:pt x="82" y="180"/>
                  </a:cubicBezTo>
                  <a:close/>
                  <a:moveTo>
                    <a:pt x="95" y="159"/>
                  </a:moveTo>
                  <a:cubicBezTo>
                    <a:pt x="33" y="165"/>
                    <a:pt x="33" y="165"/>
                    <a:pt x="33" y="165"/>
                  </a:cubicBezTo>
                  <a:cubicBezTo>
                    <a:pt x="33" y="166"/>
                    <a:pt x="33" y="166"/>
                    <a:pt x="33" y="167"/>
                  </a:cubicBezTo>
                  <a:cubicBezTo>
                    <a:pt x="33" y="167"/>
                    <a:pt x="33" y="167"/>
                    <a:pt x="33" y="168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5" y="162"/>
                    <a:pt x="95" y="161"/>
                    <a:pt x="95" y="161"/>
                  </a:cubicBezTo>
                  <a:cubicBezTo>
                    <a:pt x="95" y="160"/>
                    <a:pt x="95" y="160"/>
                    <a:pt x="95" y="159"/>
                  </a:cubicBezTo>
                  <a:close/>
                  <a:moveTo>
                    <a:pt x="95" y="136"/>
                  </a:moveTo>
                  <a:cubicBezTo>
                    <a:pt x="33" y="141"/>
                    <a:pt x="33" y="141"/>
                    <a:pt x="33" y="141"/>
                  </a:cubicBezTo>
                  <a:cubicBezTo>
                    <a:pt x="33" y="142"/>
                    <a:pt x="33" y="143"/>
                    <a:pt x="33" y="143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8"/>
                    <a:pt x="95" y="138"/>
                    <a:pt x="95" y="137"/>
                  </a:cubicBezTo>
                  <a:cubicBezTo>
                    <a:pt x="95" y="137"/>
                    <a:pt x="95" y="136"/>
                    <a:pt x="95" y="13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24" name="1"/>
          <p:cNvGrpSpPr/>
          <p:nvPr/>
        </p:nvGrpSpPr>
        <p:grpSpPr>
          <a:xfrm>
            <a:off x="6226957" y="2168799"/>
            <a:ext cx="4925915" cy="927540"/>
            <a:chOff x="6226957" y="2168798"/>
            <a:chExt cx="4925914" cy="927540"/>
          </a:xfrm>
        </p:grpSpPr>
        <p:sp>
          <p:nvSpPr>
            <p:cNvPr id="25" name="1"/>
            <p:cNvSpPr txBox="1"/>
            <p:nvPr/>
          </p:nvSpPr>
          <p:spPr>
            <a:xfrm>
              <a:off x="6226957" y="2168798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文本内容</a:t>
              </a:r>
            </a:p>
          </p:txBody>
        </p:sp>
        <p:sp>
          <p:nvSpPr>
            <p:cNvPr id="26" name="1"/>
            <p:cNvSpPr txBox="1"/>
            <p:nvPr/>
          </p:nvSpPr>
          <p:spPr>
            <a:xfrm>
              <a:off x="6226957" y="2443852"/>
              <a:ext cx="4925914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 spc="300"/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tx1">
                      <a:alpha val="53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在街边老农的箩筐里，看到白棉线捆起一小把一小把的花</a:t>
              </a:r>
            </a:p>
          </p:txBody>
        </p:sp>
      </p:grpSp>
      <p:grpSp>
        <p:nvGrpSpPr>
          <p:cNvPr id="27" name="1"/>
          <p:cNvGrpSpPr/>
          <p:nvPr/>
        </p:nvGrpSpPr>
        <p:grpSpPr>
          <a:xfrm>
            <a:off x="6226957" y="3418478"/>
            <a:ext cx="4925915" cy="927540"/>
            <a:chOff x="6226957" y="3418478"/>
            <a:chExt cx="4925914" cy="927540"/>
          </a:xfrm>
        </p:grpSpPr>
        <p:sp>
          <p:nvSpPr>
            <p:cNvPr id="28" name="1"/>
            <p:cNvSpPr txBox="1"/>
            <p:nvPr/>
          </p:nvSpPr>
          <p:spPr>
            <a:xfrm>
              <a:off x="6226957" y="3418478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文本内容</a:t>
              </a:r>
            </a:p>
          </p:txBody>
        </p:sp>
        <p:sp>
          <p:nvSpPr>
            <p:cNvPr id="29" name="1"/>
            <p:cNvSpPr txBox="1"/>
            <p:nvPr/>
          </p:nvSpPr>
          <p:spPr>
            <a:xfrm>
              <a:off x="6226957" y="3693532"/>
              <a:ext cx="4925914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 spc="300"/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tx1">
                      <a:alpha val="53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在街边老农的箩筐里，看到白棉线捆起一小把一小把的花</a:t>
              </a:r>
            </a:p>
          </p:txBody>
        </p:sp>
      </p:grpSp>
      <p:grpSp>
        <p:nvGrpSpPr>
          <p:cNvPr id="30" name="1"/>
          <p:cNvGrpSpPr/>
          <p:nvPr/>
        </p:nvGrpSpPr>
        <p:grpSpPr>
          <a:xfrm>
            <a:off x="6226957" y="4691019"/>
            <a:ext cx="4925915" cy="927540"/>
            <a:chOff x="6226957" y="4691018"/>
            <a:chExt cx="4925914" cy="927540"/>
          </a:xfrm>
        </p:grpSpPr>
        <p:sp>
          <p:nvSpPr>
            <p:cNvPr id="31" name="1"/>
            <p:cNvSpPr txBox="1"/>
            <p:nvPr/>
          </p:nvSpPr>
          <p:spPr>
            <a:xfrm>
              <a:off x="6226957" y="4691018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文本内容</a:t>
              </a:r>
            </a:p>
          </p:txBody>
        </p:sp>
        <p:sp>
          <p:nvSpPr>
            <p:cNvPr id="32" name="1"/>
            <p:cNvSpPr txBox="1"/>
            <p:nvPr/>
          </p:nvSpPr>
          <p:spPr>
            <a:xfrm>
              <a:off x="6226957" y="4966072"/>
              <a:ext cx="4925914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 spc="300"/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tx1">
                      <a:alpha val="53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在街边老农的箩筐里，看到白棉线捆起一小把一小把的花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647951"/>
            <a:ext cx="5210049" cy="521004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6403" y="-29867"/>
            <a:ext cx="2655599" cy="265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876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3" y="-1"/>
            <a:ext cx="1407696" cy="14076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7612" y="4423615"/>
            <a:ext cx="2434389" cy="2434389"/>
          </a:xfrm>
          <a:prstGeom prst="rect">
            <a:avLst/>
          </a:prstGeom>
        </p:spPr>
      </p:pic>
      <p:sp>
        <p:nvSpPr>
          <p:cNvPr id="5" name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75514" y="1452766"/>
            <a:ext cx="1607892" cy="1608388"/>
          </a:xfrm>
          <a:prstGeom prst="rect">
            <a:avLst/>
          </a:prstGeom>
          <a:solidFill>
            <a:srgbClr val="FF96A9"/>
          </a:solidFill>
          <a:ln>
            <a:noFill/>
          </a:ln>
        </p:spPr>
        <p:txBody>
          <a:bodyPr/>
          <a:lstStyle/>
          <a:p>
            <a:endParaRPr lang="zh-CN" altLang="en-US" sz="2399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7" name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297213" y="1452766"/>
            <a:ext cx="2490117" cy="1608388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/>
          <a:lstStyle/>
          <a:p>
            <a:endParaRPr lang="zh-CN" altLang="en-US" sz="2399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8" name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952353" y="1452766"/>
            <a:ext cx="1633279" cy="16083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zh-CN" altLang="zh-CN" sz="2399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9" name="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54776" y="4110845"/>
            <a:ext cx="2483768" cy="1631667"/>
          </a:xfrm>
          <a:prstGeom prst="rect">
            <a:avLst/>
          </a:prstGeom>
          <a:solidFill>
            <a:srgbClr val="A2CDD2"/>
          </a:solidFill>
          <a:ln>
            <a:noFill/>
          </a:ln>
        </p:spPr>
        <p:txBody>
          <a:bodyPr/>
          <a:lstStyle/>
          <a:p>
            <a:endParaRPr lang="zh-CN" altLang="en-US" sz="2399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1" name="a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875514" y="3217760"/>
            <a:ext cx="1607892" cy="1608388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/>
          <a:lstStyle/>
          <a:p>
            <a:endParaRPr lang="zh-CN" altLang="en-US" sz="2399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12" name="PA_组合 23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9470685" y="1912007"/>
            <a:ext cx="590267" cy="590447"/>
            <a:chOff x="0" y="0"/>
            <a:chExt cx="279" cy="279"/>
          </a:xfrm>
          <a:solidFill>
            <a:schemeClr val="bg1"/>
          </a:solidFill>
        </p:grpSpPr>
        <p:sp>
          <p:nvSpPr>
            <p:cNvPr id="13" name="Freeform 24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114 w 118"/>
                <a:gd name="T1" fmla="*/ 46 h 118"/>
                <a:gd name="T2" fmla="*/ 103 w 118"/>
                <a:gd name="T3" fmla="*/ 38 h 118"/>
                <a:gd name="T4" fmla="*/ 107 w 118"/>
                <a:gd name="T5" fmla="*/ 24 h 118"/>
                <a:gd name="T6" fmla="*/ 89 w 118"/>
                <a:gd name="T7" fmla="*/ 11 h 118"/>
                <a:gd name="T8" fmla="*/ 76 w 118"/>
                <a:gd name="T9" fmla="*/ 13 h 118"/>
                <a:gd name="T10" fmla="*/ 68 w 118"/>
                <a:gd name="T11" fmla="*/ 1 h 118"/>
                <a:gd name="T12" fmla="*/ 46 w 118"/>
                <a:gd name="T13" fmla="*/ 4 h 118"/>
                <a:gd name="T14" fmla="*/ 39 w 118"/>
                <a:gd name="T15" fmla="*/ 15 h 118"/>
                <a:gd name="T16" fmla="*/ 24 w 118"/>
                <a:gd name="T17" fmla="*/ 11 h 118"/>
                <a:gd name="T18" fmla="*/ 11 w 118"/>
                <a:gd name="T19" fmla="*/ 29 h 118"/>
                <a:gd name="T20" fmla="*/ 14 w 118"/>
                <a:gd name="T21" fmla="*/ 43 h 118"/>
                <a:gd name="T22" fmla="*/ 1 w 118"/>
                <a:gd name="T23" fmla="*/ 50 h 118"/>
                <a:gd name="T24" fmla="*/ 1 w 118"/>
                <a:gd name="T25" fmla="*/ 68 h 118"/>
                <a:gd name="T26" fmla="*/ 14 w 118"/>
                <a:gd name="T27" fmla="*/ 75 h 118"/>
                <a:gd name="T28" fmla="*/ 11 w 118"/>
                <a:gd name="T29" fmla="*/ 89 h 118"/>
                <a:gd name="T30" fmla="*/ 24 w 118"/>
                <a:gd name="T31" fmla="*/ 106 h 118"/>
                <a:gd name="T32" fmla="*/ 39 w 118"/>
                <a:gd name="T33" fmla="*/ 103 h 118"/>
                <a:gd name="T34" fmla="*/ 46 w 118"/>
                <a:gd name="T35" fmla="*/ 114 h 118"/>
                <a:gd name="T36" fmla="*/ 59 w 118"/>
                <a:gd name="T37" fmla="*/ 118 h 118"/>
                <a:gd name="T38" fmla="*/ 72 w 118"/>
                <a:gd name="T39" fmla="*/ 114 h 118"/>
                <a:gd name="T40" fmla="*/ 80 w 118"/>
                <a:gd name="T41" fmla="*/ 103 h 118"/>
                <a:gd name="T42" fmla="*/ 94 w 118"/>
                <a:gd name="T43" fmla="*/ 106 h 118"/>
                <a:gd name="T44" fmla="*/ 107 w 118"/>
                <a:gd name="T45" fmla="*/ 89 h 118"/>
                <a:gd name="T46" fmla="*/ 105 w 118"/>
                <a:gd name="T47" fmla="*/ 75 h 118"/>
                <a:gd name="T48" fmla="*/ 118 w 118"/>
                <a:gd name="T49" fmla="*/ 68 h 118"/>
                <a:gd name="T50" fmla="*/ 118 w 118"/>
                <a:gd name="T51" fmla="*/ 50 h 118"/>
                <a:gd name="T52" fmla="*/ 99 w 118"/>
                <a:gd name="T53" fmla="*/ 66 h 118"/>
                <a:gd name="T54" fmla="*/ 93 w 118"/>
                <a:gd name="T55" fmla="*/ 77 h 118"/>
                <a:gd name="T56" fmla="*/ 97 w 118"/>
                <a:gd name="T57" fmla="*/ 90 h 118"/>
                <a:gd name="T58" fmla="*/ 82 w 118"/>
                <a:gd name="T59" fmla="*/ 92 h 118"/>
                <a:gd name="T60" fmla="*/ 70 w 118"/>
                <a:gd name="T61" fmla="*/ 96 h 118"/>
                <a:gd name="T62" fmla="*/ 64 w 118"/>
                <a:gd name="T63" fmla="*/ 107 h 118"/>
                <a:gd name="T64" fmla="*/ 52 w 118"/>
                <a:gd name="T65" fmla="*/ 99 h 118"/>
                <a:gd name="T66" fmla="*/ 41 w 118"/>
                <a:gd name="T67" fmla="*/ 93 h 118"/>
                <a:gd name="T68" fmla="*/ 28 w 118"/>
                <a:gd name="T69" fmla="*/ 96 h 118"/>
                <a:gd name="T70" fmla="*/ 26 w 118"/>
                <a:gd name="T71" fmla="*/ 82 h 118"/>
                <a:gd name="T72" fmla="*/ 23 w 118"/>
                <a:gd name="T73" fmla="*/ 70 h 118"/>
                <a:gd name="T74" fmla="*/ 11 w 118"/>
                <a:gd name="T75" fmla="*/ 63 h 118"/>
                <a:gd name="T76" fmla="*/ 11 w 118"/>
                <a:gd name="T77" fmla="*/ 54 h 118"/>
                <a:gd name="T78" fmla="*/ 23 w 118"/>
                <a:gd name="T79" fmla="*/ 48 h 118"/>
                <a:gd name="T80" fmla="*/ 26 w 118"/>
                <a:gd name="T81" fmla="*/ 36 h 118"/>
                <a:gd name="T82" fmla="*/ 28 w 118"/>
                <a:gd name="T83" fmla="*/ 21 h 118"/>
                <a:gd name="T84" fmla="*/ 41 w 118"/>
                <a:gd name="T85" fmla="*/ 25 h 118"/>
                <a:gd name="T86" fmla="*/ 52 w 118"/>
                <a:gd name="T87" fmla="*/ 19 h 118"/>
                <a:gd name="T88" fmla="*/ 64 w 118"/>
                <a:gd name="T89" fmla="*/ 10 h 118"/>
                <a:gd name="T90" fmla="*/ 70 w 118"/>
                <a:gd name="T91" fmla="*/ 22 h 118"/>
                <a:gd name="T92" fmla="*/ 82 w 118"/>
                <a:gd name="T93" fmla="*/ 25 h 118"/>
                <a:gd name="T94" fmla="*/ 97 w 118"/>
                <a:gd name="T95" fmla="*/ 28 h 118"/>
                <a:gd name="T96" fmla="*/ 93 w 118"/>
                <a:gd name="T97" fmla="*/ 41 h 118"/>
                <a:gd name="T98" fmla="*/ 99 w 118"/>
                <a:gd name="T99" fmla="*/ 51 h 118"/>
                <a:gd name="T100" fmla="*/ 108 w 118"/>
                <a:gd name="T101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399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4" name="Freeform 25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23 w 47"/>
                <a:gd name="T1" fmla="*/ 0 h 47"/>
                <a:gd name="T2" fmla="*/ 0 w 47"/>
                <a:gd name="T3" fmla="*/ 24 h 47"/>
                <a:gd name="T4" fmla="*/ 23 w 47"/>
                <a:gd name="T5" fmla="*/ 47 h 47"/>
                <a:gd name="T6" fmla="*/ 47 w 47"/>
                <a:gd name="T7" fmla="*/ 24 h 47"/>
                <a:gd name="T8" fmla="*/ 23 w 47"/>
                <a:gd name="T9" fmla="*/ 0 h 47"/>
                <a:gd name="T10" fmla="*/ 23 w 47"/>
                <a:gd name="T11" fmla="*/ 37 h 47"/>
                <a:gd name="T12" fmla="*/ 10 w 47"/>
                <a:gd name="T13" fmla="*/ 24 h 47"/>
                <a:gd name="T14" fmla="*/ 23 w 47"/>
                <a:gd name="T15" fmla="*/ 10 h 47"/>
                <a:gd name="T16" fmla="*/ 37 w 47"/>
                <a:gd name="T17" fmla="*/ 24 h 47"/>
                <a:gd name="T18" fmla="*/ 23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399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15" name="PA_组合 26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385389" y="3721442"/>
            <a:ext cx="594497" cy="601029"/>
            <a:chOff x="0" y="0"/>
            <a:chExt cx="281" cy="284"/>
          </a:xfrm>
          <a:solidFill>
            <a:schemeClr val="bg1"/>
          </a:solidFill>
        </p:grpSpPr>
        <p:sp>
          <p:nvSpPr>
            <p:cNvPr id="16" name="Freeform 27"/>
            <p:cNvSpPr>
              <a:spLocks/>
            </p:cNvSpPr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91 w 119"/>
                <a:gd name="T1" fmla="*/ 32 h 87"/>
                <a:gd name="T2" fmla="*/ 86 w 119"/>
                <a:gd name="T3" fmla="*/ 32 h 87"/>
                <a:gd name="T4" fmla="*/ 86 w 119"/>
                <a:gd name="T5" fmla="*/ 30 h 87"/>
                <a:gd name="T6" fmla="*/ 56 w 119"/>
                <a:gd name="T7" fmla="*/ 0 h 87"/>
                <a:gd name="T8" fmla="*/ 27 w 119"/>
                <a:gd name="T9" fmla="*/ 25 h 87"/>
                <a:gd name="T10" fmla="*/ 19 w 119"/>
                <a:gd name="T11" fmla="*/ 26 h 87"/>
                <a:gd name="T12" fmla="*/ 19 w 119"/>
                <a:gd name="T13" fmla="*/ 26 h 87"/>
                <a:gd name="T14" fmla="*/ 7 w 119"/>
                <a:gd name="T15" fmla="*/ 43 h 87"/>
                <a:gd name="T16" fmla="*/ 9 w 119"/>
                <a:gd name="T17" fmla="*/ 52 h 87"/>
                <a:gd name="T18" fmla="*/ 0 w 119"/>
                <a:gd name="T19" fmla="*/ 68 h 87"/>
                <a:gd name="T20" fmla="*/ 19 w 119"/>
                <a:gd name="T21" fmla="*/ 87 h 87"/>
                <a:gd name="T22" fmla="*/ 39 w 119"/>
                <a:gd name="T23" fmla="*/ 87 h 87"/>
                <a:gd name="T24" fmla="*/ 44 w 119"/>
                <a:gd name="T25" fmla="*/ 81 h 87"/>
                <a:gd name="T26" fmla="*/ 39 w 119"/>
                <a:gd name="T27" fmla="*/ 76 h 87"/>
                <a:gd name="T28" fmla="*/ 19 w 119"/>
                <a:gd name="T29" fmla="*/ 76 h 87"/>
                <a:gd name="T30" fmla="*/ 10 w 119"/>
                <a:gd name="T31" fmla="*/ 68 h 87"/>
                <a:gd name="T32" fmla="*/ 18 w 119"/>
                <a:gd name="T33" fmla="*/ 59 h 87"/>
                <a:gd name="T34" fmla="*/ 22 w 119"/>
                <a:gd name="T35" fmla="*/ 55 h 87"/>
                <a:gd name="T36" fmla="*/ 20 w 119"/>
                <a:gd name="T37" fmla="*/ 50 h 87"/>
                <a:gd name="T38" fmla="*/ 17 w 119"/>
                <a:gd name="T39" fmla="*/ 43 h 87"/>
                <a:gd name="T40" fmla="*/ 22 w 119"/>
                <a:gd name="T41" fmla="*/ 35 h 87"/>
                <a:gd name="T42" fmla="*/ 22 w 119"/>
                <a:gd name="T43" fmla="*/ 35 h 87"/>
                <a:gd name="T44" fmla="*/ 30 w 119"/>
                <a:gd name="T45" fmla="*/ 36 h 87"/>
                <a:gd name="T46" fmla="*/ 35 w 119"/>
                <a:gd name="T47" fmla="*/ 36 h 87"/>
                <a:gd name="T48" fmla="*/ 37 w 119"/>
                <a:gd name="T49" fmla="*/ 31 h 87"/>
                <a:gd name="T50" fmla="*/ 37 w 119"/>
                <a:gd name="T51" fmla="*/ 30 h 87"/>
                <a:gd name="T52" fmla="*/ 37 w 119"/>
                <a:gd name="T53" fmla="*/ 30 h 87"/>
                <a:gd name="T54" fmla="*/ 56 w 119"/>
                <a:gd name="T55" fmla="*/ 11 h 87"/>
                <a:gd name="T56" fmla="*/ 75 w 119"/>
                <a:gd name="T57" fmla="*/ 30 h 87"/>
                <a:gd name="T58" fmla="*/ 73 w 119"/>
                <a:gd name="T59" fmla="*/ 40 h 87"/>
                <a:gd name="T60" fmla="*/ 74 w 119"/>
                <a:gd name="T61" fmla="*/ 46 h 87"/>
                <a:gd name="T62" fmla="*/ 80 w 119"/>
                <a:gd name="T63" fmla="*/ 46 h 87"/>
                <a:gd name="T64" fmla="*/ 91 w 119"/>
                <a:gd name="T65" fmla="*/ 42 h 87"/>
                <a:gd name="T66" fmla="*/ 108 w 119"/>
                <a:gd name="T67" fmla="*/ 59 h 87"/>
                <a:gd name="T68" fmla="*/ 91 w 119"/>
                <a:gd name="T69" fmla="*/ 76 h 87"/>
                <a:gd name="T70" fmla="*/ 80 w 119"/>
                <a:gd name="T71" fmla="*/ 76 h 87"/>
                <a:gd name="T72" fmla="*/ 75 w 119"/>
                <a:gd name="T73" fmla="*/ 81 h 87"/>
                <a:gd name="T74" fmla="*/ 80 w 119"/>
                <a:gd name="T75" fmla="*/ 87 h 87"/>
                <a:gd name="T76" fmla="*/ 91 w 119"/>
                <a:gd name="T77" fmla="*/ 87 h 87"/>
                <a:gd name="T78" fmla="*/ 119 w 119"/>
                <a:gd name="T79" fmla="*/ 59 h 87"/>
                <a:gd name="T80" fmla="*/ 91 w 119"/>
                <a:gd name="T81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399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7" name="Freeform 28"/>
            <p:cNvSpPr>
              <a:spLocks/>
            </p:cNvSpPr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37 w 46"/>
                <a:gd name="T1" fmla="*/ 45 h 71"/>
                <a:gd name="T2" fmla="*/ 28 w 46"/>
                <a:gd name="T3" fmla="*/ 54 h 71"/>
                <a:gd name="T4" fmla="*/ 28 w 46"/>
                <a:gd name="T5" fmla="*/ 5 h 71"/>
                <a:gd name="T6" fmla="*/ 23 w 46"/>
                <a:gd name="T7" fmla="*/ 0 h 71"/>
                <a:gd name="T8" fmla="*/ 18 w 46"/>
                <a:gd name="T9" fmla="*/ 5 h 71"/>
                <a:gd name="T10" fmla="*/ 18 w 46"/>
                <a:gd name="T11" fmla="*/ 54 h 71"/>
                <a:gd name="T12" fmla="*/ 9 w 46"/>
                <a:gd name="T13" fmla="*/ 45 h 71"/>
                <a:gd name="T14" fmla="*/ 2 w 46"/>
                <a:gd name="T15" fmla="*/ 45 h 71"/>
                <a:gd name="T16" fmla="*/ 2 w 46"/>
                <a:gd name="T17" fmla="*/ 52 h 71"/>
                <a:gd name="T18" fmla="*/ 20 w 46"/>
                <a:gd name="T19" fmla="*/ 70 h 71"/>
                <a:gd name="T20" fmla="*/ 23 w 46"/>
                <a:gd name="T21" fmla="*/ 71 h 71"/>
                <a:gd name="T22" fmla="*/ 27 w 46"/>
                <a:gd name="T23" fmla="*/ 70 h 71"/>
                <a:gd name="T24" fmla="*/ 44 w 46"/>
                <a:gd name="T25" fmla="*/ 52 h 71"/>
                <a:gd name="T26" fmla="*/ 44 w 46"/>
                <a:gd name="T27" fmla="*/ 45 h 71"/>
                <a:gd name="T28" fmla="*/ 37 w 46"/>
                <a:gd name="T2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399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18" name="PA_组合 29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2408656" y="1977611"/>
            <a:ext cx="541605" cy="533309"/>
            <a:chOff x="0" y="0"/>
            <a:chExt cx="256" cy="252"/>
          </a:xfrm>
        </p:grpSpPr>
        <p:sp>
          <p:nvSpPr>
            <p:cNvPr id="19" name="Freeform 30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399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399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21" name="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686499" y="1842165"/>
            <a:ext cx="1823687" cy="980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点击添加文本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请在此处输入具体内容，文字请尽量言简意赅，此处为具体文字，请尽量言简意赅，表达意思即可。</a:t>
            </a:r>
          </a:p>
        </p:txBody>
      </p:sp>
      <p:sp>
        <p:nvSpPr>
          <p:cNvPr id="22" name="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84819" y="4449395"/>
            <a:ext cx="1823687" cy="980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333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点击添加文本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请在此处输入具体内容，文字请尽量言简意赅，此处为具体文字，请尽量言简意赅，表达意思即可。</a:t>
            </a:r>
          </a:p>
        </p:txBody>
      </p:sp>
      <p:grpSp>
        <p:nvGrpSpPr>
          <p:cNvPr id="23" name="1"/>
          <p:cNvGrpSpPr/>
          <p:nvPr/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24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26" name="淘宝网chenying0907出品 6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淘宝网chenying0907出品 7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淘宝网chenying0907出品 5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  <p:pic>
        <p:nvPicPr>
          <p:cNvPr id="29" name="图片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308E4C6-9346-4368-A48C-52D6242E807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258" y="3429004"/>
            <a:ext cx="1739500" cy="131448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387599C-CB7D-443E-BD39-31B8783B1D55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2741" y="1842711"/>
            <a:ext cx="2561963" cy="170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508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 autoUpdateAnimBg="0"/>
      <p:bldP spid="8" grpId="0" animBg="1" autoUpdateAnimBg="0"/>
      <p:bldP spid="9" grpId="0" animBg="1"/>
      <p:bldP spid="11" grpId="0" animBg="1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6858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8054988" y="496428"/>
            <a:ext cx="3459693" cy="5865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contourW="12700" prstMaterial="plastic">
            <a:bevelB prst="relaxedInset"/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7" name="PA_库_文本框 6"/>
          <p:cNvSpPr txBox="1"/>
          <p:nvPr>
            <p:custDataLst>
              <p:tags r:id="rId1"/>
            </p:custDataLst>
          </p:nvPr>
        </p:nvSpPr>
        <p:spPr>
          <a:xfrm>
            <a:off x="9547603" y="341428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部</a:t>
            </a:r>
          </a:p>
        </p:txBody>
      </p:sp>
      <p:sp>
        <p:nvSpPr>
          <p:cNvPr id="9" name="PA_库_文本框 8"/>
          <p:cNvSpPr txBox="1"/>
          <p:nvPr>
            <p:custDataLst>
              <p:tags r:id="rId2"/>
            </p:custDataLst>
          </p:nvPr>
        </p:nvSpPr>
        <p:spPr>
          <a:xfrm>
            <a:off x="9115759" y="1658876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tx1">
                    <a:lumMod val="50000"/>
                    <a:lumOff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第</a:t>
            </a:r>
          </a:p>
        </p:txBody>
      </p:sp>
      <p:sp>
        <p:nvSpPr>
          <p:cNvPr id="10" name="PA_库_文本框 9"/>
          <p:cNvSpPr txBox="1"/>
          <p:nvPr>
            <p:custDataLst>
              <p:tags r:id="rId3"/>
            </p:custDataLst>
          </p:nvPr>
        </p:nvSpPr>
        <p:spPr>
          <a:xfrm>
            <a:off x="8529213" y="2486118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贰</a:t>
            </a:r>
          </a:p>
        </p:txBody>
      </p:sp>
      <p:sp>
        <p:nvSpPr>
          <p:cNvPr id="11" name="PA_库_文本框 10"/>
          <p:cNvSpPr txBox="1"/>
          <p:nvPr>
            <p:custDataLst>
              <p:tags r:id="rId4"/>
            </p:custDataLst>
          </p:nvPr>
        </p:nvSpPr>
        <p:spPr>
          <a:xfrm>
            <a:off x="9334271" y="4325360"/>
            <a:ext cx="1210588" cy="797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8000" dirty="0">
                <a:solidFill>
                  <a:srgbClr val="BED5E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分</a:t>
            </a:r>
          </a:p>
        </p:txBody>
      </p:sp>
      <p:cxnSp>
        <p:nvCxnSpPr>
          <p:cNvPr id="14" name="PA_库_直接连接符 13"/>
          <p:cNvCxnSpPr/>
          <p:nvPr>
            <p:custDataLst>
              <p:tags r:id="rId5"/>
            </p:custDataLst>
          </p:nvPr>
        </p:nvCxnSpPr>
        <p:spPr>
          <a:xfrm flipH="1">
            <a:off x="10214681" y="2586471"/>
            <a:ext cx="421235" cy="491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A_库_直接连接符 14"/>
          <p:cNvCxnSpPr/>
          <p:nvPr>
            <p:custDataLst>
              <p:tags r:id="rId6"/>
            </p:custDataLst>
          </p:nvPr>
        </p:nvCxnSpPr>
        <p:spPr>
          <a:xfrm flipH="1">
            <a:off x="10195520" y="4537238"/>
            <a:ext cx="421235" cy="491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库_直接连接符 15"/>
          <p:cNvCxnSpPr/>
          <p:nvPr>
            <p:custDataLst>
              <p:tags r:id="rId7"/>
            </p:custDataLst>
          </p:nvPr>
        </p:nvCxnSpPr>
        <p:spPr>
          <a:xfrm flipH="1">
            <a:off x="8761435" y="2171999"/>
            <a:ext cx="636280" cy="741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_库_文本框 20"/>
          <p:cNvSpPr txBox="1"/>
          <p:nvPr>
            <p:custDataLst>
              <p:tags r:id="rId8"/>
            </p:custDataLst>
          </p:nvPr>
        </p:nvSpPr>
        <p:spPr>
          <a:xfrm>
            <a:off x="6591450" y="2354717"/>
            <a:ext cx="1169551" cy="31348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我说你是人间的四月天，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笑声点亮了四面风，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轻灵在春的光焰中交舞着变换。</a:t>
            </a: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你是四月早天里的云烟。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4835" y="1"/>
            <a:ext cx="2406316" cy="240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5562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utoUpdateAnimBg="0"/>
      <p:bldP spid="10" grpId="0" autoUpdateAnimBg="0"/>
      <p:bldP spid="11" grpId="0" autoUpdateAnimBg="0"/>
      <p:bldP spid="2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6281491-BF39-4694-A962-2AED5C95ED2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739" y="1600497"/>
            <a:ext cx="4194153" cy="4113459"/>
          </a:xfrm>
          <a:prstGeom prst="diamond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17096" y="457200"/>
            <a:ext cx="11357811" cy="5943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4409561"/>
            <a:ext cx="2289047" cy="22890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069" y="-29867"/>
            <a:ext cx="4004931" cy="4004930"/>
          </a:xfrm>
          <a:prstGeom prst="rect">
            <a:avLst/>
          </a:prstGeom>
        </p:spPr>
      </p:pic>
      <p:sp>
        <p:nvSpPr>
          <p:cNvPr id="7" name="1"/>
          <p:cNvSpPr/>
          <p:nvPr/>
        </p:nvSpPr>
        <p:spPr>
          <a:xfrm>
            <a:off x="1849613" y="2239391"/>
            <a:ext cx="850451" cy="850665"/>
          </a:xfrm>
          <a:prstGeom prst="diamond">
            <a:avLst/>
          </a:prstGeom>
          <a:solidFill>
            <a:srgbClr val="FF96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6" tIns="60944" rIns="121886" bIns="60944" rtlCol="0" anchor="ctr"/>
          <a:lstStyle/>
          <a:p>
            <a:pPr algn="ctr"/>
            <a:endParaRPr lang="zh-CN" altLang="en-US" sz="1706">
              <a:solidFill>
                <a:schemeClr val="tx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8" name="1"/>
          <p:cNvSpPr>
            <a:spLocks noEditPoints="1"/>
          </p:cNvSpPr>
          <p:nvPr/>
        </p:nvSpPr>
        <p:spPr bwMode="auto">
          <a:xfrm>
            <a:off x="2126185" y="2524328"/>
            <a:ext cx="297311" cy="280780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886" tIns="60944" rIns="121886" bIns="60944" numCol="1" anchor="t" anchorCtr="0" compatLnSpc="1"/>
          <a:lstStyle/>
          <a:p>
            <a:endParaRPr lang="zh-CN" altLang="en-US" sz="1706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9" name="1"/>
          <p:cNvSpPr>
            <a:spLocks noChangeArrowheads="1"/>
          </p:cNvSpPr>
          <p:nvPr/>
        </p:nvSpPr>
        <p:spPr bwMode="auto">
          <a:xfrm>
            <a:off x="6361363" y="3270263"/>
            <a:ext cx="4532781" cy="2564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171450" indent="-171450">
              <a:lnSpc>
                <a:spcPts val="2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marL="171450" indent="-171450">
              <a:lnSpc>
                <a:spcPts val="2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marL="171450" indent="-171450">
              <a:lnSpc>
                <a:spcPts val="2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marL="171450" indent="-171450">
              <a:lnSpc>
                <a:spcPts val="2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marL="171450" indent="-171450">
              <a:lnSpc>
                <a:spcPts val="2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请在此处输入具体内容，文字请尽量言简意赅，此处为具体文字，请尽量言简意赅，表达意思即可。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0" name="1"/>
          <p:cNvSpPr/>
          <p:nvPr/>
        </p:nvSpPr>
        <p:spPr>
          <a:xfrm>
            <a:off x="5554061" y="2379781"/>
            <a:ext cx="850451" cy="850665"/>
          </a:xfrm>
          <a:prstGeom prst="diamond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6" tIns="60944" rIns="121886" bIns="60944" rtlCol="0" anchor="ctr"/>
          <a:lstStyle/>
          <a:p>
            <a:pPr algn="ctr"/>
            <a:endParaRPr lang="zh-CN" altLang="en-US" sz="1706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1" name="1"/>
          <p:cNvSpPr>
            <a:spLocks noEditPoints="1"/>
          </p:cNvSpPr>
          <p:nvPr/>
        </p:nvSpPr>
        <p:spPr bwMode="auto">
          <a:xfrm>
            <a:off x="5833095" y="2658192"/>
            <a:ext cx="292384" cy="293832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886" tIns="60944" rIns="121886" bIns="60944" numCol="1" anchor="t" anchorCtr="0" compatLnSpc="1"/>
          <a:lstStyle/>
          <a:p>
            <a:endParaRPr lang="zh-CN" altLang="en-US" sz="1706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2" name="1"/>
          <p:cNvSpPr/>
          <p:nvPr/>
        </p:nvSpPr>
        <p:spPr>
          <a:xfrm>
            <a:off x="2274837" y="3422656"/>
            <a:ext cx="2411800" cy="2412411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6" tIns="60944" rIns="121886" bIns="60944" rtlCol="0" anchor="ctr"/>
          <a:lstStyle/>
          <a:p>
            <a:pPr algn="ctr"/>
            <a:endParaRPr lang="zh-CN" altLang="en-US" sz="1706">
              <a:solidFill>
                <a:schemeClr val="tx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3" name="1"/>
          <p:cNvSpPr>
            <a:spLocks noEditPoints="1"/>
          </p:cNvSpPr>
          <p:nvPr/>
        </p:nvSpPr>
        <p:spPr bwMode="auto">
          <a:xfrm>
            <a:off x="3320585" y="3908693"/>
            <a:ext cx="320304" cy="327506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21886" tIns="60944" rIns="121886" bIns="60944" numCol="1" anchor="t" anchorCtr="0" compatLnSpc="1"/>
          <a:lstStyle/>
          <a:p>
            <a:endParaRPr lang="zh-CN" altLang="en-US" sz="1706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4" name="1"/>
          <p:cNvSpPr>
            <a:spLocks noChangeArrowheads="1"/>
          </p:cNvSpPr>
          <p:nvPr/>
        </p:nvSpPr>
        <p:spPr bwMode="auto">
          <a:xfrm>
            <a:off x="2741733" y="4381501"/>
            <a:ext cx="147801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请在此处输入具体内容，文字请尽量言简意赅，此处为具体文字，请尽量言简意赅，表达意思即可。</a:t>
            </a:r>
          </a:p>
        </p:txBody>
      </p:sp>
      <p:sp>
        <p:nvSpPr>
          <p:cNvPr id="15" name="1"/>
          <p:cNvSpPr/>
          <p:nvPr/>
        </p:nvSpPr>
        <p:spPr bwMode="auto">
          <a:xfrm>
            <a:off x="2457315" y="5027346"/>
            <a:ext cx="232973" cy="466905"/>
          </a:xfrm>
          <a:custGeom>
            <a:avLst/>
            <a:gdLst>
              <a:gd name="T0" fmla="*/ 0 w 278"/>
              <a:gd name="T1" fmla="*/ 0 h 557"/>
              <a:gd name="T2" fmla="*/ 278 w 278"/>
              <a:gd name="T3" fmla="*/ 278 h 557"/>
              <a:gd name="T4" fmla="*/ 0 w 278"/>
              <a:gd name="T5" fmla="*/ 557 h 557"/>
              <a:gd name="T6" fmla="*/ 0 w 278"/>
              <a:gd name="T7" fmla="*/ 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chemeClr val="bg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886" tIns="60944" rIns="121886" bIns="60944" numCol="1" anchor="t" anchorCtr="0" compatLnSpc="1"/>
          <a:lstStyle/>
          <a:p>
            <a:endParaRPr lang="zh-CN" altLang="en-US" sz="1706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6" name="1"/>
          <p:cNvSpPr/>
          <p:nvPr/>
        </p:nvSpPr>
        <p:spPr bwMode="auto">
          <a:xfrm>
            <a:off x="3033441" y="3137448"/>
            <a:ext cx="238747" cy="476757"/>
          </a:xfrm>
          <a:custGeom>
            <a:avLst/>
            <a:gdLst>
              <a:gd name="T0" fmla="*/ 0 w 557"/>
              <a:gd name="T1" fmla="*/ 0 h 1112"/>
              <a:gd name="T2" fmla="*/ 557 w 557"/>
              <a:gd name="T3" fmla="*/ 557 h 1112"/>
              <a:gd name="T4" fmla="*/ 0 w 557"/>
              <a:gd name="T5" fmla="*/ 1112 h 1112"/>
              <a:gd name="T6" fmla="*/ 0 w 557"/>
              <a:gd name="T7" fmla="*/ 0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7" h="1112">
                <a:moveTo>
                  <a:pt x="0" y="0"/>
                </a:moveTo>
                <a:lnTo>
                  <a:pt x="557" y="557"/>
                </a:lnTo>
                <a:lnTo>
                  <a:pt x="0" y="111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886" tIns="60944" rIns="121886" bIns="60944" numCol="1" anchor="t" anchorCtr="0" compatLnSpc="1"/>
          <a:lstStyle/>
          <a:p>
            <a:endParaRPr lang="zh-CN" altLang="en-US" sz="1706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17" name="1"/>
          <p:cNvGrpSpPr/>
          <p:nvPr/>
        </p:nvGrpSpPr>
        <p:grpSpPr>
          <a:xfrm>
            <a:off x="4028634" y="597933"/>
            <a:ext cx="4134737" cy="615627"/>
            <a:chOff x="746565" y="941339"/>
            <a:chExt cx="4134737" cy="615627"/>
          </a:xfrm>
        </p:grpSpPr>
        <p:grpSp>
          <p:nvGrpSpPr>
            <p:cNvPr id="18" name="淘宝网chenying0907出品 4"/>
            <p:cNvGrpSpPr/>
            <p:nvPr/>
          </p:nvGrpSpPr>
          <p:grpSpPr>
            <a:xfrm>
              <a:off x="974588" y="941339"/>
              <a:ext cx="3678692" cy="613458"/>
              <a:chOff x="4751407" y="1342663"/>
              <a:chExt cx="3437681" cy="613458"/>
            </a:xfrm>
          </p:grpSpPr>
          <p:cxnSp>
            <p:nvCxnSpPr>
              <p:cNvPr id="20" name="淘宝网chenying0907出品 6"/>
              <p:cNvCxnSpPr/>
              <p:nvPr/>
            </p:nvCxnSpPr>
            <p:spPr>
              <a:xfrm>
                <a:off x="4751407" y="1342663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淘宝网chenying0907出品 7"/>
              <p:cNvCxnSpPr/>
              <p:nvPr/>
            </p:nvCxnSpPr>
            <p:spPr>
              <a:xfrm>
                <a:off x="4751407" y="1956121"/>
                <a:ext cx="3437681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淘宝网chenying0907出品 5"/>
            <p:cNvSpPr txBox="1"/>
            <p:nvPr/>
          </p:nvSpPr>
          <p:spPr>
            <a:xfrm>
              <a:off x="746565" y="1002968"/>
              <a:ext cx="4134737" cy="5539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最美人间四月天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94313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3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3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3" grpId="0" animBg="1"/>
      <p:bldP spid="14" grpId="0"/>
      <p:bldP spid="15" grpId="0" animBg="1"/>
      <p:bldP spid="15" grpId="1" animBg="1"/>
      <p:bldP spid="16" grpId="0" animBg="1"/>
      <p:bldP spid="16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B11108A-5A44-49F5-AE7C-2DA71850383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最美人间四月天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D:\ppt\第11批\638426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7163812"/>
  <p:tag name="MH_LIBRARY" val="GRAPHIC"/>
  <p:tag name="MH_TYPE" val="Other"/>
  <p:tag name="MH_ORDER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7163812"/>
  <p:tag name="MH_LIBRARY" val="GRAPHIC"/>
  <p:tag name="MH_TYPE" val="Other"/>
  <p:tag name="MH_ORDER" val="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7163812"/>
  <p:tag name="MH_LIBRARY" val="GRAPHIC"/>
  <p:tag name="MH_TYPE" val="Other"/>
  <p:tag name="MH_ORDER" val="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7163812"/>
  <p:tag name="MH_LIBRARY" val="GRAPHIC"/>
  <p:tag name="MH_TYPE" val="Other"/>
  <p:tag name="MH_ORDER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7163812"/>
  <p:tag name="MH_LIBRARY" val="GRAPHIC"/>
  <p:tag name="MH_TYPE" val="Other"/>
  <p:tag name="MH_ORDER" val="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7163812"/>
  <p:tag name="MH_LIBRARY" val="GRAPHIC"/>
  <p:tag name="MH_TYPE" val="Other"/>
  <p:tag name="MH_ORDER" val="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7163812"/>
  <p:tag name="MH_LIBRARY" val="GRAPHIC"/>
  <p:tag name="MH_TYPE" val="Other"/>
  <p:tag name="MH_ORDER" val="7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7163812"/>
  <p:tag name="MH_LIBRARY" val="GRAPHIC"/>
  <p:tag name="MH_TYPE" val="Other"/>
  <p:tag name="MH_ORDER" val="8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zexslws">
      <a:majorFont>
        <a:latin typeface="字魂59号-创粗黑" panose="020F0302020204030204"/>
        <a:ea typeface="字魂59号-创粗黑"/>
        <a:cs typeface=""/>
      </a:majorFont>
      <a:minorFont>
        <a:latin typeface="字魂59号-创粗黑" panose="020F0502020204030204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xtLst/>
      </a:spPr>
      <a:bodyPr/>
      <a:lstStyle>
        <a:defPPr>
          <a:defRPr sz="2399">
            <a:latin typeface="方正苏新诗柳楷简体" panose="02000000000000000000" pitchFamily="2" charset="-122"/>
            <a:ea typeface="方正苏新诗柳楷简体" panose="02000000000000000000" pitchFamily="2" charset="-122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1677</Words>
  <Application>Microsoft Office PowerPoint</Application>
  <PresentationFormat>宽屏</PresentationFormat>
  <Paragraphs>215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Meiryo</vt:lpstr>
      <vt:lpstr>宋体</vt:lpstr>
      <vt:lpstr>微软雅黑</vt:lpstr>
      <vt:lpstr>字魂59号-创粗黑</vt:lpstr>
      <vt:lpstr>Arial</vt:lpstr>
      <vt:lpstr>Calibri</vt:lpstr>
      <vt:lpstr>Calibri Light</vt:lpstr>
      <vt:lpstr>Wingdings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110</cp:revision>
  <dcterms:created xsi:type="dcterms:W3CDTF">2018-03-26T10:39:27Z</dcterms:created>
  <dcterms:modified xsi:type="dcterms:W3CDTF">2022-05-03T13:46:34Z</dcterms:modified>
</cp:coreProperties>
</file>