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notesSlides/notesSlide1.xml" ContentType="application/vnd.openxmlformats-officedocument.presentationml.notesSlide+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3" r:id="rId1"/>
    <p:sldMasterId id="2147483745" r:id="rId2"/>
  </p:sldMasterIdLst>
  <p:notesMasterIdLst>
    <p:notesMasterId r:id="rId27"/>
  </p:notesMasterIdLst>
  <p:sldIdLst>
    <p:sldId id="524" r:id="rId3"/>
    <p:sldId id="547" r:id="rId4"/>
    <p:sldId id="548" r:id="rId5"/>
    <p:sldId id="549" r:id="rId6"/>
    <p:sldId id="528" r:id="rId7"/>
    <p:sldId id="529" r:id="rId8"/>
    <p:sldId id="530" r:id="rId9"/>
    <p:sldId id="531" r:id="rId10"/>
    <p:sldId id="550" r:id="rId11"/>
    <p:sldId id="533" r:id="rId12"/>
    <p:sldId id="534" r:id="rId13"/>
    <p:sldId id="535" r:id="rId14"/>
    <p:sldId id="551" r:id="rId15"/>
    <p:sldId id="537" r:id="rId16"/>
    <p:sldId id="552" r:id="rId17"/>
    <p:sldId id="539" r:id="rId18"/>
    <p:sldId id="540" r:id="rId19"/>
    <p:sldId id="541" r:id="rId20"/>
    <p:sldId id="542" r:id="rId21"/>
    <p:sldId id="553" r:id="rId22"/>
    <p:sldId id="544" r:id="rId23"/>
    <p:sldId id="545" r:id="rId24"/>
    <p:sldId id="554" r:id="rId25"/>
    <p:sldId id="555" r:id="rId26"/>
  </p:sldIdLst>
  <p:sldSz cx="9144000" cy="5143500" type="screen16x9"/>
  <p:notesSz cx="6858000" cy="9144000"/>
  <p:custDataLst>
    <p:tags r:id="rId2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DF7"/>
    <a:srgbClr val="0DA574"/>
    <a:srgbClr val="FFD715"/>
    <a:srgbClr val="F2F7F8"/>
    <a:srgbClr val="E2EEF0"/>
    <a:srgbClr val="F2FBF6"/>
    <a:srgbClr val="FFFFFF"/>
    <a:srgbClr val="FCFCFA"/>
    <a:srgbClr val="F4F5EE"/>
    <a:srgbClr val="55BBC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31" autoAdjust="0"/>
    <p:restoredTop sz="96314" autoAdjust="0"/>
  </p:normalViewPr>
  <p:slideViewPr>
    <p:cSldViewPr>
      <p:cViewPr varScale="1">
        <p:scale>
          <a:sx n="143" d="100"/>
          <a:sy n="143" d="100"/>
        </p:scale>
        <p:origin x="672" y="120"/>
      </p:cViewPr>
      <p:guideLst>
        <p:guide orient="horz" pos="1620"/>
        <p:guide pos="2880"/>
      </p:guideLst>
    </p:cSldViewPr>
  </p:slideViewPr>
  <p:outlineViewPr>
    <p:cViewPr>
      <p:scale>
        <a:sx n="33" d="100"/>
        <a:sy n="33" d="100"/>
      </p:scale>
      <p:origin x="0" y="-54"/>
    </p:cViewPr>
  </p:outlineViewPr>
  <p:notesTextViewPr>
    <p:cViewPr>
      <p:scale>
        <a:sx n="100" d="100"/>
        <a:sy n="100" d="100"/>
      </p:scale>
      <p:origin x="0" y="0"/>
    </p:cViewPr>
  </p:notesTextViewPr>
  <p:sorterViewPr>
    <p:cViewPr>
      <p:scale>
        <a:sx n="150" d="100"/>
        <a:sy n="15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ADD754-F49E-4351-AAFE-19D83F43501C}" type="datetimeFigureOut">
              <a:rPr lang="en-US" smtClean="0"/>
              <a:pPr/>
              <a:t>4/6/2021</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8F6036-E835-44CB-A25A-34C755DFD5D4}" type="slidenum">
              <a:rPr lang="en-US" smtClean="0"/>
              <a:pPr/>
              <a:t>‹#›</a:t>
            </a:fld>
            <a:endParaRPr lang="en-US"/>
          </a:p>
        </p:txBody>
      </p:sp>
    </p:spTree>
    <p:extLst>
      <p:ext uri="{BB962C8B-B14F-4D97-AF65-F5344CB8AC3E}">
        <p14:creationId xmlns:p14="http://schemas.microsoft.com/office/powerpoint/2010/main" val="3614133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B78F6036-E835-44CB-A25A-34C755DFD5D4}" type="slidenum">
              <a:rPr lang="en-US" smtClean="0"/>
              <a:pPr/>
              <a:t>5</a:t>
            </a:fld>
            <a:endParaRPr lang="en-US"/>
          </a:p>
        </p:txBody>
      </p:sp>
    </p:spTree>
    <p:extLst>
      <p:ext uri="{BB962C8B-B14F-4D97-AF65-F5344CB8AC3E}">
        <p14:creationId xmlns:p14="http://schemas.microsoft.com/office/powerpoint/2010/main" val="38737917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6793111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8_节标题">
    <p:bg>
      <p:bgPr>
        <a:solidFill>
          <a:srgbClr val="FFFDF7"/>
        </a:solidFill>
        <a:effectLst/>
      </p:bgPr>
    </p:bg>
    <p:spTree>
      <p:nvGrpSpPr>
        <p:cNvPr id="1" name=""/>
        <p:cNvGrpSpPr/>
        <p:nvPr/>
      </p:nvGrpSpPr>
      <p:grpSpPr>
        <a:xfrm>
          <a:off x="0" y="0"/>
          <a:ext cx="0" cy="0"/>
          <a:chOff x="0" y="0"/>
          <a:chExt cx="0" cy="0"/>
        </a:xfrm>
      </p:grpSpPr>
      <p:sp>
        <p:nvSpPr>
          <p:cNvPr id="7" name="文本框 6"/>
          <p:cNvSpPr txBox="1"/>
          <p:nvPr userDrawn="1"/>
        </p:nvSpPr>
        <p:spPr>
          <a:xfrm>
            <a:off x="560540" y="285750"/>
            <a:ext cx="2441694" cy="338554"/>
          </a:xfrm>
          <a:prstGeom prst="rect">
            <a:avLst/>
          </a:prstGeom>
          <a:noFill/>
        </p:spPr>
        <p:txBody>
          <a:bodyPr wrap="none" rtlCol="0">
            <a:spAutoFit/>
          </a:bodyPr>
          <a:lstStyle/>
          <a:p>
            <a:r>
              <a:rPr lang="zh-CN" altLang="en-US" sz="1600" dirty="0" smtClean="0">
                <a:solidFill>
                  <a:schemeClr val="accent1"/>
                </a:solidFill>
              </a:rPr>
              <a:t>创新创造的伟大民族精神</a:t>
            </a:r>
          </a:p>
        </p:txBody>
      </p:sp>
      <p:sp>
        <p:nvSpPr>
          <p:cNvPr id="5" name="PA-5-Point Star 3">
            <a:extLst>
              <a:ext uri="{FF2B5EF4-FFF2-40B4-BE49-F238E27FC236}">
                <a16:creationId xmlns:a16="http://schemas.microsoft.com/office/drawing/2014/main" xmlns="" id="{FE50A7B3-AFE4-41BC-9AB1-726656F42FB4}"/>
              </a:ext>
            </a:extLst>
          </p:cNvPr>
          <p:cNvSpPr/>
          <p:nvPr>
            <p:custDataLst>
              <p:tags r:id="rId1"/>
            </p:custDataLst>
          </p:nvPr>
        </p:nvSpPr>
        <p:spPr>
          <a:xfrm>
            <a:off x="277336" y="266677"/>
            <a:ext cx="312169" cy="296114"/>
          </a:xfrm>
          <a:prstGeom prst="star5">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Tree>
    <p:extLst>
      <p:ext uri="{BB962C8B-B14F-4D97-AF65-F5344CB8AC3E}">
        <p14:creationId xmlns:p14="http://schemas.microsoft.com/office/powerpoint/2010/main" val="967599375"/>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85207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24602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884881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69020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24351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05159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59723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77484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42054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22390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9_节标题">
    <p:bg>
      <p:bgPr>
        <a:solidFill>
          <a:srgbClr val="FFFDF7"/>
        </a:solidFill>
        <a:effectLst/>
      </p:bgPr>
    </p:bg>
    <p:spTree>
      <p:nvGrpSpPr>
        <p:cNvPr id="1" name=""/>
        <p:cNvGrpSpPr/>
        <p:nvPr/>
      </p:nvGrpSpPr>
      <p:grpSpPr>
        <a:xfrm>
          <a:off x="0" y="0"/>
          <a:ext cx="0" cy="0"/>
          <a:chOff x="0" y="0"/>
          <a:chExt cx="0" cy="0"/>
        </a:xfrm>
      </p:grpSpPr>
      <p:sp>
        <p:nvSpPr>
          <p:cNvPr id="7" name="文本框 6"/>
          <p:cNvSpPr txBox="1"/>
          <p:nvPr userDrawn="1"/>
        </p:nvSpPr>
        <p:spPr>
          <a:xfrm>
            <a:off x="560540" y="285750"/>
            <a:ext cx="2441694" cy="338554"/>
          </a:xfrm>
          <a:prstGeom prst="rect">
            <a:avLst/>
          </a:prstGeom>
          <a:noFill/>
        </p:spPr>
        <p:txBody>
          <a:bodyPr wrap="none" rtlCol="0">
            <a:spAutoFit/>
          </a:bodyPr>
          <a:lstStyle/>
          <a:p>
            <a:r>
              <a:rPr lang="zh-CN" altLang="en-US" sz="1600" dirty="0" smtClean="0">
                <a:solidFill>
                  <a:schemeClr val="accent1"/>
                </a:solidFill>
              </a:rPr>
              <a:t>奋斗战斗的伟大民族精神</a:t>
            </a:r>
          </a:p>
        </p:txBody>
      </p:sp>
      <p:sp>
        <p:nvSpPr>
          <p:cNvPr id="5" name="PA-5-Point Star 3">
            <a:extLst>
              <a:ext uri="{FF2B5EF4-FFF2-40B4-BE49-F238E27FC236}">
                <a16:creationId xmlns:a16="http://schemas.microsoft.com/office/drawing/2014/main" xmlns="" id="{FE50A7B3-AFE4-41BC-9AB1-726656F42FB4}"/>
              </a:ext>
            </a:extLst>
          </p:cNvPr>
          <p:cNvSpPr/>
          <p:nvPr>
            <p:custDataLst>
              <p:tags r:id="rId1"/>
            </p:custDataLst>
          </p:nvPr>
        </p:nvSpPr>
        <p:spPr>
          <a:xfrm>
            <a:off x="277336" y="266677"/>
            <a:ext cx="312169" cy="296114"/>
          </a:xfrm>
          <a:prstGeom prst="star5">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Tree>
    <p:extLst>
      <p:ext uri="{BB962C8B-B14F-4D97-AF65-F5344CB8AC3E}">
        <p14:creationId xmlns:p14="http://schemas.microsoft.com/office/powerpoint/2010/main" val="1378749106"/>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90590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0_节标题">
    <p:bg>
      <p:bgPr>
        <a:solidFill>
          <a:srgbClr val="FFFDF7"/>
        </a:solidFill>
        <a:effectLst/>
      </p:bgPr>
    </p:bg>
    <p:spTree>
      <p:nvGrpSpPr>
        <p:cNvPr id="1" name=""/>
        <p:cNvGrpSpPr/>
        <p:nvPr/>
      </p:nvGrpSpPr>
      <p:grpSpPr>
        <a:xfrm>
          <a:off x="0" y="0"/>
          <a:ext cx="0" cy="0"/>
          <a:chOff x="0" y="0"/>
          <a:chExt cx="0" cy="0"/>
        </a:xfrm>
      </p:grpSpPr>
      <p:sp>
        <p:nvSpPr>
          <p:cNvPr id="7" name="文本框 6"/>
          <p:cNvSpPr txBox="1"/>
          <p:nvPr userDrawn="1"/>
        </p:nvSpPr>
        <p:spPr>
          <a:xfrm>
            <a:off x="560540" y="285750"/>
            <a:ext cx="2441694" cy="338554"/>
          </a:xfrm>
          <a:prstGeom prst="rect">
            <a:avLst/>
          </a:prstGeom>
          <a:noFill/>
        </p:spPr>
        <p:txBody>
          <a:bodyPr wrap="none" rtlCol="0">
            <a:spAutoFit/>
          </a:bodyPr>
          <a:lstStyle/>
          <a:p>
            <a:r>
              <a:rPr lang="zh-CN" altLang="en-US" sz="1600" dirty="0" smtClean="0">
                <a:solidFill>
                  <a:schemeClr val="accent1"/>
                </a:solidFill>
              </a:rPr>
              <a:t>团结合作的伟大民族精神</a:t>
            </a:r>
          </a:p>
        </p:txBody>
      </p:sp>
      <p:sp>
        <p:nvSpPr>
          <p:cNvPr id="5" name="PA-5-Point Star 3">
            <a:extLst>
              <a:ext uri="{FF2B5EF4-FFF2-40B4-BE49-F238E27FC236}">
                <a16:creationId xmlns:a16="http://schemas.microsoft.com/office/drawing/2014/main" xmlns="" id="{FE50A7B3-AFE4-41BC-9AB1-726656F42FB4}"/>
              </a:ext>
            </a:extLst>
          </p:cNvPr>
          <p:cNvSpPr/>
          <p:nvPr>
            <p:custDataLst>
              <p:tags r:id="rId1"/>
            </p:custDataLst>
          </p:nvPr>
        </p:nvSpPr>
        <p:spPr>
          <a:xfrm>
            <a:off x="277336" y="266677"/>
            <a:ext cx="312169" cy="296114"/>
          </a:xfrm>
          <a:prstGeom prst="star5">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Tree>
    <p:extLst>
      <p:ext uri="{BB962C8B-B14F-4D97-AF65-F5344CB8AC3E}">
        <p14:creationId xmlns:p14="http://schemas.microsoft.com/office/powerpoint/2010/main" val="2903651120"/>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1_节标题">
    <p:bg>
      <p:bgPr>
        <a:solidFill>
          <a:srgbClr val="FFFDF7"/>
        </a:solidFill>
        <a:effectLst/>
      </p:bgPr>
    </p:bg>
    <p:spTree>
      <p:nvGrpSpPr>
        <p:cNvPr id="1" name=""/>
        <p:cNvGrpSpPr/>
        <p:nvPr/>
      </p:nvGrpSpPr>
      <p:grpSpPr>
        <a:xfrm>
          <a:off x="0" y="0"/>
          <a:ext cx="0" cy="0"/>
          <a:chOff x="0" y="0"/>
          <a:chExt cx="0" cy="0"/>
        </a:xfrm>
      </p:grpSpPr>
      <p:sp>
        <p:nvSpPr>
          <p:cNvPr id="7" name="文本框 6"/>
          <p:cNvSpPr txBox="1"/>
          <p:nvPr userDrawn="1"/>
        </p:nvSpPr>
        <p:spPr>
          <a:xfrm>
            <a:off x="560540" y="285750"/>
            <a:ext cx="2441694" cy="338554"/>
          </a:xfrm>
          <a:prstGeom prst="rect">
            <a:avLst/>
          </a:prstGeom>
          <a:noFill/>
        </p:spPr>
        <p:txBody>
          <a:bodyPr wrap="none" rtlCol="0">
            <a:spAutoFit/>
          </a:bodyPr>
          <a:lstStyle/>
          <a:p>
            <a:r>
              <a:rPr lang="zh-CN" altLang="en-US" sz="1600" dirty="0" smtClean="0">
                <a:solidFill>
                  <a:schemeClr val="accent1"/>
                </a:solidFill>
              </a:rPr>
              <a:t>追逐梦想的伟大民族精神</a:t>
            </a:r>
          </a:p>
        </p:txBody>
      </p:sp>
      <p:sp>
        <p:nvSpPr>
          <p:cNvPr id="5" name="PA-5-Point Star 3">
            <a:extLst>
              <a:ext uri="{FF2B5EF4-FFF2-40B4-BE49-F238E27FC236}">
                <a16:creationId xmlns:a16="http://schemas.microsoft.com/office/drawing/2014/main" xmlns="" id="{FE50A7B3-AFE4-41BC-9AB1-726656F42FB4}"/>
              </a:ext>
            </a:extLst>
          </p:cNvPr>
          <p:cNvSpPr/>
          <p:nvPr>
            <p:custDataLst>
              <p:tags r:id="rId1"/>
            </p:custDataLst>
          </p:nvPr>
        </p:nvSpPr>
        <p:spPr>
          <a:xfrm>
            <a:off x="277336" y="266677"/>
            <a:ext cx="312169" cy="296114"/>
          </a:xfrm>
          <a:prstGeom prst="star5">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Tree>
    <p:extLst>
      <p:ext uri="{BB962C8B-B14F-4D97-AF65-F5344CB8AC3E}">
        <p14:creationId xmlns:p14="http://schemas.microsoft.com/office/powerpoint/2010/main" val="2729860153"/>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rgbClr val="FFFD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394879"/>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5925991"/>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6AD8240-3148-4746-BA4B-7B32B016BA56}"/>
              </a:ext>
            </a:extLst>
          </p:cNvPr>
          <p:cNvSpPr>
            <a:spLocks noGrp="1"/>
          </p:cNvSpPr>
          <p:nvPr>
            <p:ph type="ctrTitle"/>
          </p:nvPr>
        </p:nvSpPr>
        <p:spPr>
          <a:xfrm>
            <a:off x="1143000" y="841772"/>
            <a:ext cx="6858000" cy="1790700"/>
          </a:xfrm>
        </p:spPr>
        <p:txBody>
          <a:bodyPr anchor="b"/>
          <a:lstStyle>
            <a:lvl1pPr algn="ctr">
              <a:defRPr sz="4500"/>
            </a:lvl1pPr>
          </a:lstStyle>
          <a:p>
            <a:r>
              <a:rPr lang="zh-CN" altLang="en-US" dirty="0"/>
              <a:t>单击此处编辑母版标题样式</a:t>
            </a:r>
          </a:p>
        </p:txBody>
      </p:sp>
      <p:sp>
        <p:nvSpPr>
          <p:cNvPr id="3" name="副标题 2">
            <a:extLst>
              <a:ext uri="{FF2B5EF4-FFF2-40B4-BE49-F238E27FC236}">
                <a16:creationId xmlns="" xmlns:a16="http://schemas.microsoft.com/office/drawing/2014/main" id="{B51CC32A-496B-42D5-8EC6-30D10EB5C166}"/>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C0F25E7C-B1D9-4999-8D1F-ED84C4EE9A27}"/>
              </a:ext>
            </a:extLst>
          </p:cNvPr>
          <p:cNvSpPr>
            <a:spLocks noGrp="1"/>
          </p:cNvSpPr>
          <p:nvPr>
            <p:ph type="dt" sz="half" idx="10"/>
          </p:nvPr>
        </p:nvSpPr>
        <p:spPr/>
        <p:txBody>
          <a:bodyPr/>
          <a:lstStyle/>
          <a:p>
            <a:fld id="{0DA2CC75-8280-4D50-8556-C2874ADEF926}" type="datetimeFigureOut">
              <a:rPr lang="zh-CN" altLang="en-US" smtClean="0"/>
              <a:t>2021/4/6</a:t>
            </a:fld>
            <a:endParaRPr lang="zh-CN" altLang="en-US"/>
          </a:p>
        </p:txBody>
      </p:sp>
      <p:sp>
        <p:nvSpPr>
          <p:cNvPr id="5" name="页脚占位符 4">
            <a:extLst>
              <a:ext uri="{FF2B5EF4-FFF2-40B4-BE49-F238E27FC236}">
                <a16:creationId xmlns="" xmlns:a16="http://schemas.microsoft.com/office/drawing/2014/main" id="{E18A7BBD-E847-449A-AA53-B3DBD3F53D1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F1910074-A50B-4F6C-9D3A-997C16815E9A}"/>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2782892559"/>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FF7F49E-314E-452B-8784-B395463273FF}"/>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C4FD3384-3904-4EA8-87F5-E2FB7A64A42A}"/>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66ED1E94-DEEF-4077-A254-39EFA3E57B7F}"/>
              </a:ext>
            </a:extLst>
          </p:cNvPr>
          <p:cNvSpPr>
            <a:spLocks noGrp="1"/>
          </p:cNvSpPr>
          <p:nvPr>
            <p:ph type="dt" sz="half" idx="10"/>
          </p:nvPr>
        </p:nvSpPr>
        <p:spPr/>
        <p:txBody>
          <a:bodyPr/>
          <a:lstStyle/>
          <a:p>
            <a:fld id="{2F484BD6-5DE8-4725-84B7-22EF45A26D13}" type="datetimeFigureOut">
              <a:rPr lang="zh-CN" altLang="en-US" smtClean="0"/>
              <a:t>2021/4/6</a:t>
            </a:fld>
            <a:endParaRPr lang="zh-CN" altLang="en-US"/>
          </a:p>
        </p:txBody>
      </p:sp>
      <p:sp>
        <p:nvSpPr>
          <p:cNvPr id="5" name="页脚占位符 4">
            <a:extLst>
              <a:ext uri="{FF2B5EF4-FFF2-40B4-BE49-F238E27FC236}">
                <a16:creationId xmlns:a16="http://schemas.microsoft.com/office/drawing/2014/main" xmlns="" id="{9D2110E7-0925-427F-AB3D-0BDA8168341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276E0B00-905A-43EF-818A-2B9B3599FD31}"/>
              </a:ext>
            </a:extLst>
          </p:cNvPr>
          <p:cNvSpPr>
            <a:spLocks noGrp="1"/>
          </p:cNvSpPr>
          <p:nvPr>
            <p:ph type="sldNum" sz="quarter" idx="12"/>
          </p:nvPr>
        </p:nvSpPr>
        <p:spPr/>
        <p:txBody>
          <a:bodyPr/>
          <a:lstStyle/>
          <a:p>
            <a:fld id="{68648B63-1779-4EAF-9777-310FDD4703FA}" type="slidenum">
              <a:rPr lang="zh-CN" altLang="en-US" smtClean="0"/>
              <a:t>‹#›</a:t>
            </a:fld>
            <a:endParaRPr lang="zh-CN" altLang="en-US"/>
          </a:p>
        </p:txBody>
      </p:sp>
    </p:spTree>
    <p:extLst>
      <p:ext uri="{BB962C8B-B14F-4D97-AF65-F5344CB8AC3E}">
        <p14:creationId xmlns:p14="http://schemas.microsoft.com/office/powerpoint/2010/main" val="3807072312"/>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CEB1B6A-AEF1-4ACD-BD61-958570690F55}" type="datetimeFigureOut">
              <a:rPr lang="zh-CN" altLang="en-US" smtClean="0"/>
              <a:t>2021/4/6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B6CB991-6BD3-42F2-8A94-1903E9425430}" type="slidenum">
              <a:rPr lang="zh-CN" altLang="en-US" smtClean="0"/>
              <a:t>‹#›</a:t>
            </a:fld>
            <a:endParaRPr lang="zh-CN" altLang="en-US"/>
          </a:p>
        </p:txBody>
      </p:sp>
    </p:spTree>
    <p:extLst>
      <p:ext uri="{BB962C8B-B14F-4D97-AF65-F5344CB8AC3E}">
        <p14:creationId xmlns:p14="http://schemas.microsoft.com/office/powerpoint/2010/main" val="1068594768"/>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CEB1B6A-AEF1-4ACD-BD61-958570690F55}" type="datetimeFigureOut">
              <a:rPr lang="zh-CN" altLang="en-US" smtClean="0"/>
              <a:t>2021/4/6</a:t>
            </a:fld>
            <a:endParaRPr lang="zh-CN" altLang="en-US"/>
          </a:p>
        </p:txBody>
      </p:sp>
      <p:sp>
        <p:nvSpPr>
          <p:cNvPr id="5" name="页脚占位符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B6CB991-6BD3-42F2-8A94-1903E9425430}" type="slidenum">
              <a:rPr lang="zh-CN" altLang="en-US" smtClean="0"/>
              <a:t>‹#›</a:t>
            </a:fld>
            <a:endParaRPr lang="zh-CN" altLang="en-US"/>
          </a:p>
        </p:txBody>
      </p:sp>
    </p:spTree>
    <p:extLst>
      <p:ext uri="{BB962C8B-B14F-4D97-AF65-F5344CB8AC3E}">
        <p14:creationId xmlns:p14="http://schemas.microsoft.com/office/powerpoint/2010/main" val="3420558747"/>
      </p:ext>
    </p:extLst>
  </p:cSld>
  <p:clrMap bg1="lt1" tx1="dk1" bg2="lt2" tx2="dk2" accent1="accent1" accent2="accent2" accent3="accent3" accent4="accent4" accent5="accent5" accent6="accent6" hlink="hlink" folHlink="folHlink"/>
  <p:sldLayoutIdLst>
    <p:sldLayoutId id="2147483733" r:id="rId1"/>
    <p:sldLayoutId id="2147483742" r:id="rId2"/>
    <p:sldLayoutId id="2147483743" r:id="rId3"/>
    <p:sldLayoutId id="2147483744" r:id="rId4"/>
    <p:sldLayoutId id="2147483741" r:id="rId5"/>
    <p:sldLayoutId id="2147483703" r:id="rId6"/>
    <p:sldLayoutId id="2147483738" r:id="rId7"/>
    <p:sldLayoutId id="2147483739" r:id="rId8"/>
    <p:sldLayoutId id="2147483740" r:id="rId9"/>
  </p:sldLayoutIdLst>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2021/4/6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4924129"/>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13.xml"/><Relationship Id="rId13" Type="http://schemas.openxmlformats.org/officeDocument/2006/relationships/image" Target="../media/image4.png"/><Relationship Id="rId3" Type="http://schemas.openxmlformats.org/officeDocument/2006/relationships/tags" Target="../tags/tag8.xml"/><Relationship Id="rId7" Type="http://schemas.openxmlformats.org/officeDocument/2006/relationships/tags" Target="../tags/tag12.xml"/><Relationship Id="rId12" Type="http://schemas.openxmlformats.org/officeDocument/2006/relationships/image" Target="../media/image3.png"/><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tags" Target="../tags/tag11.xml"/><Relationship Id="rId11" Type="http://schemas.openxmlformats.org/officeDocument/2006/relationships/image" Target="../media/image2.png"/><Relationship Id="rId5" Type="http://schemas.openxmlformats.org/officeDocument/2006/relationships/tags" Target="../tags/tag10.xml"/><Relationship Id="rId10" Type="http://schemas.openxmlformats.org/officeDocument/2006/relationships/image" Target="../media/image1.png"/><Relationship Id="rId4" Type="http://schemas.openxmlformats.org/officeDocument/2006/relationships/tags" Target="../tags/tag9.xml"/><Relationship Id="rId9"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tags" Target="../tags/tag84.xml"/><Relationship Id="rId3" Type="http://schemas.openxmlformats.org/officeDocument/2006/relationships/tags" Target="../tags/tag79.xml"/><Relationship Id="rId7" Type="http://schemas.openxmlformats.org/officeDocument/2006/relationships/tags" Target="../tags/tag83.xml"/><Relationship Id="rId2" Type="http://schemas.openxmlformats.org/officeDocument/2006/relationships/tags" Target="../tags/tag78.xml"/><Relationship Id="rId1" Type="http://schemas.openxmlformats.org/officeDocument/2006/relationships/tags" Target="../tags/tag77.xml"/><Relationship Id="rId6" Type="http://schemas.openxmlformats.org/officeDocument/2006/relationships/tags" Target="../tags/tag82.xml"/><Relationship Id="rId5" Type="http://schemas.openxmlformats.org/officeDocument/2006/relationships/tags" Target="../tags/tag81.xml"/><Relationship Id="rId4" Type="http://schemas.openxmlformats.org/officeDocument/2006/relationships/tags" Target="../tags/tag80.xml"/><Relationship Id="rId9"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6.xml"/><Relationship Id="rId1" Type="http://schemas.openxmlformats.org/officeDocument/2006/relationships/tags" Target="../tags/tag85.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8.xml"/><Relationship Id="rId1" Type="http://schemas.openxmlformats.org/officeDocument/2006/relationships/tags" Target="../tags/tag87.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0.xml"/><Relationship Id="rId1" Type="http://schemas.openxmlformats.org/officeDocument/2006/relationships/tags" Target="../tags/tag89.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5.xml"/><Relationship Id="rId7" Type="http://schemas.openxmlformats.org/officeDocument/2006/relationships/image" Target="../media/image6.png"/><Relationship Id="rId2" Type="http://schemas.openxmlformats.org/officeDocument/2006/relationships/tags" Target="../tags/tag92.xml"/><Relationship Id="rId1" Type="http://schemas.openxmlformats.org/officeDocument/2006/relationships/tags" Target="../tags/tag9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94.xml"/><Relationship Id="rId1" Type="http://schemas.openxmlformats.org/officeDocument/2006/relationships/tags" Target="../tags/tag93.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16.xml"/><Relationship Id="rId7" Type="http://schemas.openxmlformats.org/officeDocument/2006/relationships/image" Target="../media/image2.png"/><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image" Target="../media/image1.png"/><Relationship Id="rId5" Type="http://schemas.openxmlformats.org/officeDocument/2006/relationships/slideLayout" Target="../slideLayouts/slideLayout5.xml"/><Relationship Id="rId4" Type="http://schemas.openxmlformats.org/officeDocument/2006/relationships/tags" Target="../tags/tag17.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5.xml"/><Relationship Id="rId7" Type="http://schemas.openxmlformats.org/officeDocument/2006/relationships/image" Target="../media/image6.png"/><Relationship Id="rId2" Type="http://schemas.openxmlformats.org/officeDocument/2006/relationships/tags" Target="../tags/tag96.xml"/><Relationship Id="rId1" Type="http://schemas.openxmlformats.org/officeDocument/2006/relationships/tags" Target="../tags/tag95.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tags" Target="../tags/tag99.xml"/><Relationship Id="rId2" Type="http://schemas.openxmlformats.org/officeDocument/2006/relationships/tags" Target="../tags/tag98.xml"/><Relationship Id="rId1" Type="http://schemas.openxmlformats.org/officeDocument/2006/relationships/tags" Target="../tags/tag97.xml"/><Relationship Id="rId6" Type="http://schemas.openxmlformats.org/officeDocument/2006/relationships/slideLayout" Target="../slideLayouts/slideLayout4.xml"/><Relationship Id="rId5" Type="http://schemas.openxmlformats.org/officeDocument/2006/relationships/tags" Target="../tags/tag101.xml"/><Relationship Id="rId4" Type="http://schemas.openxmlformats.org/officeDocument/2006/relationships/tags" Target="../tags/tag100.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8" Type="http://schemas.openxmlformats.org/officeDocument/2006/relationships/tags" Target="../tags/tag109.xml"/><Relationship Id="rId13" Type="http://schemas.openxmlformats.org/officeDocument/2006/relationships/image" Target="../media/image4.png"/><Relationship Id="rId3" Type="http://schemas.openxmlformats.org/officeDocument/2006/relationships/tags" Target="../tags/tag104.xml"/><Relationship Id="rId7" Type="http://schemas.openxmlformats.org/officeDocument/2006/relationships/tags" Target="../tags/tag108.xml"/><Relationship Id="rId12" Type="http://schemas.openxmlformats.org/officeDocument/2006/relationships/image" Target="../media/image3.png"/><Relationship Id="rId2" Type="http://schemas.openxmlformats.org/officeDocument/2006/relationships/tags" Target="../tags/tag103.xml"/><Relationship Id="rId1" Type="http://schemas.openxmlformats.org/officeDocument/2006/relationships/tags" Target="../tags/tag102.xml"/><Relationship Id="rId6" Type="http://schemas.openxmlformats.org/officeDocument/2006/relationships/tags" Target="../tags/tag107.xml"/><Relationship Id="rId11" Type="http://schemas.openxmlformats.org/officeDocument/2006/relationships/image" Target="../media/image2.png"/><Relationship Id="rId5" Type="http://schemas.openxmlformats.org/officeDocument/2006/relationships/tags" Target="../tags/tag106.xml"/><Relationship Id="rId10" Type="http://schemas.openxmlformats.org/officeDocument/2006/relationships/image" Target="../media/image1.png"/><Relationship Id="rId4" Type="http://schemas.openxmlformats.org/officeDocument/2006/relationships/tags" Target="../tags/tag105.xml"/><Relationship Id="rId9"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6.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tags" Target="../tags/tag25.xml"/><Relationship Id="rId13" Type="http://schemas.openxmlformats.org/officeDocument/2006/relationships/tags" Target="../tags/tag30.xml"/><Relationship Id="rId18" Type="http://schemas.openxmlformats.org/officeDocument/2006/relationships/tags" Target="../tags/tag35.xml"/><Relationship Id="rId26" Type="http://schemas.openxmlformats.org/officeDocument/2006/relationships/tags" Target="../tags/tag43.xml"/><Relationship Id="rId3" Type="http://schemas.openxmlformats.org/officeDocument/2006/relationships/tags" Target="../tags/tag20.xml"/><Relationship Id="rId21" Type="http://schemas.openxmlformats.org/officeDocument/2006/relationships/tags" Target="../tags/tag38.xml"/><Relationship Id="rId7" Type="http://schemas.openxmlformats.org/officeDocument/2006/relationships/tags" Target="../tags/tag24.xml"/><Relationship Id="rId12" Type="http://schemas.openxmlformats.org/officeDocument/2006/relationships/tags" Target="../tags/tag29.xml"/><Relationship Id="rId17" Type="http://schemas.openxmlformats.org/officeDocument/2006/relationships/tags" Target="../tags/tag34.xml"/><Relationship Id="rId25" Type="http://schemas.openxmlformats.org/officeDocument/2006/relationships/tags" Target="../tags/tag42.xml"/><Relationship Id="rId2" Type="http://schemas.openxmlformats.org/officeDocument/2006/relationships/tags" Target="../tags/tag19.xml"/><Relationship Id="rId16" Type="http://schemas.openxmlformats.org/officeDocument/2006/relationships/tags" Target="../tags/tag33.xml"/><Relationship Id="rId20" Type="http://schemas.openxmlformats.org/officeDocument/2006/relationships/tags" Target="../tags/tag37.xml"/><Relationship Id="rId29" Type="http://schemas.openxmlformats.org/officeDocument/2006/relationships/image" Target="../media/image1.png"/><Relationship Id="rId1" Type="http://schemas.openxmlformats.org/officeDocument/2006/relationships/tags" Target="../tags/tag18.xml"/><Relationship Id="rId6" Type="http://schemas.openxmlformats.org/officeDocument/2006/relationships/tags" Target="../tags/tag23.xml"/><Relationship Id="rId11" Type="http://schemas.openxmlformats.org/officeDocument/2006/relationships/tags" Target="../tags/tag28.xml"/><Relationship Id="rId24" Type="http://schemas.openxmlformats.org/officeDocument/2006/relationships/tags" Target="../tags/tag41.xml"/><Relationship Id="rId32" Type="http://schemas.openxmlformats.org/officeDocument/2006/relationships/image" Target="../media/image5.jpg"/><Relationship Id="rId5" Type="http://schemas.openxmlformats.org/officeDocument/2006/relationships/tags" Target="../tags/tag22.xml"/><Relationship Id="rId15" Type="http://schemas.openxmlformats.org/officeDocument/2006/relationships/tags" Target="../tags/tag32.xml"/><Relationship Id="rId23" Type="http://schemas.openxmlformats.org/officeDocument/2006/relationships/tags" Target="../tags/tag40.xml"/><Relationship Id="rId28" Type="http://schemas.openxmlformats.org/officeDocument/2006/relationships/slideLayout" Target="../slideLayouts/slideLayout5.xml"/><Relationship Id="rId10" Type="http://schemas.openxmlformats.org/officeDocument/2006/relationships/tags" Target="../tags/tag27.xml"/><Relationship Id="rId19" Type="http://schemas.openxmlformats.org/officeDocument/2006/relationships/tags" Target="../tags/tag36.xml"/><Relationship Id="rId31" Type="http://schemas.openxmlformats.org/officeDocument/2006/relationships/image" Target="../media/image3.png"/><Relationship Id="rId4" Type="http://schemas.openxmlformats.org/officeDocument/2006/relationships/tags" Target="../tags/tag21.xml"/><Relationship Id="rId9" Type="http://schemas.openxmlformats.org/officeDocument/2006/relationships/tags" Target="../tags/tag26.xml"/><Relationship Id="rId14" Type="http://schemas.openxmlformats.org/officeDocument/2006/relationships/tags" Target="../tags/tag31.xml"/><Relationship Id="rId22" Type="http://schemas.openxmlformats.org/officeDocument/2006/relationships/tags" Target="../tags/tag39.xml"/><Relationship Id="rId27" Type="http://schemas.openxmlformats.org/officeDocument/2006/relationships/tags" Target="../tags/tag44.xml"/><Relationship Id="rId30"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5.xml"/><Relationship Id="rId7" Type="http://schemas.openxmlformats.org/officeDocument/2006/relationships/image" Target="../media/image6.png"/><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tags" Target="../tags/tag49.xml"/><Relationship Id="rId7" Type="http://schemas.openxmlformats.org/officeDocument/2006/relationships/notesSlide" Target="../notesSlides/notesSlide1.xml"/><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slideLayout" Target="../slideLayouts/slideLayout1.xml"/><Relationship Id="rId5" Type="http://schemas.openxmlformats.org/officeDocument/2006/relationships/tags" Target="../tags/tag51.xml"/><Relationship Id="rId4" Type="http://schemas.openxmlformats.org/officeDocument/2006/relationships/tags" Target="../tags/tag50.xml"/></Relationships>
</file>

<file path=ppt/slides/_rels/slide6.xml.rels><?xml version="1.0" encoding="UTF-8" standalone="yes"?>
<Relationships xmlns="http://schemas.openxmlformats.org/package/2006/relationships"><Relationship Id="rId3" Type="http://schemas.openxmlformats.org/officeDocument/2006/relationships/tags" Target="../tags/tag54.xml"/><Relationship Id="rId2" Type="http://schemas.openxmlformats.org/officeDocument/2006/relationships/tags" Target="../tags/tag53.xml"/><Relationship Id="rId1" Type="http://schemas.openxmlformats.org/officeDocument/2006/relationships/tags" Target="../tags/tag52.xml"/><Relationship Id="rId5" Type="http://schemas.openxmlformats.org/officeDocument/2006/relationships/image" Target="../media/image8.png"/><Relationship Id="rId4"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tags" Target="../tags/tag57.xml"/><Relationship Id="rId7" Type="http://schemas.openxmlformats.org/officeDocument/2006/relationships/image" Target="../media/image9.png"/><Relationship Id="rId2" Type="http://schemas.openxmlformats.org/officeDocument/2006/relationships/tags" Target="../tags/tag56.xml"/><Relationship Id="rId1" Type="http://schemas.openxmlformats.org/officeDocument/2006/relationships/tags" Target="../tags/tag55.xml"/><Relationship Id="rId6" Type="http://schemas.openxmlformats.org/officeDocument/2006/relationships/slideLayout" Target="../slideLayouts/slideLayout1.xml"/><Relationship Id="rId5" Type="http://schemas.openxmlformats.org/officeDocument/2006/relationships/tags" Target="../tags/tag59.xml"/><Relationship Id="rId4" Type="http://schemas.openxmlformats.org/officeDocument/2006/relationships/tags" Target="../tags/tag58.xml"/></Relationships>
</file>

<file path=ppt/slides/_rels/slide8.xml.rels><?xml version="1.0" encoding="UTF-8" standalone="yes"?>
<Relationships xmlns="http://schemas.openxmlformats.org/package/2006/relationships"><Relationship Id="rId8" Type="http://schemas.openxmlformats.org/officeDocument/2006/relationships/tags" Target="../tags/tag67.xml"/><Relationship Id="rId13" Type="http://schemas.openxmlformats.org/officeDocument/2006/relationships/tags" Target="../tags/tag72.xml"/><Relationship Id="rId3" Type="http://schemas.openxmlformats.org/officeDocument/2006/relationships/tags" Target="../tags/tag62.xml"/><Relationship Id="rId7" Type="http://schemas.openxmlformats.org/officeDocument/2006/relationships/tags" Target="../tags/tag66.xml"/><Relationship Id="rId12" Type="http://schemas.openxmlformats.org/officeDocument/2006/relationships/tags" Target="../tags/tag71.xml"/><Relationship Id="rId2" Type="http://schemas.openxmlformats.org/officeDocument/2006/relationships/tags" Target="../tags/tag61.xml"/><Relationship Id="rId16" Type="http://schemas.openxmlformats.org/officeDocument/2006/relationships/slideLayout" Target="../slideLayouts/slideLayout1.xml"/><Relationship Id="rId1" Type="http://schemas.openxmlformats.org/officeDocument/2006/relationships/tags" Target="../tags/tag60.xml"/><Relationship Id="rId6" Type="http://schemas.openxmlformats.org/officeDocument/2006/relationships/tags" Target="../tags/tag65.xml"/><Relationship Id="rId11" Type="http://schemas.openxmlformats.org/officeDocument/2006/relationships/tags" Target="../tags/tag70.xml"/><Relationship Id="rId5" Type="http://schemas.openxmlformats.org/officeDocument/2006/relationships/tags" Target="../tags/tag64.xml"/><Relationship Id="rId15" Type="http://schemas.openxmlformats.org/officeDocument/2006/relationships/tags" Target="../tags/tag74.xml"/><Relationship Id="rId10" Type="http://schemas.openxmlformats.org/officeDocument/2006/relationships/tags" Target="../tags/tag69.xml"/><Relationship Id="rId4" Type="http://schemas.openxmlformats.org/officeDocument/2006/relationships/tags" Target="../tags/tag63.xml"/><Relationship Id="rId9" Type="http://schemas.openxmlformats.org/officeDocument/2006/relationships/tags" Target="../tags/tag68.xml"/><Relationship Id="rId14" Type="http://schemas.openxmlformats.org/officeDocument/2006/relationships/tags" Target="../tags/tag73.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5.xml"/><Relationship Id="rId7" Type="http://schemas.openxmlformats.org/officeDocument/2006/relationships/image" Target="../media/image6.png"/><Relationship Id="rId2" Type="http://schemas.openxmlformats.org/officeDocument/2006/relationships/tags" Target="../tags/tag76.xml"/><Relationship Id="rId1" Type="http://schemas.openxmlformats.org/officeDocument/2006/relationships/tags" Target="../tags/tag75.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DF7"/>
        </a:solidFill>
        <a:effectLst/>
      </p:bgPr>
    </p:bg>
    <p:spTree>
      <p:nvGrpSpPr>
        <p:cNvPr id="1" name=""/>
        <p:cNvGrpSpPr/>
        <p:nvPr/>
      </p:nvGrpSpPr>
      <p:grpSpPr>
        <a:xfrm>
          <a:off x="0" y="0"/>
          <a:ext cx="0" cy="0"/>
          <a:chOff x="0" y="0"/>
          <a:chExt cx="0" cy="0"/>
        </a:xfrm>
      </p:grpSpPr>
      <p:grpSp>
        <p:nvGrpSpPr>
          <p:cNvPr id="7" name="组合 6"/>
          <p:cNvGrpSpPr/>
          <p:nvPr/>
        </p:nvGrpSpPr>
        <p:grpSpPr>
          <a:xfrm>
            <a:off x="1447800" y="999113"/>
            <a:ext cx="6154269" cy="1877437"/>
            <a:chOff x="1313331" y="1227713"/>
            <a:chExt cx="6154269" cy="1877437"/>
          </a:xfrm>
        </p:grpSpPr>
        <p:sp>
          <p:nvSpPr>
            <p:cNvPr id="6" name="圆角矩形 5"/>
            <p:cNvSpPr/>
            <p:nvPr/>
          </p:nvSpPr>
          <p:spPr>
            <a:xfrm>
              <a:off x="5561863" y="2396456"/>
              <a:ext cx="1779797" cy="305428"/>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PA-102210">
              <a:extLst>
                <a:ext uri="{FF2B5EF4-FFF2-40B4-BE49-F238E27FC236}">
                  <a16:creationId xmlns:a16="http://schemas.microsoft.com/office/drawing/2014/main" xmlns="" id="{C1F9C350-0BE5-4C9C-80C3-14CCCDFF59EB}"/>
                </a:ext>
              </a:extLst>
            </p:cNvPr>
            <p:cNvSpPr txBox="1"/>
            <p:nvPr>
              <p:custDataLst>
                <p:tags r:id="rId5"/>
              </p:custDataLst>
            </p:nvPr>
          </p:nvSpPr>
          <p:spPr>
            <a:xfrm>
              <a:off x="1313331" y="1874148"/>
              <a:ext cx="3262432" cy="1015663"/>
            </a:xfrm>
            <a:prstGeom prst="rect">
              <a:avLst/>
            </a:prstGeom>
            <a:noFill/>
          </p:spPr>
          <p:txBody>
            <a:bodyPr wrap="none" rtlCol="0">
              <a:spAutoFit/>
            </a:bodyPr>
            <a:lstStyle/>
            <a:p>
              <a:pPr defTabSz="685800">
                <a:defRPr/>
              </a:pPr>
              <a:r>
                <a:rPr lang="zh-CN" altLang="en-US" sz="6000" kern="0" dirty="0" smtClean="0">
                  <a:solidFill>
                    <a:schemeClr val="accent1"/>
                  </a:solidFill>
                  <a:latin typeface="汉仪程行简" panose="00020600040101010101" pitchFamily="18" charset="-122"/>
                  <a:ea typeface="汉仪程行简" panose="00020600040101010101" pitchFamily="18" charset="-122"/>
                  <a:cs typeface="+mn-ea"/>
                  <a:sym typeface="思源黑体 CN Normal" panose="020B0400000000000000" pitchFamily="34" charset="-122"/>
                </a:rPr>
                <a:t>锤炼伟大</a:t>
              </a:r>
              <a:endParaRPr lang="zh-CN" altLang="en-US" sz="6000" kern="0" dirty="0">
                <a:solidFill>
                  <a:schemeClr val="accent1"/>
                </a:solidFill>
                <a:latin typeface="汉仪程行简" panose="00020600040101010101" pitchFamily="18" charset="-122"/>
                <a:ea typeface="汉仪程行简" panose="00020600040101010101" pitchFamily="18" charset="-122"/>
                <a:cs typeface="+mn-ea"/>
                <a:sym typeface="思源黑体 CN Normal" panose="020B0400000000000000" pitchFamily="34" charset="-122"/>
              </a:endParaRPr>
            </a:p>
          </p:txBody>
        </p:sp>
        <p:sp>
          <p:nvSpPr>
            <p:cNvPr id="21" name="PA-102210">
              <a:extLst>
                <a:ext uri="{FF2B5EF4-FFF2-40B4-BE49-F238E27FC236}">
                  <a16:creationId xmlns:a16="http://schemas.microsoft.com/office/drawing/2014/main" xmlns="" id="{C1F9C350-0BE5-4C9C-80C3-14CCCDFF59EB}"/>
                </a:ext>
              </a:extLst>
            </p:cNvPr>
            <p:cNvSpPr txBox="1"/>
            <p:nvPr>
              <p:custDataLst>
                <p:tags r:id="rId6"/>
              </p:custDataLst>
            </p:nvPr>
          </p:nvSpPr>
          <p:spPr>
            <a:xfrm>
              <a:off x="4120003" y="1227713"/>
              <a:ext cx="1518364" cy="1877437"/>
            </a:xfrm>
            <a:prstGeom prst="rect">
              <a:avLst/>
            </a:prstGeom>
            <a:noFill/>
          </p:spPr>
          <p:txBody>
            <a:bodyPr wrap="none" rtlCol="0">
              <a:spAutoFit/>
            </a:bodyPr>
            <a:lstStyle/>
            <a:p>
              <a:pPr defTabSz="685800">
                <a:defRPr/>
              </a:pPr>
              <a:r>
                <a:rPr lang="zh-CN" altLang="en-US" sz="11600" kern="0" spc="-1200" dirty="0" smtClean="0">
                  <a:solidFill>
                    <a:schemeClr val="accent1"/>
                  </a:solidFill>
                  <a:latin typeface="汉仪程行简" panose="00020600040101010101" pitchFamily="18" charset="-122"/>
                  <a:ea typeface="汉仪程行简" panose="00020600040101010101" pitchFamily="18" charset="-122"/>
                  <a:cs typeface="+mn-ea"/>
                  <a:sym typeface="思源黑体 CN Normal" panose="020B0400000000000000" pitchFamily="34" charset="-122"/>
                </a:rPr>
                <a:t>民</a:t>
              </a:r>
              <a:endParaRPr lang="zh-CN" altLang="en-US" sz="11600" kern="0" spc="-1200" dirty="0">
                <a:solidFill>
                  <a:schemeClr val="accent1"/>
                </a:solidFill>
                <a:latin typeface="汉仪程行简" panose="00020600040101010101" pitchFamily="18" charset="-122"/>
                <a:ea typeface="汉仪程行简" panose="00020600040101010101" pitchFamily="18" charset="-122"/>
                <a:cs typeface="+mn-ea"/>
                <a:sym typeface="思源黑体 CN Normal" panose="020B0400000000000000" pitchFamily="34" charset="-122"/>
              </a:endParaRPr>
            </a:p>
          </p:txBody>
        </p:sp>
        <p:sp>
          <p:nvSpPr>
            <p:cNvPr id="24" name="PA-102210">
              <a:extLst>
                <a:ext uri="{FF2B5EF4-FFF2-40B4-BE49-F238E27FC236}">
                  <a16:creationId xmlns:a16="http://schemas.microsoft.com/office/drawing/2014/main" xmlns="" id="{C1F9C350-0BE5-4C9C-80C3-14CCCDFF59EB}"/>
                </a:ext>
              </a:extLst>
            </p:cNvPr>
            <p:cNvSpPr txBox="1"/>
            <p:nvPr>
              <p:custDataLst>
                <p:tags r:id="rId7"/>
              </p:custDataLst>
            </p:nvPr>
          </p:nvSpPr>
          <p:spPr>
            <a:xfrm>
              <a:off x="1362202" y="1419785"/>
              <a:ext cx="3262432" cy="707886"/>
            </a:xfrm>
            <a:prstGeom prst="rect">
              <a:avLst/>
            </a:prstGeom>
            <a:noFill/>
          </p:spPr>
          <p:txBody>
            <a:bodyPr wrap="none" rtlCol="0">
              <a:spAutoFit/>
            </a:bodyPr>
            <a:lstStyle/>
            <a:p>
              <a:pPr defTabSz="685800">
                <a:defRPr/>
              </a:pPr>
              <a:r>
                <a:rPr lang="zh-CN" altLang="en-US" sz="3900" kern="0" dirty="0" smtClean="0">
                  <a:solidFill>
                    <a:schemeClr val="accent1"/>
                  </a:solidFill>
                  <a:latin typeface="汉仪程行简" panose="00020600040101010101" pitchFamily="18" charset="-122"/>
                  <a:ea typeface="汉仪程行简" panose="00020600040101010101" pitchFamily="18" charset="-122"/>
                  <a:cs typeface="+mn-ea"/>
                  <a:sym typeface="思源黑体 CN Normal" panose="020B0400000000000000" pitchFamily="34" charset="-122"/>
                </a:rPr>
                <a:t>在疫情大考中</a:t>
              </a:r>
              <a:endParaRPr lang="zh-CN" altLang="en-US" sz="3900" kern="0" dirty="0">
                <a:solidFill>
                  <a:schemeClr val="accent1"/>
                </a:solidFill>
                <a:latin typeface="汉仪程行简" panose="00020600040101010101" pitchFamily="18" charset="-122"/>
                <a:ea typeface="汉仪程行简" panose="00020600040101010101" pitchFamily="18" charset="-122"/>
                <a:cs typeface="+mn-ea"/>
                <a:sym typeface="思源黑体 CN Normal" panose="020B0400000000000000" pitchFamily="34" charset="-122"/>
              </a:endParaRPr>
            </a:p>
          </p:txBody>
        </p:sp>
        <p:sp>
          <p:nvSpPr>
            <p:cNvPr id="25" name="PA-102210">
              <a:extLst>
                <a:ext uri="{FF2B5EF4-FFF2-40B4-BE49-F238E27FC236}">
                  <a16:creationId xmlns:a16="http://schemas.microsoft.com/office/drawing/2014/main" xmlns="" id="{C1F9C350-0BE5-4C9C-80C3-14CCCDFF59EB}"/>
                </a:ext>
              </a:extLst>
            </p:cNvPr>
            <p:cNvSpPr txBox="1"/>
            <p:nvPr>
              <p:custDataLst>
                <p:tags r:id="rId8"/>
              </p:custDataLst>
            </p:nvPr>
          </p:nvSpPr>
          <p:spPr>
            <a:xfrm>
              <a:off x="5090026" y="1422659"/>
              <a:ext cx="2377574" cy="1107996"/>
            </a:xfrm>
            <a:prstGeom prst="rect">
              <a:avLst/>
            </a:prstGeom>
            <a:noFill/>
          </p:spPr>
          <p:txBody>
            <a:bodyPr wrap="none" rtlCol="0">
              <a:spAutoFit/>
            </a:bodyPr>
            <a:lstStyle/>
            <a:p>
              <a:pPr defTabSz="685800">
                <a:defRPr/>
              </a:pPr>
              <a:r>
                <a:rPr lang="zh-CN" altLang="en-US" sz="6600" kern="0" spc="-900" dirty="0" smtClean="0">
                  <a:solidFill>
                    <a:schemeClr val="accent1"/>
                  </a:solidFill>
                  <a:latin typeface="汉仪程行简" panose="00020600040101010101" pitchFamily="18" charset="-122"/>
                  <a:ea typeface="汉仪程行简" panose="00020600040101010101" pitchFamily="18" charset="-122"/>
                  <a:cs typeface="+mn-ea"/>
                  <a:sym typeface="思源黑体 CN Normal" panose="020B0400000000000000" pitchFamily="34" charset="-122"/>
                </a:rPr>
                <a:t>族精神</a:t>
              </a:r>
              <a:endParaRPr lang="zh-CN" altLang="en-US" sz="8800" kern="0" spc="-900" dirty="0">
                <a:solidFill>
                  <a:schemeClr val="accent1"/>
                </a:solidFill>
                <a:latin typeface="汉仪程行简" panose="00020600040101010101" pitchFamily="18" charset="-122"/>
                <a:ea typeface="汉仪程行简" panose="00020600040101010101" pitchFamily="18" charset="-122"/>
                <a:cs typeface="+mn-ea"/>
                <a:sym typeface="思源黑体 CN Normal" panose="020B0400000000000000" pitchFamily="34" charset="-122"/>
              </a:endParaRPr>
            </a:p>
          </p:txBody>
        </p:sp>
        <p:sp>
          <p:nvSpPr>
            <p:cNvPr id="4" name="矩形 3"/>
            <p:cNvSpPr/>
            <p:nvPr/>
          </p:nvSpPr>
          <p:spPr>
            <a:xfrm>
              <a:off x="5552899" y="2387056"/>
              <a:ext cx="1771266" cy="323165"/>
            </a:xfrm>
            <a:prstGeom prst="rect">
              <a:avLst/>
            </a:prstGeom>
          </p:spPr>
          <p:txBody>
            <a:bodyPr wrap="square">
              <a:spAutoFit/>
            </a:bodyPr>
            <a:lstStyle/>
            <a:p>
              <a:r>
                <a:rPr lang="zh-CN" altLang="en-US" sz="1500" b="1" spc="-150" dirty="0">
                  <a:solidFill>
                    <a:schemeClr val="accent1"/>
                  </a:solidFill>
                  <a:latin typeface="华文楷体" panose="02010600040101010101" pitchFamily="2" charset="-122"/>
                  <a:ea typeface="华文楷体" panose="02010600040101010101" pitchFamily="2" charset="-122"/>
                </a:rPr>
                <a:t>大战</a:t>
              </a:r>
              <a:r>
                <a:rPr lang="zh-CN" altLang="en-US" sz="1500" b="1" spc="-150" dirty="0" smtClean="0">
                  <a:solidFill>
                    <a:schemeClr val="accent1"/>
                  </a:solidFill>
                  <a:latin typeface="华文楷体" panose="02010600040101010101" pitchFamily="2" charset="-122"/>
                  <a:ea typeface="华文楷体" panose="02010600040101010101" pitchFamily="2" charset="-122"/>
                </a:rPr>
                <a:t>大考</a:t>
              </a:r>
              <a:r>
                <a:rPr lang="en-US" altLang="zh-CN" sz="1500" b="1" spc="-150" dirty="0" smtClean="0">
                  <a:solidFill>
                    <a:schemeClr val="accent1"/>
                  </a:solidFill>
                  <a:latin typeface="华文楷体" panose="02010600040101010101" pitchFamily="2" charset="-122"/>
                  <a:ea typeface="华文楷体" panose="02010600040101010101" pitchFamily="2" charset="-122"/>
                </a:rPr>
                <a:t>·</a:t>
              </a:r>
              <a:r>
                <a:rPr lang="zh-CN" altLang="en-US" sz="1500" b="1" spc="-150" dirty="0" smtClean="0">
                  <a:solidFill>
                    <a:schemeClr val="accent1"/>
                  </a:solidFill>
                  <a:latin typeface="华文楷体" panose="02010600040101010101" pitchFamily="2" charset="-122"/>
                  <a:ea typeface="华文楷体" panose="02010600040101010101" pitchFamily="2" charset="-122"/>
                </a:rPr>
                <a:t>善</a:t>
              </a:r>
              <a:r>
                <a:rPr lang="zh-CN" altLang="en-US" sz="1500" b="1" spc="-150" dirty="0">
                  <a:solidFill>
                    <a:schemeClr val="accent1"/>
                  </a:solidFill>
                  <a:latin typeface="华文楷体" panose="02010600040101010101" pitchFamily="2" charset="-122"/>
                  <a:ea typeface="华文楷体" panose="02010600040101010101" pitchFamily="2" charset="-122"/>
                </a:rPr>
                <a:t>谋善</a:t>
              </a:r>
              <a:r>
                <a:rPr lang="zh-CN" altLang="en-US" sz="1500" b="1" spc="-150" dirty="0" smtClean="0">
                  <a:solidFill>
                    <a:schemeClr val="accent1"/>
                  </a:solidFill>
                  <a:latin typeface="华文楷体" panose="02010600040101010101" pitchFamily="2" charset="-122"/>
                  <a:ea typeface="华文楷体" panose="02010600040101010101" pitchFamily="2" charset="-122"/>
                </a:rPr>
                <a:t>能</a:t>
              </a:r>
              <a:endParaRPr lang="zh-CN" altLang="en-US" sz="1500" b="1" spc="-150" dirty="0">
                <a:solidFill>
                  <a:schemeClr val="accent1"/>
                </a:solidFill>
                <a:latin typeface="华文楷体" panose="02010600040101010101" pitchFamily="2" charset="-122"/>
                <a:ea typeface="华文楷体" panose="02010600040101010101" pitchFamily="2" charset="-122"/>
              </a:endParaRPr>
            </a:p>
          </p:txBody>
        </p:sp>
      </p:grpSp>
      <p:pic>
        <p:nvPicPr>
          <p:cNvPr id="13" name="图片 12"/>
          <p:cNvPicPr>
            <a:picLocks noChangeAspect="1"/>
          </p:cNvPicPr>
          <p:nvPr/>
        </p:nvPicPr>
        <p:blipFill rotWithShape="1">
          <a:blip r:embed="rId10" cstate="print">
            <a:extLst>
              <a:ext uri="{28A0092B-C50C-407E-A947-70E740481C1C}">
                <a14:useLocalDpi xmlns:a14="http://schemas.microsoft.com/office/drawing/2010/main" val="0"/>
              </a:ext>
            </a:extLst>
          </a:blip>
          <a:srcRect l="41381" t="14445" r="204" b="38148"/>
          <a:stretch/>
        </p:blipFill>
        <p:spPr>
          <a:xfrm flipH="1">
            <a:off x="5864053" y="-11641"/>
            <a:ext cx="3279947" cy="1720628"/>
          </a:xfrm>
          <a:prstGeom prst="rect">
            <a:avLst/>
          </a:prstGeom>
        </p:spPr>
      </p:pic>
      <p:pic>
        <p:nvPicPr>
          <p:cNvPr id="2" name="图片 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0" y="2795168"/>
            <a:ext cx="9144000" cy="2359975"/>
          </a:xfrm>
          <a:prstGeom prst="rect">
            <a:avLst/>
          </a:prstGeom>
        </p:spPr>
      </p:pic>
      <p:sp>
        <p:nvSpPr>
          <p:cNvPr id="19" name="PA-102210">
            <a:extLst>
              <a:ext uri="{FF2B5EF4-FFF2-40B4-BE49-F238E27FC236}">
                <a16:creationId xmlns:a16="http://schemas.microsoft.com/office/drawing/2014/main" xmlns="" id="{C1F9C350-0BE5-4C9C-80C3-14CCCDFF59EB}"/>
              </a:ext>
            </a:extLst>
          </p:cNvPr>
          <p:cNvSpPr txBox="1"/>
          <p:nvPr>
            <p:custDataLst>
              <p:tags r:id="rId1"/>
            </p:custDataLst>
          </p:nvPr>
        </p:nvSpPr>
        <p:spPr>
          <a:xfrm>
            <a:off x="3070921" y="3522850"/>
            <a:ext cx="2900153" cy="292388"/>
          </a:xfrm>
          <a:prstGeom prst="rect">
            <a:avLst/>
          </a:prstGeom>
          <a:noFill/>
        </p:spPr>
        <p:txBody>
          <a:bodyPr wrap="none" rtlCol="0">
            <a:spAutoFit/>
          </a:bodyPr>
          <a:lstStyle/>
          <a:p>
            <a:pPr defTabSz="685800">
              <a:defRPr/>
            </a:pPr>
            <a:r>
              <a:rPr lang="zh-CN" altLang="en-US" sz="1300" kern="0" dirty="0" smtClean="0">
                <a:latin typeface="+mn-ea"/>
                <a:cs typeface="+mn-ea"/>
                <a:sym typeface="思源黑体 CN Normal" panose="020B0400000000000000" pitchFamily="34" charset="-122"/>
              </a:rPr>
              <a:t>宣讲人：</a:t>
            </a:r>
            <a:r>
              <a:rPr lang="zh-CN" altLang="en-US" sz="1300" kern="0" dirty="0">
                <a:latin typeface="+mn-ea"/>
                <a:cs typeface="+mn-ea"/>
                <a:sym typeface="思源黑体 CN Normal" panose="020B0400000000000000" pitchFamily="34" charset="-122"/>
              </a:rPr>
              <a:t>优</a:t>
            </a:r>
            <a:r>
              <a:rPr lang="zh-CN" altLang="en-US" sz="1300" kern="0" dirty="0" smtClean="0">
                <a:latin typeface="+mn-ea"/>
                <a:cs typeface="+mn-ea"/>
                <a:sym typeface="思源黑体 CN Normal" panose="020B0400000000000000" pitchFamily="34" charset="-122"/>
              </a:rPr>
              <a:t>品</a:t>
            </a:r>
            <a:r>
              <a:rPr lang="en-US" altLang="zh-CN" sz="1300" kern="0" dirty="0" smtClean="0">
                <a:latin typeface="+mn-ea"/>
                <a:cs typeface="+mn-ea"/>
                <a:sym typeface="思源黑体 CN Normal" panose="020B0400000000000000" pitchFamily="34" charset="-122"/>
              </a:rPr>
              <a:t>PPT</a:t>
            </a:r>
            <a:r>
              <a:rPr lang="zh-CN" altLang="en-US" sz="1300" kern="0" dirty="0" smtClean="0">
                <a:latin typeface="+mn-ea"/>
                <a:cs typeface="+mn-ea"/>
                <a:sym typeface="思源黑体 CN Normal" panose="020B0400000000000000" pitchFamily="34" charset="-122"/>
              </a:rPr>
              <a:t>     时间：</a:t>
            </a:r>
            <a:r>
              <a:rPr lang="en-US" altLang="zh-CN" sz="1300" kern="0" dirty="0" smtClean="0">
                <a:latin typeface="+mn-ea"/>
                <a:cs typeface="+mn-ea"/>
                <a:sym typeface="思源黑体 CN Normal" panose="020B0400000000000000" pitchFamily="34" charset="-122"/>
              </a:rPr>
              <a:t>20XX.XX</a:t>
            </a:r>
            <a:endParaRPr lang="zh-CN" altLang="en-US" sz="1300" kern="0" dirty="0">
              <a:latin typeface="+mn-ea"/>
              <a:cs typeface="+mn-ea"/>
              <a:sym typeface="思源黑体 CN Normal" panose="020B0400000000000000" pitchFamily="34" charset="-122"/>
            </a:endParaRPr>
          </a:p>
        </p:txBody>
      </p:sp>
      <p:sp>
        <p:nvSpPr>
          <p:cNvPr id="43" name="PA-102219">
            <a:extLst>
              <a:ext uri="{FF2B5EF4-FFF2-40B4-BE49-F238E27FC236}">
                <a16:creationId xmlns:a16="http://schemas.microsoft.com/office/drawing/2014/main" xmlns="" id="{6E80F7B6-313B-4347-88DC-0DFA69ED0978}"/>
              </a:ext>
            </a:extLst>
          </p:cNvPr>
          <p:cNvSpPr/>
          <p:nvPr>
            <p:custDataLst>
              <p:tags r:id="rId2"/>
            </p:custDataLst>
          </p:nvPr>
        </p:nvSpPr>
        <p:spPr>
          <a:xfrm>
            <a:off x="2277945" y="2702580"/>
            <a:ext cx="4351455" cy="305863"/>
          </a:xfrm>
          <a:prstGeom prst="roundRect">
            <a:avLst>
              <a:gd name="adj" fmla="val 29484"/>
            </a:avLst>
          </a:prstGeom>
          <a:solidFill>
            <a:schemeClr val="accent1"/>
          </a:solidFill>
          <a:ln w="12700" cap="flat" cmpd="sng" algn="ctr">
            <a:noFill/>
            <a:prstDash val="solid"/>
            <a:miter lim="800000"/>
          </a:ln>
          <a:effectLst/>
        </p:spPr>
        <p:txBody>
          <a:bodyPr rtlCol="0" anchor="ctr"/>
          <a:lstStyle/>
          <a:p>
            <a:pPr algn="ctr" defTabSz="685800">
              <a:defRPr/>
            </a:pPr>
            <a:r>
              <a:rPr lang="zh-CN" altLang="en-US" sz="1400" kern="0" spc="1200" dirty="0" smtClean="0">
                <a:solidFill>
                  <a:schemeClr val="bg1"/>
                </a:solidFill>
                <a:latin typeface="+mn-ea"/>
              </a:rPr>
              <a:t>点击添加您</a:t>
            </a:r>
            <a:r>
              <a:rPr lang="zh-CN" altLang="en-US" sz="1400" kern="0" spc="1200" dirty="0">
                <a:solidFill>
                  <a:schemeClr val="bg1"/>
                </a:solidFill>
                <a:latin typeface="+mn-ea"/>
              </a:rPr>
              <a:t>的党支部名称</a:t>
            </a:r>
          </a:p>
        </p:txBody>
      </p:sp>
      <p:grpSp>
        <p:nvGrpSpPr>
          <p:cNvPr id="8" name="组合 7"/>
          <p:cNvGrpSpPr/>
          <p:nvPr/>
        </p:nvGrpSpPr>
        <p:grpSpPr>
          <a:xfrm>
            <a:off x="152400" y="421044"/>
            <a:ext cx="1763390" cy="390412"/>
            <a:chOff x="152400" y="361950"/>
            <a:chExt cx="1763390" cy="390412"/>
          </a:xfrm>
        </p:grpSpPr>
        <p:sp>
          <p:nvSpPr>
            <p:cNvPr id="11" name="PA-102210">
              <a:extLst>
                <a:ext uri="{FF2B5EF4-FFF2-40B4-BE49-F238E27FC236}">
                  <a16:creationId xmlns:a16="http://schemas.microsoft.com/office/drawing/2014/main" xmlns="" id="{C1F9C350-0BE5-4C9C-80C3-14CCCDFF59EB}"/>
                </a:ext>
              </a:extLst>
            </p:cNvPr>
            <p:cNvSpPr txBox="1"/>
            <p:nvPr>
              <p:custDataLst>
                <p:tags r:id="rId3"/>
              </p:custDataLst>
            </p:nvPr>
          </p:nvSpPr>
          <p:spPr>
            <a:xfrm>
              <a:off x="641082" y="361950"/>
              <a:ext cx="1274708" cy="307777"/>
            </a:xfrm>
            <a:prstGeom prst="rect">
              <a:avLst/>
            </a:prstGeom>
            <a:noFill/>
          </p:spPr>
          <p:txBody>
            <a:bodyPr wrap="none" rtlCol="0">
              <a:spAutoFit/>
            </a:bodyPr>
            <a:lstStyle/>
            <a:p>
              <a:pPr defTabSz="685800">
                <a:defRPr/>
              </a:pPr>
              <a:r>
                <a:rPr lang="zh-CN" altLang="en-US" sz="1400" kern="0" spc="300" dirty="0" smtClean="0">
                  <a:solidFill>
                    <a:schemeClr val="accent1"/>
                  </a:solidFill>
                  <a:latin typeface="+mn-ea"/>
                  <a:cs typeface="+mn-ea"/>
                  <a:sym typeface="思源黑体 CN Normal" panose="020B0400000000000000" pitchFamily="34" charset="-122"/>
                </a:rPr>
                <a:t>中国共产党</a:t>
              </a:r>
              <a:endParaRPr lang="zh-CN" altLang="en-US" sz="1400" kern="0" spc="300" dirty="0">
                <a:solidFill>
                  <a:schemeClr val="accent1"/>
                </a:solidFill>
                <a:latin typeface="+mn-ea"/>
                <a:cs typeface="+mn-ea"/>
                <a:sym typeface="思源黑体 CN Normal" panose="020B0400000000000000" pitchFamily="34" charset="-122"/>
              </a:endParaRPr>
            </a:p>
          </p:txBody>
        </p:sp>
        <p:sp>
          <p:nvSpPr>
            <p:cNvPr id="12" name="PA-102210">
              <a:extLst>
                <a:ext uri="{FF2B5EF4-FFF2-40B4-BE49-F238E27FC236}">
                  <a16:creationId xmlns:a16="http://schemas.microsoft.com/office/drawing/2014/main" xmlns="" id="{C1F9C350-0BE5-4C9C-80C3-14CCCDFF59EB}"/>
                </a:ext>
              </a:extLst>
            </p:cNvPr>
            <p:cNvSpPr txBox="1"/>
            <p:nvPr>
              <p:custDataLst>
                <p:tags r:id="rId4"/>
              </p:custDataLst>
            </p:nvPr>
          </p:nvSpPr>
          <p:spPr>
            <a:xfrm>
              <a:off x="641824" y="575390"/>
              <a:ext cx="1247457" cy="176972"/>
            </a:xfrm>
            <a:prstGeom prst="rect">
              <a:avLst/>
            </a:prstGeom>
            <a:noFill/>
          </p:spPr>
          <p:txBody>
            <a:bodyPr wrap="none" rtlCol="0">
              <a:spAutoFit/>
            </a:bodyPr>
            <a:lstStyle/>
            <a:p>
              <a:pPr defTabSz="685800">
                <a:defRPr/>
              </a:pPr>
              <a:r>
                <a:rPr lang="en-US" altLang="zh-CN" sz="550" kern="0" dirty="0" smtClean="0">
                  <a:solidFill>
                    <a:schemeClr val="accent1"/>
                  </a:solidFill>
                  <a:latin typeface="+mn-ea"/>
                  <a:cs typeface="+mn-ea"/>
                  <a:sym typeface="思源黑体 CN Normal" panose="020B0400000000000000" pitchFamily="34" charset="-122"/>
                </a:rPr>
                <a:t>COMMUNIST PARTY OF CHINA</a:t>
              </a:r>
              <a:endParaRPr lang="zh-CN" altLang="en-US" sz="550" kern="0" dirty="0">
                <a:solidFill>
                  <a:schemeClr val="accent1"/>
                </a:solidFill>
                <a:latin typeface="+mn-ea"/>
                <a:cs typeface="+mn-ea"/>
                <a:sym typeface="思源黑体 CN Normal" panose="020B0400000000000000" pitchFamily="34" charset="-122"/>
              </a:endParaRPr>
            </a:p>
          </p:txBody>
        </p:sp>
        <p:pic>
          <p:nvPicPr>
            <p:cNvPr id="5" name="图片 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flipH="1">
              <a:off x="152400" y="386806"/>
              <a:ext cx="550968" cy="356144"/>
            </a:xfrm>
            <a:prstGeom prst="rect">
              <a:avLst/>
            </a:prstGeom>
          </p:spPr>
        </p:pic>
      </p:grpSp>
      <p:sp>
        <p:nvSpPr>
          <p:cNvPr id="9" name="矩形 8"/>
          <p:cNvSpPr/>
          <p:nvPr/>
        </p:nvSpPr>
        <p:spPr>
          <a:xfrm>
            <a:off x="2167672" y="3089422"/>
            <a:ext cx="4572000" cy="415498"/>
          </a:xfrm>
          <a:prstGeom prst="rect">
            <a:avLst/>
          </a:prstGeom>
        </p:spPr>
        <p:txBody>
          <a:bodyPr>
            <a:spAutoFit/>
          </a:bodyPr>
          <a:lstStyle/>
          <a:p>
            <a:pPr algn="ctr"/>
            <a:r>
              <a:rPr lang="zh-CN" altLang="en-US" sz="1050" dirty="0" smtClean="0">
                <a:solidFill>
                  <a:schemeClr val="accent1"/>
                </a:solidFill>
                <a:latin typeface="+mn-ea"/>
              </a:rPr>
              <a:t>temper the great national spirit in the epidemic examination </a:t>
            </a:r>
            <a:r>
              <a:rPr lang="zh-CN" altLang="en-US" sz="1050" dirty="0">
                <a:solidFill>
                  <a:schemeClr val="accent1"/>
                </a:solidFill>
                <a:latin typeface="+mn-ea"/>
              </a:rPr>
              <a:t>temper </a:t>
            </a:r>
            <a:r>
              <a:rPr lang="zh-CN" altLang="en-US" sz="1050" dirty="0" smtClean="0">
                <a:solidFill>
                  <a:schemeClr val="accent1"/>
                </a:solidFill>
                <a:latin typeface="+mn-ea"/>
              </a:rPr>
              <a:t>national </a:t>
            </a:r>
            <a:r>
              <a:rPr lang="zh-CN" altLang="en-US" sz="1050" dirty="0">
                <a:solidFill>
                  <a:schemeClr val="accent1"/>
                </a:solidFill>
                <a:latin typeface="+mn-ea"/>
              </a:rPr>
              <a:t>spirit in the epidemic </a:t>
            </a:r>
            <a:r>
              <a:rPr lang="zh-CN" altLang="en-US" sz="1050" dirty="0" smtClean="0">
                <a:solidFill>
                  <a:schemeClr val="accent1"/>
                </a:solidFill>
                <a:latin typeface="+mn-ea"/>
              </a:rPr>
              <a:t>examination</a:t>
            </a:r>
            <a:endParaRPr lang="zh-CN" altLang="en-US" sz="1050" dirty="0">
              <a:solidFill>
                <a:schemeClr val="accent1"/>
              </a:solidFill>
              <a:latin typeface="+mn-ea"/>
            </a:endParaRPr>
          </a:p>
        </p:txBody>
      </p:sp>
      <p:pic>
        <p:nvPicPr>
          <p:cNvPr id="10" name="图片 9"/>
          <p:cNvPicPr>
            <a:picLocks noChangeAspect="1"/>
          </p:cNvPicPr>
          <p:nvPr/>
        </p:nvPicPr>
        <p:blipFill>
          <a:blip r:embed="rId1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327903" y="3488358"/>
            <a:ext cx="1796042" cy="1482477"/>
          </a:xfrm>
          <a:prstGeom prst="rect">
            <a:avLst/>
          </a:prstGeom>
        </p:spPr>
      </p:pic>
    </p:spTree>
    <p:extLst>
      <p:ext uri="{BB962C8B-B14F-4D97-AF65-F5344CB8AC3E}">
        <p14:creationId xmlns:p14="http://schemas.microsoft.com/office/powerpoint/2010/main" val="1535520941"/>
      </p:ext>
    </p:extLst>
  </p:cSld>
  <p:clrMapOvr>
    <a:masterClrMapping/>
  </p:clrMapOvr>
  <mc:AlternateContent xmlns:mc="http://schemas.openxmlformats.org/markup-compatibility/2006" xmlns:p14="http://schemas.microsoft.com/office/powerpoint/2010/main">
    <mc:Choice Requires="p14">
      <p:transition p14:dur="0" advTm="6000"/>
    </mc:Choice>
    <mc:Fallback xmlns="">
      <p:transition advTm="6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6000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fill="hold"/>
                                        <p:tgtEl>
                                          <p:spTgt spid="13"/>
                                        </p:tgtEl>
                                        <p:attrNameLst>
                                          <p:attrName>ppt_x</p:attrName>
                                        </p:attrNameLst>
                                      </p:cBhvr>
                                      <p:tavLst>
                                        <p:tav tm="0">
                                          <p:val>
                                            <p:strVal val="1+#ppt_w/2"/>
                                          </p:val>
                                        </p:tav>
                                        <p:tav tm="100000">
                                          <p:val>
                                            <p:strVal val="#ppt_x"/>
                                          </p:val>
                                        </p:tav>
                                      </p:tavLst>
                                    </p:anim>
                                    <p:anim calcmode="lin" valueType="num">
                                      <p:cBhvr additive="base">
                                        <p:cTn id="8" dur="10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4" decel="6000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6000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000" fill="hold"/>
                                        <p:tgtEl>
                                          <p:spTgt spid="8"/>
                                        </p:tgtEl>
                                        <p:attrNameLst>
                                          <p:attrName>ppt_x</p:attrName>
                                        </p:attrNameLst>
                                      </p:cBhvr>
                                      <p:tavLst>
                                        <p:tav tm="0">
                                          <p:val>
                                            <p:strVal val="0-#ppt_w/2"/>
                                          </p:val>
                                        </p:tav>
                                        <p:tav tm="100000">
                                          <p:val>
                                            <p:strVal val="#ppt_x"/>
                                          </p:val>
                                        </p:tav>
                                      </p:tavLst>
                                    </p:anim>
                                    <p:anim calcmode="lin" valueType="num">
                                      <p:cBhvr additive="base">
                                        <p:cTn id="16" dur="1000" fill="hold"/>
                                        <p:tgtEl>
                                          <p:spTgt spid="8"/>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ppt_w</p:attrName>
                                        </p:attrNameLst>
                                      </p:cBhvr>
                                      <p:tavLst>
                                        <p:tav tm="0">
                                          <p:val>
                                            <p:fltVal val="0"/>
                                          </p:val>
                                        </p:tav>
                                        <p:tav tm="100000">
                                          <p:val>
                                            <p:strVal val="#ppt_w"/>
                                          </p:val>
                                        </p:tav>
                                      </p:tavLst>
                                    </p:anim>
                                    <p:anim calcmode="lin" valueType="num">
                                      <p:cBhvr>
                                        <p:cTn id="21" dur="500" fill="hold"/>
                                        <p:tgtEl>
                                          <p:spTgt spid="10"/>
                                        </p:tgtEl>
                                        <p:attrNameLst>
                                          <p:attrName>ppt_h</p:attrName>
                                        </p:attrNameLst>
                                      </p:cBhvr>
                                      <p:tavLst>
                                        <p:tav tm="0">
                                          <p:val>
                                            <p:fltVal val="0"/>
                                          </p:val>
                                        </p:tav>
                                        <p:tav tm="100000">
                                          <p:val>
                                            <p:strVal val="#ppt_h"/>
                                          </p:val>
                                        </p:tav>
                                      </p:tavLst>
                                    </p:anim>
                                    <p:animEffect transition="in" filter="fade">
                                      <p:cBhvr>
                                        <p:cTn id="22" dur="500"/>
                                        <p:tgtEl>
                                          <p:spTgt spid="10"/>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1000" fill="hold"/>
                                        <p:tgtEl>
                                          <p:spTgt spid="7"/>
                                        </p:tgtEl>
                                        <p:attrNameLst>
                                          <p:attrName>ppt_w</p:attrName>
                                        </p:attrNameLst>
                                      </p:cBhvr>
                                      <p:tavLst>
                                        <p:tav tm="0">
                                          <p:val>
                                            <p:fltVal val="0"/>
                                          </p:val>
                                        </p:tav>
                                        <p:tav tm="100000">
                                          <p:val>
                                            <p:strVal val="#ppt_w"/>
                                          </p:val>
                                        </p:tav>
                                      </p:tavLst>
                                    </p:anim>
                                    <p:anim calcmode="lin" valueType="num">
                                      <p:cBhvr>
                                        <p:cTn id="27" dur="1000" fill="hold"/>
                                        <p:tgtEl>
                                          <p:spTgt spid="7"/>
                                        </p:tgtEl>
                                        <p:attrNameLst>
                                          <p:attrName>ppt_h</p:attrName>
                                        </p:attrNameLst>
                                      </p:cBhvr>
                                      <p:tavLst>
                                        <p:tav tm="0">
                                          <p:val>
                                            <p:fltVal val="0"/>
                                          </p:val>
                                        </p:tav>
                                        <p:tav tm="100000">
                                          <p:val>
                                            <p:strVal val="#ppt_h"/>
                                          </p:val>
                                        </p:tav>
                                      </p:tavLst>
                                    </p:anim>
                                    <p:animEffect transition="in" filter="fade">
                                      <p:cBhvr>
                                        <p:cTn id="28" dur="1000"/>
                                        <p:tgtEl>
                                          <p:spTgt spid="7"/>
                                        </p:tgtEl>
                                      </p:cBhvr>
                                    </p:animEffect>
                                  </p:childTnLst>
                                </p:cTn>
                              </p:par>
                            </p:childTnLst>
                          </p:cTn>
                        </p:par>
                        <p:par>
                          <p:cTn id="29" fill="hold">
                            <p:stCondLst>
                              <p:cond delay="2500"/>
                            </p:stCondLst>
                            <p:childTnLst>
                              <p:par>
                                <p:cTn id="30" presetID="16" presetClass="entr" presetSubtype="21" fill="hold" grpId="0" nodeType="afterEffect">
                                  <p:stCondLst>
                                    <p:cond delay="0"/>
                                  </p:stCondLst>
                                  <p:childTnLst>
                                    <p:set>
                                      <p:cBhvr>
                                        <p:cTn id="31" dur="1" fill="hold">
                                          <p:stCondLst>
                                            <p:cond delay="0"/>
                                          </p:stCondLst>
                                        </p:cTn>
                                        <p:tgtEl>
                                          <p:spTgt spid="43"/>
                                        </p:tgtEl>
                                        <p:attrNameLst>
                                          <p:attrName>style.visibility</p:attrName>
                                        </p:attrNameLst>
                                      </p:cBhvr>
                                      <p:to>
                                        <p:strVal val="visible"/>
                                      </p:to>
                                    </p:set>
                                    <p:animEffect transition="in" filter="barn(inVertical)">
                                      <p:cBhvr>
                                        <p:cTn id="32" dur="500"/>
                                        <p:tgtEl>
                                          <p:spTgt spid="43"/>
                                        </p:tgtEl>
                                      </p:cBhvr>
                                    </p:animEffect>
                                  </p:childTnLst>
                                </p:cTn>
                              </p:par>
                            </p:childTnLst>
                          </p:cTn>
                        </p:par>
                        <p:par>
                          <p:cTn id="33" fill="hold">
                            <p:stCondLst>
                              <p:cond delay="3000"/>
                            </p:stCondLst>
                            <p:childTnLst>
                              <p:par>
                                <p:cTn id="34" presetID="16" presetClass="entr" presetSubtype="21"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barn(inVertical)">
                                      <p:cBhvr>
                                        <p:cTn id="36" dur="500"/>
                                        <p:tgtEl>
                                          <p:spTgt spid="9"/>
                                        </p:tgtEl>
                                      </p:cBhvr>
                                    </p:animEffect>
                                  </p:childTnLst>
                                </p:cTn>
                              </p:par>
                            </p:childTnLst>
                          </p:cTn>
                        </p:par>
                        <p:par>
                          <p:cTn id="37" fill="hold">
                            <p:stCondLst>
                              <p:cond delay="3500"/>
                            </p:stCondLst>
                            <p:childTnLst>
                              <p:par>
                                <p:cTn id="38" presetID="2" presetClass="entr" presetSubtype="4"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500" fill="hold"/>
                                        <p:tgtEl>
                                          <p:spTgt spid="19"/>
                                        </p:tgtEl>
                                        <p:attrNameLst>
                                          <p:attrName>ppt_x</p:attrName>
                                        </p:attrNameLst>
                                      </p:cBhvr>
                                      <p:tavLst>
                                        <p:tav tm="0">
                                          <p:val>
                                            <p:strVal val="#ppt_x"/>
                                          </p:val>
                                        </p:tav>
                                        <p:tav tm="100000">
                                          <p:val>
                                            <p:strVal val="#ppt_x"/>
                                          </p:val>
                                        </p:tav>
                                      </p:tavLst>
                                    </p:anim>
                                    <p:anim calcmode="lin" valueType="num">
                                      <p:cBhvr additive="base">
                                        <p:cTn id="41"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43" grpId="0" animBg="1"/>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xmlns="" id="{6EDA7223-CA88-4D7C-9D4E-09A399C2F7A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34000" y="590550"/>
            <a:ext cx="3482431" cy="3482431"/>
          </a:xfrm>
          <a:prstGeom prst="rect">
            <a:avLst/>
          </a:prstGeom>
        </p:spPr>
      </p:pic>
      <p:sp>
        <p:nvSpPr>
          <p:cNvPr id="12" name="矩形 11">
            <a:extLst>
              <a:ext uri="{FF2B5EF4-FFF2-40B4-BE49-F238E27FC236}">
                <a16:creationId xmlns:a16="http://schemas.microsoft.com/office/drawing/2014/main" xmlns="" id="{6F9C060B-339C-4588-9C00-349453D4B02A}"/>
              </a:ext>
            </a:extLst>
          </p:cNvPr>
          <p:cNvSpPr/>
          <p:nvPr/>
        </p:nvSpPr>
        <p:spPr>
          <a:xfrm>
            <a:off x="838200" y="1885950"/>
            <a:ext cx="4866798" cy="1895519"/>
          </a:xfrm>
          <a:prstGeom prst="rect">
            <a:avLst/>
          </a:prstGeom>
        </p:spPr>
        <p:txBody>
          <a:bodyPr wrap="square">
            <a:spAutoFit/>
          </a:bodyPr>
          <a:lstStyle/>
          <a:p>
            <a:pPr algn="just">
              <a:lnSpc>
                <a:spcPct val="150000"/>
              </a:lnSpc>
            </a:pPr>
            <a:r>
              <a:rPr lang="zh-CN" altLang="en-US" sz="1600" dirty="0">
                <a:solidFill>
                  <a:schemeClr val="tx1">
                    <a:lumMod val="85000"/>
                    <a:lumOff val="15000"/>
                  </a:schemeClr>
                </a:solidFill>
                <a:latin typeface="+mj-ea"/>
                <a:ea typeface="+mj-ea"/>
              </a:rPr>
              <a:t>近百年来，我们党引领人民绘就了一幅波澜壮阔、气势磅礴的历史画卷，谱写了一曲感天动地、气壮山河的奋斗赞歌。新时代是奋斗者的时代。把伟大梦想变为现实，将改革开放进行到底，无不呼唤不驰于空想、不骛于虚声的奋斗精神。</a:t>
            </a:r>
            <a:endParaRPr lang="zh-CN" altLang="en-US" sz="1600" b="1" dirty="0">
              <a:solidFill>
                <a:schemeClr val="tx1">
                  <a:lumMod val="85000"/>
                  <a:lumOff val="15000"/>
                </a:schemeClr>
              </a:solidFill>
              <a:latin typeface="+mj-ea"/>
              <a:ea typeface="+mj-ea"/>
            </a:endParaRPr>
          </a:p>
        </p:txBody>
      </p:sp>
    </p:spTree>
    <p:extLst>
      <p:ext uri="{BB962C8B-B14F-4D97-AF65-F5344CB8AC3E}">
        <p14:creationId xmlns:p14="http://schemas.microsoft.com/office/powerpoint/2010/main" val="4263270656"/>
      </p:ext>
    </p:extLst>
  </p:cSld>
  <p:clrMapOvr>
    <a:masterClrMapping/>
  </p:clrMapOvr>
  <mc:AlternateContent xmlns:mc="http://schemas.openxmlformats.org/markup-compatibility/2006" xmlns:p14="http://schemas.microsoft.com/office/powerpoint/2010/main">
    <mc:Choice Requires="p14">
      <p:transition spd="slow" p14:dur="1200" advTm="4000">
        <p14:prism/>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45298327-8D4F-466E-B87E-A052982C90E5}"/>
              </a:ext>
            </a:extLst>
          </p:cNvPr>
          <p:cNvGrpSpPr/>
          <p:nvPr/>
        </p:nvGrpSpPr>
        <p:grpSpPr>
          <a:xfrm>
            <a:off x="790204" y="1381345"/>
            <a:ext cx="7104346" cy="476353"/>
            <a:chOff x="845223" y="3681193"/>
            <a:chExt cx="9472461" cy="784321"/>
          </a:xfrm>
        </p:grpSpPr>
        <p:sp>
          <p:nvSpPr>
            <p:cNvPr id="10" name="PA-102225">
              <a:extLst>
                <a:ext uri="{FF2B5EF4-FFF2-40B4-BE49-F238E27FC236}">
                  <a16:creationId xmlns:a16="http://schemas.microsoft.com/office/drawing/2014/main" xmlns="" id="{2D66D9B3-B635-4693-AA48-EE19139D2E0E}"/>
                </a:ext>
              </a:extLst>
            </p:cNvPr>
            <p:cNvSpPr/>
            <p:nvPr>
              <p:custDataLst>
                <p:tags r:id="rId7"/>
              </p:custDataLst>
            </p:nvPr>
          </p:nvSpPr>
          <p:spPr>
            <a:xfrm>
              <a:off x="845223" y="3681193"/>
              <a:ext cx="9472461" cy="783977"/>
            </a:xfrm>
            <a:prstGeom prst="rect">
              <a:avLst/>
            </a:prstGeom>
            <a:solidFill>
              <a:schemeClr val="accent1"/>
            </a:solidFill>
            <a:ln w="12700" cap="flat" cmpd="sng" algn="ctr">
              <a:solidFill>
                <a:srgbClr val="CE1040"/>
              </a:solidFill>
              <a:prstDash val="solid"/>
              <a:miter lim="800000"/>
            </a:ln>
            <a:effectLst/>
          </p:spPr>
          <p:txBody>
            <a:bodyPr rtlCol="0" anchor="ctr"/>
            <a:lstStyle/>
            <a:p>
              <a:pPr algn="ctr" defTabSz="685800">
                <a:defRPr/>
              </a:pPr>
              <a:endParaRPr lang="zh-CN" altLang="en-US" sz="1350" kern="0">
                <a:solidFill>
                  <a:schemeClr val="bg1"/>
                </a:solidFill>
                <a:latin typeface="Calibri" panose="020F0502020204030204"/>
                <a:ea typeface="宋体" panose="02010600030101010101" pitchFamily="2" charset="-122"/>
                <a:cs typeface="+mn-ea"/>
                <a:sym typeface="+mn-lt"/>
              </a:endParaRPr>
            </a:p>
          </p:txBody>
        </p:sp>
        <p:sp>
          <p:nvSpPr>
            <p:cNvPr id="11" name="PA-102226">
              <a:extLst>
                <a:ext uri="{FF2B5EF4-FFF2-40B4-BE49-F238E27FC236}">
                  <a16:creationId xmlns:a16="http://schemas.microsoft.com/office/drawing/2014/main" xmlns="" id="{5B714FD1-0A11-4803-9CBA-31FCEBDC0ABC}"/>
                </a:ext>
              </a:extLst>
            </p:cNvPr>
            <p:cNvSpPr/>
            <p:nvPr>
              <p:custDataLst>
                <p:tags r:id="rId8"/>
              </p:custDataLst>
            </p:nvPr>
          </p:nvSpPr>
          <p:spPr>
            <a:xfrm>
              <a:off x="1273356" y="3743383"/>
              <a:ext cx="8616193" cy="722131"/>
            </a:xfrm>
            <a:prstGeom prst="rect">
              <a:avLst/>
            </a:prstGeom>
          </p:spPr>
          <p:txBody>
            <a:bodyPr wrap="square">
              <a:spAutoFit/>
            </a:bodyPr>
            <a:lstStyle/>
            <a:p>
              <a:pPr algn="ctr" defTabSz="685800"/>
              <a:r>
                <a:rPr lang="zh-CN" altLang="en-US" sz="2250" dirty="0">
                  <a:solidFill>
                    <a:schemeClr val="bg1"/>
                  </a:solidFill>
                  <a:latin typeface="思源黑体 CN Heavy" panose="020B0A00000000000000" pitchFamily="34" charset="-122"/>
                  <a:ea typeface="思源黑体 CN Heavy" panose="020B0A00000000000000" pitchFamily="34" charset="-122"/>
                  <a:cs typeface="+mn-ea"/>
                  <a:sym typeface="+mn-lt"/>
                </a:rPr>
                <a:t>广大党员干部和人民群众都是奋斗者、战斗者</a:t>
              </a:r>
            </a:p>
          </p:txBody>
        </p:sp>
      </p:grpSp>
      <p:sp>
        <p:nvSpPr>
          <p:cNvPr id="15" name="矩形 14">
            <a:extLst>
              <a:ext uri="{FF2B5EF4-FFF2-40B4-BE49-F238E27FC236}">
                <a16:creationId xmlns:a16="http://schemas.microsoft.com/office/drawing/2014/main" xmlns="" id="{720AE162-D5A8-4E51-816E-E10475E4176B}"/>
              </a:ext>
            </a:extLst>
          </p:cNvPr>
          <p:cNvSpPr/>
          <p:nvPr/>
        </p:nvSpPr>
        <p:spPr>
          <a:xfrm>
            <a:off x="884150" y="2266950"/>
            <a:ext cx="2163849" cy="1754326"/>
          </a:xfrm>
          <a:prstGeom prst="rect">
            <a:avLst/>
          </a:prstGeom>
        </p:spPr>
        <p:txBody>
          <a:bodyPr wrap="square">
            <a:spAutoFit/>
          </a:bodyPr>
          <a:lstStyle/>
          <a:p>
            <a:pPr algn="just">
              <a:lnSpc>
                <a:spcPct val="150000"/>
              </a:lnSpc>
            </a:pPr>
            <a:r>
              <a:rPr lang="zh-CN" altLang="en-US" b="1" dirty="0">
                <a:solidFill>
                  <a:schemeClr val="accent1"/>
                </a:solidFill>
              </a:rPr>
              <a:t>“集中力量办大事”的显著优势正在快速转化为疫情防控的强大胜势</a:t>
            </a:r>
          </a:p>
        </p:txBody>
      </p:sp>
      <p:sp>
        <p:nvSpPr>
          <p:cNvPr id="17" name="PA-1022200">
            <a:extLst>
              <a:ext uri="{FF2B5EF4-FFF2-40B4-BE49-F238E27FC236}">
                <a16:creationId xmlns:a16="http://schemas.microsoft.com/office/drawing/2014/main" xmlns="" id="{5C6E3373-10DC-49B1-BC7F-9A1FE804F7AF}"/>
              </a:ext>
            </a:extLst>
          </p:cNvPr>
          <p:cNvSpPr/>
          <p:nvPr>
            <p:custDataLst>
              <p:tags r:id="rId1"/>
            </p:custDataLst>
          </p:nvPr>
        </p:nvSpPr>
        <p:spPr bwMode="auto">
          <a:xfrm>
            <a:off x="3329814" y="2266950"/>
            <a:ext cx="403986" cy="403986"/>
          </a:xfrm>
          <a:prstGeom prst="ellipse">
            <a:avLst/>
          </a:prstGeom>
          <a:gradFill>
            <a:gsLst>
              <a:gs pos="50000">
                <a:srgbClr val="BD2531"/>
              </a:gs>
              <a:gs pos="50000">
                <a:srgbClr val="DD3B44"/>
              </a:gs>
              <a:gs pos="0">
                <a:srgbClr val="BD2531"/>
              </a:gs>
              <a:gs pos="100000">
                <a:srgbClr val="DD3B44"/>
              </a:gs>
            </a:gsLst>
            <a:lin ang="5400000" scaled="1"/>
          </a:gradFill>
          <a:ln w="12700" cap="flat" cmpd="sng" algn="ctr">
            <a:solidFill>
              <a:srgbClr val="FFFFFF"/>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0" tIns="0" rIns="0" bIns="0" numCol="1" rtlCol="0" anchor="ctr" anchorCtr="0" compatLnSpc="1"/>
          <a:lstStyle/>
          <a:p>
            <a:pPr algn="ctr" defTabSz="685800" fontAlgn="base">
              <a:spcBef>
                <a:spcPct val="0"/>
              </a:spcBef>
              <a:spcAft>
                <a:spcPct val="0"/>
              </a:spcAft>
              <a:defRPr/>
            </a:pPr>
            <a:r>
              <a:rPr lang="zh-CN" altLang="en-US" sz="1500" kern="0" dirty="0">
                <a:solidFill>
                  <a:srgbClr val="FFFFFF"/>
                </a:solidFill>
                <a:latin typeface="思源黑体 CN Bold" panose="020B0800000000000000" pitchFamily="34" charset="-122"/>
                <a:ea typeface="思源黑体 CN Bold" panose="020B0800000000000000" pitchFamily="34" charset="-122"/>
              </a:rPr>
              <a:t>从</a:t>
            </a:r>
          </a:p>
        </p:txBody>
      </p:sp>
      <p:sp>
        <p:nvSpPr>
          <p:cNvPr id="18" name="PA-1022201">
            <a:extLst>
              <a:ext uri="{FF2B5EF4-FFF2-40B4-BE49-F238E27FC236}">
                <a16:creationId xmlns:a16="http://schemas.microsoft.com/office/drawing/2014/main" xmlns="" id="{109EE516-AC75-43F1-8B57-D42800888D70}"/>
              </a:ext>
            </a:extLst>
          </p:cNvPr>
          <p:cNvSpPr/>
          <p:nvPr>
            <p:custDataLst>
              <p:tags r:id="rId2"/>
            </p:custDataLst>
          </p:nvPr>
        </p:nvSpPr>
        <p:spPr>
          <a:xfrm>
            <a:off x="3740442" y="2313235"/>
            <a:ext cx="5174958" cy="362407"/>
          </a:xfrm>
          <a:prstGeom prst="rect">
            <a:avLst/>
          </a:prstGeom>
        </p:spPr>
        <p:txBody>
          <a:bodyPr wrap="square">
            <a:spAutoFit/>
          </a:bodyPr>
          <a:lstStyle/>
          <a:p>
            <a:pPr algn="just" fontAlgn="base">
              <a:lnSpc>
                <a:spcPct val="130000"/>
              </a:lnSpc>
              <a:spcBef>
                <a:spcPct val="0"/>
              </a:spcBef>
              <a:spcAft>
                <a:spcPct val="0"/>
              </a:spcAft>
              <a:defRPr/>
            </a:pPr>
            <a:r>
              <a:rPr lang="zh-CN" altLang="en-US" sz="1350" kern="0" dirty="0">
                <a:latin typeface="思源黑体 CN Normal" panose="020B0400000000000000" pitchFamily="34" charset="-122"/>
                <a:ea typeface="思源黑体 CN Normal" panose="020B0400000000000000" pitchFamily="34" charset="-122"/>
              </a:rPr>
              <a:t>党和国家领导人到社区工作人员、楼道管理人员</a:t>
            </a:r>
          </a:p>
        </p:txBody>
      </p:sp>
      <p:sp>
        <p:nvSpPr>
          <p:cNvPr id="19" name="PA-1022202">
            <a:extLst>
              <a:ext uri="{FF2B5EF4-FFF2-40B4-BE49-F238E27FC236}">
                <a16:creationId xmlns:a16="http://schemas.microsoft.com/office/drawing/2014/main" xmlns="" id="{E4F39A8F-C0F0-4043-8B5E-5352ADEF0303}"/>
              </a:ext>
            </a:extLst>
          </p:cNvPr>
          <p:cNvSpPr/>
          <p:nvPr>
            <p:custDataLst>
              <p:tags r:id="rId3"/>
            </p:custDataLst>
          </p:nvPr>
        </p:nvSpPr>
        <p:spPr bwMode="auto">
          <a:xfrm>
            <a:off x="3329814" y="2913573"/>
            <a:ext cx="403986" cy="403986"/>
          </a:xfrm>
          <a:prstGeom prst="ellipse">
            <a:avLst/>
          </a:prstGeom>
          <a:gradFill>
            <a:gsLst>
              <a:gs pos="50000">
                <a:srgbClr val="BD2531"/>
              </a:gs>
              <a:gs pos="50000">
                <a:srgbClr val="DD3B44"/>
              </a:gs>
              <a:gs pos="0">
                <a:srgbClr val="BD2531"/>
              </a:gs>
              <a:gs pos="100000">
                <a:srgbClr val="DD3B44"/>
              </a:gs>
            </a:gsLst>
            <a:lin ang="5400000" scaled="1"/>
          </a:gradFill>
          <a:ln w="12700" cap="flat" cmpd="sng" algn="ctr">
            <a:solidFill>
              <a:srgbClr val="FFFFFF"/>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0" tIns="0" rIns="0" bIns="0" numCol="1" rtlCol="0" anchor="ctr" anchorCtr="0" compatLnSpc="1"/>
          <a:lstStyle/>
          <a:p>
            <a:pPr algn="ctr" defTabSz="685800" fontAlgn="base">
              <a:spcBef>
                <a:spcPct val="0"/>
              </a:spcBef>
              <a:spcAft>
                <a:spcPct val="0"/>
              </a:spcAft>
              <a:defRPr/>
            </a:pPr>
            <a:r>
              <a:rPr lang="zh-CN" altLang="en-US" sz="1500" kern="0" dirty="0">
                <a:solidFill>
                  <a:srgbClr val="FFFFFF"/>
                </a:solidFill>
                <a:latin typeface="思源黑体 CN Bold" panose="020B0800000000000000" pitchFamily="34" charset="-122"/>
                <a:ea typeface="思源黑体 CN Bold" panose="020B0800000000000000" pitchFamily="34" charset="-122"/>
              </a:rPr>
              <a:t>从</a:t>
            </a:r>
          </a:p>
        </p:txBody>
      </p:sp>
      <p:sp>
        <p:nvSpPr>
          <p:cNvPr id="20" name="PA-1022203">
            <a:extLst>
              <a:ext uri="{FF2B5EF4-FFF2-40B4-BE49-F238E27FC236}">
                <a16:creationId xmlns:a16="http://schemas.microsoft.com/office/drawing/2014/main" xmlns="" id="{5B3F32B7-EB4F-422A-A0CF-257856C53620}"/>
              </a:ext>
            </a:extLst>
          </p:cNvPr>
          <p:cNvSpPr/>
          <p:nvPr>
            <p:custDataLst>
              <p:tags r:id="rId4"/>
            </p:custDataLst>
          </p:nvPr>
        </p:nvSpPr>
        <p:spPr>
          <a:xfrm>
            <a:off x="3740442" y="2978869"/>
            <a:ext cx="5174958" cy="362407"/>
          </a:xfrm>
          <a:prstGeom prst="rect">
            <a:avLst/>
          </a:prstGeom>
        </p:spPr>
        <p:txBody>
          <a:bodyPr wrap="square">
            <a:spAutoFit/>
          </a:bodyPr>
          <a:lstStyle/>
          <a:p>
            <a:pPr algn="just" fontAlgn="base">
              <a:lnSpc>
                <a:spcPct val="130000"/>
              </a:lnSpc>
              <a:spcBef>
                <a:spcPct val="0"/>
              </a:spcBef>
              <a:spcAft>
                <a:spcPct val="0"/>
              </a:spcAft>
              <a:defRPr/>
            </a:pPr>
            <a:r>
              <a:rPr lang="zh-CN" altLang="en-US" sz="1350" kern="0" dirty="0">
                <a:latin typeface="思源黑体 CN Normal" panose="020B0400000000000000" pitchFamily="34" charset="-122"/>
                <a:ea typeface="思源黑体 CN Normal" panose="020B0400000000000000" pitchFamily="34" charset="-122"/>
              </a:rPr>
              <a:t>国家层面的规章指引到各个地方的举措推进</a:t>
            </a:r>
          </a:p>
        </p:txBody>
      </p:sp>
      <p:sp>
        <p:nvSpPr>
          <p:cNvPr id="21" name="PA-1022204">
            <a:extLst>
              <a:ext uri="{FF2B5EF4-FFF2-40B4-BE49-F238E27FC236}">
                <a16:creationId xmlns:a16="http://schemas.microsoft.com/office/drawing/2014/main" xmlns="" id="{5A9D5E51-252C-4168-9C28-1DA81230858D}"/>
              </a:ext>
            </a:extLst>
          </p:cNvPr>
          <p:cNvSpPr/>
          <p:nvPr>
            <p:custDataLst>
              <p:tags r:id="rId5"/>
            </p:custDataLst>
          </p:nvPr>
        </p:nvSpPr>
        <p:spPr bwMode="auto">
          <a:xfrm>
            <a:off x="3329814" y="3523368"/>
            <a:ext cx="403986" cy="403986"/>
          </a:xfrm>
          <a:prstGeom prst="ellipse">
            <a:avLst/>
          </a:prstGeom>
          <a:gradFill>
            <a:gsLst>
              <a:gs pos="50000">
                <a:srgbClr val="BD2531"/>
              </a:gs>
              <a:gs pos="50000">
                <a:srgbClr val="DD3B44"/>
              </a:gs>
              <a:gs pos="0">
                <a:srgbClr val="BD2531"/>
              </a:gs>
              <a:gs pos="100000">
                <a:srgbClr val="DD3B44"/>
              </a:gs>
            </a:gsLst>
            <a:lin ang="5400000" scaled="1"/>
          </a:gradFill>
          <a:ln w="12700" cap="flat" cmpd="sng" algn="ctr">
            <a:solidFill>
              <a:srgbClr val="FFFFFF"/>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0" tIns="0" rIns="0" bIns="0" numCol="1" rtlCol="0" anchor="ctr" anchorCtr="0" compatLnSpc="1"/>
          <a:lstStyle/>
          <a:p>
            <a:pPr algn="ctr" defTabSz="685800" fontAlgn="base">
              <a:spcBef>
                <a:spcPct val="0"/>
              </a:spcBef>
              <a:spcAft>
                <a:spcPct val="0"/>
              </a:spcAft>
              <a:defRPr/>
            </a:pPr>
            <a:r>
              <a:rPr lang="zh-CN" altLang="en-US" sz="1500" kern="0" dirty="0">
                <a:solidFill>
                  <a:srgbClr val="FFFFFF"/>
                </a:solidFill>
                <a:latin typeface="思源黑体 CN Bold" panose="020B0800000000000000" pitchFamily="34" charset="-122"/>
                <a:ea typeface="思源黑体 CN Bold" panose="020B0800000000000000" pitchFamily="34" charset="-122"/>
              </a:rPr>
              <a:t>从</a:t>
            </a:r>
          </a:p>
        </p:txBody>
      </p:sp>
      <p:sp>
        <p:nvSpPr>
          <p:cNvPr id="22" name="PA-1022205">
            <a:extLst>
              <a:ext uri="{FF2B5EF4-FFF2-40B4-BE49-F238E27FC236}">
                <a16:creationId xmlns:a16="http://schemas.microsoft.com/office/drawing/2014/main" xmlns="" id="{7B08A4C7-60B7-4A17-947D-8B4978F71323}"/>
              </a:ext>
            </a:extLst>
          </p:cNvPr>
          <p:cNvSpPr/>
          <p:nvPr>
            <p:custDataLst>
              <p:tags r:id="rId6"/>
            </p:custDataLst>
          </p:nvPr>
        </p:nvSpPr>
        <p:spPr>
          <a:xfrm>
            <a:off x="3740442" y="3588664"/>
            <a:ext cx="5174958" cy="362407"/>
          </a:xfrm>
          <a:prstGeom prst="rect">
            <a:avLst/>
          </a:prstGeom>
        </p:spPr>
        <p:txBody>
          <a:bodyPr wrap="square">
            <a:spAutoFit/>
          </a:bodyPr>
          <a:lstStyle/>
          <a:p>
            <a:pPr algn="just" fontAlgn="base">
              <a:lnSpc>
                <a:spcPct val="130000"/>
              </a:lnSpc>
              <a:spcBef>
                <a:spcPct val="0"/>
              </a:spcBef>
              <a:spcAft>
                <a:spcPct val="0"/>
              </a:spcAft>
              <a:defRPr/>
            </a:pPr>
            <a:r>
              <a:rPr lang="zh-CN" altLang="en-US" sz="1350" kern="0" dirty="0">
                <a:latin typeface="思源黑体 CN Normal" panose="020B0400000000000000" pitchFamily="34" charset="-122"/>
                <a:ea typeface="思源黑体 CN Normal" panose="020B0400000000000000" pitchFamily="34" charset="-122"/>
              </a:rPr>
              <a:t>众志成城的疫区坚守到全国人民的同舟共济</a:t>
            </a:r>
          </a:p>
        </p:txBody>
      </p:sp>
    </p:spTree>
    <p:extLst>
      <p:ext uri="{BB962C8B-B14F-4D97-AF65-F5344CB8AC3E}">
        <p14:creationId xmlns:p14="http://schemas.microsoft.com/office/powerpoint/2010/main" val="238356474"/>
      </p:ext>
    </p:extLst>
  </p:cSld>
  <p:clrMapOvr>
    <a:masterClrMapping/>
  </p:clrMapOvr>
  <mc:AlternateContent xmlns:mc="http://schemas.openxmlformats.org/markup-compatibility/2006" xmlns:p14="http://schemas.microsoft.com/office/powerpoint/2010/main">
    <mc:Choice Requires="p14">
      <p:transition spd="slow" p14:dur="1200" advTm="4000">
        <p14:prism/>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442"/>
                                        <p:tgtEl>
                                          <p:spTgt spid="6"/>
                                        </p:tgtEl>
                                      </p:cBhvr>
                                    </p:animEffect>
                                  </p:childTnLst>
                                </p:cTn>
                              </p:par>
                            </p:childTnLst>
                          </p:cTn>
                        </p:par>
                        <p:par>
                          <p:cTn id="8" fill="hold">
                            <p:stCondLst>
                              <p:cond delay="442"/>
                            </p:stCondLst>
                            <p:childTnLst>
                              <p:par>
                                <p:cTn id="9" presetID="53" presetClass="entr" presetSubtype="16"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fltVal val="0"/>
                                          </p:val>
                                        </p:tav>
                                        <p:tav tm="100000">
                                          <p:val>
                                            <p:strVal val="#ppt_h"/>
                                          </p:val>
                                        </p:tav>
                                      </p:tavLst>
                                    </p:anim>
                                    <p:animEffect transition="in" filter="fade">
                                      <p:cBhvr>
                                        <p:cTn id="13" dur="500"/>
                                        <p:tgtEl>
                                          <p:spTgt spid="15"/>
                                        </p:tgtEl>
                                      </p:cBhvr>
                                    </p:animEffect>
                                  </p:childTnLst>
                                </p:cTn>
                              </p:par>
                            </p:childTnLst>
                          </p:cTn>
                        </p:par>
                        <p:par>
                          <p:cTn id="14" fill="hold">
                            <p:stCondLst>
                              <p:cond delay="942"/>
                            </p:stCondLst>
                            <p:childTnLst>
                              <p:par>
                                <p:cTn id="15" presetID="53" presetClass="entr" presetSubtype="16"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300" fill="hold"/>
                                        <p:tgtEl>
                                          <p:spTgt spid="17"/>
                                        </p:tgtEl>
                                        <p:attrNameLst>
                                          <p:attrName>ppt_w</p:attrName>
                                        </p:attrNameLst>
                                      </p:cBhvr>
                                      <p:tavLst>
                                        <p:tav tm="0">
                                          <p:val>
                                            <p:fltVal val="0"/>
                                          </p:val>
                                        </p:tav>
                                        <p:tav tm="100000">
                                          <p:val>
                                            <p:strVal val="#ppt_w"/>
                                          </p:val>
                                        </p:tav>
                                      </p:tavLst>
                                    </p:anim>
                                    <p:anim calcmode="lin" valueType="num">
                                      <p:cBhvr>
                                        <p:cTn id="18" dur="300" fill="hold"/>
                                        <p:tgtEl>
                                          <p:spTgt spid="17"/>
                                        </p:tgtEl>
                                        <p:attrNameLst>
                                          <p:attrName>ppt_h</p:attrName>
                                        </p:attrNameLst>
                                      </p:cBhvr>
                                      <p:tavLst>
                                        <p:tav tm="0">
                                          <p:val>
                                            <p:fltVal val="0"/>
                                          </p:val>
                                        </p:tav>
                                        <p:tav tm="100000">
                                          <p:val>
                                            <p:strVal val="#ppt_h"/>
                                          </p:val>
                                        </p:tav>
                                      </p:tavLst>
                                    </p:anim>
                                    <p:animEffect transition="in" filter="fade">
                                      <p:cBhvr>
                                        <p:cTn id="19" dur="300"/>
                                        <p:tgtEl>
                                          <p:spTgt spid="17"/>
                                        </p:tgtEl>
                                      </p:cBhvr>
                                    </p:animEffect>
                                  </p:childTnLst>
                                </p:cTn>
                              </p:par>
                            </p:childTnLst>
                          </p:cTn>
                        </p:par>
                        <p:par>
                          <p:cTn id="20" fill="hold">
                            <p:stCondLst>
                              <p:cond delay="1242"/>
                            </p:stCondLst>
                            <p:childTnLst>
                              <p:par>
                                <p:cTn id="21" presetID="22" presetClass="entr" presetSubtype="8"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par>
                          <p:cTn id="24" fill="hold">
                            <p:stCondLst>
                              <p:cond delay="1742"/>
                            </p:stCondLst>
                            <p:childTnLst>
                              <p:par>
                                <p:cTn id="25" presetID="53" presetClass="entr" presetSubtype="16"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p:cTn id="27" dur="300" fill="hold"/>
                                        <p:tgtEl>
                                          <p:spTgt spid="19"/>
                                        </p:tgtEl>
                                        <p:attrNameLst>
                                          <p:attrName>ppt_w</p:attrName>
                                        </p:attrNameLst>
                                      </p:cBhvr>
                                      <p:tavLst>
                                        <p:tav tm="0">
                                          <p:val>
                                            <p:fltVal val="0"/>
                                          </p:val>
                                        </p:tav>
                                        <p:tav tm="100000">
                                          <p:val>
                                            <p:strVal val="#ppt_w"/>
                                          </p:val>
                                        </p:tav>
                                      </p:tavLst>
                                    </p:anim>
                                    <p:anim calcmode="lin" valueType="num">
                                      <p:cBhvr>
                                        <p:cTn id="28" dur="300" fill="hold"/>
                                        <p:tgtEl>
                                          <p:spTgt spid="19"/>
                                        </p:tgtEl>
                                        <p:attrNameLst>
                                          <p:attrName>ppt_h</p:attrName>
                                        </p:attrNameLst>
                                      </p:cBhvr>
                                      <p:tavLst>
                                        <p:tav tm="0">
                                          <p:val>
                                            <p:fltVal val="0"/>
                                          </p:val>
                                        </p:tav>
                                        <p:tav tm="100000">
                                          <p:val>
                                            <p:strVal val="#ppt_h"/>
                                          </p:val>
                                        </p:tav>
                                      </p:tavLst>
                                    </p:anim>
                                    <p:animEffect transition="in" filter="fade">
                                      <p:cBhvr>
                                        <p:cTn id="29" dur="300"/>
                                        <p:tgtEl>
                                          <p:spTgt spid="19"/>
                                        </p:tgtEl>
                                      </p:cBhvr>
                                    </p:animEffect>
                                  </p:childTnLst>
                                </p:cTn>
                              </p:par>
                            </p:childTnLst>
                          </p:cTn>
                        </p:par>
                        <p:par>
                          <p:cTn id="30" fill="hold">
                            <p:stCondLst>
                              <p:cond delay="2042"/>
                            </p:stCondLst>
                            <p:childTnLst>
                              <p:par>
                                <p:cTn id="31" presetID="22" presetClass="entr" presetSubtype="8"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left)">
                                      <p:cBhvr>
                                        <p:cTn id="33" dur="500"/>
                                        <p:tgtEl>
                                          <p:spTgt spid="20"/>
                                        </p:tgtEl>
                                      </p:cBhvr>
                                    </p:animEffect>
                                  </p:childTnLst>
                                </p:cTn>
                              </p:par>
                            </p:childTnLst>
                          </p:cTn>
                        </p:par>
                        <p:par>
                          <p:cTn id="34" fill="hold">
                            <p:stCondLst>
                              <p:cond delay="2542"/>
                            </p:stCondLst>
                            <p:childTnLst>
                              <p:par>
                                <p:cTn id="35" presetID="53" presetClass="entr" presetSubtype="16"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p:cTn id="37" dur="300" fill="hold"/>
                                        <p:tgtEl>
                                          <p:spTgt spid="21"/>
                                        </p:tgtEl>
                                        <p:attrNameLst>
                                          <p:attrName>ppt_w</p:attrName>
                                        </p:attrNameLst>
                                      </p:cBhvr>
                                      <p:tavLst>
                                        <p:tav tm="0">
                                          <p:val>
                                            <p:fltVal val="0"/>
                                          </p:val>
                                        </p:tav>
                                        <p:tav tm="100000">
                                          <p:val>
                                            <p:strVal val="#ppt_w"/>
                                          </p:val>
                                        </p:tav>
                                      </p:tavLst>
                                    </p:anim>
                                    <p:anim calcmode="lin" valueType="num">
                                      <p:cBhvr>
                                        <p:cTn id="38" dur="300" fill="hold"/>
                                        <p:tgtEl>
                                          <p:spTgt spid="21"/>
                                        </p:tgtEl>
                                        <p:attrNameLst>
                                          <p:attrName>ppt_h</p:attrName>
                                        </p:attrNameLst>
                                      </p:cBhvr>
                                      <p:tavLst>
                                        <p:tav tm="0">
                                          <p:val>
                                            <p:fltVal val="0"/>
                                          </p:val>
                                        </p:tav>
                                        <p:tav tm="100000">
                                          <p:val>
                                            <p:strVal val="#ppt_h"/>
                                          </p:val>
                                        </p:tav>
                                      </p:tavLst>
                                    </p:anim>
                                    <p:animEffect transition="in" filter="fade">
                                      <p:cBhvr>
                                        <p:cTn id="39" dur="300"/>
                                        <p:tgtEl>
                                          <p:spTgt spid="21"/>
                                        </p:tgtEl>
                                      </p:cBhvr>
                                    </p:animEffect>
                                  </p:childTnLst>
                                </p:cTn>
                              </p:par>
                            </p:childTnLst>
                          </p:cTn>
                        </p:par>
                        <p:par>
                          <p:cTn id="40" fill="hold">
                            <p:stCondLst>
                              <p:cond delay="2842"/>
                            </p:stCondLst>
                            <p:childTnLst>
                              <p:par>
                                <p:cTn id="41" presetID="22" presetClass="entr" presetSubtype="8"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left)">
                                      <p:cBhvr>
                                        <p:cTn id="4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animBg="1"/>
      <p:bldP spid="18" grpId="0"/>
      <p:bldP spid="19" grpId="0" animBg="1"/>
      <p:bldP spid="20" grpId="0"/>
      <p:bldP spid="21" grpId="0" animBg="1"/>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a:extLst>
              <a:ext uri="{FF2B5EF4-FFF2-40B4-BE49-F238E27FC236}">
                <a16:creationId xmlns:a16="http://schemas.microsoft.com/office/drawing/2014/main" xmlns="" id="{9BB89E50-F9F6-4478-A0FE-679D08422707}"/>
              </a:ext>
            </a:extLst>
          </p:cNvPr>
          <p:cNvGrpSpPr/>
          <p:nvPr/>
        </p:nvGrpSpPr>
        <p:grpSpPr>
          <a:xfrm>
            <a:off x="629561" y="2190750"/>
            <a:ext cx="1026114" cy="788479"/>
            <a:chOff x="4911765" y="2256579"/>
            <a:chExt cx="2163711" cy="588095"/>
          </a:xfrm>
        </p:grpSpPr>
        <p:sp>
          <p:nvSpPr>
            <p:cNvPr id="27" name="矩形 26">
              <a:extLst>
                <a:ext uri="{FF2B5EF4-FFF2-40B4-BE49-F238E27FC236}">
                  <a16:creationId xmlns:a16="http://schemas.microsoft.com/office/drawing/2014/main" xmlns="" id="{401CD645-868D-4C12-8B57-7A5F0F2A75F9}"/>
                </a:ext>
              </a:extLst>
            </p:cNvPr>
            <p:cNvSpPr/>
            <p:nvPr/>
          </p:nvSpPr>
          <p:spPr>
            <a:xfrm>
              <a:off x="4911765" y="2256579"/>
              <a:ext cx="2163711" cy="588095"/>
            </a:xfrm>
            <a:prstGeom prst="rect">
              <a:avLst/>
            </a:prstGeom>
            <a:solidFill>
              <a:schemeClr val="accent1"/>
            </a:solidFill>
            <a:ln w="25400" cap="flat" cmpd="sng" algn="ctr">
              <a:noFill/>
              <a:prstDash val="solid"/>
            </a:ln>
            <a:effectLst/>
          </p:spPr>
          <p:txBody>
            <a:bodyPr rtlCol="0" anchor="ctr"/>
            <a:lstStyle/>
            <a:p>
              <a:pPr algn="ctr" defTabSz="685783">
                <a:defRPr/>
              </a:pPr>
              <a:endParaRPr lang="zh-CN" altLang="en-US" sz="2000" kern="0">
                <a:solidFill>
                  <a:sysClr val="window" lastClr="FFFFFF"/>
                </a:solidFill>
                <a:latin typeface="思源黑体 CN Bold" panose="020B0800000000000000" pitchFamily="34" charset="-122"/>
                <a:ea typeface="思源黑体 CN Bold" panose="020B0800000000000000" pitchFamily="34" charset="-122"/>
                <a:sym typeface="思源黑体 CN Normal" panose="020B0400000000000000" pitchFamily="34" charset="-122"/>
              </a:endParaRPr>
            </a:p>
          </p:txBody>
        </p:sp>
        <p:sp>
          <p:nvSpPr>
            <p:cNvPr id="28" name="Text Placeholder 59">
              <a:extLst>
                <a:ext uri="{FF2B5EF4-FFF2-40B4-BE49-F238E27FC236}">
                  <a16:creationId xmlns:a16="http://schemas.microsoft.com/office/drawing/2014/main" xmlns="" id="{D865E959-4DFE-4FE7-A465-8A82F33FC4C9}"/>
                </a:ext>
              </a:extLst>
            </p:cNvPr>
            <p:cNvSpPr txBox="1"/>
            <p:nvPr/>
          </p:nvSpPr>
          <p:spPr>
            <a:xfrm>
              <a:off x="4917337" y="2328840"/>
              <a:ext cx="2158139" cy="483876"/>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zh-CN" altLang="en-US" sz="3750" dirty="0">
                  <a:gradFill>
                    <a:gsLst>
                      <a:gs pos="100000">
                        <a:prstClr val="white"/>
                      </a:gs>
                      <a:gs pos="0">
                        <a:prstClr val="white">
                          <a:lumMod val="95000"/>
                        </a:prstClr>
                      </a:gs>
                    </a:gsLst>
                    <a:path path="circle">
                      <a:fillToRect l="100000" b="100000"/>
                    </a:path>
                  </a:gradFill>
                  <a:latin typeface="思源黑体 CN Bold" panose="020B0800000000000000" pitchFamily="34" charset="-122"/>
                  <a:ea typeface="思源黑体 CN Bold" panose="020B0800000000000000" pitchFamily="34" charset="-122"/>
                  <a:sym typeface="思源黑体 CN Normal" panose="020B0400000000000000" pitchFamily="34" charset="-122"/>
                </a:rPr>
                <a:t>要</a:t>
              </a:r>
            </a:p>
          </p:txBody>
        </p:sp>
      </p:grpSp>
      <p:grpSp>
        <p:nvGrpSpPr>
          <p:cNvPr id="29" name="组合 28">
            <a:extLst>
              <a:ext uri="{FF2B5EF4-FFF2-40B4-BE49-F238E27FC236}">
                <a16:creationId xmlns:a16="http://schemas.microsoft.com/office/drawing/2014/main" xmlns="" id="{52DD16AD-361C-4686-BB71-8FC114F009BB}"/>
              </a:ext>
            </a:extLst>
          </p:cNvPr>
          <p:cNvGrpSpPr/>
          <p:nvPr/>
        </p:nvGrpSpPr>
        <p:grpSpPr>
          <a:xfrm>
            <a:off x="1691681" y="2199911"/>
            <a:ext cx="6533837" cy="779317"/>
            <a:chOff x="347763" y="3373000"/>
            <a:chExt cx="8711783" cy="1039089"/>
          </a:xfrm>
        </p:grpSpPr>
        <p:sp>
          <p:nvSpPr>
            <p:cNvPr id="30" name="PA-1022118">
              <a:extLst>
                <a:ext uri="{FF2B5EF4-FFF2-40B4-BE49-F238E27FC236}">
                  <a16:creationId xmlns:a16="http://schemas.microsoft.com/office/drawing/2014/main" xmlns="" id="{BE52FC25-850D-4341-A243-E9CB9F24337A}"/>
                </a:ext>
              </a:extLst>
            </p:cNvPr>
            <p:cNvSpPr/>
            <p:nvPr>
              <p:custDataLst>
                <p:tags r:id="rId2"/>
              </p:custDataLst>
            </p:nvPr>
          </p:nvSpPr>
          <p:spPr>
            <a:xfrm>
              <a:off x="347763" y="3373000"/>
              <a:ext cx="8711783" cy="1039089"/>
            </a:xfrm>
            <a:prstGeom prst="rect">
              <a:avLst/>
            </a:prstGeom>
            <a:noFill/>
            <a:ln w="19050" cap="flat">
              <a:solidFill>
                <a:srgbClr val="C00000"/>
              </a:solidFill>
              <a:prstDash val="solid"/>
              <a:miter lim="800000"/>
            </a:ln>
            <a:effectLst/>
          </p:spPr>
          <p:txBody>
            <a:bodyPr vert="horz" wrap="square" lIns="91438" tIns="45719" rIns="91438" bIns="45719" numCol="1" anchor="ctr" anchorCtr="0" compatLnSpc="1"/>
            <a:lstStyle/>
            <a:p>
              <a:endParaRPr lang="zh-CN" altLang="zh-CN" sz="1350" dirty="0">
                <a:solidFill>
                  <a:schemeClr val="tx1">
                    <a:lumMod val="85000"/>
                    <a:lumOff val="15000"/>
                  </a:schemeClr>
                </a:solidFill>
                <a:latin typeface="思源黑体 CN Normal" panose="020B0400000000000000" pitchFamily="34" charset="-122"/>
                <a:ea typeface="思源黑体 CN Normal" panose="020B0400000000000000" pitchFamily="34" charset="-122"/>
                <a:sym typeface="+mn-lt"/>
              </a:endParaRPr>
            </a:p>
          </p:txBody>
        </p:sp>
        <p:sp>
          <p:nvSpPr>
            <p:cNvPr id="31" name="矩形 30">
              <a:extLst>
                <a:ext uri="{FF2B5EF4-FFF2-40B4-BE49-F238E27FC236}">
                  <a16:creationId xmlns:a16="http://schemas.microsoft.com/office/drawing/2014/main" xmlns="" id="{EF9B4BCA-EFF4-4AF8-A4F3-AB9BBD67F95D}"/>
                </a:ext>
              </a:extLst>
            </p:cNvPr>
            <p:cNvSpPr/>
            <p:nvPr/>
          </p:nvSpPr>
          <p:spPr>
            <a:xfrm>
              <a:off x="380860" y="3475323"/>
              <a:ext cx="8559858" cy="861774"/>
            </a:xfrm>
            <a:prstGeom prst="rect">
              <a:avLst/>
            </a:prstGeom>
          </p:spPr>
          <p:txBody>
            <a:bodyPr wrap="square">
              <a:spAutoFit/>
            </a:bodyPr>
            <a:lstStyle/>
            <a:p>
              <a:pPr algn="just">
                <a:lnSpc>
                  <a:spcPct val="120000"/>
                </a:lnSpc>
              </a:pPr>
              <a:r>
                <a:rPr lang="zh-CN" altLang="en-US" sz="1500" dirty="0">
                  <a:solidFill>
                    <a:schemeClr val="tx1">
                      <a:lumMod val="85000"/>
                      <a:lumOff val="15000"/>
                    </a:schemeClr>
                  </a:solidFill>
                  <a:latin typeface="思源黑体 CN Normal" panose="020B0400000000000000" pitchFamily="34" charset="-122"/>
                  <a:ea typeface="思源黑体 CN Normal" panose="020B0400000000000000" pitchFamily="34" charset="-122"/>
                  <a:sym typeface="+mn-lt"/>
                </a:rPr>
                <a:t>坚持学思用贯通、知信行统一，将思想建党、理论强党的重要经验、重要成果发扬好、巩固好。</a:t>
              </a:r>
              <a:endParaRPr lang="zh-CN" altLang="zh-CN" sz="1500" dirty="0">
                <a:solidFill>
                  <a:schemeClr val="tx1">
                    <a:lumMod val="85000"/>
                    <a:lumOff val="15000"/>
                  </a:schemeClr>
                </a:solidFill>
                <a:latin typeface="思源黑体 CN Normal" panose="020B0400000000000000" pitchFamily="34" charset="-122"/>
                <a:ea typeface="思源黑体 CN Normal" panose="020B0400000000000000" pitchFamily="34" charset="-122"/>
                <a:sym typeface="+mn-lt"/>
              </a:endParaRPr>
            </a:p>
          </p:txBody>
        </p:sp>
      </p:grpSp>
      <p:grpSp>
        <p:nvGrpSpPr>
          <p:cNvPr id="32" name="组合 31">
            <a:extLst>
              <a:ext uri="{FF2B5EF4-FFF2-40B4-BE49-F238E27FC236}">
                <a16:creationId xmlns:a16="http://schemas.microsoft.com/office/drawing/2014/main" xmlns="" id="{AF0048D0-F09D-4819-93BD-55C311C65D13}"/>
              </a:ext>
            </a:extLst>
          </p:cNvPr>
          <p:cNvGrpSpPr/>
          <p:nvPr/>
        </p:nvGrpSpPr>
        <p:grpSpPr>
          <a:xfrm>
            <a:off x="629562" y="3190947"/>
            <a:ext cx="1026115" cy="816980"/>
            <a:chOff x="4911764" y="2256579"/>
            <a:chExt cx="2163712" cy="932357"/>
          </a:xfrm>
        </p:grpSpPr>
        <p:sp>
          <p:nvSpPr>
            <p:cNvPr id="33" name="矩形 32">
              <a:extLst>
                <a:ext uri="{FF2B5EF4-FFF2-40B4-BE49-F238E27FC236}">
                  <a16:creationId xmlns:a16="http://schemas.microsoft.com/office/drawing/2014/main" xmlns="" id="{146074AE-2DF3-4BFB-954B-E37F9A05765A}"/>
                </a:ext>
              </a:extLst>
            </p:cNvPr>
            <p:cNvSpPr/>
            <p:nvPr/>
          </p:nvSpPr>
          <p:spPr>
            <a:xfrm>
              <a:off x="4911764" y="2256579"/>
              <a:ext cx="2163710" cy="932357"/>
            </a:xfrm>
            <a:prstGeom prst="rect">
              <a:avLst/>
            </a:prstGeom>
            <a:solidFill>
              <a:schemeClr val="accent1"/>
            </a:solidFill>
            <a:ln w="25400" cap="flat" cmpd="sng" algn="ctr">
              <a:noFill/>
              <a:prstDash val="solid"/>
            </a:ln>
            <a:effectLst/>
          </p:spPr>
          <p:txBody>
            <a:bodyPr rtlCol="0" anchor="ctr"/>
            <a:lstStyle/>
            <a:p>
              <a:pPr algn="ctr" defTabSz="685783">
                <a:defRPr/>
              </a:pPr>
              <a:endParaRPr lang="zh-CN" altLang="en-US" sz="2000" kern="0">
                <a:solidFill>
                  <a:sysClr val="window" lastClr="FFFFFF"/>
                </a:solidFill>
                <a:latin typeface="思源黑体 CN Bold" panose="020B0800000000000000" pitchFamily="34" charset="-122"/>
                <a:ea typeface="思源黑体 CN Bold" panose="020B0800000000000000" pitchFamily="34" charset="-122"/>
                <a:sym typeface="思源黑体 CN Normal" panose="020B0400000000000000" pitchFamily="34" charset="-122"/>
              </a:endParaRPr>
            </a:p>
          </p:txBody>
        </p:sp>
        <p:sp>
          <p:nvSpPr>
            <p:cNvPr id="34" name="Text Placeholder 59">
              <a:extLst>
                <a:ext uri="{FF2B5EF4-FFF2-40B4-BE49-F238E27FC236}">
                  <a16:creationId xmlns:a16="http://schemas.microsoft.com/office/drawing/2014/main" xmlns="" id="{3C58CA88-2517-4F20-9396-013797722445}"/>
                </a:ext>
              </a:extLst>
            </p:cNvPr>
            <p:cNvSpPr txBox="1"/>
            <p:nvPr/>
          </p:nvSpPr>
          <p:spPr>
            <a:xfrm>
              <a:off x="4917337" y="2480819"/>
              <a:ext cx="2158139" cy="483876"/>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zh-CN" altLang="en-US" sz="3750" dirty="0">
                  <a:gradFill>
                    <a:gsLst>
                      <a:gs pos="100000">
                        <a:prstClr val="white"/>
                      </a:gs>
                      <a:gs pos="0">
                        <a:prstClr val="white">
                          <a:lumMod val="95000"/>
                        </a:prstClr>
                      </a:gs>
                    </a:gsLst>
                    <a:path path="circle">
                      <a:fillToRect l="100000" b="100000"/>
                    </a:path>
                  </a:gradFill>
                  <a:latin typeface="思源黑体 CN Bold" panose="020B0800000000000000" pitchFamily="34" charset="-122"/>
                  <a:ea typeface="思源黑体 CN Bold" panose="020B0800000000000000" pitchFamily="34" charset="-122"/>
                  <a:sym typeface="思源黑体 CN Normal" panose="020B0400000000000000" pitchFamily="34" charset="-122"/>
                </a:rPr>
                <a:t>要</a:t>
              </a:r>
            </a:p>
          </p:txBody>
        </p:sp>
      </p:grpSp>
      <p:grpSp>
        <p:nvGrpSpPr>
          <p:cNvPr id="35" name="组合 34">
            <a:extLst>
              <a:ext uri="{FF2B5EF4-FFF2-40B4-BE49-F238E27FC236}">
                <a16:creationId xmlns:a16="http://schemas.microsoft.com/office/drawing/2014/main" xmlns="" id="{75A9718C-D735-42C6-8857-72918898AE05}"/>
              </a:ext>
            </a:extLst>
          </p:cNvPr>
          <p:cNvGrpSpPr/>
          <p:nvPr/>
        </p:nvGrpSpPr>
        <p:grpSpPr>
          <a:xfrm>
            <a:off x="1691681" y="3200109"/>
            <a:ext cx="6533837" cy="807818"/>
            <a:chOff x="347763" y="3373001"/>
            <a:chExt cx="8711783" cy="1077090"/>
          </a:xfrm>
        </p:grpSpPr>
        <p:sp>
          <p:nvSpPr>
            <p:cNvPr id="36" name="PA-1022118">
              <a:extLst>
                <a:ext uri="{FF2B5EF4-FFF2-40B4-BE49-F238E27FC236}">
                  <a16:creationId xmlns:a16="http://schemas.microsoft.com/office/drawing/2014/main" xmlns="" id="{F37B8976-0EE6-4B5D-8F51-F88F08123D12}"/>
                </a:ext>
              </a:extLst>
            </p:cNvPr>
            <p:cNvSpPr/>
            <p:nvPr>
              <p:custDataLst>
                <p:tags r:id="rId1"/>
              </p:custDataLst>
            </p:nvPr>
          </p:nvSpPr>
          <p:spPr>
            <a:xfrm>
              <a:off x="347763" y="3373001"/>
              <a:ext cx="8711783" cy="1077090"/>
            </a:xfrm>
            <a:prstGeom prst="rect">
              <a:avLst/>
            </a:prstGeom>
            <a:noFill/>
            <a:ln w="19050" cap="flat">
              <a:solidFill>
                <a:srgbClr val="C00000"/>
              </a:solidFill>
              <a:prstDash val="solid"/>
              <a:miter lim="800000"/>
            </a:ln>
            <a:effectLst/>
          </p:spPr>
          <p:txBody>
            <a:bodyPr vert="horz" wrap="square" lIns="91438" tIns="45719" rIns="91438" bIns="45719" numCol="1" anchor="ctr" anchorCtr="0" compatLnSpc="1"/>
            <a:lstStyle/>
            <a:p>
              <a:endParaRPr lang="zh-CN" altLang="zh-CN" sz="1350" dirty="0">
                <a:solidFill>
                  <a:schemeClr val="tx1">
                    <a:lumMod val="85000"/>
                    <a:lumOff val="15000"/>
                  </a:schemeClr>
                </a:solidFill>
                <a:latin typeface="思源黑体 CN Normal" panose="020B0400000000000000" pitchFamily="34" charset="-122"/>
                <a:ea typeface="思源黑体 CN Normal" panose="020B0400000000000000" pitchFamily="34" charset="-122"/>
                <a:sym typeface="+mn-lt"/>
              </a:endParaRPr>
            </a:p>
          </p:txBody>
        </p:sp>
        <p:sp>
          <p:nvSpPr>
            <p:cNvPr id="37" name="矩形 36">
              <a:extLst>
                <a:ext uri="{FF2B5EF4-FFF2-40B4-BE49-F238E27FC236}">
                  <a16:creationId xmlns:a16="http://schemas.microsoft.com/office/drawing/2014/main" xmlns="" id="{65AEBCF5-6D6B-44EE-8F22-BD4950109EDF}"/>
                </a:ext>
              </a:extLst>
            </p:cNvPr>
            <p:cNvSpPr/>
            <p:nvPr/>
          </p:nvSpPr>
          <p:spPr>
            <a:xfrm>
              <a:off x="380859" y="3444284"/>
              <a:ext cx="8559859" cy="935641"/>
            </a:xfrm>
            <a:prstGeom prst="rect">
              <a:avLst/>
            </a:prstGeom>
          </p:spPr>
          <p:txBody>
            <a:bodyPr wrap="square">
              <a:spAutoFit/>
            </a:bodyPr>
            <a:lstStyle/>
            <a:p>
              <a:pPr algn="just">
                <a:lnSpc>
                  <a:spcPct val="120000"/>
                </a:lnSpc>
              </a:pPr>
              <a:r>
                <a:rPr lang="zh-CN" altLang="en-US" sz="1650" dirty="0">
                  <a:solidFill>
                    <a:schemeClr val="tx1">
                      <a:lumMod val="85000"/>
                      <a:lumOff val="15000"/>
                    </a:schemeClr>
                  </a:solidFill>
                  <a:latin typeface="思源黑体 CN Normal" panose="020B0400000000000000" pitchFamily="34" charset="-122"/>
                  <a:ea typeface="思源黑体 CN Normal" panose="020B0400000000000000" pitchFamily="34" charset="-122"/>
                  <a:sym typeface="+mn-lt"/>
                </a:rPr>
                <a:t>坚持以人民为中心的发展思想，坚定不移地把党中央各项决策部署落到实处。</a:t>
              </a:r>
              <a:endParaRPr lang="zh-CN" altLang="zh-CN" sz="1650" dirty="0">
                <a:solidFill>
                  <a:schemeClr val="tx1">
                    <a:lumMod val="85000"/>
                    <a:lumOff val="15000"/>
                  </a:schemeClr>
                </a:solidFill>
                <a:latin typeface="思源黑体 CN Normal" panose="020B0400000000000000" pitchFamily="34" charset="-122"/>
                <a:ea typeface="思源黑体 CN Normal" panose="020B0400000000000000" pitchFamily="34" charset="-122"/>
                <a:sym typeface="+mn-lt"/>
              </a:endParaRPr>
            </a:p>
          </p:txBody>
        </p:sp>
      </p:grpSp>
      <p:grpSp>
        <p:nvGrpSpPr>
          <p:cNvPr id="40" name="组合 39">
            <a:extLst>
              <a:ext uri="{FF2B5EF4-FFF2-40B4-BE49-F238E27FC236}">
                <a16:creationId xmlns:a16="http://schemas.microsoft.com/office/drawing/2014/main" xmlns="" id="{68B79CE9-D524-407B-8326-50FF490FC623}"/>
              </a:ext>
            </a:extLst>
          </p:cNvPr>
          <p:cNvGrpSpPr/>
          <p:nvPr/>
        </p:nvGrpSpPr>
        <p:grpSpPr>
          <a:xfrm>
            <a:off x="798664" y="1123950"/>
            <a:ext cx="5673121" cy="785813"/>
            <a:chOff x="4394169" y="1934017"/>
            <a:chExt cx="7564161" cy="1047750"/>
          </a:xfrm>
        </p:grpSpPr>
        <p:sp>
          <p:nvSpPr>
            <p:cNvPr id="41" name="矩形 40">
              <a:extLst>
                <a:ext uri="{FF2B5EF4-FFF2-40B4-BE49-F238E27FC236}">
                  <a16:creationId xmlns:a16="http://schemas.microsoft.com/office/drawing/2014/main" xmlns="" id="{E5DE319E-C9A5-4FB9-B139-B21E55A1E2C1}"/>
                </a:ext>
              </a:extLst>
            </p:cNvPr>
            <p:cNvSpPr/>
            <p:nvPr/>
          </p:nvSpPr>
          <p:spPr>
            <a:xfrm>
              <a:off x="5617954" y="2127032"/>
              <a:ext cx="6340376" cy="692497"/>
            </a:xfrm>
            <a:prstGeom prst="rect">
              <a:avLst/>
            </a:prstGeom>
          </p:spPr>
          <p:txBody>
            <a:bodyPr wrap="square">
              <a:spAutoFit/>
            </a:bodyPr>
            <a:lstStyle/>
            <a:p>
              <a:r>
                <a:rPr lang="zh-CN" altLang="en-US" sz="2775" kern="0" dirty="0">
                  <a:solidFill>
                    <a:schemeClr val="accent1"/>
                  </a:solidFill>
                  <a:latin typeface="思源黑体 CN Bold" panose="020B0800000000000000" pitchFamily="34" charset="-122"/>
                  <a:ea typeface="思源黑体 CN Bold" panose="020B0800000000000000" pitchFamily="34" charset="-122"/>
                  <a:cs typeface="+mn-ea"/>
                  <a:sym typeface="思源黑体 CN Normal" panose="020B0400000000000000" pitchFamily="34" charset="-122"/>
                </a:rPr>
                <a:t>要坚定信心去奋斗、去战斗</a:t>
              </a:r>
            </a:p>
          </p:txBody>
        </p:sp>
        <p:sp>
          <p:nvSpPr>
            <p:cNvPr id="42" name="椭圆 41">
              <a:extLst>
                <a:ext uri="{FF2B5EF4-FFF2-40B4-BE49-F238E27FC236}">
                  <a16:creationId xmlns:a16="http://schemas.microsoft.com/office/drawing/2014/main" xmlns="" id="{364E0F62-AAD3-419F-BC58-5E4FC8254B0E}"/>
                </a:ext>
              </a:extLst>
            </p:cNvPr>
            <p:cNvSpPr/>
            <p:nvPr/>
          </p:nvSpPr>
          <p:spPr>
            <a:xfrm>
              <a:off x="4394169" y="1934017"/>
              <a:ext cx="1047750" cy="1047750"/>
            </a:xfrm>
            <a:prstGeom prst="ellipse">
              <a:avLst/>
            </a:prstGeom>
            <a:solidFill>
              <a:schemeClr val="accent1"/>
            </a:solidFill>
            <a:ln w="12700" cap="flat" cmpd="sng" algn="ctr">
              <a:noFill/>
              <a:prstDash val="solid"/>
              <a:miter lim="800000"/>
            </a:ln>
            <a:effectLst/>
          </p:spPr>
          <p:txBody>
            <a:bodyPr rtlCol="0" anchor="ctr"/>
            <a:lstStyle/>
            <a:p>
              <a:pPr algn="ctr" fontAlgn="base">
                <a:spcBef>
                  <a:spcPct val="0"/>
                </a:spcBef>
                <a:spcAft>
                  <a:spcPct val="0"/>
                </a:spcAft>
                <a:defRPr/>
              </a:pPr>
              <a:r>
                <a:rPr lang="en-US" altLang="zh-CN" sz="2400" b="1" kern="0" dirty="0">
                  <a:solidFill>
                    <a:srgbClr val="FFFDF7"/>
                  </a:solidFill>
                  <a:latin typeface="思源黑体 CN Bold" panose="020B0800000000000000" pitchFamily="34" charset="-122"/>
                  <a:ea typeface="思源黑体 CN Bold" panose="020B0800000000000000" pitchFamily="34" charset="-122"/>
                  <a:cs typeface="+mn-ea"/>
                  <a:sym typeface="思源黑体 CN Normal" panose="020B0400000000000000" pitchFamily="34" charset="-122"/>
                </a:rPr>
                <a:t>01</a:t>
              </a:r>
              <a:endParaRPr lang="zh-CN" altLang="en-US" sz="2400" b="1" kern="0" dirty="0">
                <a:solidFill>
                  <a:srgbClr val="FFFDF7"/>
                </a:solidFill>
                <a:latin typeface="思源黑体 CN Bold" panose="020B0800000000000000" pitchFamily="34" charset="-122"/>
                <a:ea typeface="思源黑体 CN Bold" panose="020B0800000000000000" pitchFamily="34" charset="-122"/>
                <a:cs typeface="+mn-ea"/>
                <a:sym typeface="思源黑体 CN Normal" panose="020B0400000000000000" pitchFamily="34" charset="-122"/>
              </a:endParaRPr>
            </a:p>
          </p:txBody>
        </p:sp>
      </p:grpSp>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65036" y="438150"/>
            <a:ext cx="1962150" cy="1962150"/>
          </a:xfrm>
          <a:prstGeom prst="rect">
            <a:avLst/>
          </a:prstGeom>
        </p:spPr>
      </p:pic>
    </p:spTree>
    <p:extLst>
      <p:ext uri="{BB962C8B-B14F-4D97-AF65-F5344CB8AC3E}">
        <p14:creationId xmlns:p14="http://schemas.microsoft.com/office/powerpoint/2010/main" val="1607251852"/>
      </p:ext>
    </p:extLst>
  </p:cSld>
  <p:clrMapOvr>
    <a:masterClrMapping/>
  </p:clrMapOvr>
  <mc:AlternateContent xmlns:mc="http://schemas.openxmlformats.org/markup-compatibility/2006" xmlns:p14="http://schemas.microsoft.com/office/powerpoint/2010/main">
    <mc:Choice Requires="p14">
      <p:transition spd="slow" p14:dur="1200" advTm="4000">
        <p14:prism/>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strips(downRight)">
                                      <p:cBhvr>
                                        <p:cTn id="7" dur="500"/>
                                        <p:tgtEl>
                                          <p:spTgt spid="4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p:cTn id="17" dur="500" fill="hold"/>
                                        <p:tgtEl>
                                          <p:spTgt spid="26"/>
                                        </p:tgtEl>
                                        <p:attrNameLst>
                                          <p:attrName>ppt_w</p:attrName>
                                        </p:attrNameLst>
                                      </p:cBhvr>
                                      <p:tavLst>
                                        <p:tav tm="0">
                                          <p:val>
                                            <p:fltVal val="0"/>
                                          </p:val>
                                        </p:tav>
                                        <p:tav tm="100000">
                                          <p:val>
                                            <p:strVal val="#ppt_w"/>
                                          </p:val>
                                        </p:tav>
                                      </p:tavLst>
                                    </p:anim>
                                    <p:anim calcmode="lin" valueType="num">
                                      <p:cBhvr>
                                        <p:cTn id="18" dur="500" fill="hold"/>
                                        <p:tgtEl>
                                          <p:spTgt spid="26"/>
                                        </p:tgtEl>
                                        <p:attrNameLst>
                                          <p:attrName>ppt_h</p:attrName>
                                        </p:attrNameLst>
                                      </p:cBhvr>
                                      <p:tavLst>
                                        <p:tav tm="0">
                                          <p:val>
                                            <p:fltVal val="0"/>
                                          </p:val>
                                        </p:tav>
                                        <p:tav tm="100000">
                                          <p:val>
                                            <p:strVal val="#ppt_h"/>
                                          </p:val>
                                        </p:tav>
                                      </p:tavLst>
                                    </p:anim>
                                    <p:animEffect transition="in" filter="fade">
                                      <p:cBhvr>
                                        <p:cTn id="19" dur="500"/>
                                        <p:tgtEl>
                                          <p:spTgt spid="26"/>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wipe(left)">
                                      <p:cBhvr>
                                        <p:cTn id="23" dur="500"/>
                                        <p:tgtEl>
                                          <p:spTgt spid="29"/>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p:cTn id="27" dur="500" fill="hold"/>
                                        <p:tgtEl>
                                          <p:spTgt spid="32"/>
                                        </p:tgtEl>
                                        <p:attrNameLst>
                                          <p:attrName>ppt_w</p:attrName>
                                        </p:attrNameLst>
                                      </p:cBhvr>
                                      <p:tavLst>
                                        <p:tav tm="0">
                                          <p:val>
                                            <p:fltVal val="0"/>
                                          </p:val>
                                        </p:tav>
                                        <p:tav tm="100000">
                                          <p:val>
                                            <p:strVal val="#ppt_w"/>
                                          </p:val>
                                        </p:tav>
                                      </p:tavLst>
                                    </p:anim>
                                    <p:anim calcmode="lin" valueType="num">
                                      <p:cBhvr>
                                        <p:cTn id="28" dur="500" fill="hold"/>
                                        <p:tgtEl>
                                          <p:spTgt spid="32"/>
                                        </p:tgtEl>
                                        <p:attrNameLst>
                                          <p:attrName>ppt_h</p:attrName>
                                        </p:attrNameLst>
                                      </p:cBhvr>
                                      <p:tavLst>
                                        <p:tav tm="0">
                                          <p:val>
                                            <p:fltVal val="0"/>
                                          </p:val>
                                        </p:tav>
                                        <p:tav tm="100000">
                                          <p:val>
                                            <p:strVal val="#ppt_h"/>
                                          </p:val>
                                        </p:tav>
                                      </p:tavLst>
                                    </p:anim>
                                    <p:animEffect transition="in" filter="fade">
                                      <p:cBhvr>
                                        <p:cTn id="29" dur="500"/>
                                        <p:tgtEl>
                                          <p:spTgt spid="32"/>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a:extLst>
              <a:ext uri="{FF2B5EF4-FFF2-40B4-BE49-F238E27FC236}">
                <a16:creationId xmlns:a16="http://schemas.microsoft.com/office/drawing/2014/main" xmlns="" id="{9BB89E50-F9F6-4478-A0FE-679D08422707}"/>
              </a:ext>
            </a:extLst>
          </p:cNvPr>
          <p:cNvGrpSpPr/>
          <p:nvPr/>
        </p:nvGrpSpPr>
        <p:grpSpPr>
          <a:xfrm>
            <a:off x="629561" y="2190750"/>
            <a:ext cx="1026114" cy="788479"/>
            <a:chOff x="4911765" y="2256579"/>
            <a:chExt cx="2163711" cy="588095"/>
          </a:xfrm>
        </p:grpSpPr>
        <p:sp>
          <p:nvSpPr>
            <p:cNvPr id="27" name="矩形 26">
              <a:extLst>
                <a:ext uri="{FF2B5EF4-FFF2-40B4-BE49-F238E27FC236}">
                  <a16:creationId xmlns:a16="http://schemas.microsoft.com/office/drawing/2014/main" xmlns="" id="{401CD645-868D-4C12-8B57-7A5F0F2A75F9}"/>
                </a:ext>
              </a:extLst>
            </p:cNvPr>
            <p:cNvSpPr/>
            <p:nvPr/>
          </p:nvSpPr>
          <p:spPr>
            <a:xfrm>
              <a:off x="4911765" y="2256579"/>
              <a:ext cx="2163711" cy="588095"/>
            </a:xfrm>
            <a:prstGeom prst="rect">
              <a:avLst/>
            </a:prstGeom>
            <a:solidFill>
              <a:schemeClr val="accent1"/>
            </a:solidFill>
            <a:ln w="25400" cap="flat" cmpd="sng" algn="ctr">
              <a:noFill/>
              <a:prstDash val="solid"/>
            </a:ln>
            <a:effectLst/>
          </p:spPr>
          <p:txBody>
            <a:bodyPr rtlCol="0" anchor="ctr"/>
            <a:lstStyle/>
            <a:p>
              <a:pPr algn="ctr" defTabSz="685783">
                <a:defRPr/>
              </a:pPr>
              <a:endParaRPr lang="zh-CN" altLang="en-US" sz="2000" kern="0">
                <a:solidFill>
                  <a:sysClr val="window" lastClr="FFFFFF"/>
                </a:solidFill>
                <a:latin typeface="思源黑体 CN Bold" panose="020B0800000000000000" pitchFamily="34" charset="-122"/>
                <a:ea typeface="思源黑体 CN Bold" panose="020B0800000000000000" pitchFamily="34" charset="-122"/>
                <a:sym typeface="思源黑体 CN Normal" panose="020B0400000000000000" pitchFamily="34" charset="-122"/>
              </a:endParaRPr>
            </a:p>
          </p:txBody>
        </p:sp>
        <p:sp>
          <p:nvSpPr>
            <p:cNvPr id="28" name="Text Placeholder 59">
              <a:extLst>
                <a:ext uri="{FF2B5EF4-FFF2-40B4-BE49-F238E27FC236}">
                  <a16:creationId xmlns:a16="http://schemas.microsoft.com/office/drawing/2014/main" xmlns="" id="{D865E959-4DFE-4FE7-A465-8A82F33FC4C9}"/>
                </a:ext>
              </a:extLst>
            </p:cNvPr>
            <p:cNvSpPr txBox="1"/>
            <p:nvPr/>
          </p:nvSpPr>
          <p:spPr>
            <a:xfrm>
              <a:off x="4917337" y="2328840"/>
              <a:ext cx="2158139" cy="483876"/>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zh-CN" altLang="en-US" sz="3750" dirty="0">
                  <a:gradFill>
                    <a:gsLst>
                      <a:gs pos="100000">
                        <a:prstClr val="white"/>
                      </a:gs>
                      <a:gs pos="0">
                        <a:prstClr val="white">
                          <a:lumMod val="95000"/>
                        </a:prstClr>
                      </a:gs>
                    </a:gsLst>
                    <a:path path="circle">
                      <a:fillToRect l="100000" b="100000"/>
                    </a:path>
                  </a:gradFill>
                  <a:latin typeface="思源黑体 CN Bold" panose="020B0800000000000000" pitchFamily="34" charset="-122"/>
                  <a:ea typeface="思源黑体 CN Bold" panose="020B0800000000000000" pitchFamily="34" charset="-122"/>
                  <a:sym typeface="思源黑体 CN Normal" panose="020B0400000000000000" pitchFamily="34" charset="-122"/>
                </a:rPr>
                <a:t>要</a:t>
              </a:r>
            </a:p>
          </p:txBody>
        </p:sp>
      </p:grpSp>
      <p:grpSp>
        <p:nvGrpSpPr>
          <p:cNvPr id="29" name="组合 28">
            <a:extLst>
              <a:ext uri="{FF2B5EF4-FFF2-40B4-BE49-F238E27FC236}">
                <a16:creationId xmlns:a16="http://schemas.microsoft.com/office/drawing/2014/main" xmlns="" id="{52DD16AD-361C-4686-BB71-8FC114F009BB}"/>
              </a:ext>
            </a:extLst>
          </p:cNvPr>
          <p:cNvGrpSpPr/>
          <p:nvPr/>
        </p:nvGrpSpPr>
        <p:grpSpPr>
          <a:xfrm>
            <a:off x="1691681" y="2199909"/>
            <a:ext cx="6533837" cy="819061"/>
            <a:chOff x="347763" y="3373000"/>
            <a:chExt cx="8711783" cy="1092082"/>
          </a:xfrm>
        </p:grpSpPr>
        <p:sp>
          <p:nvSpPr>
            <p:cNvPr id="30" name="PA-1022118">
              <a:extLst>
                <a:ext uri="{FF2B5EF4-FFF2-40B4-BE49-F238E27FC236}">
                  <a16:creationId xmlns:a16="http://schemas.microsoft.com/office/drawing/2014/main" xmlns="" id="{BE52FC25-850D-4341-A243-E9CB9F24337A}"/>
                </a:ext>
              </a:extLst>
            </p:cNvPr>
            <p:cNvSpPr/>
            <p:nvPr>
              <p:custDataLst>
                <p:tags r:id="rId2"/>
              </p:custDataLst>
            </p:nvPr>
          </p:nvSpPr>
          <p:spPr>
            <a:xfrm>
              <a:off x="347763" y="3373000"/>
              <a:ext cx="8711783" cy="1039089"/>
            </a:xfrm>
            <a:prstGeom prst="rect">
              <a:avLst/>
            </a:prstGeom>
            <a:noFill/>
            <a:ln w="19050" cap="flat">
              <a:solidFill>
                <a:srgbClr val="C00000"/>
              </a:solidFill>
              <a:prstDash val="solid"/>
              <a:miter lim="800000"/>
            </a:ln>
            <a:effectLst/>
          </p:spPr>
          <p:txBody>
            <a:bodyPr vert="horz" wrap="square" lIns="91438" tIns="45719" rIns="91438" bIns="45719" numCol="1" anchor="ctr" anchorCtr="0" compatLnSpc="1"/>
            <a:lstStyle/>
            <a:p>
              <a:endParaRPr lang="zh-CN" altLang="zh-CN" sz="1350" dirty="0">
                <a:solidFill>
                  <a:schemeClr val="tx1">
                    <a:lumMod val="85000"/>
                    <a:lumOff val="15000"/>
                  </a:schemeClr>
                </a:solidFill>
                <a:latin typeface="思源黑体 CN Normal" panose="020B0400000000000000" pitchFamily="34" charset="-122"/>
                <a:ea typeface="思源黑体 CN Normal" panose="020B0400000000000000" pitchFamily="34" charset="-122"/>
                <a:sym typeface="+mn-lt"/>
              </a:endParaRPr>
            </a:p>
          </p:txBody>
        </p:sp>
        <p:sp>
          <p:nvSpPr>
            <p:cNvPr id="31" name="矩形 30">
              <a:extLst>
                <a:ext uri="{FF2B5EF4-FFF2-40B4-BE49-F238E27FC236}">
                  <a16:creationId xmlns:a16="http://schemas.microsoft.com/office/drawing/2014/main" xmlns="" id="{EF9B4BCA-EFF4-4AF8-A4F3-AB9BBD67F95D}"/>
                </a:ext>
              </a:extLst>
            </p:cNvPr>
            <p:cNvSpPr/>
            <p:nvPr/>
          </p:nvSpPr>
          <p:spPr>
            <a:xfrm>
              <a:off x="380860" y="3475323"/>
              <a:ext cx="8559858" cy="989759"/>
            </a:xfrm>
            <a:prstGeom prst="rect">
              <a:avLst/>
            </a:prstGeom>
          </p:spPr>
          <p:txBody>
            <a:bodyPr wrap="square">
              <a:spAutoFit/>
            </a:bodyPr>
            <a:lstStyle/>
            <a:p>
              <a:pPr algn="just">
                <a:lnSpc>
                  <a:spcPct val="120000"/>
                </a:lnSpc>
              </a:pPr>
              <a:r>
                <a:rPr lang="zh-CN" altLang="en-US" sz="1200" dirty="0">
                  <a:solidFill>
                    <a:schemeClr val="tx1">
                      <a:lumMod val="85000"/>
                      <a:lumOff val="15000"/>
                    </a:schemeClr>
                  </a:solidFill>
                  <a:latin typeface="思源黑体 CN Normal" panose="020B0400000000000000" pitchFamily="34" charset="-122"/>
                  <a:ea typeface="思源黑体 CN Normal" panose="020B0400000000000000" pitchFamily="34" charset="-122"/>
                  <a:sym typeface="+mn-lt"/>
                </a:rPr>
                <a:t>积极借鉴国内外应对</a:t>
              </a:r>
              <a:r>
                <a:rPr lang="en-US" altLang="zh-CN" sz="1200" dirty="0">
                  <a:solidFill>
                    <a:schemeClr val="tx1">
                      <a:lumMod val="85000"/>
                      <a:lumOff val="15000"/>
                    </a:schemeClr>
                  </a:solidFill>
                  <a:latin typeface="思源黑体 CN Normal" panose="020B0400000000000000" pitchFamily="34" charset="-122"/>
                  <a:ea typeface="思源黑体 CN Normal" panose="020B0400000000000000" pitchFamily="34" charset="-122"/>
                  <a:sym typeface="+mn-lt"/>
                </a:rPr>
                <a:t>SARS</a:t>
              </a:r>
              <a:r>
                <a:rPr lang="zh-CN" altLang="en-US" sz="1200" dirty="0">
                  <a:solidFill>
                    <a:schemeClr val="tx1">
                      <a:lumMod val="85000"/>
                      <a:lumOff val="15000"/>
                    </a:schemeClr>
                  </a:solidFill>
                  <a:latin typeface="思源黑体 CN Normal" panose="020B0400000000000000" pitchFamily="34" charset="-122"/>
                  <a:ea typeface="思源黑体 CN Normal" panose="020B0400000000000000" pitchFamily="34" charset="-122"/>
                  <a:sym typeface="+mn-lt"/>
                </a:rPr>
                <a:t>病毒、</a:t>
              </a:r>
              <a:r>
                <a:rPr lang="en-US" altLang="zh-CN" sz="1200" dirty="0">
                  <a:solidFill>
                    <a:schemeClr val="tx1">
                      <a:lumMod val="85000"/>
                      <a:lumOff val="15000"/>
                    </a:schemeClr>
                  </a:solidFill>
                  <a:latin typeface="思源黑体 CN Normal" panose="020B0400000000000000" pitchFamily="34" charset="-122"/>
                  <a:ea typeface="思源黑体 CN Normal" panose="020B0400000000000000" pitchFamily="34" charset="-122"/>
                  <a:sym typeface="+mn-lt"/>
                </a:rPr>
                <a:t>H1N1</a:t>
              </a:r>
              <a:r>
                <a:rPr lang="zh-CN" altLang="en-US" sz="1200" dirty="0">
                  <a:solidFill>
                    <a:schemeClr val="tx1">
                      <a:lumMod val="85000"/>
                      <a:lumOff val="15000"/>
                    </a:schemeClr>
                  </a:solidFill>
                  <a:latin typeface="思源黑体 CN Normal" panose="020B0400000000000000" pitchFamily="34" charset="-122"/>
                  <a:ea typeface="思源黑体 CN Normal" panose="020B0400000000000000" pitchFamily="34" charset="-122"/>
                  <a:sym typeface="+mn-lt"/>
                </a:rPr>
                <a:t>禽流感、埃博拉等疫情的经验，进一步调动呵护科研人员和医务人员的积极性、主动性、创造性，提高疫情防控的科学思维能力，依靠科学武器战胜疫情。</a:t>
              </a:r>
            </a:p>
          </p:txBody>
        </p:sp>
      </p:grpSp>
      <p:grpSp>
        <p:nvGrpSpPr>
          <p:cNvPr id="32" name="组合 31">
            <a:extLst>
              <a:ext uri="{FF2B5EF4-FFF2-40B4-BE49-F238E27FC236}">
                <a16:creationId xmlns:a16="http://schemas.microsoft.com/office/drawing/2014/main" xmlns="" id="{AF0048D0-F09D-4819-93BD-55C311C65D13}"/>
              </a:ext>
            </a:extLst>
          </p:cNvPr>
          <p:cNvGrpSpPr/>
          <p:nvPr/>
        </p:nvGrpSpPr>
        <p:grpSpPr>
          <a:xfrm>
            <a:off x="629562" y="3190947"/>
            <a:ext cx="1026115" cy="816980"/>
            <a:chOff x="4911764" y="2256579"/>
            <a:chExt cx="2163712" cy="932357"/>
          </a:xfrm>
        </p:grpSpPr>
        <p:sp>
          <p:nvSpPr>
            <p:cNvPr id="33" name="矩形 32">
              <a:extLst>
                <a:ext uri="{FF2B5EF4-FFF2-40B4-BE49-F238E27FC236}">
                  <a16:creationId xmlns:a16="http://schemas.microsoft.com/office/drawing/2014/main" xmlns="" id="{146074AE-2DF3-4BFB-954B-E37F9A05765A}"/>
                </a:ext>
              </a:extLst>
            </p:cNvPr>
            <p:cNvSpPr/>
            <p:nvPr/>
          </p:nvSpPr>
          <p:spPr>
            <a:xfrm>
              <a:off x="4911764" y="2256579"/>
              <a:ext cx="2163710" cy="932357"/>
            </a:xfrm>
            <a:prstGeom prst="rect">
              <a:avLst/>
            </a:prstGeom>
            <a:solidFill>
              <a:schemeClr val="accent1"/>
            </a:solidFill>
            <a:ln w="25400" cap="flat" cmpd="sng" algn="ctr">
              <a:noFill/>
              <a:prstDash val="solid"/>
            </a:ln>
            <a:effectLst/>
          </p:spPr>
          <p:txBody>
            <a:bodyPr rtlCol="0" anchor="ctr"/>
            <a:lstStyle/>
            <a:p>
              <a:pPr algn="ctr" defTabSz="685783">
                <a:defRPr/>
              </a:pPr>
              <a:endParaRPr lang="zh-CN" altLang="en-US" sz="2000" kern="0">
                <a:solidFill>
                  <a:sysClr val="window" lastClr="FFFFFF"/>
                </a:solidFill>
                <a:latin typeface="思源黑体 CN Bold" panose="020B0800000000000000" pitchFamily="34" charset="-122"/>
                <a:ea typeface="思源黑体 CN Bold" panose="020B0800000000000000" pitchFamily="34" charset="-122"/>
                <a:sym typeface="思源黑体 CN Normal" panose="020B0400000000000000" pitchFamily="34" charset="-122"/>
              </a:endParaRPr>
            </a:p>
          </p:txBody>
        </p:sp>
        <p:sp>
          <p:nvSpPr>
            <p:cNvPr id="34" name="Text Placeholder 59">
              <a:extLst>
                <a:ext uri="{FF2B5EF4-FFF2-40B4-BE49-F238E27FC236}">
                  <a16:creationId xmlns:a16="http://schemas.microsoft.com/office/drawing/2014/main" xmlns="" id="{3C58CA88-2517-4F20-9396-013797722445}"/>
                </a:ext>
              </a:extLst>
            </p:cNvPr>
            <p:cNvSpPr txBox="1"/>
            <p:nvPr/>
          </p:nvSpPr>
          <p:spPr>
            <a:xfrm>
              <a:off x="4917337" y="2480819"/>
              <a:ext cx="2158139" cy="483876"/>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zh-CN" altLang="en-US" sz="3750" dirty="0">
                  <a:gradFill>
                    <a:gsLst>
                      <a:gs pos="100000">
                        <a:prstClr val="white"/>
                      </a:gs>
                      <a:gs pos="0">
                        <a:prstClr val="white">
                          <a:lumMod val="95000"/>
                        </a:prstClr>
                      </a:gs>
                    </a:gsLst>
                    <a:path path="circle">
                      <a:fillToRect l="100000" b="100000"/>
                    </a:path>
                  </a:gradFill>
                  <a:latin typeface="思源黑体 CN Bold" panose="020B0800000000000000" pitchFamily="34" charset="-122"/>
                  <a:ea typeface="思源黑体 CN Bold" panose="020B0800000000000000" pitchFamily="34" charset="-122"/>
                  <a:sym typeface="思源黑体 CN Normal" panose="020B0400000000000000" pitchFamily="34" charset="-122"/>
                </a:rPr>
                <a:t>要</a:t>
              </a:r>
            </a:p>
          </p:txBody>
        </p:sp>
      </p:grpSp>
      <p:grpSp>
        <p:nvGrpSpPr>
          <p:cNvPr id="35" name="组合 34">
            <a:extLst>
              <a:ext uri="{FF2B5EF4-FFF2-40B4-BE49-F238E27FC236}">
                <a16:creationId xmlns:a16="http://schemas.microsoft.com/office/drawing/2014/main" xmlns="" id="{75A9718C-D735-42C6-8857-72918898AE05}"/>
              </a:ext>
            </a:extLst>
          </p:cNvPr>
          <p:cNvGrpSpPr/>
          <p:nvPr/>
        </p:nvGrpSpPr>
        <p:grpSpPr>
          <a:xfrm>
            <a:off x="1691681" y="3200109"/>
            <a:ext cx="6533837" cy="807818"/>
            <a:chOff x="347763" y="3373001"/>
            <a:chExt cx="8711783" cy="1077090"/>
          </a:xfrm>
        </p:grpSpPr>
        <p:sp>
          <p:nvSpPr>
            <p:cNvPr id="36" name="PA-1022118">
              <a:extLst>
                <a:ext uri="{FF2B5EF4-FFF2-40B4-BE49-F238E27FC236}">
                  <a16:creationId xmlns:a16="http://schemas.microsoft.com/office/drawing/2014/main" xmlns="" id="{F37B8976-0EE6-4B5D-8F51-F88F08123D12}"/>
                </a:ext>
              </a:extLst>
            </p:cNvPr>
            <p:cNvSpPr/>
            <p:nvPr>
              <p:custDataLst>
                <p:tags r:id="rId1"/>
              </p:custDataLst>
            </p:nvPr>
          </p:nvSpPr>
          <p:spPr>
            <a:xfrm>
              <a:off x="347763" y="3373001"/>
              <a:ext cx="8711783" cy="1077090"/>
            </a:xfrm>
            <a:prstGeom prst="rect">
              <a:avLst/>
            </a:prstGeom>
            <a:noFill/>
            <a:ln w="19050" cap="flat">
              <a:solidFill>
                <a:srgbClr val="C00000"/>
              </a:solidFill>
              <a:prstDash val="solid"/>
              <a:miter lim="800000"/>
            </a:ln>
            <a:effectLst/>
          </p:spPr>
          <p:txBody>
            <a:bodyPr vert="horz" wrap="square" lIns="91438" tIns="45719" rIns="91438" bIns="45719" numCol="1" anchor="ctr" anchorCtr="0" compatLnSpc="1"/>
            <a:lstStyle/>
            <a:p>
              <a:endParaRPr lang="zh-CN" altLang="zh-CN" sz="1350" dirty="0">
                <a:solidFill>
                  <a:schemeClr val="tx1">
                    <a:lumMod val="85000"/>
                    <a:lumOff val="15000"/>
                  </a:schemeClr>
                </a:solidFill>
                <a:latin typeface="思源黑体 CN Normal" panose="020B0400000000000000" pitchFamily="34" charset="-122"/>
                <a:ea typeface="思源黑体 CN Normal" panose="020B0400000000000000" pitchFamily="34" charset="-122"/>
                <a:sym typeface="+mn-lt"/>
              </a:endParaRPr>
            </a:p>
          </p:txBody>
        </p:sp>
        <p:sp>
          <p:nvSpPr>
            <p:cNvPr id="37" name="矩形 36">
              <a:extLst>
                <a:ext uri="{FF2B5EF4-FFF2-40B4-BE49-F238E27FC236}">
                  <a16:creationId xmlns:a16="http://schemas.microsoft.com/office/drawing/2014/main" xmlns="" id="{65AEBCF5-6D6B-44EE-8F22-BD4950109EDF}"/>
                </a:ext>
              </a:extLst>
            </p:cNvPr>
            <p:cNvSpPr/>
            <p:nvPr/>
          </p:nvSpPr>
          <p:spPr>
            <a:xfrm>
              <a:off x="380859" y="3444284"/>
              <a:ext cx="8559859" cy="935641"/>
            </a:xfrm>
            <a:prstGeom prst="rect">
              <a:avLst/>
            </a:prstGeom>
          </p:spPr>
          <p:txBody>
            <a:bodyPr wrap="square">
              <a:spAutoFit/>
            </a:bodyPr>
            <a:lstStyle/>
            <a:p>
              <a:pPr algn="just">
                <a:lnSpc>
                  <a:spcPct val="120000"/>
                </a:lnSpc>
              </a:pPr>
              <a:r>
                <a:rPr lang="zh-CN" altLang="en-US" sz="1650" dirty="0">
                  <a:solidFill>
                    <a:schemeClr val="tx1">
                      <a:lumMod val="85000"/>
                      <a:lumOff val="15000"/>
                    </a:schemeClr>
                  </a:solidFill>
                  <a:latin typeface="思源黑体 CN Normal" panose="020B0400000000000000" pitchFamily="34" charset="-122"/>
                  <a:ea typeface="思源黑体 CN Normal" panose="020B0400000000000000" pitchFamily="34" charset="-122"/>
                  <a:sym typeface="+mn-lt"/>
                </a:rPr>
                <a:t>引导人民群众增强生态意识、提高生态素质，为从源头上避免疫情发生和蔓延创造先决条件、有利条件。</a:t>
              </a:r>
            </a:p>
          </p:txBody>
        </p:sp>
      </p:grpSp>
      <p:grpSp>
        <p:nvGrpSpPr>
          <p:cNvPr id="40" name="组合 39">
            <a:extLst>
              <a:ext uri="{FF2B5EF4-FFF2-40B4-BE49-F238E27FC236}">
                <a16:creationId xmlns:a16="http://schemas.microsoft.com/office/drawing/2014/main" xmlns="" id="{68B79CE9-D524-407B-8326-50FF490FC623}"/>
              </a:ext>
            </a:extLst>
          </p:cNvPr>
          <p:cNvGrpSpPr/>
          <p:nvPr/>
        </p:nvGrpSpPr>
        <p:grpSpPr>
          <a:xfrm>
            <a:off x="798664" y="1123950"/>
            <a:ext cx="6135535" cy="785813"/>
            <a:chOff x="4394169" y="1934017"/>
            <a:chExt cx="8180713" cy="1047750"/>
          </a:xfrm>
        </p:grpSpPr>
        <p:sp>
          <p:nvSpPr>
            <p:cNvPr id="41" name="矩形 40">
              <a:extLst>
                <a:ext uri="{FF2B5EF4-FFF2-40B4-BE49-F238E27FC236}">
                  <a16:creationId xmlns:a16="http://schemas.microsoft.com/office/drawing/2014/main" xmlns="" id="{E5DE319E-C9A5-4FB9-B139-B21E55A1E2C1}"/>
                </a:ext>
              </a:extLst>
            </p:cNvPr>
            <p:cNvSpPr/>
            <p:nvPr/>
          </p:nvSpPr>
          <p:spPr>
            <a:xfrm>
              <a:off x="5617953" y="2127032"/>
              <a:ext cx="6956929" cy="692497"/>
            </a:xfrm>
            <a:prstGeom prst="rect">
              <a:avLst/>
            </a:prstGeom>
          </p:spPr>
          <p:txBody>
            <a:bodyPr wrap="square">
              <a:spAutoFit/>
            </a:bodyPr>
            <a:lstStyle/>
            <a:p>
              <a:r>
                <a:rPr lang="zh-CN" altLang="en-US" sz="2775" kern="0" dirty="0">
                  <a:solidFill>
                    <a:schemeClr val="accent1"/>
                  </a:solidFill>
                  <a:latin typeface="思源黑体 CN Bold" panose="020B0800000000000000" pitchFamily="34" charset="-122"/>
                  <a:ea typeface="思源黑体 CN Bold" panose="020B0800000000000000" pitchFamily="34" charset="-122"/>
                  <a:cs typeface="+mn-ea"/>
                  <a:sym typeface="思源黑体 CN Normal" panose="020B0400000000000000" pitchFamily="34" charset="-122"/>
                </a:rPr>
                <a:t>要弘扬科学精神去奋斗、去战斗</a:t>
              </a:r>
            </a:p>
          </p:txBody>
        </p:sp>
        <p:sp>
          <p:nvSpPr>
            <p:cNvPr id="42" name="椭圆 41">
              <a:extLst>
                <a:ext uri="{FF2B5EF4-FFF2-40B4-BE49-F238E27FC236}">
                  <a16:creationId xmlns:a16="http://schemas.microsoft.com/office/drawing/2014/main" xmlns="" id="{364E0F62-AAD3-419F-BC58-5E4FC8254B0E}"/>
                </a:ext>
              </a:extLst>
            </p:cNvPr>
            <p:cNvSpPr/>
            <p:nvPr/>
          </p:nvSpPr>
          <p:spPr>
            <a:xfrm>
              <a:off x="4394169" y="1934017"/>
              <a:ext cx="1047750" cy="1047750"/>
            </a:xfrm>
            <a:prstGeom prst="ellipse">
              <a:avLst/>
            </a:prstGeom>
            <a:solidFill>
              <a:schemeClr val="accent1"/>
            </a:solidFill>
            <a:ln w="12700" cap="flat" cmpd="sng" algn="ctr">
              <a:noFill/>
              <a:prstDash val="solid"/>
              <a:miter lim="800000"/>
            </a:ln>
            <a:effectLst/>
          </p:spPr>
          <p:txBody>
            <a:bodyPr rtlCol="0" anchor="ctr"/>
            <a:lstStyle/>
            <a:p>
              <a:pPr algn="ctr" fontAlgn="base">
                <a:spcBef>
                  <a:spcPct val="0"/>
                </a:spcBef>
                <a:spcAft>
                  <a:spcPct val="0"/>
                </a:spcAft>
                <a:defRPr/>
              </a:pPr>
              <a:r>
                <a:rPr lang="en-US" altLang="zh-CN" sz="2400" b="1" kern="0" dirty="0" smtClean="0">
                  <a:solidFill>
                    <a:srgbClr val="FFFDF7"/>
                  </a:solidFill>
                  <a:latin typeface="思源黑体 CN Bold" panose="020B0800000000000000" pitchFamily="34" charset="-122"/>
                  <a:ea typeface="思源黑体 CN Bold" panose="020B0800000000000000" pitchFamily="34" charset="-122"/>
                  <a:cs typeface="+mn-ea"/>
                  <a:sym typeface="思源黑体 CN Normal" panose="020B0400000000000000" pitchFamily="34" charset="-122"/>
                </a:rPr>
                <a:t>02</a:t>
              </a:r>
              <a:endParaRPr lang="zh-CN" altLang="en-US" sz="2400" b="1" kern="0" dirty="0">
                <a:solidFill>
                  <a:srgbClr val="FFFDF7"/>
                </a:solidFill>
                <a:latin typeface="思源黑体 CN Bold" panose="020B0800000000000000" pitchFamily="34" charset="-122"/>
                <a:ea typeface="思源黑体 CN Bold" panose="020B0800000000000000" pitchFamily="34" charset="-122"/>
                <a:cs typeface="+mn-ea"/>
                <a:sym typeface="思源黑体 CN Normal" panose="020B0400000000000000" pitchFamily="34" charset="-122"/>
              </a:endParaRPr>
            </a:p>
          </p:txBody>
        </p:sp>
      </p:grpSp>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76393" y="719253"/>
            <a:ext cx="1581150" cy="1581150"/>
          </a:xfrm>
          <a:prstGeom prst="rect">
            <a:avLst/>
          </a:prstGeom>
        </p:spPr>
      </p:pic>
    </p:spTree>
    <p:extLst>
      <p:ext uri="{BB962C8B-B14F-4D97-AF65-F5344CB8AC3E}">
        <p14:creationId xmlns:p14="http://schemas.microsoft.com/office/powerpoint/2010/main" val="2523205927"/>
      </p:ext>
    </p:extLst>
  </p:cSld>
  <p:clrMapOvr>
    <a:masterClrMapping/>
  </p:clrMapOvr>
  <mc:AlternateContent xmlns:mc="http://schemas.openxmlformats.org/markup-compatibility/2006" xmlns:p14="http://schemas.microsoft.com/office/powerpoint/2010/main">
    <mc:Choice Requires="p14">
      <p:transition spd="slow" p14:dur="1200" advTm="4000">
        <p14:prism/>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strips(downRight)">
                                      <p:cBhvr>
                                        <p:cTn id="7" dur="500"/>
                                        <p:tgtEl>
                                          <p:spTgt spid="4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p:cTn id="17" dur="500" fill="hold"/>
                                        <p:tgtEl>
                                          <p:spTgt spid="26"/>
                                        </p:tgtEl>
                                        <p:attrNameLst>
                                          <p:attrName>ppt_w</p:attrName>
                                        </p:attrNameLst>
                                      </p:cBhvr>
                                      <p:tavLst>
                                        <p:tav tm="0">
                                          <p:val>
                                            <p:fltVal val="0"/>
                                          </p:val>
                                        </p:tav>
                                        <p:tav tm="100000">
                                          <p:val>
                                            <p:strVal val="#ppt_w"/>
                                          </p:val>
                                        </p:tav>
                                      </p:tavLst>
                                    </p:anim>
                                    <p:anim calcmode="lin" valueType="num">
                                      <p:cBhvr>
                                        <p:cTn id="18" dur="500" fill="hold"/>
                                        <p:tgtEl>
                                          <p:spTgt spid="26"/>
                                        </p:tgtEl>
                                        <p:attrNameLst>
                                          <p:attrName>ppt_h</p:attrName>
                                        </p:attrNameLst>
                                      </p:cBhvr>
                                      <p:tavLst>
                                        <p:tav tm="0">
                                          <p:val>
                                            <p:fltVal val="0"/>
                                          </p:val>
                                        </p:tav>
                                        <p:tav tm="100000">
                                          <p:val>
                                            <p:strVal val="#ppt_h"/>
                                          </p:val>
                                        </p:tav>
                                      </p:tavLst>
                                    </p:anim>
                                    <p:animEffect transition="in" filter="fade">
                                      <p:cBhvr>
                                        <p:cTn id="19" dur="500"/>
                                        <p:tgtEl>
                                          <p:spTgt spid="26"/>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wipe(left)">
                                      <p:cBhvr>
                                        <p:cTn id="23" dur="500"/>
                                        <p:tgtEl>
                                          <p:spTgt spid="29"/>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p:cTn id="27" dur="500" fill="hold"/>
                                        <p:tgtEl>
                                          <p:spTgt spid="32"/>
                                        </p:tgtEl>
                                        <p:attrNameLst>
                                          <p:attrName>ppt_w</p:attrName>
                                        </p:attrNameLst>
                                      </p:cBhvr>
                                      <p:tavLst>
                                        <p:tav tm="0">
                                          <p:val>
                                            <p:fltVal val="0"/>
                                          </p:val>
                                        </p:tav>
                                        <p:tav tm="100000">
                                          <p:val>
                                            <p:strVal val="#ppt_w"/>
                                          </p:val>
                                        </p:tav>
                                      </p:tavLst>
                                    </p:anim>
                                    <p:anim calcmode="lin" valueType="num">
                                      <p:cBhvr>
                                        <p:cTn id="28" dur="500" fill="hold"/>
                                        <p:tgtEl>
                                          <p:spTgt spid="32"/>
                                        </p:tgtEl>
                                        <p:attrNameLst>
                                          <p:attrName>ppt_h</p:attrName>
                                        </p:attrNameLst>
                                      </p:cBhvr>
                                      <p:tavLst>
                                        <p:tav tm="0">
                                          <p:val>
                                            <p:fltVal val="0"/>
                                          </p:val>
                                        </p:tav>
                                        <p:tav tm="100000">
                                          <p:val>
                                            <p:strVal val="#ppt_h"/>
                                          </p:val>
                                        </p:tav>
                                      </p:tavLst>
                                    </p:anim>
                                    <p:animEffect transition="in" filter="fade">
                                      <p:cBhvr>
                                        <p:cTn id="29" dur="500"/>
                                        <p:tgtEl>
                                          <p:spTgt spid="32"/>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PA-1022102">
            <a:extLst>
              <a:ext uri="{FF2B5EF4-FFF2-40B4-BE49-F238E27FC236}">
                <a16:creationId xmlns:a16="http://schemas.microsoft.com/office/drawing/2014/main" xmlns="" id="{EC3CEDA9-2D6A-4FBE-A778-07C312194078}"/>
              </a:ext>
            </a:extLst>
          </p:cNvPr>
          <p:cNvSpPr/>
          <p:nvPr>
            <p:custDataLst>
              <p:tags r:id="rId1"/>
            </p:custDataLst>
          </p:nvPr>
        </p:nvSpPr>
        <p:spPr>
          <a:xfrm>
            <a:off x="1153511" y="1808962"/>
            <a:ext cx="3570889" cy="2211375"/>
          </a:xfrm>
          <a:prstGeom prst="rect">
            <a:avLst/>
          </a:prstGeom>
        </p:spPr>
        <p:txBody>
          <a:bodyPr wrap="square">
            <a:spAutoFit/>
          </a:bodyPr>
          <a:lstStyle/>
          <a:p>
            <a:pPr>
              <a:lnSpc>
                <a:spcPct val="170000"/>
              </a:lnSpc>
            </a:pPr>
            <a:r>
              <a:rPr lang="zh-CN" altLang="en-US" sz="1350" dirty="0">
                <a:solidFill>
                  <a:schemeClr val="tx1">
                    <a:lumMod val="75000"/>
                    <a:lumOff val="25000"/>
                  </a:schemeClr>
                </a:solidFill>
                <a:latin typeface="思源黑体 CN Normal" panose="020B0400000000000000" pitchFamily="34" charset="-122"/>
                <a:ea typeface="思源黑体 CN Normal" panose="020B0400000000000000" pitchFamily="34" charset="-122"/>
              </a:rPr>
              <a:t>正视在及时预警、严格防控和机制体系等方面的问题，抓紧补短板、堵漏洞、强弱项，该坚持的坚持，该完善的完善，该建立的建立，该落实的落实，进一步完善重大疫情防控体制机制，健全国家公共卫生应急管理体系。</a:t>
            </a:r>
            <a:endParaRPr lang="zh-CN" altLang="zh-CN" sz="1350" dirty="0">
              <a:solidFill>
                <a:schemeClr val="tx1">
                  <a:lumMod val="75000"/>
                  <a:lumOff val="25000"/>
                </a:schemeClr>
              </a:solidFill>
              <a:latin typeface="思源黑体 CN Normal" panose="020B0400000000000000" pitchFamily="34" charset="-122"/>
              <a:ea typeface="思源黑体 CN Normal" panose="020B0400000000000000" pitchFamily="34" charset="-122"/>
            </a:endParaRPr>
          </a:p>
        </p:txBody>
      </p:sp>
      <p:sp>
        <p:nvSpPr>
          <p:cNvPr id="29" name="PA-矩形: 圆角 12">
            <a:extLst>
              <a:ext uri="{FF2B5EF4-FFF2-40B4-BE49-F238E27FC236}">
                <a16:creationId xmlns:a16="http://schemas.microsoft.com/office/drawing/2014/main" xmlns="" id="{4B43894B-0E20-4461-A00B-A5F7006E9009}"/>
              </a:ext>
            </a:extLst>
          </p:cNvPr>
          <p:cNvSpPr/>
          <p:nvPr>
            <p:custDataLst>
              <p:tags r:id="rId2"/>
            </p:custDataLst>
          </p:nvPr>
        </p:nvSpPr>
        <p:spPr>
          <a:xfrm>
            <a:off x="1066800" y="1581150"/>
            <a:ext cx="3657600" cy="2667000"/>
          </a:xfrm>
          <a:prstGeom prst="roundRect">
            <a:avLst>
              <a:gd name="adj" fmla="val 0"/>
            </a:avLst>
          </a:prstGeom>
          <a:noFill/>
          <a:ln w="12700" cap="flat" cmpd="sng" algn="ctr">
            <a:solidFill>
              <a:schemeClr val="accent1"/>
            </a:solidFill>
            <a:prstDash val="solid"/>
            <a:miter lim="800000"/>
          </a:ln>
          <a:effectLst/>
        </p:spPr>
        <p:txBody>
          <a:bodyPr rtlCol="0" anchor="ctr"/>
          <a:lstStyle/>
          <a:p>
            <a:pPr algn="ctr" defTabSz="685800">
              <a:defRPr/>
            </a:pPr>
            <a:endParaRPr lang="zh-CN" altLang="en-US" sz="1350" kern="0" dirty="0">
              <a:solidFill>
                <a:prstClr val="white"/>
              </a:solidFill>
              <a:latin typeface="思源黑体 CN Medium" panose="020B0600000000000000" pitchFamily="34" charset="-122"/>
              <a:ea typeface="思源黑体 CN Medium" panose="020B0600000000000000" pitchFamily="34" charset="-122"/>
            </a:endParaRPr>
          </a:p>
        </p:txBody>
      </p:sp>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24400" y="819150"/>
            <a:ext cx="4384769" cy="4024480"/>
          </a:xfrm>
          <a:prstGeom prst="rect">
            <a:avLst/>
          </a:prstGeom>
        </p:spPr>
      </p:pic>
    </p:spTree>
    <p:extLst>
      <p:ext uri="{BB962C8B-B14F-4D97-AF65-F5344CB8AC3E}">
        <p14:creationId xmlns:p14="http://schemas.microsoft.com/office/powerpoint/2010/main" val="1776694687"/>
      </p:ext>
    </p:extLst>
  </p:cSld>
  <p:clrMapOvr>
    <a:masterClrMapping/>
  </p:clrMapOvr>
  <mc:AlternateContent xmlns:mc="http://schemas.openxmlformats.org/markup-compatibility/2006" xmlns:p14="http://schemas.microsoft.com/office/powerpoint/2010/main">
    <mc:Choice Requires="p14">
      <p:transition spd="slow" p14:dur="1200" advTm="4000">
        <p14:prism/>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29"/>
                                        </p:tgtEl>
                                        <p:attrNameLst>
                                          <p:attrName>style.visibility</p:attrName>
                                        </p:attrNameLst>
                                      </p:cBhvr>
                                      <p:to>
                                        <p:strVal val="visible"/>
                                      </p:to>
                                    </p:set>
                                    <p:anim calcmode="lin" valueType="num">
                                      <p:cBhvr>
                                        <p:cTn id="18" dur="500" fill="hold"/>
                                        <p:tgtEl>
                                          <p:spTgt spid="29"/>
                                        </p:tgtEl>
                                        <p:attrNameLst>
                                          <p:attrName>ppt_w</p:attrName>
                                        </p:attrNameLst>
                                      </p:cBhvr>
                                      <p:tavLst>
                                        <p:tav tm="0">
                                          <p:val>
                                            <p:fltVal val="0"/>
                                          </p:val>
                                        </p:tav>
                                        <p:tav tm="100000">
                                          <p:val>
                                            <p:strVal val="#ppt_w"/>
                                          </p:val>
                                        </p:tav>
                                      </p:tavLst>
                                    </p:anim>
                                    <p:anim calcmode="lin" valueType="num">
                                      <p:cBhvr>
                                        <p:cTn id="19" dur="500" fill="hold"/>
                                        <p:tgtEl>
                                          <p:spTgt spid="29"/>
                                        </p:tgtEl>
                                        <p:attrNameLst>
                                          <p:attrName>ppt_h</p:attrName>
                                        </p:attrNameLst>
                                      </p:cBhvr>
                                      <p:tavLst>
                                        <p:tav tm="0">
                                          <p:val>
                                            <p:fltVal val="0"/>
                                          </p:val>
                                        </p:tav>
                                        <p:tav tm="100000">
                                          <p:val>
                                            <p:strVal val="#ppt_h"/>
                                          </p:val>
                                        </p:tav>
                                      </p:tavLst>
                                    </p:anim>
                                    <p:animEffect transition="in" filter="fade">
                                      <p:cBhvr>
                                        <p:cTn id="2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rotWithShape="1">
          <a:blip r:embed="rId4" cstate="print">
            <a:extLst>
              <a:ext uri="{28A0092B-C50C-407E-A947-70E740481C1C}">
                <a14:useLocalDpi xmlns:a14="http://schemas.microsoft.com/office/drawing/2010/main" val="0"/>
              </a:ext>
            </a:extLst>
          </a:blip>
          <a:srcRect l="41381" t="14445" r="204" b="38148"/>
          <a:stretch/>
        </p:blipFill>
        <p:spPr>
          <a:xfrm flipH="1">
            <a:off x="5867399" y="-20802"/>
            <a:ext cx="3279947" cy="1720628"/>
          </a:xfrm>
          <a:prstGeom prst="rect">
            <a:avLst/>
          </a:prstGeom>
        </p:spPr>
      </p:pic>
      <p:pic>
        <p:nvPicPr>
          <p:cNvPr id="2" name="图片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2795168"/>
            <a:ext cx="9144000" cy="2359975"/>
          </a:xfrm>
          <a:prstGeom prst="rect">
            <a:avLst/>
          </a:prstGeom>
        </p:spPr>
      </p:pic>
      <p:grpSp>
        <p:nvGrpSpPr>
          <p:cNvPr id="8" name="组合 7"/>
          <p:cNvGrpSpPr/>
          <p:nvPr/>
        </p:nvGrpSpPr>
        <p:grpSpPr>
          <a:xfrm>
            <a:off x="152400" y="421044"/>
            <a:ext cx="1763390" cy="390412"/>
            <a:chOff x="152400" y="361950"/>
            <a:chExt cx="1763390" cy="390412"/>
          </a:xfrm>
        </p:grpSpPr>
        <p:sp>
          <p:nvSpPr>
            <p:cNvPr id="11" name="PA-102210">
              <a:extLst>
                <a:ext uri="{FF2B5EF4-FFF2-40B4-BE49-F238E27FC236}">
                  <a16:creationId xmlns:a16="http://schemas.microsoft.com/office/drawing/2014/main" xmlns="" id="{C1F9C350-0BE5-4C9C-80C3-14CCCDFF59EB}"/>
                </a:ext>
              </a:extLst>
            </p:cNvPr>
            <p:cNvSpPr txBox="1"/>
            <p:nvPr>
              <p:custDataLst>
                <p:tags r:id="rId1"/>
              </p:custDataLst>
            </p:nvPr>
          </p:nvSpPr>
          <p:spPr>
            <a:xfrm>
              <a:off x="641082" y="361950"/>
              <a:ext cx="1274708" cy="307777"/>
            </a:xfrm>
            <a:prstGeom prst="rect">
              <a:avLst/>
            </a:prstGeom>
            <a:noFill/>
          </p:spPr>
          <p:txBody>
            <a:bodyPr wrap="none" rtlCol="0">
              <a:spAutoFit/>
            </a:bodyPr>
            <a:lstStyle/>
            <a:p>
              <a:pPr defTabSz="685800">
                <a:defRPr/>
              </a:pPr>
              <a:r>
                <a:rPr lang="zh-CN" altLang="en-US" sz="1400" kern="0" spc="300" dirty="0" smtClean="0">
                  <a:solidFill>
                    <a:schemeClr val="accent1"/>
                  </a:solidFill>
                  <a:latin typeface="+mn-ea"/>
                  <a:cs typeface="+mn-ea"/>
                  <a:sym typeface="思源黑体 CN Normal" panose="020B0400000000000000" pitchFamily="34" charset="-122"/>
                </a:rPr>
                <a:t>中国共产党</a:t>
              </a:r>
              <a:endParaRPr lang="zh-CN" altLang="en-US" sz="1400" kern="0" spc="300" dirty="0">
                <a:solidFill>
                  <a:schemeClr val="accent1"/>
                </a:solidFill>
                <a:latin typeface="+mn-ea"/>
                <a:cs typeface="+mn-ea"/>
                <a:sym typeface="思源黑体 CN Normal" panose="020B0400000000000000" pitchFamily="34" charset="-122"/>
              </a:endParaRPr>
            </a:p>
          </p:txBody>
        </p:sp>
        <p:sp>
          <p:nvSpPr>
            <p:cNvPr id="12" name="PA-102210">
              <a:extLst>
                <a:ext uri="{FF2B5EF4-FFF2-40B4-BE49-F238E27FC236}">
                  <a16:creationId xmlns:a16="http://schemas.microsoft.com/office/drawing/2014/main" xmlns="" id="{C1F9C350-0BE5-4C9C-80C3-14CCCDFF59EB}"/>
                </a:ext>
              </a:extLst>
            </p:cNvPr>
            <p:cNvSpPr txBox="1"/>
            <p:nvPr>
              <p:custDataLst>
                <p:tags r:id="rId2"/>
              </p:custDataLst>
            </p:nvPr>
          </p:nvSpPr>
          <p:spPr>
            <a:xfrm>
              <a:off x="641824" y="575390"/>
              <a:ext cx="1247457" cy="176972"/>
            </a:xfrm>
            <a:prstGeom prst="rect">
              <a:avLst/>
            </a:prstGeom>
            <a:noFill/>
          </p:spPr>
          <p:txBody>
            <a:bodyPr wrap="none" rtlCol="0">
              <a:spAutoFit/>
            </a:bodyPr>
            <a:lstStyle/>
            <a:p>
              <a:pPr defTabSz="685800">
                <a:defRPr/>
              </a:pPr>
              <a:r>
                <a:rPr lang="en-US" altLang="zh-CN" sz="550" kern="0" dirty="0" smtClean="0">
                  <a:solidFill>
                    <a:schemeClr val="accent1"/>
                  </a:solidFill>
                  <a:latin typeface="+mn-ea"/>
                  <a:cs typeface="+mn-ea"/>
                  <a:sym typeface="思源黑体 CN Normal" panose="020B0400000000000000" pitchFamily="34" charset="-122"/>
                </a:rPr>
                <a:t>COMMUNIST PARTY OF CHINA</a:t>
              </a:r>
              <a:endParaRPr lang="zh-CN" altLang="en-US" sz="550" kern="0" dirty="0">
                <a:solidFill>
                  <a:schemeClr val="accent1"/>
                </a:solidFill>
                <a:latin typeface="+mn-ea"/>
                <a:cs typeface="+mn-ea"/>
                <a:sym typeface="思源黑体 CN Normal" panose="020B0400000000000000" pitchFamily="34" charset="-122"/>
              </a:endParaRPr>
            </a:p>
          </p:txBody>
        </p:sp>
        <p:pic>
          <p:nvPicPr>
            <p:cNvPr id="5" name="图片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52400" y="386806"/>
              <a:ext cx="550968" cy="356144"/>
            </a:xfrm>
            <a:prstGeom prst="rect">
              <a:avLst/>
            </a:prstGeom>
          </p:spPr>
        </p:pic>
      </p:grpSp>
      <p:sp>
        <p:nvSpPr>
          <p:cNvPr id="40" name="标题 4">
            <a:extLst>
              <a:ext uri="{FF2B5EF4-FFF2-40B4-BE49-F238E27FC236}">
                <a16:creationId xmlns:a16="http://schemas.microsoft.com/office/drawing/2014/main" xmlns="" id="{57838760-0A10-4A27-A183-877B06E1E459}"/>
              </a:ext>
            </a:extLst>
          </p:cNvPr>
          <p:cNvSpPr txBox="1">
            <a:spLocks/>
          </p:cNvSpPr>
          <p:nvPr/>
        </p:nvSpPr>
        <p:spPr>
          <a:xfrm>
            <a:off x="1905000" y="2202985"/>
            <a:ext cx="5029200" cy="1206965"/>
          </a:xfrm>
          <a:prstGeom prst="rect">
            <a:avLst/>
          </a:prstGeom>
        </p:spPr>
        <p:txBody>
          <a:bodyPr vert="horz" lIns="91405" tIns="45702" rIns="91405" bIns="45702"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defTabSz="914065" fontAlgn="base">
              <a:spcAft>
                <a:spcPct val="0"/>
              </a:spcAft>
              <a:defRPr/>
            </a:pPr>
            <a:r>
              <a:rPr lang="zh-CN" altLang="en-US" b="1" kern="300" spc="900" dirty="0">
                <a:solidFill>
                  <a:schemeClr val="accent1"/>
                </a:solidFill>
                <a:latin typeface="+mn-ea"/>
                <a:ea typeface="+mn-ea"/>
                <a:cs typeface="明兰_UI_TC" pitchFamily="2" charset="-122"/>
              </a:rPr>
              <a:t>团结合作的伟大民族精神</a:t>
            </a:r>
          </a:p>
        </p:txBody>
      </p:sp>
      <p:sp>
        <p:nvSpPr>
          <p:cNvPr id="41" name="文本框 8">
            <a:extLst>
              <a:ext uri="{FF2B5EF4-FFF2-40B4-BE49-F238E27FC236}">
                <a16:creationId xmlns:a16="http://schemas.microsoft.com/office/drawing/2014/main" xmlns="" id="{F06EA090-BCFE-452F-85F4-520A5C62B24A}"/>
              </a:ext>
            </a:extLst>
          </p:cNvPr>
          <p:cNvSpPr txBox="1"/>
          <p:nvPr/>
        </p:nvSpPr>
        <p:spPr>
          <a:xfrm>
            <a:off x="3433577" y="1354970"/>
            <a:ext cx="2281423" cy="707850"/>
          </a:xfrm>
          <a:prstGeom prst="rect">
            <a:avLst/>
          </a:prstGeom>
          <a:noFill/>
        </p:spPr>
        <p:txBody>
          <a:bodyPr wrap="square" lIns="91405" tIns="45702" rIns="91405" bIns="45702" rtlCol="0">
            <a:spAutoFit/>
          </a:bodyPr>
          <a:lstStyle/>
          <a:p>
            <a:pPr algn="ctr" defTabSz="914065"/>
            <a:r>
              <a:rPr lang="zh-CN" altLang="en-US" sz="4000" dirty="0" smtClean="0">
                <a:solidFill>
                  <a:schemeClr val="accent1"/>
                </a:solidFill>
                <a:latin typeface="+mn-ea"/>
              </a:rPr>
              <a:t>第三部分</a:t>
            </a:r>
            <a:endParaRPr lang="zh-CN" altLang="en-US" sz="4000" dirty="0">
              <a:solidFill>
                <a:schemeClr val="accent1"/>
              </a:solidFill>
              <a:latin typeface="+mn-ea"/>
            </a:endParaRPr>
          </a:p>
        </p:txBody>
      </p:sp>
      <p:pic>
        <p:nvPicPr>
          <p:cNvPr id="45" name="Picture 11">
            <a:extLst>
              <a:ext uri="{FF2B5EF4-FFF2-40B4-BE49-F238E27FC236}">
                <a16:creationId xmlns:a16="http://schemas.microsoft.com/office/drawing/2014/main" xmlns="" id="{5C466715-71D6-42EA-B079-891898F79C59}"/>
              </a:ext>
            </a:extLst>
          </p:cNvPr>
          <p:cNvPicPr>
            <a:picLocks noChangeAspect="1" noChangeArrowheads="1"/>
          </p:cNvPicPr>
          <p:nvPr/>
        </p:nvPicPr>
        <p:blipFill>
          <a:blip r:embed="rId7"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bwMode="auto">
          <a:xfrm>
            <a:off x="2940342" y="1437759"/>
            <a:ext cx="537367" cy="536626"/>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1751990"/>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6000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fill="hold"/>
                                        <p:tgtEl>
                                          <p:spTgt spid="13"/>
                                        </p:tgtEl>
                                        <p:attrNameLst>
                                          <p:attrName>ppt_x</p:attrName>
                                        </p:attrNameLst>
                                      </p:cBhvr>
                                      <p:tavLst>
                                        <p:tav tm="0">
                                          <p:val>
                                            <p:strVal val="1+#ppt_w/2"/>
                                          </p:val>
                                        </p:tav>
                                        <p:tav tm="100000">
                                          <p:val>
                                            <p:strVal val="#ppt_x"/>
                                          </p:val>
                                        </p:tav>
                                      </p:tavLst>
                                    </p:anim>
                                    <p:anim calcmode="lin" valueType="num">
                                      <p:cBhvr additive="base">
                                        <p:cTn id="8" dur="10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4" decel="6000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6000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000" fill="hold"/>
                                        <p:tgtEl>
                                          <p:spTgt spid="8"/>
                                        </p:tgtEl>
                                        <p:attrNameLst>
                                          <p:attrName>ppt_x</p:attrName>
                                        </p:attrNameLst>
                                      </p:cBhvr>
                                      <p:tavLst>
                                        <p:tav tm="0">
                                          <p:val>
                                            <p:strVal val="0-#ppt_w/2"/>
                                          </p:val>
                                        </p:tav>
                                        <p:tav tm="100000">
                                          <p:val>
                                            <p:strVal val="#ppt_x"/>
                                          </p:val>
                                        </p:tav>
                                      </p:tavLst>
                                    </p:anim>
                                    <p:anim calcmode="lin" valueType="num">
                                      <p:cBhvr additive="base">
                                        <p:cTn id="16" dur="1000" fill="hold"/>
                                        <p:tgtEl>
                                          <p:spTgt spid="8"/>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41"/>
                                        </p:tgtEl>
                                        <p:attrNameLst>
                                          <p:attrName>style.visibility</p:attrName>
                                        </p:attrNameLst>
                                      </p:cBhvr>
                                      <p:to>
                                        <p:strVal val="visible"/>
                                      </p:to>
                                    </p:set>
                                    <p:anim calcmode="lin" valueType="num">
                                      <p:cBhvr>
                                        <p:cTn id="20" dur="500" fill="hold"/>
                                        <p:tgtEl>
                                          <p:spTgt spid="41"/>
                                        </p:tgtEl>
                                        <p:attrNameLst>
                                          <p:attrName>ppt_w</p:attrName>
                                        </p:attrNameLst>
                                      </p:cBhvr>
                                      <p:tavLst>
                                        <p:tav tm="0">
                                          <p:val>
                                            <p:fltVal val="0"/>
                                          </p:val>
                                        </p:tav>
                                        <p:tav tm="100000">
                                          <p:val>
                                            <p:strVal val="#ppt_w"/>
                                          </p:val>
                                        </p:tav>
                                      </p:tavLst>
                                    </p:anim>
                                    <p:anim calcmode="lin" valueType="num">
                                      <p:cBhvr>
                                        <p:cTn id="21" dur="500" fill="hold"/>
                                        <p:tgtEl>
                                          <p:spTgt spid="41"/>
                                        </p:tgtEl>
                                        <p:attrNameLst>
                                          <p:attrName>ppt_h</p:attrName>
                                        </p:attrNameLst>
                                      </p:cBhvr>
                                      <p:tavLst>
                                        <p:tav tm="0">
                                          <p:val>
                                            <p:fltVal val="0"/>
                                          </p:val>
                                        </p:tav>
                                        <p:tav tm="100000">
                                          <p:val>
                                            <p:strVal val="#ppt_h"/>
                                          </p:val>
                                        </p:tav>
                                      </p:tavLst>
                                    </p:anim>
                                    <p:animEffect transition="in" filter="fade">
                                      <p:cBhvr>
                                        <p:cTn id="22" dur="500"/>
                                        <p:tgtEl>
                                          <p:spTgt spid="41"/>
                                        </p:tgtEl>
                                      </p:cBhvr>
                                    </p:animEffect>
                                  </p:childTnLst>
                                </p:cTn>
                              </p:par>
                              <p:par>
                                <p:cTn id="23" presetID="53" presetClass="entr" presetSubtype="16" fill="hold" nodeType="withEffect">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cBhvr>
                                        <p:cTn id="25" dur="500" fill="hold"/>
                                        <p:tgtEl>
                                          <p:spTgt spid="45"/>
                                        </p:tgtEl>
                                        <p:attrNameLst>
                                          <p:attrName>ppt_w</p:attrName>
                                        </p:attrNameLst>
                                      </p:cBhvr>
                                      <p:tavLst>
                                        <p:tav tm="0">
                                          <p:val>
                                            <p:fltVal val="0"/>
                                          </p:val>
                                        </p:tav>
                                        <p:tav tm="100000">
                                          <p:val>
                                            <p:strVal val="#ppt_w"/>
                                          </p:val>
                                        </p:tav>
                                      </p:tavLst>
                                    </p:anim>
                                    <p:anim calcmode="lin" valueType="num">
                                      <p:cBhvr>
                                        <p:cTn id="26" dur="500" fill="hold"/>
                                        <p:tgtEl>
                                          <p:spTgt spid="45"/>
                                        </p:tgtEl>
                                        <p:attrNameLst>
                                          <p:attrName>ppt_h</p:attrName>
                                        </p:attrNameLst>
                                      </p:cBhvr>
                                      <p:tavLst>
                                        <p:tav tm="0">
                                          <p:val>
                                            <p:fltVal val="0"/>
                                          </p:val>
                                        </p:tav>
                                        <p:tav tm="100000">
                                          <p:val>
                                            <p:strVal val="#ppt_h"/>
                                          </p:val>
                                        </p:tav>
                                      </p:tavLst>
                                    </p:anim>
                                    <p:animEffect transition="in" filter="fade">
                                      <p:cBhvr>
                                        <p:cTn id="27" dur="500"/>
                                        <p:tgtEl>
                                          <p:spTgt spid="45"/>
                                        </p:tgtEl>
                                      </p:cBhvr>
                                    </p:animEffect>
                                  </p:childTnLst>
                                </p:cTn>
                              </p:par>
                            </p:childTnLst>
                          </p:cTn>
                        </p:par>
                        <p:par>
                          <p:cTn id="28" fill="hold">
                            <p:stCondLst>
                              <p:cond delay="1500"/>
                            </p:stCondLst>
                            <p:childTnLst>
                              <p:par>
                                <p:cTn id="29" presetID="16" presetClass="entr" presetSubtype="21" fill="hold" grpId="0" nodeType="after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barn(inVertical)">
                                      <p:cBhvr>
                                        <p:cTn id="3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A-1022163">
            <a:extLst>
              <a:ext uri="{FF2B5EF4-FFF2-40B4-BE49-F238E27FC236}">
                <a16:creationId xmlns:a16="http://schemas.microsoft.com/office/drawing/2014/main" xmlns="" id="{9E4543F2-C7B8-4829-9420-C5050758BE07}"/>
              </a:ext>
            </a:extLst>
          </p:cNvPr>
          <p:cNvSpPr/>
          <p:nvPr>
            <p:custDataLst>
              <p:tags r:id="rId1"/>
            </p:custDataLst>
          </p:nvPr>
        </p:nvSpPr>
        <p:spPr>
          <a:xfrm>
            <a:off x="606812" y="3486150"/>
            <a:ext cx="7622787" cy="565105"/>
          </a:xfrm>
          <a:prstGeom prst="rect">
            <a:avLst/>
          </a:prstGeom>
          <a:solidFill>
            <a:schemeClr val="accent1"/>
          </a:solidFill>
          <a:ln w="9" cap="flat">
            <a:noFill/>
            <a:prstDash val="solid"/>
            <a:miter lim="800000"/>
          </a:ln>
          <a:effectLst>
            <a:outerShdw blurRad="50800" dist="38100" dir="8100000" algn="tr" rotWithShape="0">
              <a:prstClr val="black">
                <a:alpha val="40000"/>
              </a:prstClr>
            </a:outerShdw>
          </a:effectLst>
        </p:spPr>
        <p:txBody>
          <a:bodyPr vert="horz" wrap="square" lIns="91438" tIns="45719" rIns="91438" bIns="45719" numCol="1" anchor="ctr" anchorCtr="0" compatLnSpc="1"/>
          <a:lstStyle/>
          <a:p>
            <a:pPr algn="ctr" defTabSz="685800">
              <a:lnSpc>
                <a:spcPct val="120000"/>
              </a:lnSpc>
            </a:pPr>
            <a:r>
              <a:rPr lang="zh-CN" altLang="en-US" sz="3000" kern="0" dirty="0">
                <a:solidFill>
                  <a:prstClr val="white"/>
                </a:solidFill>
                <a:latin typeface="思源黑体 CN Bold" panose="020B0800000000000000" pitchFamily="34" charset="-122"/>
                <a:ea typeface="思源黑体 CN Bold" panose="020B0800000000000000" pitchFamily="34" charset="-122"/>
                <a:sym typeface="+mn-lt"/>
              </a:rPr>
              <a:t>团结就是力量，团结才能前进</a:t>
            </a:r>
          </a:p>
        </p:txBody>
      </p:sp>
      <p:sp>
        <p:nvSpPr>
          <p:cNvPr id="10" name="PA-1022162">
            <a:extLst>
              <a:ext uri="{FF2B5EF4-FFF2-40B4-BE49-F238E27FC236}">
                <a16:creationId xmlns:a16="http://schemas.microsoft.com/office/drawing/2014/main" xmlns="" id="{F90A250B-A175-496F-B2E8-6E19CB7ED238}"/>
              </a:ext>
            </a:extLst>
          </p:cNvPr>
          <p:cNvSpPr/>
          <p:nvPr>
            <p:custDataLst>
              <p:tags r:id="rId2"/>
            </p:custDataLst>
          </p:nvPr>
        </p:nvSpPr>
        <p:spPr>
          <a:xfrm>
            <a:off x="616861" y="1945386"/>
            <a:ext cx="5580722" cy="829917"/>
          </a:xfrm>
          <a:prstGeom prst="rect">
            <a:avLst/>
          </a:prstGeom>
          <a:no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buClr>
                <a:srgbClr val="C00000"/>
              </a:buClr>
              <a:buSzPct val="80000"/>
            </a:pPr>
            <a:r>
              <a:rPr lang="zh-CN" altLang="en-US" dirty="0">
                <a:solidFill>
                  <a:schemeClr val="bg2">
                    <a:lumMod val="25000"/>
                  </a:schemeClr>
                </a:solidFill>
                <a:latin typeface="思源黑体 CN Normal" panose="020B0400000000000000" pitchFamily="34" charset="-122"/>
                <a:ea typeface="思源黑体 CN Normal" panose="020B0400000000000000" pitchFamily="34" charset="-122"/>
                <a:sym typeface="+mn-lt"/>
              </a:rPr>
              <a:t>千百年来，中国人民团结进取、同舟共济，建立了统一的多民族国家，聚集起守望相助的中华民族大家庭。无论是在民族危亡之际同仇敌忾、抵御外侮，还是在艰难困苦之中同心同德、创造辉煌，</a:t>
            </a:r>
          </a:p>
        </p:txBody>
      </p:sp>
      <p:pic>
        <p:nvPicPr>
          <p:cNvPr id="13" name="图片 12">
            <a:extLst>
              <a:ext uri="{FF2B5EF4-FFF2-40B4-BE49-F238E27FC236}">
                <a16:creationId xmlns:a16="http://schemas.microsoft.com/office/drawing/2014/main" xmlns="" id="{A82E5549-1CB6-4DCF-8312-288EB331C69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77640" y="1064624"/>
            <a:ext cx="3368872" cy="2591439"/>
          </a:xfrm>
          <a:prstGeom prst="rect">
            <a:avLst/>
          </a:prstGeom>
        </p:spPr>
      </p:pic>
    </p:spTree>
    <p:extLst>
      <p:ext uri="{BB962C8B-B14F-4D97-AF65-F5344CB8AC3E}">
        <p14:creationId xmlns:p14="http://schemas.microsoft.com/office/powerpoint/2010/main" val="1973020258"/>
      </p:ext>
    </p:extLst>
  </p:cSld>
  <p:clrMapOvr>
    <a:masterClrMapping/>
  </p:clrMapOvr>
  <mc:AlternateContent xmlns:mc="http://schemas.openxmlformats.org/markup-compatibility/2006" xmlns:p14="http://schemas.microsoft.com/office/powerpoint/2010/main">
    <mc:Choice Requires="p14">
      <p:transition spd="slow" p14:dur="1400" advTm="4000">
        <p14:doors dir="vert"/>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10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nodeType="click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down)">
                                      <p:cBhvr>
                                        <p:cTn id="1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49081E84-DCA0-40C8-B231-309607380805}"/>
              </a:ext>
            </a:extLst>
          </p:cNvPr>
          <p:cNvSpPr/>
          <p:nvPr/>
        </p:nvSpPr>
        <p:spPr>
          <a:xfrm>
            <a:off x="495301" y="1391490"/>
            <a:ext cx="7873603" cy="287168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350"/>
          </a:p>
        </p:txBody>
      </p:sp>
      <p:sp>
        <p:nvSpPr>
          <p:cNvPr id="11" name="文本框 10">
            <a:extLst>
              <a:ext uri="{FF2B5EF4-FFF2-40B4-BE49-F238E27FC236}">
                <a16:creationId xmlns:a16="http://schemas.microsoft.com/office/drawing/2014/main" xmlns="" id="{A4FFBA06-3CD1-4303-A6DA-8B01A8CFF94F}"/>
              </a:ext>
            </a:extLst>
          </p:cNvPr>
          <p:cNvSpPr txBox="1"/>
          <p:nvPr/>
        </p:nvSpPr>
        <p:spPr>
          <a:xfrm>
            <a:off x="744255" y="1553333"/>
            <a:ext cx="4970746" cy="2639377"/>
          </a:xfrm>
          <a:prstGeom prst="rect">
            <a:avLst/>
          </a:prstGeom>
          <a:noFill/>
        </p:spPr>
        <p:txBody>
          <a:bodyPr wrap="square" rtlCol="0">
            <a:spAutoFit/>
          </a:bodyPr>
          <a:lstStyle/>
          <a:p>
            <a:pPr>
              <a:lnSpc>
                <a:spcPct val="150000"/>
              </a:lnSpc>
            </a:pPr>
            <a:r>
              <a:rPr kumimoji="1" lang="zh-CN" altLang="en-US" sz="1600" dirty="0">
                <a:solidFill>
                  <a:schemeClr val="tx1">
                    <a:lumMod val="85000"/>
                    <a:lumOff val="15000"/>
                  </a:schemeClr>
                </a:solidFill>
                <a:latin typeface="思源黑体 CN Normal" panose="020B0400000000000000" pitchFamily="34" charset="-122"/>
                <a:ea typeface="思源黑体 CN Normal" panose="020B0400000000000000" pitchFamily="34" charset="-122"/>
              </a:rPr>
              <a:t>面对疫情来势汹汹，同时间赛跑、与病魔较量，团结一心、共克时艰，已成为全国上下的热切呼喊、时代强音。在中央统筹调度、强力督导下，战疫动员能力得到充分激发，中华民族展现出了空前团结。从上海、广东和解放军医疗队除夕夜驰援武汉以来，数万名医务人员从全国各地源源不断赶赴武汉市和湖北省其他受灾地市。</a:t>
            </a:r>
          </a:p>
        </p:txBody>
      </p:sp>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29200" y="590550"/>
            <a:ext cx="4381500" cy="4381500"/>
          </a:xfrm>
          <a:prstGeom prst="rect">
            <a:avLst/>
          </a:prstGeom>
        </p:spPr>
      </p:pic>
    </p:spTree>
    <p:extLst>
      <p:ext uri="{BB962C8B-B14F-4D97-AF65-F5344CB8AC3E}">
        <p14:creationId xmlns:p14="http://schemas.microsoft.com/office/powerpoint/2010/main" val="3570844066"/>
      </p:ext>
    </p:extLst>
  </p:cSld>
  <p:clrMapOvr>
    <a:masterClrMapping/>
  </p:clrMapOvr>
  <mc:AlternateContent xmlns:mc="http://schemas.openxmlformats.org/markup-compatibility/2006" xmlns:p14="http://schemas.microsoft.com/office/powerpoint/2010/main">
    <mc:Choice Requires="p14">
      <p:transition spd="slow" p14:dur="1400" advTm="4000">
        <p14:doors dir="vert"/>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up)">
                                      <p:cBhvr>
                                        <p:cTn id="1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C81626A7-7F0C-48E8-9B24-1F80978B1F92}"/>
              </a:ext>
            </a:extLst>
          </p:cNvPr>
          <p:cNvGrpSpPr/>
          <p:nvPr/>
        </p:nvGrpSpPr>
        <p:grpSpPr>
          <a:xfrm>
            <a:off x="695083" y="1352550"/>
            <a:ext cx="7757800" cy="673960"/>
            <a:chOff x="820452" y="2355273"/>
            <a:chExt cx="10343733" cy="898613"/>
          </a:xfrm>
        </p:grpSpPr>
        <p:grpSp>
          <p:nvGrpSpPr>
            <p:cNvPr id="10" name="组合 9">
              <a:extLst>
                <a:ext uri="{FF2B5EF4-FFF2-40B4-BE49-F238E27FC236}">
                  <a16:creationId xmlns:a16="http://schemas.microsoft.com/office/drawing/2014/main" xmlns="" id="{31721783-4214-4347-BA9E-538B596136DA}"/>
                </a:ext>
              </a:extLst>
            </p:cNvPr>
            <p:cNvGrpSpPr/>
            <p:nvPr/>
          </p:nvGrpSpPr>
          <p:grpSpPr>
            <a:xfrm>
              <a:off x="820452" y="2355273"/>
              <a:ext cx="10343733" cy="898613"/>
              <a:chOff x="820452" y="2355273"/>
              <a:chExt cx="10343733" cy="898613"/>
            </a:xfrm>
          </p:grpSpPr>
          <p:sp>
            <p:nvSpPr>
              <p:cNvPr id="12" name="圆角矩形 4">
                <a:extLst>
                  <a:ext uri="{FF2B5EF4-FFF2-40B4-BE49-F238E27FC236}">
                    <a16:creationId xmlns:a16="http://schemas.microsoft.com/office/drawing/2014/main" xmlns="" id="{91A84A65-6A69-4595-88B2-495D6BB00C2C}"/>
                  </a:ext>
                </a:extLst>
              </p:cNvPr>
              <p:cNvSpPr/>
              <p:nvPr/>
            </p:nvSpPr>
            <p:spPr>
              <a:xfrm>
                <a:off x="820452" y="2355273"/>
                <a:ext cx="10343733" cy="898613"/>
              </a:xfrm>
              <a:prstGeom prst="roundRect">
                <a:avLst/>
              </a:prstGeom>
              <a:noFill/>
              <a:ln w="12700" cap="flat" cmpd="sng" algn="ctr">
                <a:solidFill>
                  <a:srgbClr val="C00000"/>
                </a:solidFill>
                <a:prstDash val="solid"/>
                <a:miter lim="800000"/>
              </a:ln>
              <a:effectLst/>
            </p:spPr>
            <p:txBody>
              <a:bodyPr rtlCol="0" anchor="ctr"/>
              <a:lstStyle/>
              <a:p>
                <a:pPr algn="ctr" defTabSz="685783">
                  <a:defRPr/>
                </a:pPr>
                <a:endParaRPr lang="zh-CN" altLang="en-US" sz="1200" kern="0">
                  <a:solidFill>
                    <a:prstClr val="white"/>
                  </a:solidFill>
                  <a:latin typeface="思源黑体 CN Normal" panose="020B0400000000000000" pitchFamily="34" charset="-122"/>
                  <a:ea typeface="思源黑体 CN Normal" panose="020B0400000000000000" pitchFamily="34" charset="-122"/>
                </a:endParaRPr>
              </a:p>
            </p:txBody>
          </p:sp>
          <p:sp>
            <p:nvSpPr>
              <p:cNvPr id="14" name="椭圆 13">
                <a:extLst>
                  <a:ext uri="{FF2B5EF4-FFF2-40B4-BE49-F238E27FC236}">
                    <a16:creationId xmlns:a16="http://schemas.microsoft.com/office/drawing/2014/main" xmlns="" id="{EA5042E0-429E-4719-8196-D95A45203F5E}"/>
                  </a:ext>
                </a:extLst>
              </p:cNvPr>
              <p:cNvSpPr/>
              <p:nvPr/>
            </p:nvSpPr>
            <p:spPr>
              <a:xfrm>
                <a:off x="1206205" y="2677258"/>
                <a:ext cx="212437" cy="212437"/>
              </a:xfrm>
              <a:prstGeom prst="ellipse">
                <a:avLst/>
              </a:prstGeom>
              <a:solidFill>
                <a:schemeClr val="accent1"/>
              </a:solidFill>
              <a:ln w="12700" cap="flat" cmpd="sng" algn="ctr">
                <a:noFill/>
                <a:prstDash val="solid"/>
                <a:miter lim="800000"/>
              </a:ln>
              <a:effectLst/>
            </p:spPr>
            <p:txBody>
              <a:bodyPr rtlCol="0" anchor="ctr"/>
              <a:lstStyle/>
              <a:p>
                <a:pPr algn="ctr" defTabSz="685783">
                  <a:defRPr/>
                </a:pPr>
                <a:endParaRPr lang="zh-CN" altLang="en-US" sz="1200" kern="0">
                  <a:solidFill>
                    <a:prstClr val="white"/>
                  </a:solidFill>
                  <a:latin typeface="思源黑体 CN Normal" panose="020B0400000000000000" pitchFamily="34" charset="-122"/>
                  <a:ea typeface="思源黑体 CN Normal" panose="020B0400000000000000" pitchFamily="34" charset="-122"/>
                </a:endParaRPr>
              </a:p>
            </p:txBody>
          </p:sp>
        </p:grpSp>
        <p:sp>
          <p:nvSpPr>
            <p:cNvPr id="11" name="矩形 10">
              <a:extLst>
                <a:ext uri="{FF2B5EF4-FFF2-40B4-BE49-F238E27FC236}">
                  <a16:creationId xmlns:a16="http://schemas.microsoft.com/office/drawing/2014/main" xmlns="" id="{71D541E6-60AC-435D-9A5C-D60D9FB55126}"/>
                </a:ext>
              </a:extLst>
            </p:cNvPr>
            <p:cNvSpPr/>
            <p:nvPr/>
          </p:nvSpPr>
          <p:spPr>
            <a:xfrm>
              <a:off x="1480080" y="2422889"/>
              <a:ext cx="8453596" cy="738664"/>
            </a:xfrm>
            <a:prstGeom prst="rect">
              <a:avLst/>
            </a:prstGeom>
          </p:spPr>
          <p:txBody>
            <a:bodyPr wrap="none">
              <a:spAutoFit/>
            </a:bodyPr>
            <a:lstStyle/>
            <a:p>
              <a:pPr defTabSz="685783">
                <a:defRPr/>
              </a:pPr>
              <a:r>
                <a:rPr lang="zh-CN" altLang="en-US" sz="1500" kern="0" dirty="0">
                  <a:solidFill>
                    <a:prstClr val="black"/>
                  </a:solidFill>
                  <a:latin typeface="思源黑体 CN Normal" panose="020B0400000000000000" pitchFamily="34" charset="-122"/>
                  <a:ea typeface="思源黑体 CN Normal" panose="020B0400000000000000" pitchFamily="34" charset="-122"/>
                </a:rPr>
                <a:t>为有效切断传染路径，大家坚持居家隔离生活，武汉人民齐声高唱国歌，</a:t>
              </a:r>
              <a:endParaRPr lang="en-US" altLang="zh-CN" sz="1500" kern="0" dirty="0">
                <a:solidFill>
                  <a:prstClr val="black"/>
                </a:solidFill>
                <a:latin typeface="思源黑体 CN Normal" panose="020B0400000000000000" pitchFamily="34" charset="-122"/>
                <a:ea typeface="思源黑体 CN Normal" panose="020B0400000000000000" pitchFamily="34" charset="-122"/>
              </a:endParaRPr>
            </a:p>
            <a:p>
              <a:pPr defTabSz="685783">
                <a:defRPr/>
              </a:pPr>
              <a:r>
                <a:rPr lang="zh-CN" altLang="en-US" sz="1500" kern="0" dirty="0">
                  <a:solidFill>
                    <a:prstClr val="black"/>
                  </a:solidFill>
                  <a:latin typeface="思源黑体 CN Normal" panose="020B0400000000000000" pitchFamily="34" charset="-122"/>
                  <a:ea typeface="思源黑体 CN Normal" panose="020B0400000000000000" pitchFamily="34" charset="-122"/>
                </a:rPr>
                <a:t>鼓舞了斗志；</a:t>
              </a:r>
            </a:p>
          </p:txBody>
        </p:sp>
      </p:grpSp>
      <p:grpSp>
        <p:nvGrpSpPr>
          <p:cNvPr id="15" name="组合 14">
            <a:extLst>
              <a:ext uri="{FF2B5EF4-FFF2-40B4-BE49-F238E27FC236}">
                <a16:creationId xmlns:a16="http://schemas.microsoft.com/office/drawing/2014/main" xmlns="" id="{2E4E7A0C-F189-4C69-9C42-623534495542}"/>
              </a:ext>
            </a:extLst>
          </p:cNvPr>
          <p:cNvGrpSpPr/>
          <p:nvPr/>
        </p:nvGrpSpPr>
        <p:grpSpPr>
          <a:xfrm>
            <a:off x="701290" y="2275368"/>
            <a:ext cx="7757800" cy="673960"/>
            <a:chOff x="820452" y="2355273"/>
            <a:chExt cx="10343733" cy="898613"/>
          </a:xfrm>
        </p:grpSpPr>
        <p:grpSp>
          <p:nvGrpSpPr>
            <p:cNvPr id="16" name="组合 15">
              <a:extLst>
                <a:ext uri="{FF2B5EF4-FFF2-40B4-BE49-F238E27FC236}">
                  <a16:creationId xmlns:a16="http://schemas.microsoft.com/office/drawing/2014/main" xmlns="" id="{27B04D2A-3B96-42C4-A998-0A12F3F81983}"/>
                </a:ext>
              </a:extLst>
            </p:cNvPr>
            <p:cNvGrpSpPr/>
            <p:nvPr/>
          </p:nvGrpSpPr>
          <p:grpSpPr>
            <a:xfrm>
              <a:off x="820452" y="2355273"/>
              <a:ext cx="10343733" cy="898613"/>
              <a:chOff x="820452" y="2355273"/>
              <a:chExt cx="10343733" cy="898613"/>
            </a:xfrm>
          </p:grpSpPr>
          <p:sp>
            <p:nvSpPr>
              <p:cNvPr id="18" name="圆角矩形 10">
                <a:extLst>
                  <a:ext uri="{FF2B5EF4-FFF2-40B4-BE49-F238E27FC236}">
                    <a16:creationId xmlns:a16="http://schemas.microsoft.com/office/drawing/2014/main" xmlns="" id="{8B57F1BF-9E83-44A8-BF2C-D259C2C8FBDF}"/>
                  </a:ext>
                </a:extLst>
              </p:cNvPr>
              <p:cNvSpPr/>
              <p:nvPr/>
            </p:nvSpPr>
            <p:spPr>
              <a:xfrm>
                <a:off x="820452" y="2355273"/>
                <a:ext cx="10343733" cy="898613"/>
              </a:xfrm>
              <a:prstGeom prst="roundRect">
                <a:avLst/>
              </a:prstGeom>
              <a:noFill/>
              <a:ln w="12700" cap="flat" cmpd="sng" algn="ctr">
                <a:solidFill>
                  <a:srgbClr val="C00000"/>
                </a:solidFill>
                <a:prstDash val="solid"/>
                <a:miter lim="800000"/>
              </a:ln>
              <a:effectLst/>
            </p:spPr>
            <p:txBody>
              <a:bodyPr rtlCol="0" anchor="ctr"/>
              <a:lstStyle/>
              <a:p>
                <a:pPr algn="ctr" defTabSz="685783">
                  <a:defRPr/>
                </a:pPr>
                <a:endParaRPr lang="zh-CN" altLang="en-US" sz="1200" kern="0">
                  <a:solidFill>
                    <a:prstClr val="white"/>
                  </a:solidFill>
                  <a:latin typeface="思源黑体 CN Normal" panose="020B0400000000000000" pitchFamily="34" charset="-122"/>
                  <a:ea typeface="思源黑体 CN Normal" panose="020B0400000000000000" pitchFamily="34" charset="-122"/>
                </a:endParaRPr>
              </a:p>
            </p:txBody>
          </p:sp>
          <p:sp>
            <p:nvSpPr>
              <p:cNvPr id="20" name="椭圆 19">
                <a:extLst>
                  <a:ext uri="{FF2B5EF4-FFF2-40B4-BE49-F238E27FC236}">
                    <a16:creationId xmlns:a16="http://schemas.microsoft.com/office/drawing/2014/main" xmlns="" id="{6DB7D199-18DE-4F67-9C7F-604D5A3C9537}"/>
                  </a:ext>
                </a:extLst>
              </p:cNvPr>
              <p:cNvSpPr/>
              <p:nvPr/>
            </p:nvSpPr>
            <p:spPr>
              <a:xfrm>
                <a:off x="1206205" y="2677258"/>
                <a:ext cx="212437" cy="212437"/>
              </a:xfrm>
              <a:prstGeom prst="ellipse">
                <a:avLst/>
              </a:prstGeom>
              <a:solidFill>
                <a:schemeClr val="accent1"/>
              </a:solidFill>
              <a:ln w="12700" cap="flat" cmpd="sng" algn="ctr">
                <a:noFill/>
                <a:prstDash val="solid"/>
                <a:miter lim="800000"/>
              </a:ln>
              <a:effectLst/>
            </p:spPr>
            <p:txBody>
              <a:bodyPr rtlCol="0" anchor="ctr"/>
              <a:lstStyle/>
              <a:p>
                <a:pPr algn="ctr" defTabSz="685783">
                  <a:defRPr/>
                </a:pPr>
                <a:endParaRPr lang="zh-CN" altLang="en-US" sz="1200" kern="0">
                  <a:solidFill>
                    <a:prstClr val="white"/>
                  </a:solidFill>
                  <a:latin typeface="思源黑体 CN Normal" panose="020B0400000000000000" pitchFamily="34" charset="-122"/>
                  <a:ea typeface="思源黑体 CN Normal" panose="020B0400000000000000" pitchFamily="34" charset="-122"/>
                </a:endParaRPr>
              </a:p>
            </p:txBody>
          </p:sp>
        </p:grpSp>
        <p:sp>
          <p:nvSpPr>
            <p:cNvPr id="17" name="矩形 16">
              <a:extLst>
                <a:ext uri="{FF2B5EF4-FFF2-40B4-BE49-F238E27FC236}">
                  <a16:creationId xmlns:a16="http://schemas.microsoft.com/office/drawing/2014/main" xmlns="" id="{B5BB8716-C104-474F-83ED-9705DD1638E8}"/>
                </a:ext>
              </a:extLst>
            </p:cNvPr>
            <p:cNvSpPr/>
            <p:nvPr/>
          </p:nvSpPr>
          <p:spPr>
            <a:xfrm>
              <a:off x="1480080" y="2573746"/>
              <a:ext cx="7171193" cy="430887"/>
            </a:xfrm>
            <a:prstGeom prst="rect">
              <a:avLst/>
            </a:prstGeom>
          </p:spPr>
          <p:txBody>
            <a:bodyPr wrap="none">
              <a:spAutoFit/>
            </a:bodyPr>
            <a:lstStyle/>
            <a:p>
              <a:pPr defTabSz="685783">
                <a:defRPr/>
              </a:pPr>
              <a:r>
                <a:rPr lang="zh-CN" altLang="en-US" sz="1500" kern="0" dirty="0">
                  <a:solidFill>
                    <a:prstClr val="black"/>
                  </a:solidFill>
                  <a:latin typeface="思源黑体 CN Normal" panose="020B0400000000000000" pitchFamily="34" charset="-122"/>
                  <a:ea typeface="思源黑体 CN Normal" panose="020B0400000000000000" pitchFamily="34" charset="-122"/>
                </a:rPr>
                <a:t>为保障物资供应，许多企业复工复产，全力保障前线战斗急需</a:t>
              </a:r>
            </a:p>
          </p:txBody>
        </p:sp>
      </p:grpSp>
      <p:sp>
        <p:nvSpPr>
          <p:cNvPr id="25" name="矩形 24">
            <a:extLst>
              <a:ext uri="{FF2B5EF4-FFF2-40B4-BE49-F238E27FC236}">
                <a16:creationId xmlns:a16="http://schemas.microsoft.com/office/drawing/2014/main" xmlns="" id="{12E1C8BE-23A9-44F3-9B1D-532C630EAD57}"/>
              </a:ext>
            </a:extLst>
          </p:cNvPr>
          <p:cNvSpPr/>
          <p:nvPr/>
        </p:nvSpPr>
        <p:spPr>
          <a:xfrm>
            <a:off x="650339" y="3257550"/>
            <a:ext cx="7891599" cy="948145"/>
          </a:xfrm>
          <a:prstGeom prst="rect">
            <a:avLst/>
          </a:prstGeom>
        </p:spPr>
        <p:txBody>
          <a:bodyPr wrap="square">
            <a:spAutoFit/>
          </a:bodyPr>
          <a:lstStyle/>
          <a:p>
            <a:pPr algn="ctr" defTabSz="685783">
              <a:lnSpc>
                <a:spcPct val="120000"/>
              </a:lnSpc>
            </a:pPr>
            <a:r>
              <a:rPr lang="zh-CN" altLang="en-US" sz="2400" b="1" dirty="0">
                <a:solidFill>
                  <a:schemeClr val="accent1"/>
                </a:solidFill>
                <a:latin typeface="思源黑体 CN Bold" panose="020B0800000000000000" pitchFamily="34" charset="-122"/>
                <a:ea typeface="思源黑体 CN Bold" panose="020B0800000000000000" pitchFamily="34" charset="-122"/>
              </a:rPr>
              <a:t>在疫情面前，中华儿女同舟共济、众志成城，构筑起防控疫情的钢铁长城</a:t>
            </a:r>
          </a:p>
        </p:txBody>
      </p:sp>
    </p:spTree>
    <p:extLst>
      <p:ext uri="{BB962C8B-B14F-4D97-AF65-F5344CB8AC3E}">
        <p14:creationId xmlns:p14="http://schemas.microsoft.com/office/powerpoint/2010/main" val="56647061"/>
      </p:ext>
    </p:extLst>
  </p:cSld>
  <p:clrMapOvr>
    <a:masterClrMapping/>
  </p:clrMapOvr>
  <mc:AlternateContent xmlns:mc="http://schemas.openxmlformats.org/markup-compatibility/2006" xmlns:p14="http://schemas.microsoft.com/office/powerpoint/2010/main">
    <mc:Choice Requires="p14">
      <p:transition spd="slow" p14:dur="1400" advTm="4000">
        <p14:doors dir="vert"/>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3" presetClass="entr" presetSubtype="52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1000" fill="hold"/>
                                        <p:tgtEl>
                                          <p:spTgt spid="6"/>
                                        </p:tgtEl>
                                        <p:attrNameLst>
                                          <p:attrName>ppt_w</p:attrName>
                                        </p:attrNameLst>
                                      </p:cBhvr>
                                      <p:tavLst>
                                        <p:tav tm="0">
                                          <p:val>
                                            <p:fltVal val="0"/>
                                          </p:val>
                                        </p:tav>
                                        <p:tav tm="100000">
                                          <p:val>
                                            <p:strVal val="#ppt_w"/>
                                          </p:val>
                                        </p:tav>
                                      </p:tavLst>
                                    </p:anim>
                                    <p:anim calcmode="lin" valueType="num">
                                      <p:cBhvr>
                                        <p:cTn id="13" dur="1000" fill="hold"/>
                                        <p:tgtEl>
                                          <p:spTgt spid="6"/>
                                        </p:tgtEl>
                                        <p:attrNameLst>
                                          <p:attrName>ppt_h</p:attrName>
                                        </p:attrNameLst>
                                      </p:cBhvr>
                                      <p:tavLst>
                                        <p:tav tm="0">
                                          <p:val>
                                            <p:fltVal val="0"/>
                                          </p:val>
                                        </p:tav>
                                        <p:tav tm="100000">
                                          <p:val>
                                            <p:strVal val="#ppt_h"/>
                                          </p:val>
                                        </p:tav>
                                      </p:tavLst>
                                    </p:anim>
                                    <p:anim calcmode="lin" valueType="num">
                                      <p:cBhvr>
                                        <p:cTn id="14" dur="1000" fill="hold"/>
                                        <p:tgtEl>
                                          <p:spTgt spid="6"/>
                                        </p:tgtEl>
                                        <p:attrNameLst>
                                          <p:attrName>ppt_x</p:attrName>
                                        </p:attrNameLst>
                                      </p:cBhvr>
                                      <p:tavLst>
                                        <p:tav tm="0">
                                          <p:val>
                                            <p:fltVal val="0.5"/>
                                          </p:val>
                                        </p:tav>
                                        <p:tav tm="100000">
                                          <p:val>
                                            <p:strVal val="#ppt_x"/>
                                          </p:val>
                                        </p:tav>
                                      </p:tavLst>
                                    </p:anim>
                                    <p:anim calcmode="lin" valueType="num">
                                      <p:cBhvr>
                                        <p:cTn id="15" dur="1000" fill="hold"/>
                                        <p:tgtEl>
                                          <p:spTgt spid="6"/>
                                        </p:tgtEl>
                                        <p:attrNameLst>
                                          <p:attrName>ppt_y</p:attrName>
                                        </p:attrNameLst>
                                      </p:cBhvr>
                                      <p:tavLst>
                                        <p:tav tm="0">
                                          <p:val>
                                            <p:fltVal val="0.5"/>
                                          </p:val>
                                        </p:tav>
                                        <p:tav tm="100000">
                                          <p:val>
                                            <p:strVal val="#ppt_y"/>
                                          </p:val>
                                        </p:tav>
                                      </p:tavLst>
                                    </p:anim>
                                  </p:childTnLst>
                                </p:cTn>
                              </p:par>
                            </p:childTnLst>
                          </p:cTn>
                        </p:par>
                        <p:par>
                          <p:cTn id="16" fill="hold">
                            <p:stCondLst>
                              <p:cond delay="1500"/>
                            </p:stCondLst>
                            <p:childTnLst>
                              <p:par>
                                <p:cTn id="17" presetID="23" presetClass="entr" presetSubtype="528"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1000" fill="hold"/>
                                        <p:tgtEl>
                                          <p:spTgt spid="15"/>
                                        </p:tgtEl>
                                        <p:attrNameLst>
                                          <p:attrName>ppt_w</p:attrName>
                                        </p:attrNameLst>
                                      </p:cBhvr>
                                      <p:tavLst>
                                        <p:tav tm="0">
                                          <p:val>
                                            <p:fltVal val="0"/>
                                          </p:val>
                                        </p:tav>
                                        <p:tav tm="100000">
                                          <p:val>
                                            <p:strVal val="#ppt_w"/>
                                          </p:val>
                                        </p:tav>
                                      </p:tavLst>
                                    </p:anim>
                                    <p:anim calcmode="lin" valueType="num">
                                      <p:cBhvr>
                                        <p:cTn id="20" dur="1000" fill="hold"/>
                                        <p:tgtEl>
                                          <p:spTgt spid="15"/>
                                        </p:tgtEl>
                                        <p:attrNameLst>
                                          <p:attrName>ppt_h</p:attrName>
                                        </p:attrNameLst>
                                      </p:cBhvr>
                                      <p:tavLst>
                                        <p:tav tm="0">
                                          <p:val>
                                            <p:fltVal val="0"/>
                                          </p:val>
                                        </p:tav>
                                        <p:tav tm="100000">
                                          <p:val>
                                            <p:strVal val="#ppt_h"/>
                                          </p:val>
                                        </p:tav>
                                      </p:tavLst>
                                    </p:anim>
                                    <p:anim calcmode="lin" valueType="num">
                                      <p:cBhvr>
                                        <p:cTn id="21" dur="1000" fill="hold"/>
                                        <p:tgtEl>
                                          <p:spTgt spid="15"/>
                                        </p:tgtEl>
                                        <p:attrNameLst>
                                          <p:attrName>ppt_x</p:attrName>
                                        </p:attrNameLst>
                                      </p:cBhvr>
                                      <p:tavLst>
                                        <p:tav tm="0">
                                          <p:val>
                                            <p:fltVal val="0.5"/>
                                          </p:val>
                                        </p:tav>
                                        <p:tav tm="100000">
                                          <p:val>
                                            <p:strVal val="#ppt_x"/>
                                          </p:val>
                                        </p:tav>
                                      </p:tavLst>
                                    </p:anim>
                                    <p:anim calcmode="lin" valueType="num">
                                      <p:cBhvr>
                                        <p:cTn id="22" dur="1000" fill="hold"/>
                                        <p:tgtEl>
                                          <p:spTgt spid="1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98267BE2-8396-425D-BD1F-912A33BA5C57}"/>
              </a:ext>
            </a:extLst>
          </p:cNvPr>
          <p:cNvGrpSpPr/>
          <p:nvPr/>
        </p:nvGrpSpPr>
        <p:grpSpPr>
          <a:xfrm>
            <a:off x="2041293" y="1322688"/>
            <a:ext cx="6478453" cy="715581"/>
            <a:chOff x="2546233" y="1699786"/>
            <a:chExt cx="8637937" cy="954108"/>
          </a:xfrm>
        </p:grpSpPr>
        <p:sp>
          <p:nvSpPr>
            <p:cNvPr id="10" name="矩形 9">
              <a:extLst>
                <a:ext uri="{FF2B5EF4-FFF2-40B4-BE49-F238E27FC236}">
                  <a16:creationId xmlns:a16="http://schemas.microsoft.com/office/drawing/2014/main" xmlns="" id="{6C2672F2-4E5D-4295-868C-1643DD6322DB}"/>
                </a:ext>
              </a:extLst>
            </p:cNvPr>
            <p:cNvSpPr/>
            <p:nvPr/>
          </p:nvSpPr>
          <p:spPr>
            <a:xfrm>
              <a:off x="2546233" y="1730480"/>
              <a:ext cx="8637937" cy="895289"/>
            </a:xfrm>
            <a:prstGeom prst="rect">
              <a:avLst/>
            </a:prstGeom>
            <a:noFill/>
            <a:ln w="12700" cap="flat" cmpd="sng" algn="ctr">
              <a:solidFill>
                <a:srgbClr val="C00000"/>
              </a:solidFill>
              <a:prstDash val="solid"/>
              <a:miter lim="800000"/>
            </a:ln>
            <a:effectLst/>
          </p:spPr>
          <p:txBody>
            <a:bodyPr rtlCol="0" anchor="ctr"/>
            <a:lstStyle/>
            <a:p>
              <a:pPr algn="ctr" defTabSz="685800">
                <a:defRPr/>
              </a:pPr>
              <a:endParaRPr lang="zh-CN" altLang="en-US" sz="1350" kern="0">
                <a:solidFill>
                  <a:prstClr val="white"/>
                </a:solidFill>
                <a:latin typeface="思源黑体 CN Bold" panose="020B0800000000000000" pitchFamily="34" charset="-122"/>
                <a:ea typeface="思源黑体 CN Bold" panose="020B0800000000000000" pitchFamily="34" charset="-122"/>
                <a:cs typeface="+mn-ea"/>
                <a:sym typeface="+mn-lt"/>
              </a:endParaRPr>
            </a:p>
          </p:txBody>
        </p:sp>
        <p:sp>
          <p:nvSpPr>
            <p:cNvPr id="11" name="矩形 10">
              <a:extLst>
                <a:ext uri="{FF2B5EF4-FFF2-40B4-BE49-F238E27FC236}">
                  <a16:creationId xmlns:a16="http://schemas.microsoft.com/office/drawing/2014/main" xmlns="" id="{37AA9C9F-3893-408F-9F35-F89840D205EB}"/>
                </a:ext>
              </a:extLst>
            </p:cNvPr>
            <p:cNvSpPr/>
            <p:nvPr/>
          </p:nvSpPr>
          <p:spPr>
            <a:xfrm>
              <a:off x="2919872" y="1699786"/>
              <a:ext cx="8100721" cy="954108"/>
            </a:xfrm>
            <a:prstGeom prst="rect">
              <a:avLst/>
            </a:prstGeom>
          </p:spPr>
          <p:txBody>
            <a:bodyPr wrap="square">
              <a:spAutoFit/>
            </a:bodyPr>
            <a:lstStyle/>
            <a:p>
              <a:pPr algn="ctr" defTabSz="685800">
                <a:lnSpc>
                  <a:spcPct val="150000"/>
                </a:lnSpc>
              </a:pPr>
              <a:r>
                <a:rPr lang="zh-CN" altLang="en-US" sz="2700" dirty="0">
                  <a:solidFill>
                    <a:srgbClr val="C00000"/>
                  </a:solidFill>
                  <a:latin typeface="思源黑体 CN Bold" panose="020B0800000000000000" pitchFamily="34" charset="-122"/>
                  <a:ea typeface="思源黑体 CN Bold" panose="020B0800000000000000" pitchFamily="34" charset="-122"/>
                  <a:cs typeface="+mn-ea"/>
                  <a:sym typeface="+mn-lt"/>
                </a:rPr>
                <a:t>我们还主动加强与国际社会的紧密合作</a:t>
              </a:r>
            </a:p>
          </p:txBody>
        </p:sp>
      </p:grpSp>
      <p:sp>
        <p:nvSpPr>
          <p:cNvPr id="18" name="矩形 17">
            <a:extLst>
              <a:ext uri="{FF2B5EF4-FFF2-40B4-BE49-F238E27FC236}">
                <a16:creationId xmlns:a16="http://schemas.microsoft.com/office/drawing/2014/main" xmlns="" id="{4AFD8F44-044D-4300-B377-7ECE6E575EF9}"/>
              </a:ext>
            </a:extLst>
          </p:cNvPr>
          <p:cNvSpPr/>
          <p:nvPr/>
        </p:nvSpPr>
        <p:spPr>
          <a:xfrm>
            <a:off x="533401" y="2440860"/>
            <a:ext cx="2262513" cy="784830"/>
          </a:xfrm>
          <a:prstGeom prst="rect">
            <a:avLst/>
          </a:prstGeom>
          <a:solidFill>
            <a:schemeClr val="accent1"/>
          </a:solidFill>
        </p:spPr>
        <p:txBody>
          <a:bodyPr wrap="square">
            <a:spAutoFit/>
          </a:bodyPr>
          <a:lstStyle/>
          <a:p>
            <a:pPr algn="ctr"/>
            <a:r>
              <a:rPr lang="zh-CN" altLang="en-US" sz="2250" b="1" dirty="0">
                <a:solidFill>
                  <a:schemeClr val="bg1"/>
                </a:solidFill>
                <a:latin typeface="思源黑体 CN Bold" panose="020B0800000000000000" pitchFamily="34" charset="-122"/>
                <a:ea typeface="思源黑体 CN Bold" panose="020B0800000000000000" pitchFamily="34" charset="-122"/>
              </a:rPr>
              <a:t>世卫组织总干事</a:t>
            </a:r>
            <a:endParaRPr lang="en-US" altLang="zh-CN" sz="2250" b="1" dirty="0">
              <a:solidFill>
                <a:schemeClr val="bg1"/>
              </a:solidFill>
              <a:latin typeface="思源黑体 CN Bold" panose="020B0800000000000000" pitchFamily="34" charset="-122"/>
              <a:ea typeface="思源黑体 CN Bold" panose="020B0800000000000000" pitchFamily="34" charset="-122"/>
            </a:endParaRPr>
          </a:p>
          <a:p>
            <a:pPr algn="ctr"/>
            <a:r>
              <a:rPr lang="zh-CN" altLang="en-US" sz="2250" b="1" dirty="0">
                <a:solidFill>
                  <a:schemeClr val="bg1"/>
                </a:solidFill>
                <a:latin typeface="思源黑体 CN Bold" panose="020B0800000000000000" pitchFamily="34" charset="-122"/>
                <a:ea typeface="思源黑体 CN Bold" panose="020B0800000000000000" pitchFamily="34" charset="-122"/>
              </a:rPr>
              <a:t>谭德塞表示</a:t>
            </a:r>
            <a:endParaRPr lang="zh-CN" altLang="en-US" sz="2250" b="1" dirty="0">
              <a:solidFill>
                <a:srgbClr val="FFFF00"/>
              </a:solidFill>
              <a:latin typeface="思源黑体 CN Bold" panose="020B0800000000000000" pitchFamily="34" charset="-122"/>
              <a:ea typeface="思源黑体 CN Bold" panose="020B0800000000000000" pitchFamily="34" charset="-122"/>
            </a:endParaRPr>
          </a:p>
        </p:txBody>
      </p:sp>
      <p:sp>
        <p:nvSpPr>
          <p:cNvPr id="19" name="矩形 18">
            <a:extLst>
              <a:ext uri="{FF2B5EF4-FFF2-40B4-BE49-F238E27FC236}">
                <a16:creationId xmlns:a16="http://schemas.microsoft.com/office/drawing/2014/main" xmlns="" id="{A6087E94-F1E0-4E6C-AD34-FC38B500BE4C}"/>
              </a:ext>
            </a:extLst>
          </p:cNvPr>
          <p:cNvSpPr/>
          <p:nvPr/>
        </p:nvSpPr>
        <p:spPr>
          <a:xfrm>
            <a:off x="2838205" y="2419350"/>
            <a:ext cx="5681540" cy="715581"/>
          </a:xfrm>
          <a:prstGeom prst="rect">
            <a:avLst/>
          </a:prstGeom>
          <a:noFill/>
        </p:spPr>
        <p:txBody>
          <a:bodyPr wrap="square">
            <a:spAutoFit/>
          </a:bodyPr>
          <a:lstStyle/>
          <a:p>
            <a:pPr algn="just" fontAlgn="base">
              <a:lnSpc>
                <a:spcPct val="150000"/>
              </a:lnSpc>
              <a:spcBef>
                <a:spcPct val="0"/>
              </a:spcBef>
              <a:spcAft>
                <a:spcPct val="0"/>
              </a:spcAft>
              <a:defRPr/>
            </a:pPr>
            <a:r>
              <a:rPr lang="zh-CN" altLang="en-US" sz="135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mn-lt"/>
              </a:rPr>
              <a:t>中国针对新冠肺炎疫情所采取的防控措施是前所未有的，而且是卓有成效的，最大程度上阻止了疫情的传播。</a:t>
            </a:r>
            <a:endParaRPr lang="en-US" altLang="zh-CN" sz="1350" b="1" kern="0" dirty="0">
              <a:solidFill>
                <a:srgbClr val="FF0000"/>
              </a:solidFill>
              <a:latin typeface="思源黑体 CN Normal" panose="020B0400000000000000" pitchFamily="34" charset="-122"/>
              <a:ea typeface="思源黑体 CN Normal" panose="020B0400000000000000" pitchFamily="34" charset="-122"/>
              <a:cs typeface="+mn-ea"/>
              <a:sym typeface="+mn-lt"/>
            </a:endParaRPr>
          </a:p>
        </p:txBody>
      </p:sp>
      <p:sp>
        <p:nvSpPr>
          <p:cNvPr id="22" name="矩形 21">
            <a:extLst>
              <a:ext uri="{FF2B5EF4-FFF2-40B4-BE49-F238E27FC236}">
                <a16:creationId xmlns:a16="http://schemas.microsoft.com/office/drawing/2014/main" xmlns="" id="{A7CA9B0C-2EA8-4AD3-AF81-529E22F0DA83}"/>
              </a:ext>
            </a:extLst>
          </p:cNvPr>
          <p:cNvSpPr/>
          <p:nvPr/>
        </p:nvSpPr>
        <p:spPr>
          <a:xfrm>
            <a:off x="533400" y="3884079"/>
            <a:ext cx="2262513" cy="438582"/>
          </a:xfrm>
          <a:prstGeom prst="rect">
            <a:avLst/>
          </a:prstGeom>
          <a:solidFill>
            <a:schemeClr val="accent1"/>
          </a:solidFill>
        </p:spPr>
        <p:txBody>
          <a:bodyPr wrap="square">
            <a:spAutoFit/>
          </a:bodyPr>
          <a:lstStyle/>
          <a:p>
            <a:pPr algn="ctr"/>
            <a:r>
              <a:rPr lang="zh-CN" altLang="en-US" sz="2250" b="1" dirty="0">
                <a:solidFill>
                  <a:schemeClr val="bg1"/>
                </a:solidFill>
                <a:latin typeface="思源黑体 CN Bold" panose="020B0800000000000000" pitchFamily="34" charset="-122"/>
                <a:ea typeface="思源黑体 CN Bold" panose="020B0800000000000000" pitchFamily="34" charset="-122"/>
              </a:rPr>
              <a:t>法国总统马克龙</a:t>
            </a:r>
            <a:endParaRPr lang="zh-CN" altLang="en-US" sz="2250" b="1" dirty="0">
              <a:solidFill>
                <a:srgbClr val="FFFF00"/>
              </a:solidFill>
              <a:latin typeface="思源黑体 CN Bold" panose="020B0800000000000000" pitchFamily="34" charset="-122"/>
              <a:ea typeface="思源黑体 CN Bold" panose="020B0800000000000000" pitchFamily="34" charset="-122"/>
            </a:endParaRPr>
          </a:p>
        </p:txBody>
      </p:sp>
      <p:sp>
        <p:nvSpPr>
          <p:cNvPr id="23" name="矩形 22">
            <a:extLst>
              <a:ext uri="{FF2B5EF4-FFF2-40B4-BE49-F238E27FC236}">
                <a16:creationId xmlns:a16="http://schemas.microsoft.com/office/drawing/2014/main" xmlns="" id="{5B5E1867-B9EC-4A82-BE9C-FEF422494153}"/>
              </a:ext>
            </a:extLst>
          </p:cNvPr>
          <p:cNvSpPr/>
          <p:nvPr/>
        </p:nvSpPr>
        <p:spPr>
          <a:xfrm>
            <a:off x="2846180" y="3554229"/>
            <a:ext cx="5673566" cy="1027204"/>
          </a:xfrm>
          <a:prstGeom prst="rect">
            <a:avLst/>
          </a:prstGeom>
          <a:noFill/>
        </p:spPr>
        <p:txBody>
          <a:bodyPr wrap="square">
            <a:spAutoFit/>
          </a:bodyPr>
          <a:lstStyle/>
          <a:p>
            <a:pPr algn="just" fontAlgn="base">
              <a:lnSpc>
                <a:spcPct val="150000"/>
              </a:lnSpc>
              <a:spcBef>
                <a:spcPct val="0"/>
              </a:spcBef>
              <a:spcAft>
                <a:spcPct val="0"/>
              </a:spcAft>
              <a:defRPr/>
            </a:pPr>
            <a:r>
              <a:rPr lang="zh-CN" altLang="en-US" sz="135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mn-lt"/>
              </a:rPr>
              <a:t>对中国政府和中国人民团结一心抗击疫情表达声援，对中方及时采取有力举措、展现出的高度公开透明表示钦佩。可以说，没有任何国家可以做得比中国更好。</a:t>
            </a:r>
            <a:endParaRPr lang="en-US" altLang="zh-CN" sz="1350" b="1" kern="0" dirty="0">
              <a:solidFill>
                <a:srgbClr val="FF0000"/>
              </a:solidFill>
              <a:latin typeface="思源黑体 CN Normal" panose="020B0400000000000000" pitchFamily="34" charset="-122"/>
              <a:ea typeface="思源黑体 CN Normal" panose="020B0400000000000000" pitchFamily="34" charset="-122"/>
              <a:cs typeface="+mn-ea"/>
              <a:sym typeface="+mn-lt"/>
            </a:endParaRPr>
          </a:p>
        </p:txBody>
      </p:sp>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5890" y="1091385"/>
            <a:ext cx="1047750" cy="1047750"/>
          </a:xfrm>
          <a:prstGeom prst="rect">
            <a:avLst/>
          </a:prstGeom>
        </p:spPr>
      </p:pic>
    </p:spTree>
    <p:extLst>
      <p:ext uri="{BB962C8B-B14F-4D97-AF65-F5344CB8AC3E}">
        <p14:creationId xmlns:p14="http://schemas.microsoft.com/office/powerpoint/2010/main" val="1165639364"/>
      </p:ext>
    </p:extLst>
  </p:cSld>
  <p:clrMapOvr>
    <a:masterClrMapping/>
  </p:clrMapOvr>
  <mc:AlternateContent xmlns:mc="http://schemas.openxmlformats.org/markup-compatibility/2006" xmlns:p14="http://schemas.microsoft.com/office/powerpoint/2010/main">
    <mc:Choice Requires="p14">
      <p:transition spd="slow" p14:dur="1400" advTm="4000">
        <p14:doors dir="vert"/>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Scale>
                                      <p:cBhvr>
                                        <p:cTn id="13"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6"/>
                                        </p:tgtEl>
                                        <p:attrNameLst>
                                          <p:attrName>ppt_x</p:attrName>
                                          <p:attrName>ppt_y</p:attrName>
                                        </p:attrNameLst>
                                      </p:cBhvr>
                                    </p:animMotion>
                                    <p:animEffect transition="in" filter="fade">
                                      <p:cBhvr>
                                        <p:cTn id="15" dur="1000"/>
                                        <p:tgtEl>
                                          <p:spTgt spid="6"/>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p:cTn id="24" dur="500" fill="hold"/>
                                        <p:tgtEl>
                                          <p:spTgt spid="22"/>
                                        </p:tgtEl>
                                        <p:attrNameLst>
                                          <p:attrName>ppt_w</p:attrName>
                                        </p:attrNameLst>
                                      </p:cBhvr>
                                      <p:tavLst>
                                        <p:tav tm="0">
                                          <p:val>
                                            <p:fltVal val="0"/>
                                          </p:val>
                                        </p:tav>
                                        <p:tav tm="100000">
                                          <p:val>
                                            <p:strVal val="#ppt_w"/>
                                          </p:val>
                                        </p:tav>
                                      </p:tavLst>
                                    </p:anim>
                                    <p:anim calcmode="lin" valueType="num">
                                      <p:cBhvr>
                                        <p:cTn id="25" dur="500" fill="hold"/>
                                        <p:tgtEl>
                                          <p:spTgt spid="22"/>
                                        </p:tgtEl>
                                        <p:attrNameLst>
                                          <p:attrName>ppt_h</p:attrName>
                                        </p:attrNameLst>
                                      </p:cBhvr>
                                      <p:tavLst>
                                        <p:tav tm="0">
                                          <p:val>
                                            <p:fltVal val="0"/>
                                          </p:val>
                                        </p:tav>
                                        <p:tav tm="100000">
                                          <p:val>
                                            <p:strVal val="#ppt_h"/>
                                          </p:val>
                                        </p:tav>
                                      </p:tavLst>
                                    </p:anim>
                                    <p:animEffect transition="in" filter="fade">
                                      <p:cBhvr>
                                        <p:cTn id="26" dur="500"/>
                                        <p:tgtEl>
                                          <p:spTgt spid="22"/>
                                        </p:tgtEl>
                                      </p:cBhvr>
                                    </p:animEffect>
                                  </p:childTnLst>
                                </p:cTn>
                              </p:par>
                            </p:childTnLst>
                          </p:cTn>
                        </p:par>
                        <p:par>
                          <p:cTn id="27" fill="hold">
                            <p:stCondLst>
                              <p:cond delay="2000"/>
                            </p:stCondLst>
                            <p:childTnLst>
                              <p:par>
                                <p:cTn id="28" presetID="42" presetClass="entr" presetSubtype="0" fill="hold" grpId="0"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1000"/>
                                        <p:tgtEl>
                                          <p:spTgt spid="19"/>
                                        </p:tgtEl>
                                      </p:cBhvr>
                                    </p:animEffect>
                                    <p:anim calcmode="lin" valueType="num">
                                      <p:cBhvr>
                                        <p:cTn id="31" dur="1000" fill="hold"/>
                                        <p:tgtEl>
                                          <p:spTgt spid="19"/>
                                        </p:tgtEl>
                                        <p:attrNameLst>
                                          <p:attrName>ppt_x</p:attrName>
                                        </p:attrNameLst>
                                      </p:cBhvr>
                                      <p:tavLst>
                                        <p:tav tm="0">
                                          <p:val>
                                            <p:strVal val="#ppt_x"/>
                                          </p:val>
                                        </p:tav>
                                        <p:tav tm="100000">
                                          <p:val>
                                            <p:strVal val="#ppt_x"/>
                                          </p:val>
                                        </p:tav>
                                      </p:tavLst>
                                    </p:anim>
                                    <p:anim calcmode="lin" valueType="num">
                                      <p:cBhvr>
                                        <p:cTn id="32" dur="1000" fill="hold"/>
                                        <p:tgtEl>
                                          <p:spTgt spid="19"/>
                                        </p:tgtEl>
                                        <p:attrNameLst>
                                          <p:attrName>ppt_y</p:attrName>
                                        </p:attrNameLst>
                                      </p:cBhvr>
                                      <p:tavLst>
                                        <p:tav tm="0">
                                          <p:val>
                                            <p:strVal val="#ppt_y+.1"/>
                                          </p:val>
                                        </p:tav>
                                        <p:tav tm="100000">
                                          <p:val>
                                            <p:strVal val="#ppt_y"/>
                                          </p:val>
                                        </p:tav>
                                      </p:tavLst>
                                    </p:anim>
                                  </p:childTnLst>
                                </p:cTn>
                              </p:par>
                            </p:childTnLst>
                          </p:cTn>
                        </p:par>
                        <p:par>
                          <p:cTn id="33" fill="hold">
                            <p:stCondLst>
                              <p:cond delay="3000"/>
                            </p:stCondLst>
                            <p:childTnLst>
                              <p:par>
                                <p:cTn id="34" presetID="42" presetClass="entr" presetSubtype="0" fill="hold" grpId="0" nodeType="after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1000"/>
                                        <p:tgtEl>
                                          <p:spTgt spid="23"/>
                                        </p:tgtEl>
                                      </p:cBhvr>
                                    </p:animEffect>
                                    <p:anim calcmode="lin" valueType="num">
                                      <p:cBhvr>
                                        <p:cTn id="37" dur="1000" fill="hold"/>
                                        <p:tgtEl>
                                          <p:spTgt spid="23"/>
                                        </p:tgtEl>
                                        <p:attrNameLst>
                                          <p:attrName>ppt_x</p:attrName>
                                        </p:attrNameLst>
                                      </p:cBhvr>
                                      <p:tavLst>
                                        <p:tav tm="0">
                                          <p:val>
                                            <p:strVal val="#ppt_x"/>
                                          </p:val>
                                        </p:tav>
                                        <p:tav tm="100000">
                                          <p:val>
                                            <p:strVal val="#ppt_x"/>
                                          </p:val>
                                        </p:tav>
                                      </p:tavLst>
                                    </p:anim>
                                    <p:anim calcmode="lin" valueType="num">
                                      <p:cBhvr>
                                        <p:cTn id="38"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p:bldP spid="22" grpId="0" animBg="1"/>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rotWithShape="1">
          <a:blip r:embed="rId6" cstate="print">
            <a:extLst>
              <a:ext uri="{28A0092B-C50C-407E-A947-70E740481C1C}">
                <a14:useLocalDpi xmlns:a14="http://schemas.microsoft.com/office/drawing/2010/main" val="0"/>
              </a:ext>
            </a:extLst>
          </a:blip>
          <a:srcRect l="41381" t="14445" r="204" b="38148"/>
          <a:stretch/>
        </p:blipFill>
        <p:spPr>
          <a:xfrm flipH="1">
            <a:off x="5867399" y="-20802"/>
            <a:ext cx="3279947" cy="1720628"/>
          </a:xfrm>
          <a:prstGeom prst="rect">
            <a:avLst/>
          </a:prstGeom>
        </p:spPr>
      </p:pic>
      <p:pic>
        <p:nvPicPr>
          <p:cNvPr id="2" name="图片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2795168"/>
            <a:ext cx="9144000" cy="2359975"/>
          </a:xfrm>
          <a:prstGeom prst="rect">
            <a:avLst/>
          </a:prstGeom>
        </p:spPr>
      </p:pic>
      <p:grpSp>
        <p:nvGrpSpPr>
          <p:cNvPr id="8" name="组合 7"/>
          <p:cNvGrpSpPr/>
          <p:nvPr/>
        </p:nvGrpSpPr>
        <p:grpSpPr>
          <a:xfrm>
            <a:off x="152400" y="421044"/>
            <a:ext cx="1763390" cy="390412"/>
            <a:chOff x="152400" y="361950"/>
            <a:chExt cx="1763390" cy="390412"/>
          </a:xfrm>
        </p:grpSpPr>
        <p:sp>
          <p:nvSpPr>
            <p:cNvPr id="11" name="PA-102210">
              <a:extLst>
                <a:ext uri="{FF2B5EF4-FFF2-40B4-BE49-F238E27FC236}">
                  <a16:creationId xmlns:a16="http://schemas.microsoft.com/office/drawing/2014/main" xmlns="" id="{C1F9C350-0BE5-4C9C-80C3-14CCCDFF59EB}"/>
                </a:ext>
              </a:extLst>
            </p:cNvPr>
            <p:cNvSpPr txBox="1"/>
            <p:nvPr>
              <p:custDataLst>
                <p:tags r:id="rId3"/>
              </p:custDataLst>
            </p:nvPr>
          </p:nvSpPr>
          <p:spPr>
            <a:xfrm>
              <a:off x="641082" y="361950"/>
              <a:ext cx="1274708" cy="307777"/>
            </a:xfrm>
            <a:prstGeom prst="rect">
              <a:avLst/>
            </a:prstGeom>
            <a:noFill/>
          </p:spPr>
          <p:txBody>
            <a:bodyPr wrap="none" rtlCol="0">
              <a:spAutoFit/>
            </a:bodyPr>
            <a:lstStyle/>
            <a:p>
              <a:pPr defTabSz="685800">
                <a:defRPr/>
              </a:pPr>
              <a:r>
                <a:rPr lang="zh-CN" altLang="en-US" sz="1400" kern="0" spc="300" dirty="0" smtClean="0">
                  <a:solidFill>
                    <a:schemeClr val="accent1"/>
                  </a:solidFill>
                  <a:latin typeface="+mn-ea"/>
                  <a:cs typeface="+mn-ea"/>
                  <a:sym typeface="思源黑体 CN Normal" panose="020B0400000000000000" pitchFamily="34" charset="-122"/>
                </a:rPr>
                <a:t>中国共产党</a:t>
              </a:r>
              <a:endParaRPr lang="zh-CN" altLang="en-US" sz="1400" kern="0" spc="300" dirty="0">
                <a:solidFill>
                  <a:schemeClr val="accent1"/>
                </a:solidFill>
                <a:latin typeface="+mn-ea"/>
                <a:cs typeface="+mn-ea"/>
                <a:sym typeface="思源黑体 CN Normal" panose="020B0400000000000000" pitchFamily="34" charset="-122"/>
              </a:endParaRPr>
            </a:p>
          </p:txBody>
        </p:sp>
        <p:sp>
          <p:nvSpPr>
            <p:cNvPr id="12" name="PA-102210">
              <a:extLst>
                <a:ext uri="{FF2B5EF4-FFF2-40B4-BE49-F238E27FC236}">
                  <a16:creationId xmlns:a16="http://schemas.microsoft.com/office/drawing/2014/main" xmlns="" id="{C1F9C350-0BE5-4C9C-80C3-14CCCDFF59EB}"/>
                </a:ext>
              </a:extLst>
            </p:cNvPr>
            <p:cNvSpPr txBox="1"/>
            <p:nvPr>
              <p:custDataLst>
                <p:tags r:id="rId4"/>
              </p:custDataLst>
            </p:nvPr>
          </p:nvSpPr>
          <p:spPr>
            <a:xfrm>
              <a:off x="641824" y="575390"/>
              <a:ext cx="1247457" cy="176972"/>
            </a:xfrm>
            <a:prstGeom prst="rect">
              <a:avLst/>
            </a:prstGeom>
            <a:noFill/>
          </p:spPr>
          <p:txBody>
            <a:bodyPr wrap="none" rtlCol="0">
              <a:spAutoFit/>
            </a:bodyPr>
            <a:lstStyle/>
            <a:p>
              <a:pPr defTabSz="685800">
                <a:defRPr/>
              </a:pPr>
              <a:r>
                <a:rPr lang="en-US" altLang="zh-CN" sz="550" kern="0" dirty="0" smtClean="0">
                  <a:solidFill>
                    <a:schemeClr val="accent1"/>
                  </a:solidFill>
                  <a:latin typeface="+mn-ea"/>
                  <a:cs typeface="+mn-ea"/>
                  <a:sym typeface="思源黑体 CN Normal" panose="020B0400000000000000" pitchFamily="34" charset="-122"/>
                </a:rPr>
                <a:t>COMMUNIST PARTY OF CHINA</a:t>
              </a:r>
              <a:endParaRPr lang="zh-CN" altLang="en-US" sz="550" kern="0" dirty="0">
                <a:solidFill>
                  <a:schemeClr val="accent1"/>
                </a:solidFill>
                <a:latin typeface="+mn-ea"/>
                <a:cs typeface="+mn-ea"/>
                <a:sym typeface="思源黑体 CN Normal" panose="020B0400000000000000" pitchFamily="34" charset="-122"/>
              </a:endParaRPr>
            </a:p>
          </p:txBody>
        </p:sp>
        <p:pic>
          <p:nvPicPr>
            <p:cNvPr id="5" name="图片 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H="1">
              <a:off x="152400" y="386806"/>
              <a:ext cx="550968" cy="356144"/>
            </a:xfrm>
            <a:prstGeom prst="rect">
              <a:avLst/>
            </a:prstGeom>
          </p:spPr>
        </p:pic>
      </p:grpSp>
      <p:sp>
        <p:nvSpPr>
          <p:cNvPr id="16" name="PA-102214">
            <a:extLst>
              <a:ext uri="{FF2B5EF4-FFF2-40B4-BE49-F238E27FC236}">
                <a16:creationId xmlns:a16="http://schemas.microsoft.com/office/drawing/2014/main" xmlns="" id="{9C00D08C-D402-43CF-AA59-B696AFA5EAC7}"/>
              </a:ext>
            </a:extLst>
          </p:cNvPr>
          <p:cNvSpPr txBox="1"/>
          <p:nvPr>
            <p:custDataLst>
              <p:tags r:id="rId1"/>
            </p:custDataLst>
          </p:nvPr>
        </p:nvSpPr>
        <p:spPr>
          <a:xfrm>
            <a:off x="1447800" y="1725587"/>
            <a:ext cx="6152777" cy="2092822"/>
          </a:xfrm>
          <a:prstGeom prst="rect">
            <a:avLst/>
          </a:prstGeom>
          <a:noFill/>
        </p:spPr>
        <p:txBody>
          <a:bodyPr wrap="square" lIns="91382" tIns="45691" rIns="91382" bIns="45691">
            <a:spAutoFit/>
          </a:bodyPr>
          <a:lstStyle/>
          <a:p>
            <a:pPr algn="just" defTabSz="913924" fontAlgn="base">
              <a:lnSpc>
                <a:spcPts val="2550"/>
              </a:lnSpc>
              <a:spcBef>
                <a:spcPct val="0"/>
              </a:spcBef>
              <a:spcAft>
                <a:spcPct val="0"/>
              </a:spcAft>
              <a:defRPr/>
            </a:pPr>
            <a:r>
              <a:rPr lang="zh-CN" altLang="en-US" sz="1350" dirty="0">
                <a:latin typeface="+mn-ea"/>
              </a:rPr>
              <a:t> 当前，毫不放松抓紧抓实抓细防控工作，统筹做好经济社会发展工作，既是一次大战，也是一次大考。大战大考，亟须大智大勇、善谋善能。中国人民是具有伟大创造精神、伟大奋斗精神、伟大团结精神和伟大梦想精神的人民。有这样伟大的人民，有这样伟大的民族，有这样伟大的民族精神，是我们的骄傲，是我们坚定中国特色社会主义道路自信、理论自信、制度自信、文化自信的底气，也是我们风雨无阻、高歌行进的根本力量。</a:t>
            </a:r>
          </a:p>
        </p:txBody>
      </p:sp>
      <p:sp>
        <p:nvSpPr>
          <p:cNvPr id="17" name="PA-102216">
            <a:extLst>
              <a:ext uri="{FF2B5EF4-FFF2-40B4-BE49-F238E27FC236}">
                <a16:creationId xmlns:a16="http://schemas.microsoft.com/office/drawing/2014/main" xmlns="" id="{363787CD-23CD-416A-9CB1-426455B4F793}"/>
              </a:ext>
            </a:extLst>
          </p:cNvPr>
          <p:cNvSpPr/>
          <p:nvPr>
            <p:custDataLst>
              <p:tags r:id="rId2"/>
            </p:custDataLst>
          </p:nvPr>
        </p:nvSpPr>
        <p:spPr>
          <a:xfrm>
            <a:off x="1447800" y="1200150"/>
            <a:ext cx="2209800" cy="581193"/>
          </a:xfrm>
          <a:prstGeom prst="rect">
            <a:avLst/>
          </a:prstGeom>
        </p:spPr>
        <p:txBody>
          <a:bodyPr wrap="square" lIns="87893" tIns="43946" rIns="87893" bIns="43946">
            <a:spAutoFit/>
          </a:bodyPr>
          <a:lstStyle/>
          <a:p>
            <a:pPr fontAlgn="base">
              <a:spcBef>
                <a:spcPct val="0"/>
              </a:spcBef>
              <a:spcAft>
                <a:spcPct val="0"/>
              </a:spcAft>
            </a:pPr>
            <a:r>
              <a:rPr lang="zh-CN" altLang="en-US" sz="3200" b="1" kern="300" dirty="0">
                <a:solidFill>
                  <a:schemeClr val="accent1"/>
                </a:solidFill>
                <a:latin typeface="+mn-ea"/>
                <a:cs typeface="明兰_UI_TC" pitchFamily="2" charset="-122"/>
              </a:rPr>
              <a:t>前 </a:t>
            </a:r>
            <a:r>
              <a:rPr lang="zh-CN" altLang="en-US" sz="3200" b="1" kern="300" dirty="0" smtClean="0">
                <a:solidFill>
                  <a:schemeClr val="accent1"/>
                </a:solidFill>
                <a:latin typeface="+mn-ea"/>
                <a:cs typeface="明兰_UI_TC" pitchFamily="2" charset="-122"/>
              </a:rPr>
              <a:t>言</a:t>
            </a:r>
            <a:r>
              <a:rPr lang="en-US" altLang="zh-CN" dirty="0" smtClean="0">
                <a:solidFill>
                  <a:schemeClr val="accent1"/>
                </a:solidFill>
                <a:latin typeface="+mn-ea"/>
              </a:rPr>
              <a:t>PREFACE</a:t>
            </a:r>
            <a:endParaRPr lang="en-GB" altLang="zh-CN" dirty="0">
              <a:solidFill>
                <a:schemeClr val="accent1"/>
              </a:solidFill>
              <a:latin typeface="+mn-ea"/>
            </a:endParaRPr>
          </a:p>
        </p:txBody>
      </p:sp>
      <p:sp>
        <p:nvSpPr>
          <p:cNvPr id="3" name="文本框 2"/>
          <p:cNvSpPr txBox="1"/>
          <p:nvPr/>
        </p:nvSpPr>
        <p:spPr>
          <a:xfrm>
            <a:off x="2362200" y="209550"/>
            <a:ext cx="2667000" cy="369332"/>
          </a:xfrm>
          <a:prstGeom prst="rect">
            <a:avLst/>
          </a:prstGeom>
          <a:noFill/>
        </p:spPr>
        <p:txBody>
          <a:bodyPr wrap="square" rtlCol="0">
            <a:spAutoFit/>
          </a:bodyPr>
          <a:lstStyle/>
          <a:p>
            <a:r>
              <a:rPr lang="en-US" altLang="zh-CN" dirty="0">
                <a:solidFill>
                  <a:srgbClr val="FFFDF7"/>
                </a:solidFill>
              </a:rPr>
              <a:t>https://www.ypppt.com/</a:t>
            </a:r>
            <a:endParaRPr lang="zh-CN" altLang="en-US" dirty="0">
              <a:solidFill>
                <a:srgbClr val="FFFDF7"/>
              </a:solidFill>
            </a:endParaRPr>
          </a:p>
        </p:txBody>
      </p:sp>
    </p:spTree>
    <p:extLst>
      <p:ext uri="{BB962C8B-B14F-4D97-AF65-F5344CB8AC3E}">
        <p14:creationId xmlns:p14="http://schemas.microsoft.com/office/powerpoint/2010/main" val="2286915546"/>
      </p:ext>
    </p:extLst>
  </p:cSld>
  <p:clrMapOvr>
    <a:masterClrMapping/>
  </p:clrMapOvr>
  <mc:AlternateContent xmlns:mc="http://schemas.openxmlformats.org/markup-compatibility/2006" xmlns:p14="http://schemas.microsoft.com/office/powerpoint/2010/main">
    <mc:Choice Requires="p14">
      <p:transition spd="slow" p14:dur="1200" advTm="4000">
        <p14:prism/>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6000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fill="hold"/>
                                        <p:tgtEl>
                                          <p:spTgt spid="13"/>
                                        </p:tgtEl>
                                        <p:attrNameLst>
                                          <p:attrName>ppt_x</p:attrName>
                                        </p:attrNameLst>
                                      </p:cBhvr>
                                      <p:tavLst>
                                        <p:tav tm="0">
                                          <p:val>
                                            <p:strVal val="1+#ppt_w/2"/>
                                          </p:val>
                                        </p:tav>
                                        <p:tav tm="100000">
                                          <p:val>
                                            <p:strVal val="#ppt_x"/>
                                          </p:val>
                                        </p:tav>
                                      </p:tavLst>
                                    </p:anim>
                                    <p:anim calcmode="lin" valueType="num">
                                      <p:cBhvr additive="base">
                                        <p:cTn id="8" dur="10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4" decel="6000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6000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000" fill="hold"/>
                                        <p:tgtEl>
                                          <p:spTgt spid="8"/>
                                        </p:tgtEl>
                                        <p:attrNameLst>
                                          <p:attrName>ppt_x</p:attrName>
                                        </p:attrNameLst>
                                      </p:cBhvr>
                                      <p:tavLst>
                                        <p:tav tm="0">
                                          <p:val>
                                            <p:strVal val="0-#ppt_w/2"/>
                                          </p:val>
                                        </p:tav>
                                        <p:tav tm="100000">
                                          <p:val>
                                            <p:strVal val="#ppt_x"/>
                                          </p:val>
                                        </p:tav>
                                      </p:tavLst>
                                    </p:anim>
                                    <p:anim calcmode="lin" valueType="num">
                                      <p:cBhvr additive="base">
                                        <p:cTn id="16" dur="1000" fill="hold"/>
                                        <p:tgtEl>
                                          <p:spTgt spid="8"/>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p:cTn id="20" dur="500" fill="hold"/>
                                        <p:tgtEl>
                                          <p:spTgt spid="17"/>
                                        </p:tgtEl>
                                        <p:attrNameLst>
                                          <p:attrName>ppt_w</p:attrName>
                                        </p:attrNameLst>
                                      </p:cBhvr>
                                      <p:tavLst>
                                        <p:tav tm="0">
                                          <p:val>
                                            <p:fltVal val="0"/>
                                          </p:val>
                                        </p:tav>
                                        <p:tav tm="100000">
                                          <p:val>
                                            <p:strVal val="#ppt_w"/>
                                          </p:val>
                                        </p:tav>
                                      </p:tavLst>
                                    </p:anim>
                                    <p:anim calcmode="lin" valueType="num">
                                      <p:cBhvr>
                                        <p:cTn id="21" dur="500" fill="hold"/>
                                        <p:tgtEl>
                                          <p:spTgt spid="17"/>
                                        </p:tgtEl>
                                        <p:attrNameLst>
                                          <p:attrName>ppt_h</p:attrName>
                                        </p:attrNameLst>
                                      </p:cBhvr>
                                      <p:tavLst>
                                        <p:tav tm="0">
                                          <p:val>
                                            <p:fltVal val="0"/>
                                          </p:val>
                                        </p:tav>
                                        <p:tav tm="100000">
                                          <p:val>
                                            <p:strVal val="#ppt_h"/>
                                          </p:val>
                                        </p:tav>
                                      </p:tavLst>
                                    </p:anim>
                                    <p:animEffect transition="in" filter="fade">
                                      <p:cBhvr>
                                        <p:cTn id="22" dur="500"/>
                                        <p:tgtEl>
                                          <p:spTgt spid="17"/>
                                        </p:tgtEl>
                                      </p:cBhvr>
                                    </p:animEffect>
                                  </p:childTnLst>
                                </p:cTn>
                              </p:par>
                            </p:childTnLst>
                          </p:cTn>
                        </p:par>
                        <p:par>
                          <p:cTn id="23" fill="hold">
                            <p:stCondLst>
                              <p:cond delay="1500"/>
                            </p:stCondLst>
                            <p:childTnLst>
                              <p:par>
                                <p:cTn id="24" presetID="22" presetClass="entr" presetSubtype="1"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wipe(up)">
                                      <p:cBhvr>
                                        <p:cTn id="2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rotWithShape="1">
          <a:blip r:embed="rId4" cstate="print">
            <a:extLst>
              <a:ext uri="{28A0092B-C50C-407E-A947-70E740481C1C}">
                <a14:useLocalDpi xmlns:a14="http://schemas.microsoft.com/office/drawing/2010/main" val="0"/>
              </a:ext>
            </a:extLst>
          </a:blip>
          <a:srcRect l="41381" t="14445" r="204" b="38148"/>
          <a:stretch/>
        </p:blipFill>
        <p:spPr>
          <a:xfrm flipH="1">
            <a:off x="5867399" y="-20802"/>
            <a:ext cx="3279947" cy="1720628"/>
          </a:xfrm>
          <a:prstGeom prst="rect">
            <a:avLst/>
          </a:prstGeom>
        </p:spPr>
      </p:pic>
      <p:pic>
        <p:nvPicPr>
          <p:cNvPr id="2" name="图片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2795168"/>
            <a:ext cx="9144000" cy="2359975"/>
          </a:xfrm>
          <a:prstGeom prst="rect">
            <a:avLst/>
          </a:prstGeom>
        </p:spPr>
      </p:pic>
      <p:grpSp>
        <p:nvGrpSpPr>
          <p:cNvPr id="8" name="组合 7"/>
          <p:cNvGrpSpPr/>
          <p:nvPr/>
        </p:nvGrpSpPr>
        <p:grpSpPr>
          <a:xfrm>
            <a:off x="152400" y="421044"/>
            <a:ext cx="1763390" cy="390412"/>
            <a:chOff x="152400" y="361950"/>
            <a:chExt cx="1763390" cy="390412"/>
          </a:xfrm>
        </p:grpSpPr>
        <p:sp>
          <p:nvSpPr>
            <p:cNvPr id="11" name="PA-102210">
              <a:extLst>
                <a:ext uri="{FF2B5EF4-FFF2-40B4-BE49-F238E27FC236}">
                  <a16:creationId xmlns:a16="http://schemas.microsoft.com/office/drawing/2014/main" xmlns="" id="{C1F9C350-0BE5-4C9C-80C3-14CCCDFF59EB}"/>
                </a:ext>
              </a:extLst>
            </p:cNvPr>
            <p:cNvSpPr txBox="1"/>
            <p:nvPr>
              <p:custDataLst>
                <p:tags r:id="rId1"/>
              </p:custDataLst>
            </p:nvPr>
          </p:nvSpPr>
          <p:spPr>
            <a:xfrm>
              <a:off x="641082" y="361950"/>
              <a:ext cx="1274708" cy="307777"/>
            </a:xfrm>
            <a:prstGeom prst="rect">
              <a:avLst/>
            </a:prstGeom>
            <a:noFill/>
          </p:spPr>
          <p:txBody>
            <a:bodyPr wrap="none" rtlCol="0">
              <a:spAutoFit/>
            </a:bodyPr>
            <a:lstStyle/>
            <a:p>
              <a:pPr defTabSz="685800">
                <a:defRPr/>
              </a:pPr>
              <a:r>
                <a:rPr lang="zh-CN" altLang="en-US" sz="1400" kern="0" spc="300" dirty="0" smtClean="0">
                  <a:solidFill>
                    <a:schemeClr val="accent1"/>
                  </a:solidFill>
                  <a:latin typeface="+mn-ea"/>
                  <a:cs typeface="+mn-ea"/>
                  <a:sym typeface="思源黑体 CN Normal" panose="020B0400000000000000" pitchFamily="34" charset="-122"/>
                </a:rPr>
                <a:t>中国共产党</a:t>
              </a:r>
              <a:endParaRPr lang="zh-CN" altLang="en-US" sz="1400" kern="0" spc="300" dirty="0">
                <a:solidFill>
                  <a:schemeClr val="accent1"/>
                </a:solidFill>
                <a:latin typeface="+mn-ea"/>
                <a:cs typeface="+mn-ea"/>
                <a:sym typeface="思源黑体 CN Normal" panose="020B0400000000000000" pitchFamily="34" charset="-122"/>
              </a:endParaRPr>
            </a:p>
          </p:txBody>
        </p:sp>
        <p:sp>
          <p:nvSpPr>
            <p:cNvPr id="12" name="PA-102210">
              <a:extLst>
                <a:ext uri="{FF2B5EF4-FFF2-40B4-BE49-F238E27FC236}">
                  <a16:creationId xmlns:a16="http://schemas.microsoft.com/office/drawing/2014/main" xmlns="" id="{C1F9C350-0BE5-4C9C-80C3-14CCCDFF59EB}"/>
                </a:ext>
              </a:extLst>
            </p:cNvPr>
            <p:cNvSpPr txBox="1"/>
            <p:nvPr>
              <p:custDataLst>
                <p:tags r:id="rId2"/>
              </p:custDataLst>
            </p:nvPr>
          </p:nvSpPr>
          <p:spPr>
            <a:xfrm>
              <a:off x="641824" y="575390"/>
              <a:ext cx="1247457" cy="176972"/>
            </a:xfrm>
            <a:prstGeom prst="rect">
              <a:avLst/>
            </a:prstGeom>
            <a:noFill/>
          </p:spPr>
          <p:txBody>
            <a:bodyPr wrap="none" rtlCol="0">
              <a:spAutoFit/>
            </a:bodyPr>
            <a:lstStyle/>
            <a:p>
              <a:pPr defTabSz="685800">
                <a:defRPr/>
              </a:pPr>
              <a:r>
                <a:rPr lang="en-US" altLang="zh-CN" sz="550" kern="0" dirty="0" smtClean="0">
                  <a:solidFill>
                    <a:schemeClr val="accent1"/>
                  </a:solidFill>
                  <a:latin typeface="+mn-ea"/>
                  <a:cs typeface="+mn-ea"/>
                  <a:sym typeface="思源黑体 CN Normal" panose="020B0400000000000000" pitchFamily="34" charset="-122"/>
                </a:rPr>
                <a:t>COMMUNIST PARTY OF CHINA</a:t>
              </a:r>
              <a:endParaRPr lang="zh-CN" altLang="en-US" sz="550" kern="0" dirty="0">
                <a:solidFill>
                  <a:schemeClr val="accent1"/>
                </a:solidFill>
                <a:latin typeface="+mn-ea"/>
                <a:cs typeface="+mn-ea"/>
                <a:sym typeface="思源黑体 CN Normal" panose="020B0400000000000000" pitchFamily="34" charset="-122"/>
              </a:endParaRPr>
            </a:p>
          </p:txBody>
        </p:sp>
        <p:pic>
          <p:nvPicPr>
            <p:cNvPr id="5" name="图片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52400" y="386806"/>
              <a:ext cx="550968" cy="356144"/>
            </a:xfrm>
            <a:prstGeom prst="rect">
              <a:avLst/>
            </a:prstGeom>
          </p:spPr>
        </p:pic>
      </p:grpSp>
      <p:sp>
        <p:nvSpPr>
          <p:cNvPr id="40" name="标题 4">
            <a:extLst>
              <a:ext uri="{FF2B5EF4-FFF2-40B4-BE49-F238E27FC236}">
                <a16:creationId xmlns:a16="http://schemas.microsoft.com/office/drawing/2014/main" xmlns="" id="{57838760-0A10-4A27-A183-877B06E1E459}"/>
              </a:ext>
            </a:extLst>
          </p:cNvPr>
          <p:cNvSpPr txBox="1">
            <a:spLocks/>
          </p:cNvSpPr>
          <p:nvPr/>
        </p:nvSpPr>
        <p:spPr>
          <a:xfrm>
            <a:off x="1905000" y="2202985"/>
            <a:ext cx="5029200" cy="1206965"/>
          </a:xfrm>
          <a:prstGeom prst="rect">
            <a:avLst/>
          </a:prstGeom>
        </p:spPr>
        <p:txBody>
          <a:bodyPr vert="horz" lIns="91405" tIns="45702" rIns="91405" bIns="45702"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defTabSz="914065" fontAlgn="base">
              <a:spcAft>
                <a:spcPct val="0"/>
              </a:spcAft>
              <a:defRPr/>
            </a:pPr>
            <a:r>
              <a:rPr lang="zh-CN" altLang="en-US" b="1" kern="300" spc="900" dirty="0">
                <a:solidFill>
                  <a:schemeClr val="accent1"/>
                </a:solidFill>
                <a:latin typeface="+mn-ea"/>
                <a:ea typeface="+mn-ea"/>
                <a:cs typeface="明兰_UI_TC" pitchFamily="2" charset="-122"/>
              </a:rPr>
              <a:t>追逐梦想的伟大民族精神</a:t>
            </a:r>
          </a:p>
        </p:txBody>
      </p:sp>
      <p:sp>
        <p:nvSpPr>
          <p:cNvPr id="41" name="文本框 8">
            <a:extLst>
              <a:ext uri="{FF2B5EF4-FFF2-40B4-BE49-F238E27FC236}">
                <a16:creationId xmlns:a16="http://schemas.microsoft.com/office/drawing/2014/main" xmlns="" id="{F06EA090-BCFE-452F-85F4-520A5C62B24A}"/>
              </a:ext>
            </a:extLst>
          </p:cNvPr>
          <p:cNvSpPr txBox="1"/>
          <p:nvPr/>
        </p:nvSpPr>
        <p:spPr>
          <a:xfrm>
            <a:off x="3433577" y="1354970"/>
            <a:ext cx="2281423" cy="707850"/>
          </a:xfrm>
          <a:prstGeom prst="rect">
            <a:avLst/>
          </a:prstGeom>
          <a:noFill/>
        </p:spPr>
        <p:txBody>
          <a:bodyPr wrap="square" lIns="91405" tIns="45702" rIns="91405" bIns="45702" rtlCol="0">
            <a:spAutoFit/>
          </a:bodyPr>
          <a:lstStyle/>
          <a:p>
            <a:pPr algn="ctr" defTabSz="914065"/>
            <a:r>
              <a:rPr lang="zh-CN" altLang="en-US" sz="4000" dirty="0" smtClean="0">
                <a:solidFill>
                  <a:schemeClr val="accent1"/>
                </a:solidFill>
                <a:latin typeface="+mn-ea"/>
              </a:rPr>
              <a:t>第四部分</a:t>
            </a:r>
            <a:endParaRPr lang="zh-CN" altLang="en-US" sz="4000" dirty="0">
              <a:solidFill>
                <a:schemeClr val="accent1"/>
              </a:solidFill>
              <a:latin typeface="+mn-ea"/>
            </a:endParaRPr>
          </a:p>
        </p:txBody>
      </p:sp>
      <p:pic>
        <p:nvPicPr>
          <p:cNvPr id="45" name="Picture 11">
            <a:extLst>
              <a:ext uri="{FF2B5EF4-FFF2-40B4-BE49-F238E27FC236}">
                <a16:creationId xmlns:a16="http://schemas.microsoft.com/office/drawing/2014/main" xmlns="" id="{5C466715-71D6-42EA-B079-891898F79C59}"/>
              </a:ext>
            </a:extLst>
          </p:cNvPr>
          <p:cNvPicPr>
            <a:picLocks noChangeAspect="1" noChangeArrowheads="1"/>
          </p:cNvPicPr>
          <p:nvPr/>
        </p:nvPicPr>
        <p:blipFill>
          <a:blip r:embed="rId7"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bwMode="auto">
          <a:xfrm>
            <a:off x="2940342" y="1437759"/>
            <a:ext cx="537367" cy="536626"/>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6020845"/>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6000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fill="hold"/>
                                        <p:tgtEl>
                                          <p:spTgt spid="13"/>
                                        </p:tgtEl>
                                        <p:attrNameLst>
                                          <p:attrName>ppt_x</p:attrName>
                                        </p:attrNameLst>
                                      </p:cBhvr>
                                      <p:tavLst>
                                        <p:tav tm="0">
                                          <p:val>
                                            <p:strVal val="1+#ppt_w/2"/>
                                          </p:val>
                                        </p:tav>
                                        <p:tav tm="100000">
                                          <p:val>
                                            <p:strVal val="#ppt_x"/>
                                          </p:val>
                                        </p:tav>
                                      </p:tavLst>
                                    </p:anim>
                                    <p:anim calcmode="lin" valueType="num">
                                      <p:cBhvr additive="base">
                                        <p:cTn id="8" dur="10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4" decel="6000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6000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000" fill="hold"/>
                                        <p:tgtEl>
                                          <p:spTgt spid="8"/>
                                        </p:tgtEl>
                                        <p:attrNameLst>
                                          <p:attrName>ppt_x</p:attrName>
                                        </p:attrNameLst>
                                      </p:cBhvr>
                                      <p:tavLst>
                                        <p:tav tm="0">
                                          <p:val>
                                            <p:strVal val="0-#ppt_w/2"/>
                                          </p:val>
                                        </p:tav>
                                        <p:tav tm="100000">
                                          <p:val>
                                            <p:strVal val="#ppt_x"/>
                                          </p:val>
                                        </p:tav>
                                      </p:tavLst>
                                    </p:anim>
                                    <p:anim calcmode="lin" valueType="num">
                                      <p:cBhvr additive="base">
                                        <p:cTn id="16" dur="1000" fill="hold"/>
                                        <p:tgtEl>
                                          <p:spTgt spid="8"/>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41"/>
                                        </p:tgtEl>
                                        <p:attrNameLst>
                                          <p:attrName>style.visibility</p:attrName>
                                        </p:attrNameLst>
                                      </p:cBhvr>
                                      <p:to>
                                        <p:strVal val="visible"/>
                                      </p:to>
                                    </p:set>
                                    <p:anim calcmode="lin" valueType="num">
                                      <p:cBhvr>
                                        <p:cTn id="20" dur="500" fill="hold"/>
                                        <p:tgtEl>
                                          <p:spTgt spid="41"/>
                                        </p:tgtEl>
                                        <p:attrNameLst>
                                          <p:attrName>ppt_w</p:attrName>
                                        </p:attrNameLst>
                                      </p:cBhvr>
                                      <p:tavLst>
                                        <p:tav tm="0">
                                          <p:val>
                                            <p:fltVal val="0"/>
                                          </p:val>
                                        </p:tav>
                                        <p:tav tm="100000">
                                          <p:val>
                                            <p:strVal val="#ppt_w"/>
                                          </p:val>
                                        </p:tav>
                                      </p:tavLst>
                                    </p:anim>
                                    <p:anim calcmode="lin" valueType="num">
                                      <p:cBhvr>
                                        <p:cTn id="21" dur="500" fill="hold"/>
                                        <p:tgtEl>
                                          <p:spTgt spid="41"/>
                                        </p:tgtEl>
                                        <p:attrNameLst>
                                          <p:attrName>ppt_h</p:attrName>
                                        </p:attrNameLst>
                                      </p:cBhvr>
                                      <p:tavLst>
                                        <p:tav tm="0">
                                          <p:val>
                                            <p:fltVal val="0"/>
                                          </p:val>
                                        </p:tav>
                                        <p:tav tm="100000">
                                          <p:val>
                                            <p:strVal val="#ppt_h"/>
                                          </p:val>
                                        </p:tav>
                                      </p:tavLst>
                                    </p:anim>
                                    <p:animEffect transition="in" filter="fade">
                                      <p:cBhvr>
                                        <p:cTn id="22" dur="500"/>
                                        <p:tgtEl>
                                          <p:spTgt spid="41"/>
                                        </p:tgtEl>
                                      </p:cBhvr>
                                    </p:animEffect>
                                  </p:childTnLst>
                                </p:cTn>
                              </p:par>
                              <p:par>
                                <p:cTn id="23" presetID="53" presetClass="entr" presetSubtype="16" fill="hold" nodeType="withEffect">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cBhvr>
                                        <p:cTn id="25" dur="500" fill="hold"/>
                                        <p:tgtEl>
                                          <p:spTgt spid="45"/>
                                        </p:tgtEl>
                                        <p:attrNameLst>
                                          <p:attrName>ppt_w</p:attrName>
                                        </p:attrNameLst>
                                      </p:cBhvr>
                                      <p:tavLst>
                                        <p:tav tm="0">
                                          <p:val>
                                            <p:fltVal val="0"/>
                                          </p:val>
                                        </p:tav>
                                        <p:tav tm="100000">
                                          <p:val>
                                            <p:strVal val="#ppt_w"/>
                                          </p:val>
                                        </p:tav>
                                      </p:tavLst>
                                    </p:anim>
                                    <p:anim calcmode="lin" valueType="num">
                                      <p:cBhvr>
                                        <p:cTn id="26" dur="500" fill="hold"/>
                                        <p:tgtEl>
                                          <p:spTgt spid="45"/>
                                        </p:tgtEl>
                                        <p:attrNameLst>
                                          <p:attrName>ppt_h</p:attrName>
                                        </p:attrNameLst>
                                      </p:cBhvr>
                                      <p:tavLst>
                                        <p:tav tm="0">
                                          <p:val>
                                            <p:fltVal val="0"/>
                                          </p:val>
                                        </p:tav>
                                        <p:tav tm="100000">
                                          <p:val>
                                            <p:strVal val="#ppt_h"/>
                                          </p:val>
                                        </p:tav>
                                      </p:tavLst>
                                    </p:anim>
                                    <p:animEffect transition="in" filter="fade">
                                      <p:cBhvr>
                                        <p:cTn id="27" dur="500"/>
                                        <p:tgtEl>
                                          <p:spTgt spid="45"/>
                                        </p:tgtEl>
                                      </p:cBhvr>
                                    </p:animEffect>
                                  </p:childTnLst>
                                </p:cTn>
                              </p:par>
                            </p:childTnLst>
                          </p:cTn>
                        </p:par>
                        <p:par>
                          <p:cTn id="28" fill="hold">
                            <p:stCondLst>
                              <p:cond delay="1500"/>
                            </p:stCondLst>
                            <p:childTnLst>
                              <p:par>
                                <p:cTn id="29" presetID="16" presetClass="entr" presetSubtype="21" fill="hold" grpId="0" nodeType="after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barn(inVertical)">
                                      <p:cBhvr>
                                        <p:cTn id="3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PA-102299">
            <a:extLst>
              <a:ext uri="{FF2B5EF4-FFF2-40B4-BE49-F238E27FC236}">
                <a16:creationId xmlns:a16="http://schemas.microsoft.com/office/drawing/2014/main" xmlns="" id="{BAE6BBE5-2B4D-4B58-BFD2-F5078B41E043}"/>
              </a:ext>
            </a:extLst>
          </p:cNvPr>
          <p:cNvSpPr/>
          <p:nvPr>
            <p:custDataLst>
              <p:tags r:id="rId1"/>
            </p:custDataLst>
          </p:nvPr>
        </p:nvSpPr>
        <p:spPr>
          <a:xfrm>
            <a:off x="987079" y="1178936"/>
            <a:ext cx="7236048" cy="507831"/>
          </a:xfrm>
          <a:prstGeom prst="rect">
            <a:avLst/>
          </a:prstGeom>
          <a:solidFill>
            <a:schemeClr val="accent1"/>
          </a:solidFill>
        </p:spPr>
        <p:txBody>
          <a:bodyPr wrap="square">
            <a:spAutoFit/>
          </a:bodyPr>
          <a:lstStyle/>
          <a:p>
            <a:pPr algn="ctr"/>
            <a:r>
              <a:rPr lang="zh-CN" altLang="en-US" sz="2700" dirty="0">
                <a:solidFill>
                  <a:schemeClr val="bg1"/>
                </a:solidFill>
                <a:latin typeface="思源黑体 CN Heavy" panose="020B0A00000000000000" pitchFamily="34" charset="-122"/>
                <a:ea typeface="思源黑体 CN Heavy" panose="020B0A00000000000000" pitchFamily="34" charset="-122"/>
              </a:rPr>
              <a:t>追逐梦想的伟大民族精神</a:t>
            </a:r>
          </a:p>
        </p:txBody>
      </p:sp>
      <p:sp>
        <p:nvSpPr>
          <p:cNvPr id="20" name="PA-1022100">
            <a:extLst>
              <a:ext uri="{FF2B5EF4-FFF2-40B4-BE49-F238E27FC236}">
                <a16:creationId xmlns:a16="http://schemas.microsoft.com/office/drawing/2014/main" xmlns="" id="{6720933B-F02C-4319-B91D-D228A48443BE}"/>
              </a:ext>
            </a:extLst>
          </p:cNvPr>
          <p:cNvSpPr/>
          <p:nvPr>
            <p:custDataLst>
              <p:tags r:id="rId2"/>
            </p:custDataLst>
          </p:nvPr>
        </p:nvSpPr>
        <p:spPr>
          <a:xfrm>
            <a:off x="1051812" y="2476545"/>
            <a:ext cx="3301562" cy="1442703"/>
          </a:xfrm>
          <a:prstGeom prst="rect">
            <a:avLst/>
          </a:prstGeom>
        </p:spPr>
        <p:txBody>
          <a:bodyPr wrap="square">
            <a:spAutoFit/>
          </a:bodyPr>
          <a:lstStyle/>
          <a:p>
            <a:pPr algn="ctr" fontAlgn="base">
              <a:lnSpc>
                <a:spcPct val="130000"/>
              </a:lnSpc>
              <a:spcBef>
                <a:spcPct val="0"/>
              </a:spcBef>
              <a:spcAft>
                <a:spcPct val="0"/>
              </a:spcAft>
              <a:defRPr/>
            </a:pPr>
            <a:r>
              <a:rPr lang="zh-CN" altLang="en-US" sz="135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mn-lt"/>
              </a:rPr>
              <a:t>生活在我们伟大祖国和伟大时代的中国人民，</a:t>
            </a:r>
            <a:r>
              <a:rPr lang="zh-CN" altLang="en-US" sz="1350" b="1" kern="0" dirty="0">
                <a:solidFill>
                  <a:srgbClr val="C00000"/>
                </a:solidFill>
                <a:latin typeface="思源黑体 CN Normal" panose="020B0400000000000000" pitchFamily="34" charset="-122"/>
                <a:ea typeface="思源黑体 CN Normal" panose="020B0400000000000000" pitchFamily="34" charset="-122"/>
                <a:cs typeface="+mn-ea"/>
                <a:sym typeface="+mn-lt"/>
              </a:rPr>
              <a:t>共同享有人生出彩的机会，共同享有梦想成真的机会，共同享有同祖国和时代一起成长与进步的机会</a:t>
            </a:r>
            <a:r>
              <a:rPr lang="zh-CN" altLang="en-US" sz="135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mn-lt"/>
              </a:rPr>
              <a:t>。有梦想、有机会、有奋斗，一切美好的东西都能创造出来。</a:t>
            </a:r>
            <a:endParaRPr lang="en-US" altLang="zh-CN" sz="1350" b="1" kern="0" dirty="0">
              <a:solidFill>
                <a:srgbClr val="FF0000"/>
              </a:solidFill>
              <a:latin typeface="思源黑体 CN Normal" panose="020B0400000000000000" pitchFamily="34" charset="-122"/>
              <a:ea typeface="思源黑体 CN Normal" panose="020B0400000000000000" pitchFamily="34" charset="-122"/>
              <a:cs typeface="+mn-ea"/>
              <a:sym typeface="+mn-lt"/>
            </a:endParaRPr>
          </a:p>
        </p:txBody>
      </p:sp>
      <p:sp>
        <p:nvSpPr>
          <p:cNvPr id="22" name="PA-矩形: 圆角 12">
            <a:extLst>
              <a:ext uri="{FF2B5EF4-FFF2-40B4-BE49-F238E27FC236}">
                <a16:creationId xmlns:a16="http://schemas.microsoft.com/office/drawing/2014/main" xmlns="" id="{58C497AF-D7EF-4A32-B834-5FB3A2A35645}"/>
              </a:ext>
            </a:extLst>
          </p:cNvPr>
          <p:cNvSpPr/>
          <p:nvPr>
            <p:custDataLst>
              <p:tags r:id="rId3"/>
            </p:custDataLst>
          </p:nvPr>
        </p:nvSpPr>
        <p:spPr>
          <a:xfrm>
            <a:off x="987079" y="2117574"/>
            <a:ext cx="3432499" cy="1972025"/>
          </a:xfrm>
          <a:prstGeom prst="roundRect">
            <a:avLst>
              <a:gd name="adj" fmla="val 0"/>
            </a:avLst>
          </a:prstGeom>
          <a:noFill/>
          <a:ln w="12700" cap="flat" cmpd="sng" algn="ctr">
            <a:solidFill>
              <a:schemeClr val="accent1"/>
            </a:solidFill>
            <a:prstDash val="solid"/>
            <a:miter lim="800000"/>
          </a:ln>
          <a:effectLst/>
        </p:spPr>
        <p:txBody>
          <a:bodyPr rtlCol="0" anchor="ctr"/>
          <a:lstStyle/>
          <a:p>
            <a:pPr algn="ctr" defTabSz="685800">
              <a:defRPr/>
            </a:pPr>
            <a:endParaRPr lang="zh-CN" altLang="en-US" sz="1350" kern="0">
              <a:solidFill>
                <a:prstClr val="white"/>
              </a:solidFill>
              <a:latin typeface="思源黑体 CN Medium" panose="020B0600000000000000" pitchFamily="34" charset="-122"/>
              <a:ea typeface="思源黑体 CN Medium" panose="020B0600000000000000" pitchFamily="34" charset="-122"/>
            </a:endParaRPr>
          </a:p>
        </p:txBody>
      </p:sp>
      <p:sp>
        <p:nvSpPr>
          <p:cNvPr id="24" name="PA-1022102">
            <a:extLst>
              <a:ext uri="{FF2B5EF4-FFF2-40B4-BE49-F238E27FC236}">
                <a16:creationId xmlns:a16="http://schemas.microsoft.com/office/drawing/2014/main" xmlns="" id="{39A5CA8E-D0A1-42D4-9E8E-393B91EE45E3}"/>
              </a:ext>
            </a:extLst>
          </p:cNvPr>
          <p:cNvSpPr/>
          <p:nvPr>
            <p:custDataLst>
              <p:tags r:id="rId4"/>
            </p:custDataLst>
          </p:nvPr>
        </p:nvSpPr>
        <p:spPr>
          <a:xfrm>
            <a:off x="4816072" y="2572527"/>
            <a:ext cx="3366294" cy="1172629"/>
          </a:xfrm>
          <a:prstGeom prst="rect">
            <a:avLst/>
          </a:prstGeom>
        </p:spPr>
        <p:txBody>
          <a:bodyPr wrap="square">
            <a:spAutoFit/>
          </a:bodyPr>
          <a:lstStyle/>
          <a:p>
            <a:pPr indent="351000" algn="ctr" fontAlgn="base">
              <a:lnSpc>
                <a:spcPct val="130000"/>
              </a:lnSpc>
              <a:spcBef>
                <a:spcPct val="0"/>
              </a:spcBef>
              <a:spcAft>
                <a:spcPct val="0"/>
              </a:spcAft>
              <a:defRPr/>
            </a:pPr>
            <a:r>
              <a:rPr lang="zh-CN" altLang="en-US" sz="1350" kern="0" dirty="0">
                <a:latin typeface="思源黑体 CN Normal" panose="020B0400000000000000" pitchFamily="34" charset="-122"/>
                <a:ea typeface="思源黑体 CN Normal" panose="020B0400000000000000" pitchFamily="34" charset="-122"/>
              </a:rPr>
              <a:t>中国人民是具有伟大梦想精神的人民。从站起来、富起来到强起来的中国，比历史上任何时期都更接近、更有信心和能力实现中华民族的伟大复兴。</a:t>
            </a:r>
          </a:p>
        </p:txBody>
      </p:sp>
      <p:sp>
        <p:nvSpPr>
          <p:cNvPr id="26" name="PA-矩形: 圆角 12">
            <a:extLst>
              <a:ext uri="{FF2B5EF4-FFF2-40B4-BE49-F238E27FC236}">
                <a16:creationId xmlns:a16="http://schemas.microsoft.com/office/drawing/2014/main" xmlns="" id="{9E22E041-EDA1-43DA-B9F9-6A26092FBEB9}"/>
              </a:ext>
            </a:extLst>
          </p:cNvPr>
          <p:cNvSpPr/>
          <p:nvPr>
            <p:custDataLst>
              <p:tags r:id="rId5"/>
            </p:custDataLst>
          </p:nvPr>
        </p:nvSpPr>
        <p:spPr>
          <a:xfrm>
            <a:off x="4790628" y="2114550"/>
            <a:ext cx="3432499" cy="1975049"/>
          </a:xfrm>
          <a:prstGeom prst="roundRect">
            <a:avLst>
              <a:gd name="adj" fmla="val 0"/>
            </a:avLst>
          </a:prstGeom>
          <a:noFill/>
          <a:ln w="12700" cap="flat" cmpd="sng" algn="ctr">
            <a:solidFill>
              <a:schemeClr val="accent1"/>
            </a:solidFill>
            <a:prstDash val="solid"/>
            <a:miter lim="800000"/>
          </a:ln>
          <a:effectLst/>
        </p:spPr>
        <p:txBody>
          <a:bodyPr rtlCol="0" anchor="ctr"/>
          <a:lstStyle/>
          <a:p>
            <a:pPr algn="ctr" defTabSz="685800">
              <a:defRPr/>
            </a:pPr>
            <a:endParaRPr lang="zh-CN" altLang="en-US" sz="1350" kern="0">
              <a:solidFill>
                <a:prstClr val="white"/>
              </a:solidFill>
              <a:latin typeface="思源黑体 CN Medium" panose="020B0600000000000000" pitchFamily="34" charset="-122"/>
              <a:ea typeface="思源黑体 CN Medium" panose="020B0600000000000000" pitchFamily="34" charset="-122"/>
            </a:endParaRPr>
          </a:p>
        </p:txBody>
      </p:sp>
    </p:spTree>
    <p:extLst>
      <p:ext uri="{BB962C8B-B14F-4D97-AF65-F5344CB8AC3E}">
        <p14:creationId xmlns:p14="http://schemas.microsoft.com/office/powerpoint/2010/main" val="2160103586"/>
      </p:ext>
    </p:extLst>
  </p:cSld>
  <p:clrMapOvr>
    <a:masterClrMapping/>
  </p:clrMapOvr>
  <mc:AlternateContent xmlns:mc="http://schemas.openxmlformats.org/markup-compatibility/2006" xmlns:p14="http://schemas.microsoft.com/office/powerpoint/2010/main">
    <mc:Choice Requires="p14">
      <p:transition spd="slow" p14:dur="1600" advTm="4000">
        <p14:prism isInverted="1"/>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0"/>
                                        </p:tgtEl>
                                        <p:attrNameLst>
                                          <p:attrName>style.visibility</p:attrName>
                                        </p:attrNameLst>
                                      </p:cBhvr>
                                      <p:to>
                                        <p:strVal val="visible"/>
                                      </p:to>
                                    </p:set>
                                    <p:anim calcmode="lin" valueType="num">
                                      <p:cBhvr additive="base">
                                        <p:cTn id="14" dur="500" fill="hold"/>
                                        <p:tgtEl>
                                          <p:spTgt spid="20"/>
                                        </p:tgtEl>
                                        <p:attrNameLst>
                                          <p:attrName>ppt_x</p:attrName>
                                        </p:attrNameLst>
                                      </p:cBhvr>
                                      <p:tavLst>
                                        <p:tav tm="0">
                                          <p:val>
                                            <p:strVal val="#ppt_x"/>
                                          </p:val>
                                        </p:tav>
                                        <p:tav tm="100000">
                                          <p:val>
                                            <p:strVal val="#ppt_x"/>
                                          </p:val>
                                        </p:tav>
                                      </p:tavLst>
                                    </p:anim>
                                    <p:anim calcmode="lin" valueType="num">
                                      <p:cBhvr additive="base">
                                        <p:cTn id="15" dur="500" fill="hold"/>
                                        <p:tgtEl>
                                          <p:spTgt spid="20"/>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500" fill="hold"/>
                                        <p:tgtEl>
                                          <p:spTgt spid="24"/>
                                        </p:tgtEl>
                                        <p:attrNameLst>
                                          <p:attrName>ppt_x</p:attrName>
                                        </p:attrNameLst>
                                      </p:cBhvr>
                                      <p:tavLst>
                                        <p:tav tm="0">
                                          <p:val>
                                            <p:strVal val="#ppt_x"/>
                                          </p:val>
                                        </p:tav>
                                        <p:tav tm="100000">
                                          <p:val>
                                            <p:strVal val="#ppt_x"/>
                                          </p:val>
                                        </p:tav>
                                      </p:tavLst>
                                    </p:anim>
                                    <p:anim calcmode="lin" valueType="num">
                                      <p:cBhvr additive="base">
                                        <p:cTn id="19" dur="500" fill="hold"/>
                                        <p:tgtEl>
                                          <p:spTgt spid="24"/>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additive="base">
                                        <p:cTn id="22" dur="500" fill="hold"/>
                                        <p:tgtEl>
                                          <p:spTgt spid="22"/>
                                        </p:tgtEl>
                                        <p:attrNameLst>
                                          <p:attrName>ppt_x</p:attrName>
                                        </p:attrNameLst>
                                      </p:cBhvr>
                                      <p:tavLst>
                                        <p:tav tm="0">
                                          <p:val>
                                            <p:strVal val="#ppt_x"/>
                                          </p:val>
                                        </p:tav>
                                        <p:tav tm="100000">
                                          <p:val>
                                            <p:strVal val="#ppt_x"/>
                                          </p:val>
                                        </p:tav>
                                      </p:tavLst>
                                    </p:anim>
                                    <p:anim calcmode="lin" valueType="num">
                                      <p:cBhvr additive="base">
                                        <p:cTn id="23" dur="500" fill="hold"/>
                                        <p:tgtEl>
                                          <p:spTgt spid="22"/>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26"/>
                                        </p:tgtEl>
                                        <p:attrNameLst>
                                          <p:attrName>style.visibility</p:attrName>
                                        </p:attrNameLst>
                                      </p:cBhvr>
                                      <p:to>
                                        <p:strVal val="visible"/>
                                      </p:to>
                                    </p:set>
                                    <p:anim calcmode="lin" valueType="num">
                                      <p:cBhvr additive="base">
                                        <p:cTn id="26" dur="500" fill="hold"/>
                                        <p:tgtEl>
                                          <p:spTgt spid="26"/>
                                        </p:tgtEl>
                                        <p:attrNameLst>
                                          <p:attrName>ppt_x</p:attrName>
                                        </p:attrNameLst>
                                      </p:cBhvr>
                                      <p:tavLst>
                                        <p:tav tm="0">
                                          <p:val>
                                            <p:strVal val="#ppt_x"/>
                                          </p:val>
                                        </p:tav>
                                        <p:tav tm="100000">
                                          <p:val>
                                            <p:strVal val="#ppt_x"/>
                                          </p:val>
                                        </p:tav>
                                      </p:tavLst>
                                    </p:anim>
                                    <p:anim calcmode="lin" valueType="num">
                                      <p:cBhvr additive="base">
                                        <p:cTn id="27"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p:bldP spid="22" grpId="0" animBg="1"/>
      <p:bldP spid="24" grpId="0"/>
      <p:bldP spid="2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a16="http://schemas.microsoft.com/office/drawing/2014/main" xmlns="" id="{D6CB016C-6A09-4A3C-BB64-0CF872BF8AA8}"/>
              </a:ext>
            </a:extLst>
          </p:cNvPr>
          <p:cNvSpPr/>
          <p:nvPr/>
        </p:nvSpPr>
        <p:spPr>
          <a:xfrm>
            <a:off x="1066800" y="1276350"/>
            <a:ext cx="7348859" cy="461665"/>
          </a:xfrm>
          <a:prstGeom prst="rect">
            <a:avLst/>
          </a:prstGeom>
          <a:solidFill>
            <a:schemeClr val="accent1"/>
          </a:solidFill>
        </p:spPr>
        <p:txBody>
          <a:bodyPr wrap="square">
            <a:spAutoFit/>
          </a:bodyPr>
          <a:lstStyle/>
          <a:p>
            <a:pPr lvl="0">
              <a:defRPr/>
            </a:pPr>
            <a:r>
              <a:rPr lang="zh-CN" altLang="en-US" sz="2400" b="1" dirty="0">
                <a:solidFill>
                  <a:schemeClr val="bg1"/>
                </a:solidFill>
                <a:latin typeface="思源黑体 CN Heavy" panose="020B0A00000000000000" pitchFamily="34" charset="-122"/>
                <a:ea typeface="思源黑体 CN Heavy" panose="020B0A00000000000000" pitchFamily="34" charset="-122"/>
                <a:cs typeface="Gisha" panose="020B0502040204020203" pitchFamily="34" charset="-79"/>
              </a:rPr>
              <a:t>我们将全面建成小康社会，实现第一个百年奋斗目标</a:t>
            </a:r>
            <a:endParaRPr lang="zh-CN" altLang="en-US" sz="2400" dirty="0">
              <a:solidFill>
                <a:schemeClr val="bg1"/>
              </a:solidFill>
              <a:latin typeface="思源黑体 CN Normal" panose="020B0400000000000000" pitchFamily="34" charset="-122"/>
              <a:ea typeface="思源黑体 CN Normal" panose="020B0400000000000000" pitchFamily="34" charset="-122"/>
              <a:cs typeface="Gisha" panose="020B0502040204020203" pitchFamily="34" charset="-79"/>
            </a:endParaRPr>
          </a:p>
        </p:txBody>
      </p:sp>
      <p:sp>
        <p:nvSpPr>
          <p:cNvPr id="17" name="矩形 16">
            <a:extLst>
              <a:ext uri="{FF2B5EF4-FFF2-40B4-BE49-F238E27FC236}">
                <a16:creationId xmlns:a16="http://schemas.microsoft.com/office/drawing/2014/main" xmlns="" id="{0F91566A-7D5F-45FD-9EAD-E5984F08984C}"/>
              </a:ext>
            </a:extLst>
          </p:cNvPr>
          <p:cNvSpPr/>
          <p:nvPr/>
        </p:nvSpPr>
        <p:spPr>
          <a:xfrm>
            <a:off x="3810000" y="1885950"/>
            <a:ext cx="4670388" cy="2377574"/>
          </a:xfrm>
          <a:prstGeom prst="rect">
            <a:avLst/>
          </a:prstGeom>
          <a:ln>
            <a:solidFill>
              <a:schemeClr val="accent1"/>
            </a:solidFill>
          </a:ln>
        </p:spPr>
        <p:txBody>
          <a:bodyPr wrap="square">
            <a:spAutoFit/>
          </a:bodyPr>
          <a:lstStyle/>
          <a:p>
            <a:pPr algn="just">
              <a:lnSpc>
                <a:spcPct val="150000"/>
              </a:lnSpc>
            </a:pPr>
            <a:r>
              <a:rPr lang="zh-CN" altLang="en-US" sz="1650" dirty="0">
                <a:solidFill>
                  <a:schemeClr val="tx1">
                    <a:lumMod val="95000"/>
                    <a:lumOff val="5000"/>
                  </a:schemeClr>
                </a:solidFill>
                <a:latin typeface="思源黑体 CN Normal" panose="020B0400000000000000" pitchFamily="34" charset="-122"/>
                <a:ea typeface="思源黑体 CN Normal" panose="020B0400000000000000" pitchFamily="34" charset="-122"/>
              </a:rPr>
              <a:t>这次新冠肺炎疫情，是新中国成立以来在我国发生的传播速度最快、感染范围最广、防控难度最大的一次重大突发公共卫生事件。经过艰苦努力，目前疫情防控形势积极向好的态势正在拓展。同时也要注意，必须高度警惕麻痹思想、厌战情绪、侥幸心理、松劲心态，不获全胜决不轻言成功。</a:t>
            </a:r>
          </a:p>
        </p:txBody>
      </p:sp>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00" y="2057400"/>
            <a:ext cx="2905564" cy="1962150"/>
          </a:xfrm>
          <a:prstGeom prst="rect">
            <a:avLst/>
          </a:prstGeom>
        </p:spPr>
      </p:pic>
    </p:spTree>
    <p:extLst>
      <p:ext uri="{BB962C8B-B14F-4D97-AF65-F5344CB8AC3E}">
        <p14:creationId xmlns:p14="http://schemas.microsoft.com/office/powerpoint/2010/main" val="2070471397"/>
      </p:ext>
    </p:extLst>
  </p:cSld>
  <p:clrMapOvr>
    <a:masterClrMapping/>
  </p:clrMapOvr>
  <mc:AlternateContent xmlns:mc="http://schemas.openxmlformats.org/markup-compatibility/2006" xmlns:p14="http://schemas.microsoft.com/office/powerpoint/2010/main">
    <mc:Choice Requires="p14">
      <p:transition spd="slow" p14:dur="1600" advTm="4000">
        <p14:prism isInverted="1"/>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ppt_x"/>
                                          </p:val>
                                        </p:tav>
                                        <p:tav tm="100000">
                                          <p:val>
                                            <p:strVal val="#ppt_x"/>
                                          </p:val>
                                        </p:tav>
                                      </p:tavLst>
                                    </p:anim>
                                    <p:anim calcmode="lin" valueType="num">
                                      <p:cBhvr additive="base">
                                        <p:cTn id="15"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up)">
                                      <p:cBhvr>
                                        <p:cTn id="2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47800" y="999113"/>
            <a:ext cx="6154269" cy="1877437"/>
            <a:chOff x="1313331" y="1227713"/>
            <a:chExt cx="6154269" cy="1877437"/>
          </a:xfrm>
        </p:grpSpPr>
        <p:sp>
          <p:nvSpPr>
            <p:cNvPr id="6" name="圆角矩形 5"/>
            <p:cNvSpPr/>
            <p:nvPr/>
          </p:nvSpPr>
          <p:spPr>
            <a:xfrm>
              <a:off x="5561863" y="2396456"/>
              <a:ext cx="1779797" cy="305428"/>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PA-102210">
              <a:extLst>
                <a:ext uri="{FF2B5EF4-FFF2-40B4-BE49-F238E27FC236}">
                  <a16:creationId xmlns:a16="http://schemas.microsoft.com/office/drawing/2014/main" xmlns="" id="{C1F9C350-0BE5-4C9C-80C3-14CCCDFF59EB}"/>
                </a:ext>
              </a:extLst>
            </p:cNvPr>
            <p:cNvSpPr txBox="1"/>
            <p:nvPr>
              <p:custDataLst>
                <p:tags r:id="rId5"/>
              </p:custDataLst>
            </p:nvPr>
          </p:nvSpPr>
          <p:spPr>
            <a:xfrm>
              <a:off x="1313331" y="1874148"/>
              <a:ext cx="3262432" cy="1015663"/>
            </a:xfrm>
            <a:prstGeom prst="rect">
              <a:avLst/>
            </a:prstGeom>
            <a:noFill/>
          </p:spPr>
          <p:txBody>
            <a:bodyPr wrap="none" rtlCol="0">
              <a:spAutoFit/>
            </a:bodyPr>
            <a:lstStyle/>
            <a:p>
              <a:pPr defTabSz="685800">
                <a:defRPr/>
              </a:pPr>
              <a:r>
                <a:rPr lang="zh-CN" altLang="en-US" sz="6000" kern="0" dirty="0" smtClean="0">
                  <a:solidFill>
                    <a:schemeClr val="accent1"/>
                  </a:solidFill>
                  <a:latin typeface="汉仪程行简" panose="00020600040101010101" pitchFamily="18" charset="-122"/>
                  <a:ea typeface="汉仪程行简" panose="00020600040101010101" pitchFamily="18" charset="-122"/>
                  <a:cs typeface="+mn-ea"/>
                  <a:sym typeface="思源黑体 CN Normal" panose="020B0400000000000000" pitchFamily="34" charset="-122"/>
                </a:rPr>
                <a:t>锤炼伟大</a:t>
              </a:r>
              <a:endParaRPr lang="zh-CN" altLang="en-US" sz="6000" kern="0" dirty="0">
                <a:solidFill>
                  <a:schemeClr val="accent1"/>
                </a:solidFill>
                <a:latin typeface="汉仪程行简" panose="00020600040101010101" pitchFamily="18" charset="-122"/>
                <a:ea typeface="汉仪程行简" panose="00020600040101010101" pitchFamily="18" charset="-122"/>
                <a:cs typeface="+mn-ea"/>
                <a:sym typeface="思源黑体 CN Normal" panose="020B0400000000000000" pitchFamily="34" charset="-122"/>
              </a:endParaRPr>
            </a:p>
          </p:txBody>
        </p:sp>
        <p:sp>
          <p:nvSpPr>
            <p:cNvPr id="21" name="PA-102210">
              <a:extLst>
                <a:ext uri="{FF2B5EF4-FFF2-40B4-BE49-F238E27FC236}">
                  <a16:creationId xmlns:a16="http://schemas.microsoft.com/office/drawing/2014/main" xmlns="" id="{C1F9C350-0BE5-4C9C-80C3-14CCCDFF59EB}"/>
                </a:ext>
              </a:extLst>
            </p:cNvPr>
            <p:cNvSpPr txBox="1"/>
            <p:nvPr>
              <p:custDataLst>
                <p:tags r:id="rId6"/>
              </p:custDataLst>
            </p:nvPr>
          </p:nvSpPr>
          <p:spPr>
            <a:xfrm>
              <a:off x="4120003" y="1227713"/>
              <a:ext cx="1518364" cy="1877437"/>
            </a:xfrm>
            <a:prstGeom prst="rect">
              <a:avLst/>
            </a:prstGeom>
            <a:noFill/>
          </p:spPr>
          <p:txBody>
            <a:bodyPr wrap="none" rtlCol="0">
              <a:spAutoFit/>
            </a:bodyPr>
            <a:lstStyle/>
            <a:p>
              <a:pPr defTabSz="685800">
                <a:defRPr/>
              </a:pPr>
              <a:r>
                <a:rPr lang="zh-CN" altLang="en-US" sz="11600" kern="0" spc="-1200" dirty="0" smtClean="0">
                  <a:solidFill>
                    <a:schemeClr val="accent1"/>
                  </a:solidFill>
                  <a:latin typeface="汉仪程行简" panose="00020600040101010101" pitchFamily="18" charset="-122"/>
                  <a:ea typeface="汉仪程行简" panose="00020600040101010101" pitchFamily="18" charset="-122"/>
                  <a:cs typeface="+mn-ea"/>
                  <a:sym typeface="思源黑体 CN Normal" panose="020B0400000000000000" pitchFamily="34" charset="-122"/>
                </a:rPr>
                <a:t>民</a:t>
              </a:r>
              <a:endParaRPr lang="zh-CN" altLang="en-US" sz="11600" kern="0" spc="-1200" dirty="0">
                <a:solidFill>
                  <a:schemeClr val="accent1"/>
                </a:solidFill>
                <a:latin typeface="汉仪程行简" panose="00020600040101010101" pitchFamily="18" charset="-122"/>
                <a:ea typeface="汉仪程行简" panose="00020600040101010101" pitchFamily="18" charset="-122"/>
                <a:cs typeface="+mn-ea"/>
                <a:sym typeface="思源黑体 CN Normal" panose="020B0400000000000000" pitchFamily="34" charset="-122"/>
              </a:endParaRPr>
            </a:p>
          </p:txBody>
        </p:sp>
        <p:sp>
          <p:nvSpPr>
            <p:cNvPr id="24" name="PA-102210">
              <a:extLst>
                <a:ext uri="{FF2B5EF4-FFF2-40B4-BE49-F238E27FC236}">
                  <a16:creationId xmlns:a16="http://schemas.microsoft.com/office/drawing/2014/main" xmlns="" id="{C1F9C350-0BE5-4C9C-80C3-14CCCDFF59EB}"/>
                </a:ext>
              </a:extLst>
            </p:cNvPr>
            <p:cNvSpPr txBox="1"/>
            <p:nvPr>
              <p:custDataLst>
                <p:tags r:id="rId7"/>
              </p:custDataLst>
            </p:nvPr>
          </p:nvSpPr>
          <p:spPr>
            <a:xfrm>
              <a:off x="1362202" y="1419785"/>
              <a:ext cx="3262432" cy="707886"/>
            </a:xfrm>
            <a:prstGeom prst="rect">
              <a:avLst/>
            </a:prstGeom>
            <a:noFill/>
          </p:spPr>
          <p:txBody>
            <a:bodyPr wrap="none" rtlCol="0">
              <a:spAutoFit/>
            </a:bodyPr>
            <a:lstStyle/>
            <a:p>
              <a:pPr defTabSz="685800">
                <a:defRPr/>
              </a:pPr>
              <a:r>
                <a:rPr lang="zh-CN" altLang="en-US" sz="3900" kern="0" dirty="0" smtClean="0">
                  <a:solidFill>
                    <a:schemeClr val="accent1"/>
                  </a:solidFill>
                  <a:latin typeface="汉仪程行简" panose="00020600040101010101" pitchFamily="18" charset="-122"/>
                  <a:ea typeface="汉仪程行简" panose="00020600040101010101" pitchFamily="18" charset="-122"/>
                  <a:cs typeface="+mn-ea"/>
                  <a:sym typeface="思源黑体 CN Normal" panose="020B0400000000000000" pitchFamily="34" charset="-122"/>
                </a:rPr>
                <a:t>在疫情大考中</a:t>
              </a:r>
              <a:endParaRPr lang="zh-CN" altLang="en-US" sz="3900" kern="0" dirty="0">
                <a:solidFill>
                  <a:schemeClr val="accent1"/>
                </a:solidFill>
                <a:latin typeface="汉仪程行简" panose="00020600040101010101" pitchFamily="18" charset="-122"/>
                <a:ea typeface="汉仪程行简" panose="00020600040101010101" pitchFamily="18" charset="-122"/>
                <a:cs typeface="+mn-ea"/>
                <a:sym typeface="思源黑体 CN Normal" panose="020B0400000000000000" pitchFamily="34" charset="-122"/>
              </a:endParaRPr>
            </a:p>
          </p:txBody>
        </p:sp>
        <p:sp>
          <p:nvSpPr>
            <p:cNvPr id="25" name="PA-102210">
              <a:extLst>
                <a:ext uri="{FF2B5EF4-FFF2-40B4-BE49-F238E27FC236}">
                  <a16:creationId xmlns:a16="http://schemas.microsoft.com/office/drawing/2014/main" xmlns="" id="{C1F9C350-0BE5-4C9C-80C3-14CCCDFF59EB}"/>
                </a:ext>
              </a:extLst>
            </p:cNvPr>
            <p:cNvSpPr txBox="1"/>
            <p:nvPr>
              <p:custDataLst>
                <p:tags r:id="rId8"/>
              </p:custDataLst>
            </p:nvPr>
          </p:nvSpPr>
          <p:spPr>
            <a:xfrm>
              <a:off x="5090026" y="1422659"/>
              <a:ext cx="2377574" cy="1107996"/>
            </a:xfrm>
            <a:prstGeom prst="rect">
              <a:avLst/>
            </a:prstGeom>
            <a:noFill/>
          </p:spPr>
          <p:txBody>
            <a:bodyPr wrap="none" rtlCol="0">
              <a:spAutoFit/>
            </a:bodyPr>
            <a:lstStyle/>
            <a:p>
              <a:pPr defTabSz="685800">
                <a:defRPr/>
              </a:pPr>
              <a:r>
                <a:rPr lang="zh-CN" altLang="en-US" sz="6600" kern="0" spc="-900" dirty="0" smtClean="0">
                  <a:solidFill>
                    <a:schemeClr val="accent1"/>
                  </a:solidFill>
                  <a:latin typeface="汉仪程行简" panose="00020600040101010101" pitchFamily="18" charset="-122"/>
                  <a:ea typeface="汉仪程行简" panose="00020600040101010101" pitchFamily="18" charset="-122"/>
                  <a:cs typeface="+mn-ea"/>
                  <a:sym typeface="思源黑体 CN Normal" panose="020B0400000000000000" pitchFamily="34" charset="-122"/>
                </a:rPr>
                <a:t>族精神</a:t>
              </a:r>
              <a:endParaRPr lang="zh-CN" altLang="en-US" sz="8800" kern="0" spc="-900" dirty="0">
                <a:solidFill>
                  <a:schemeClr val="accent1"/>
                </a:solidFill>
                <a:latin typeface="汉仪程行简" panose="00020600040101010101" pitchFamily="18" charset="-122"/>
                <a:ea typeface="汉仪程行简" panose="00020600040101010101" pitchFamily="18" charset="-122"/>
                <a:cs typeface="+mn-ea"/>
                <a:sym typeface="思源黑体 CN Normal" panose="020B0400000000000000" pitchFamily="34" charset="-122"/>
              </a:endParaRPr>
            </a:p>
          </p:txBody>
        </p:sp>
        <p:sp>
          <p:nvSpPr>
            <p:cNvPr id="4" name="矩形 3"/>
            <p:cNvSpPr/>
            <p:nvPr/>
          </p:nvSpPr>
          <p:spPr>
            <a:xfrm>
              <a:off x="5552899" y="2387056"/>
              <a:ext cx="1771266" cy="323165"/>
            </a:xfrm>
            <a:prstGeom prst="rect">
              <a:avLst/>
            </a:prstGeom>
          </p:spPr>
          <p:txBody>
            <a:bodyPr wrap="square">
              <a:spAutoFit/>
            </a:bodyPr>
            <a:lstStyle/>
            <a:p>
              <a:r>
                <a:rPr lang="zh-CN" altLang="en-US" sz="1500" b="1" spc="-150" dirty="0">
                  <a:solidFill>
                    <a:schemeClr val="accent1"/>
                  </a:solidFill>
                  <a:latin typeface="华文楷体" panose="02010600040101010101" pitchFamily="2" charset="-122"/>
                  <a:ea typeface="华文楷体" panose="02010600040101010101" pitchFamily="2" charset="-122"/>
                </a:rPr>
                <a:t>大战</a:t>
              </a:r>
              <a:r>
                <a:rPr lang="zh-CN" altLang="en-US" sz="1500" b="1" spc="-150" dirty="0" smtClean="0">
                  <a:solidFill>
                    <a:schemeClr val="accent1"/>
                  </a:solidFill>
                  <a:latin typeface="华文楷体" panose="02010600040101010101" pitchFamily="2" charset="-122"/>
                  <a:ea typeface="华文楷体" panose="02010600040101010101" pitchFamily="2" charset="-122"/>
                </a:rPr>
                <a:t>大考</a:t>
              </a:r>
              <a:r>
                <a:rPr lang="en-US" altLang="zh-CN" sz="1500" b="1" spc="-150" dirty="0" smtClean="0">
                  <a:solidFill>
                    <a:schemeClr val="accent1"/>
                  </a:solidFill>
                  <a:latin typeface="华文楷体" panose="02010600040101010101" pitchFamily="2" charset="-122"/>
                  <a:ea typeface="华文楷体" panose="02010600040101010101" pitchFamily="2" charset="-122"/>
                </a:rPr>
                <a:t>·</a:t>
              </a:r>
              <a:r>
                <a:rPr lang="zh-CN" altLang="en-US" sz="1500" b="1" spc="-150" dirty="0" smtClean="0">
                  <a:solidFill>
                    <a:schemeClr val="accent1"/>
                  </a:solidFill>
                  <a:latin typeface="华文楷体" panose="02010600040101010101" pitchFamily="2" charset="-122"/>
                  <a:ea typeface="华文楷体" panose="02010600040101010101" pitchFamily="2" charset="-122"/>
                </a:rPr>
                <a:t>善</a:t>
              </a:r>
              <a:r>
                <a:rPr lang="zh-CN" altLang="en-US" sz="1500" b="1" spc="-150" dirty="0">
                  <a:solidFill>
                    <a:schemeClr val="accent1"/>
                  </a:solidFill>
                  <a:latin typeface="华文楷体" panose="02010600040101010101" pitchFamily="2" charset="-122"/>
                  <a:ea typeface="华文楷体" panose="02010600040101010101" pitchFamily="2" charset="-122"/>
                </a:rPr>
                <a:t>谋善</a:t>
              </a:r>
              <a:r>
                <a:rPr lang="zh-CN" altLang="en-US" sz="1500" b="1" spc="-150" dirty="0" smtClean="0">
                  <a:solidFill>
                    <a:schemeClr val="accent1"/>
                  </a:solidFill>
                  <a:latin typeface="华文楷体" panose="02010600040101010101" pitchFamily="2" charset="-122"/>
                  <a:ea typeface="华文楷体" panose="02010600040101010101" pitchFamily="2" charset="-122"/>
                </a:rPr>
                <a:t>能</a:t>
              </a:r>
              <a:endParaRPr lang="zh-CN" altLang="en-US" sz="1500" b="1" spc="-150" dirty="0">
                <a:solidFill>
                  <a:schemeClr val="accent1"/>
                </a:solidFill>
                <a:latin typeface="华文楷体" panose="02010600040101010101" pitchFamily="2" charset="-122"/>
                <a:ea typeface="华文楷体" panose="02010600040101010101" pitchFamily="2" charset="-122"/>
              </a:endParaRPr>
            </a:p>
          </p:txBody>
        </p:sp>
      </p:grpSp>
      <p:pic>
        <p:nvPicPr>
          <p:cNvPr id="13" name="图片 12"/>
          <p:cNvPicPr>
            <a:picLocks noChangeAspect="1"/>
          </p:cNvPicPr>
          <p:nvPr/>
        </p:nvPicPr>
        <p:blipFill rotWithShape="1">
          <a:blip r:embed="rId10" cstate="print">
            <a:extLst>
              <a:ext uri="{28A0092B-C50C-407E-A947-70E740481C1C}">
                <a14:useLocalDpi xmlns:a14="http://schemas.microsoft.com/office/drawing/2010/main" val="0"/>
              </a:ext>
            </a:extLst>
          </a:blip>
          <a:srcRect l="41381" t="14445" r="204" b="38148"/>
          <a:stretch/>
        </p:blipFill>
        <p:spPr>
          <a:xfrm flipH="1">
            <a:off x="5864053" y="-11641"/>
            <a:ext cx="3279947" cy="1720628"/>
          </a:xfrm>
          <a:prstGeom prst="rect">
            <a:avLst/>
          </a:prstGeom>
        </p:spPr>
      </p:pic>
      <p:pic>
        <p:nvPicPr>
          <p:cNvPr id="2" name="图片 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0" y="2795168"/>
            <a:ext cx="9144000" cy="2359975"/>
          </a:xfrm>
          <a:prstGeom prst="rect">
            <a:avLst/>
          </a:prstGeom>
        </p:spPr>
      </p:pic>
      <p:sp>
        <p:nvSpPr>
          <p:cNvPr id="19" name="PA-102210">
            <a:extLst>
              <a:ext uri="{FF2B5EF4-FFF2-40B4-BE49-F238E27FC236}">
                <a16:creationId xmlns:a16="http://schemas.microsoft.com/office/drawing/2014/main" xmlns="" id="{C1F9C350-0BE5-4C9C-80C3-14CCCDFF59EB}"/>
              </a:ext>
            </a:extLst>
          </p:cNvPr>
          <p:cNvSpPr txBox="1"/>
          <p:nvPr>
            <p:custDataLst>
              <p:tags r:id="rId1"/>
            </p:custDataLst>
          </p:nvPr>
        </p:nvSpPr>
        <p:spPr>
          <a:xfrm>
            <a:off x="3070921" y="3486150"/>
            <a:ext cx="2749471" cy="307777"/>
          </a:xfrm>
          <a:prstGeom prst="rect">
            <a:avLst/>
          </a:prstGeom>
          <a:noFill/>
        </p:spPr>
        <p:txBody>
          <a:bodyPr wrap="none" rtlCol="0">
            <a:spAutoFit/>
          </a:bodyPr>
          <a:lstStyle/>
          <a:p>
            <a:pPr defTabSz="685800">
              <a:defRPr/>
            </a:pPr>
            <a:r>
              <a:rPr lang="zh-CN" altLang="en-US" sz="1400" kern="0" spc="600" dirty="0" smtClean="0">
                <a:latin typeface="+mn-ea"/>
                <a:cs typeface="+mn-ea"/>
                <a:sym typeface="思源黑体 CN Normal" panose="020B0400000000000000" pitchFamily="34" charset="-122"/>
              </a:rPr>
              <a:t>演示完毕感谢您的观看</a:t>
            </a:r>
            <a:endParaRPr lang="zh-CN" altLang="en-US" sz="1400" kern="0" spc="600" dirty="0">
              <a:latin typeface="+mn-ea"/>
              <a:cs typeface="+mn-ea"/>
              <a:sym typeface="思源黑体 CN Normal" panose="020B0400000000000000" pitchFamily="34" charset="-122"/>
            </a:endParaRPr>
          </a:p>
        </p:txBody>
      </p:sp>
      <p:sp>
        <p:nvSpPr>
          <p:cNvPr id="43" name="PA-102219">
            <a:extLst>
              <a:ext uri="{FF2B5EF4-FFF2-40B4-BE49-F238E27FC236}">
                <a16:creationId xmlns:a16="http://schemas.microsoft.com/office/drawing/2014/main" xmlns="" id="{6E80F7B6-313B-4347-88DC-0DFA69ED0978}"/>
              </a:ext>
            </a:extLst>
          </p:cNvPr>
          <p:cNvSpPr/>
          <p:nvPr>
            <p:custDataLst>
              <p:tags r:id="rId2"/>
            </p:custDataLst>
          </p:nvPr>
        </p:nvSpPr>
        <p:spPr>
          <a:xfrm>
            <a:off x="2277945" y="2702580"/>
            <a:ext cx="4351455" cy="305863"/>
          </a:xfrm>
          <a:prstGeom prst="roundRect">
            <a:avLst>
              <a:gd name="adj" fmla="val 29484"/>
            </a:avLst>
          </a:prstGeom>
          <a:solidFill>
            <a:schemeClr val="accent1"/>
          </a:solidFill>
          <a:ln w="12700" cap="flat" cmpd="sng" algn="ctr">
            <a:noFill/>
            <a:prstDash val="solid"/>
            <a:miter lim="800000"/>
          </a:ln>
          <a:effectLst/>
        </p:spPr>
        <p:txBody>
          <a:bodyPr rtlCol="0" anchor="ctr"/>
          <a:lstStyle/>
          <a:p>
            <a:pPr algn="ctr" defTabSz="685800">
              <a:defRPr/>
            </a:pPr>
            <a:r>
              <a:rPr lang="zh-CN" altLang="en-US" sz="1400" kern="0" spc="1200" dirty="0" smtClean="0">
                <a:solidFill>
                  <a:schemeClr val="bg1"/>
                </a:solidFill>
                <a:latin typeface="+mn-ea"/>
              </a:rPr>
              <a:t>点击添加您</a:t>
            </a:r>
            <a:r>
              <a:rPr lang="zh-CN" altLang="en-US" sz="1400" kern="0" spc="1200" dirty="0">
                <a:solidFill>
                  <a:schemeClr val="bg1"/>
                </a:solidFill>
                <a:latin typeface="+mn-ea"/>
              </a:rPr>
              <a:t>的党支部名称</a:t>
            </a:r>
          </a:p>
        </p:txBody>
      </p:sp>
      <p:grpSp>
        <p:nvGrpSpPr>
          <p:cNvPr id="8" name="组合 7"/>
          <p:cNvGrpSpPr/>
          <p:nvPr/>
        </p:nvGrpSpPr>
        <p:grpSpPr>
          <a:xfrm>
            <a:off x="152400" y="421044"/>
            <a:ext cx="1763390" cy="390412"/>
            <a:chOff x="152400" y="361950"/>
            <a:chExt cx="1763390" cy="390412"/>
          </a:xfrm>
        </p:grpSpPr>
        <p:sp>
          <p:nvSpPr>
            <p:cNvPr id="11" name="PA-102210">
              <a:extLst>
                <a:ext uri="{FF2B5EF4-FFF2-40B4-BE49-F238E27FC236}">
                  <a16:creationId xmlns:a16="http://schemas.microsoft.com/office/drawing/2014/main" xmlns="" id="{C1F9C350-0BE5-4C9C-80C3-14CCCDFF59EB}"/>
                </a:ext>
              </a:extLst>
            </p:cNvPr>
            <p:cNvSpPr txBox="1"/>
            <p:nvPr>
              <p:custDataLst>
                <p:tags r:id="rId3"/>
              </p:custDataLst>
            </p:nvPr>
          </p:nvSpPr>
          <p:spPr>
            <a:xfrm>
              <a:off x="641082" y="361950"/>
              <a:ext cx="1274708" cy="307777"/>
            </a:xfrm>
            <a:prstGeom prst="rect">
              <a:avLst/>
            </a:prstGeom>
            <a:noFill/>
          </p:spPr>
          <p:txBody>
            <a:bodyPr wrap="none" rtlCol="0">
              <a:spAutoFit/>
            </a:bodyPr>
            <a:lstStyle/>
            <a:p>
              <a:pPr defTabSz="685800">
                <a:defRPr/>
              </a:pPr>
              <a:r>
                <a:rPr lang="zh-CN" altLang="en-US" sz="1400" kern="0" spc="300" dirty="0" smtClean="0">
                  <a:solidFill>
                    <a:schemeClr val="accent1"/>
                  </a:solidFill>
                  <a:latin typeface="+mn-ea"/>
                  <a:cs typeface="+mn-ea"/>
                  <a:sym typeface="思源黑体 CN Normal" panose="020B0400000000000000" pitchFamily="34" charset="-122"/>
                </a:rPr>
                <a:t>中国共产党</a:t>
              </a:r>
              <a:endParaRPr lang="zh-CN" altLang="en-US" sz="1400" kern="0" spc="300" dirty="0">
                <a:solidFill>
                  <a:schemeClr val="accent1"/>
                </a:solidFill>
                <a:latin typeface="+mn-ea"/>
                <a:cs typeface="+mn-ea"/>
                <a:sym typeface="思源黑体 CN Normal" panose="020B0400000000000000" pitchFamily="34" charset="-122"/>
              </a:endParaRPr>
            </a:p>
          </p:txBody>
        </p:sp>
        <p:sp>
          <p:nvSpPr>
            <p:cNvPr id="12" name="PA-102210">
              <a:extLst>
                <a:ext uri="{FF2B5EF4-FFF2-40B4-BE49-F238E27FC236}">
                  <a16:creationId xmlns:a16="http://schemas.microsoft.com/office/drawing/2014/main" xmlns="" id="{C1F9C350-0BE5-4C9C-80C3-14CCCDFF59EB}"/>
                </a:ext>
              </a:extLst>
            </p:cNvPr>
            <p:cNvSpPr txBox="1"/>
            <p:nvPr>
              <p:custDataLst>
                <p:tags r:id="rId4"/>
              </p:custDataLst>
            </p:nvPr>
          </p:nvSpPr>
          <p:spPr>
            <a:xfrm>
              <a:off x="641824" y="575390"/>
              <a:ext cx="1247457" cy="176972"/>
            </a:xfrm>
            <a:prstGeom prst="rect">
              <a:avLst/>
            </a:prstGeom>
            <a:noFill/>
          </p:spPr>
          <p:txBody>
            <a:bodyPr wrap="none" rtlCol="0">
              <a:spAutoFit/>
            </a:bodyPr>
            <a:lstStyle/>
            <a:p>
              <a:pPr defTabSz="685800">
                <a:defRPr/>
              </a:pPr>
              <a:r>
                <a:rPr lang="en-US" altLang="zh-CN" sz="550" kern="0" dirty="0" smtClean="0">
                  <a:solidFill>
                    <a:schemeClr val="accent1"/>
                  </a:solidFill>
                  <a:latin typeface="+mn-ea"/>
                  <a:cs typeface="+mn-ea"/>
                  <a:sym typeface="思源黑体 CN Normal" panose="020B0400000000000000" pitchFamily="34" charset="-122"/>
                </a:rPr>
                <a:t>COMMUNIST PARTY OF CHINA</a:t>
              </a:r>
              <a:endParaRPr lang="zh-CN" altLang="en-US" sz="550" kern="0" dirty="0">
                <a:solidFill>
                  <a:schemeClr val="accent1"/>
                </a:solidFill>
                <a:latin typeface="+mn-ea"/>
                <a:cs typeface="+mn-ea"/>
                <a:sym typeface="思源黑体 CN Normal" panose="020B0400000000000000" pitchFamily="34" charset="-122"/>
              </a:endParaRPr>
            </a:p>
          </p:txBody>
        </p:sp>
        <p:pic>
          <p:nvPicPr>
            <p:cNvPr id="5" name="图片 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flipH="1">
              <a:off x="152400" y="386806"/>
              <a:ext cx="550968" cy="356144"/>
            </a:xfrm>
            <a:prstGeom prst="rect">
              <a:avLst/>
            </a:prstGeom>
          </p:spPr>
        </p:pic>
      </p:grpSp>
      <p:sp>
        <p:nvSpPr>
          <p:cNvPr id="9" name="矩形 8"/>
          <p:cNvSpPr/>
          <p:nvPr/>
        </p:nvSpPr>
        <p:spPr>
          <a:xfrm>
            <a:off x="2167672" y="3089422"/>
            <a:ext cx="4572000" cy="415498"/>
          </a:xfrm>
          <a:prstGeom prst="rect">
            <a:avLst/>
          </a:prstGeom>
        </p:spPr>
        <p:txBody>
          <a:bodyPr>
            <a:spAutoFit/>
          </a:bodyPr>
          <a:lstStyle/>
          <a:p>
            <a:pPr algn="ctr"/>
            <a:r>
              <a:rPr lang="zh-CN" altLang="en-US" sz="1050" dirty="0" smtClean="0">
                <a:solidFill>
                  <a:schemeClr val="accent1"/>
                </a:solidFill>
                <a:latin typeface="+mn-ea"/>
              </a:rPr>
              <a:t>temper the great national spirit in the epidemic examination </a:t>
            </a:r>
            <a:r>
              <a:rPr lang="zh-CN" altLang="en-US" sz="1050" dirty="0">
                <a:solidFill>
                  <a:schemeClr val="accent1"/>
                </a:solidFill>
                <a:latin typeface="+mn-ea"/>
              </a:rPr>
              <a:t>temper </a:t>
            </a:r>
            <a:r>
              <a:rPr lang="zh-CN" altLang="en-US" sz="1050" dirty="0" smtClean="0">
                <a:solidFill>
                  <a:schemeClr val="accent1"/>
                </a:solidFill>
                <a:latin typeface="+mn-ea"/>
              </a:rPr>
              <a:t>national </a:t>
            </a:r>
            <a:r>
              <a:rPr lang="zh-CN" altLang="en-US" sz="1050" dirty="0">
                <a:solidFill>
                  <a:schemeClr val="accent1"/>
                </a:solidFill>
                <a:latin typeface="+mn-ea"/>
              </a:rPr>
              <a:t>spirit in the epidemic </a:t>
            </a:r>
            <a:r>
              <a:rPr lang="zh-CN" altLang="en-US" sz="1050" dirty="0" smtClean="0">
                <a:solidFill>
                  <a:schemeClr val="accent1"/>
                </a:solidFill>
                <a:latin typeface="+mn-ea"/>
              </a:rPr>
              <a:t>examination</a:t>
            </a:r>
            <a:endParaRPr lang="zh-CN" altLang="en-US" sz="1050" dirty="0">
              <a:solidFill>
                <a:schemeClr val="accent1"/>
              </a:solidFill>
              <a:latin typeface="+mn-ea"/>
            </a:endParaRPr>
          </a:p>
        </p:txBody>
      </p:sp>
      <p:pic>
        <p:nvPicPr>
          <p:cNvPr id="10" name="图片 9"/>
          <p:cNvPicPr>
            <a:picLocks noChangeAspect="1"/>
          </p:cNvPicPr>
          <p:nvPr/>
        </p:nvPicPr>
        <p:blipFill>
          <a:blip r:embed="rId1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327903" y="3488358"/>
            <a:ext cx="1796042" cy="1482477"/>
          </a:xfrm>
          <a:prstGeom prst="rect">
            <a:avLst/>
          </a:prstGeom>
        </p:spPr>
      </p:pic>
    </p:spTree>
    <p:extLst>
      <p:ext uri="{BB962C8B-B14F-4D97-AF65-F5344CB8AC3E}">
        <p14:creationId xmlns:p14="http://schemas.microsoft.com/office/powerpoint/2010/main" val="1788927563"/>
      </p:ext>
    </p:extLst>
  </p:cSld>
  <p:clrMapOvr>
    <a:masterClrMapping/>
  </p:clrMapOvr>
  <mc:AlternateContent xmlns:mc="http://schemas.openxmlformats.org/markup-compatibility/2006" xmlns:p14="http://schemas.microsoft.com/office/powerpoint/2010/main">
    <mc:Choice Requires="p14">
      <p:transition p14:dur="0" advTm="6000"/>
    </mc:Choice>
    <mc:Fallback xmlns="">
      <p:transition advTm="6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6000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fill="hold"/>
                                        <p:tgtEl>
                                          <p:spTgt spid="13"/>
                                        </p:tgtEl>
                                        <p:attrNameLst>
                                          <p:attrName>ppt_x</p:attrName>
                                        </p:attrNameLst>
                                      </p:cBhvr>
                                      <p:tavLst>
                                        <p:tav tm="0">
                                          <p:val>
                                            <p:strVal val="1+#ppt_w/2"/>
                                          </p:val>
                                        </p:tav>
                                        <p:tav tm="100000">
                                          <p:val>
                                            <p:strVal val="#ppt_x"/>
                                          </p:val>
                                        </p:tav>
                                      </p:tavLst>
                                    </p:anim>
                                    <p:anim calcmode="lin" valueType="num">
                                      <p:cBhvr additive="base">
                                        <p:cTn id="8" dur="10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4" decel="6000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6000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000" fill="hold"/>
                                        <p:tgtEl>
                                          <p:spTgt spid="8"/>
                                        </p:tgtEl>
                                        <p:attrNameLst>
                                          <p:attrName>ppt_x</p:attrName>
                                        </p:attrNameLst>
                                      </p:cBhvr>
                                      <p:tavLst>
                                        <p:tav tm="0">
                                          <p:val>
                                            <p:strVal val="0-#ppt_w/2"/>
                                          </p:val>
                                        </p:tav>
                                        <p:tav tm="100000">
                                          <p:val>
                                            <p:strVal val="#ppt_x"/>
                                          </p:val>
                                        </p:tav>
                                      </p:tavLst>
                                    </p:anim>
                                    <p:anim calcmode="lin" valueType="num">
                                      <p:cBhvr additive="base">
                                        <p:cTn id="16" dur="1000" fill="hold"/>
                                        <p:tgtEl>
                                          <p:spTgt spid="8"/>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ppt_w</p:attrName>
                                        </p:attrNameLst>
                                      </p:cBhvr>
                                      <p:tavLst>
                                        <p:tav tm="0">
                                          <p:val>
                                            <p:fltVal val="0"/>
                                          </p:val>
                                        </p:tav>
                                        <p:tav tm="100000">
                                          <p:val>
                                            <p:strVal val="#ppt_w"/>
                                          </p:val>
                                        </p:tav>
                                      </p:tavLst>
                                    </p:anim>
                                    <p:anim calcmode="lin" valueType="num">
                                      <p:cBhvr>
                                        <p:cTn id="21" dur="500" fill="hold"/>
                                        <p:tgtEl>
                                          <p:spTgt spid="10"/>
                                        </p:tgtEl>
                                        <p:attrNameLst>
                                          <p:attrName>ppt_h</p:attrName>
                                        </p:attrNameLst>
                                      </p:cBhvr>
                                      <p:tavLst>
                                        <p:tav tm="0">
                                          <p:val>
                                            <p:fltVal val="0"/>
                                          </p:val>
                                        </p:tav>
                                        <p:tav tm="100000">
                                          <p:val>
                                            <p:strVal val="#ppt_h"/>
                                          </p:val>
                                        </p:tav>
                                      </p:tavLst>
                                    </p:anim>
                                    <p:animEffect transition="in" filter="fade">
                                      <p:cBhvr>
                                        <p:cTn id="22" dur="500"/>
                                        <p:tgtEl>
                                          <p:spTgt spid="10"/>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1000" fill="hold"/>
                                        <p:tgtEl>
                                          <p:spTgt spid="7"/>
                                        </p:tgtEl>
                                        <p:attrNameLst>
                                          <p:attrName>ppt_w</p:attrName>
                                        </p:attrNameLst>
                                      </p:cBhvr>
                                      <p:tavLst>
                                        <p:tav tm="0">
                                          <p:val>
                                            <p:fltVal val="0"/>
                                          </p:val>
                                        </p:tav>
                                        <p:tav tm="100000">
                                          <p:val>
                                            <p:strVal val="#ppt_w"/>
                                          </p:val>
                                        </p:tav>
                                      </p:tavLst>
                                    </p:anim>
                                    <p:anim calcmode="lin" valueType="num">
                                      <p:cBhvr>
                                        <p:cTn id="27" dur="1000" fill="hold"/>
                                        <p:tgtEl>
                                          <p:spTgt spid="7"/>
                                        </p:tgtEl>
                                        <p:attrNameLst>
                                          <p:attrName>ppt_h</p:attrName>
                                        </p:attrNameLst>
                                      </p:cBhvr>
                                      <p:tavLst>
                                        <p:tav tm="0">
                                          <p:val>
                                            <p:fltVal val="0"/>
                                          </p:val>
                                        </p:tav>
                                        <p:tav tm="100000">
                                          <p:val>
                                            <p:strVal val="#ppt_h"/>
                                          </p:val>
                                        </p:tav>
                                      </p:tavLst>
                                    </p:anim>
                                    <p:animEffect transition="in" filter="fade">
                                      <p:cBhvr>
                                        <p:cTn id="28" dur="1000"/>
                                        <p:tgtEl>
                                          <p:spTgt spid="7"/>
                                        </p:tgtEl>
                                      </p:cBhvr>
                                    </p:animEffect>
                                  </p:childTnLst>
                                </p:cTn>
                              </p:par>
                            </p:childTnLst>
                          </p:cTn>
                        </p:par>
                        <p:par>
                          <p:cTn id="29" fill="hold">
                            <p:stCondLst>
                              <p:cond delay="2500"/>
                            </p:stCondLst>
                            <p:childTnLst>
                              <p:par>
                                <p:cTn id="30" presetID="16" presetClass="entr" presetSubtype="21" fill="hold" grpId="0" nodeType="afterEffect">
                                  <p:stCondLst>
                                    <p:cond delay="0"/>
                                  </p:stCondLst>
                                  <p:childTnLst>
                                    <p:set>
                                      <p:cBhvr>
                                        <p:cTn id="31" dur="1" fill="hold">
                                          <p:stCondLst>
                                            <p:cond delay="0"/>
                                          </p:stCondLst>
                                        </p:cTn>
                                        <p:tgtEl>
                                          <p:spTgt spid="43"/>
                                        </p:tgtEl>
                                        <p:attrNameLst>
                                          <p:attrName>style.visibility</p:attrName>
                                        </p:attrNameLst>
                                      </p:cBhvr>
                                      <p:to>
                                        <p:strVal val="visible"/>
                                      </p:to>
                                    </p:set>
                                    <p:animEffect transition="in" filter="barn(inVertical)">
                                      <p:cBhvr>
                                        <p:cTn id="32" dur="500"/>
                                        <p:tgtEl>
                                          <p:spTgt spid="43"/>
                                        </p:tgtEl>
                                      </p:cBhvr>
                                    </p:animEffect>
                                  </p:childTnLst>
                                </p:cTn>
                              </p:par>
                            </p:childTnLst>
                          </p:cTn>
                        </p:par>
                        <p:par>
                          <p:cTn id="33" fill="hold">
                            <p:stCondLst>
                              <p:cond delay="3000"/>
                            </p:stCondLst>
                            <p:childTnLst>
                              <p:par>
                                <p:cTn id="34" presetID="16" presetClass="entr" presetSubtype="21"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barn(inVertical)">
                                      <p:cBhvr>
                                        <p:cTn id="36" dur="500"/>
                                        <p:tgtEl>
                                          <p:spTgt spid="9"/>
                                        </p:tgtEl>
                                      </p:cBhvr>
                                    </p:animEffect>
                                  </p:childTnLst>
                                </p:cTn>
                              </p:par>
                            </p:childTnLst>
                          </p:cTn>
                        </p:par>
                        <p:par>
                          <p:cTn id="37" fill="hold">
                            <p:stCondLst>
                              <p:cond delay="3500"/>
                            </p:stCondLst>
                            <p:childTnLst>
                              <p:par>
                                <p:cTn id="38" presetID="2" presetClass="entr" presetSubtype="4"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500" fill="hold"/>
                                        <p:tgtEl>
                                          <p:spTgt spid="19"/>
                                        </p:tgtEl>
                                        <p:attrNameLst>
                                          <p:attrName>ppt_x</p:attrName>
                                        </p:attrNameLst>
                                      </p:cBhvr>
                                      <p:tavLst>
                                        <p:tav tm="0">
                                          <p:val>
                                            <p:strVal val="#ppt_x"/>
                                          </p:val>
                                        </p:tav>
                                        <p:tav tm="100000">
                                          <p:val>
                                            <p:strVal val="#ppt_x"/>
                                          </p:val>
                                        </p:tav>
                                      </p:tavLst>
                                    </p:anim>
                                    <p:anim calcmode="lin" valueType="num">
                                      <p:cBhvr additive="base">
                                        <p:cTn id="41"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43" grpId="0" animBg="1"/>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004199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rotWithShape="1">
          <a:blip r:embed="rId29" cstate="print">
            <a:extLst>
              <a:ext uri="{28A0092B-C50C-407E-A947-70E740481C1C}">
                <a14:useLocalDpi xmlns:a14="http://schemas.microsoft.com/office/drawing/2010/main" val="0"/>
              </a:ext>
            </a:extLst>
          </a:blip>
          <a:srcRect l="41381" t="14445" r="204" b="38148"/>
          <a:stretch/>
        </p:blipFill>
        <p:spPr>
          <a:xfrm flipH="1">
            <a:off x="5867399" y="-20802"/>
            <a:ext cx="3279947" cy="1720628"/>
          </a:xfrm>
          <a:prstGeom prst="rect">
            <a:avLst/>
          </a:prstGeom>
        </p:spPr>
      </p:pic>
      <p:pic>
        <p:nvPicPr>
          <p:cNvPr id="2" name="图片 1"/>
          <p:cNvPicPr>
            <a:picLocks noChangeAspect="1"/>
          </p:cNvPicPr>
          <p:nvPr/>
        </p:nvPicPr>
        <p:blipFill>
          <a:blip r:embed="rId30" cstate="print">
            <a:extLst>
              <a:ext uri="{28A0092B-C50C-407E-A947-70E740481C1C}">
                <a14:useLocalDpi xmlns:a14="http://schemas.microsoft.com/office/drawing/2010/main" val="0"/>
              </a:ext>
            </a:extLst>
          </a:blip>
          <a:stretch>
            <a:fillRect/>
          </a:stretch>
        </p:blipFill>
        <p:spPr>
          <a:xfrm>
            <a:off x="0" y="2795168"/>
            <a:ext cx="9144000" cy="2359975"/>
          </a:xfrm>
          <a:prstGeom prst="rect">
            <a:avLst/>
          </a:prstGeom>
        </p:spPr>
      </p:pic>
      <p:grpSp>
        <p:nvGrpSpPr>
          <p:cNvPr id="8" name="组合 7"/>
          <p:cNvGrpSpPr/>
          <p:nvPr/>
        </p:nvGrpSpPr>
        <p:grpSpPr>
          <a:xfrm>
            <a:off x="152400" y="421044"/>
            <a:ext cx="1763390" cy="390412"/>
            <a:chOff x="152400" y="361950"/>
            <a:chExt cx="1763390" cy="390412"/>
          </a:xfrm>
        </p:grpSpPr>
        <p:sp>
          <p:nvSpPr>
            <p:cNvPr id="11" name="PA-102210">
              <a:extLst>
                <a:ext uri="{FF2B5EF4-FFF2-40B4-BE49-F238E27FC236}">
                  <a16:creationId xmlns:a16="http://schemas.microsoft.com/office/drawing/2014/main" xmlns="" id="{C1F9C350-0BE5-4C9C-80C3-14CCCDFF59EB}"/>
                </a:ext>
              </a:extLst>
            </p:cNvPr>
            <p:cNvSpPr txBox="1"/>
            <p:nvPr>
              <p:custDataLst>
                <p:tags r:id="rId26"/>
              </p:custDataLst>
            </p:nvPr>
          </p:nvSpPr>
          <p:spPr>
            <a:xfrm>
              <a:off x="641082" y="361950"/>
              <a:ext cx="1274708" cy="307777"/>
            </a:xfrm>
            <a:prstGeom prst="rect">
              <a:avLst/>
            </a:prstGeom>
            <a:noFill/>
          </p:spPr>
          <p:txBody>
            <a:bodyPr wrap="none" rtlCol="0">
              <a:spAutoFit/>
            </a:bodyPr>
            <a:lstStyle/>
            <a:p>
              <a:pPr defTabSz="685800">
                <a:defRPr/>
              </a:pPr>
              <a:r>
                <a:rPr lang="zh-CN" altLang="en-US" sz="1400" kern="0" spc="300" dirty="0" smtClean="0">
                  <a:solidFill>
                    <a:schemeClr val="accent1"/>
                  </a:solidFill>
                  <a:latin typeface="+mn-ea"/>
                  <a:cs typeface="+mn-ea"/>
                  <a:sym typeface="思源黑体 CN Normal" panose="020B0400000000000000" pitchFamily="34" charset="-122"/>
                </a:rPr>
                <a:t>中国共产党</a:t>
              </a:r>
              <a:endParaRPr lang="zh-CN" altLang="en-US" sz="1400" kern="0" spc="300" dirty="0">
                <a:solidFill>
                  <a:schemeClr val="accent1"/>
                </a:solidFill>
                <a:latin typeface="+mn-ea"/>
                <a:cs typeface="+mn-ea"/>
                <a:sym typeface="思源黑体 CN Normal" panose="020B0400000000000000" pitchFamily="34" charset="-122"/>
              </a:endParaRPr>
            </a:p>
          </p:txBody>
        </p:sp>
        <p:sp>
          <p:nvSpPr>
            <p:cNvPr id="12" name="PA-102210">
              <a:extLst>
                <a:ext uri="{FF2B5EF4-FFF2-40B4-BE49-F238E27FC236}">
                  <a16:creationId xmlns:a16="http://schemas.microsoft.com/office/drawing/2014/main" xmlns="" id="{C1F9C350-0BE5-4C9C-80C3-14CCCDFF59EB}"/>
                </a:ext>
              </a:extLst>
            </p:cNvPr>
            <p:cNvSpPr txBox="1"/>
            <p:nvPr>
              <p:custDataLst>
                <p:tags r:id="rId27"/>
              </p:custDataLst>
            </p:nvPr>
          </p:nvSpPr>
          <p:spPr>
            <a:xfrm>
              <a:off x="641824" y="575390"/>
              <a:ext cx="1247457" cy="176972"/>
            </a:xfrm>
            <a:prstGeom prst="rect">
              <a:avLst/>
            </a:prstGeom>
            <a:noFill/>
          </p:spPr>
          <p:txBody>
            <a:bodyPr wrap="none" rtlCol="0">
              <a:spAutoFit/>
            </a:bodyPr>
            <a:lstStyle/>
            <a:p>
              <a:pPr defTabSz="685800">
                <a:defRPr/>
              </a:pPr>
              <a:r>
                <a:rPr lang="en-US" altLang="zh-CN" sz="550" kern="0" dirty="0" smtClean="0">
                  <a:solidFill>
                    <a:schemeClr val="accent1"/>
                  </a:solidFill>
                  <a:latin typeface="+mn-ea"/>
                  <a:cs typeface="+mn-ea"/>
                  <a:sym typeface="思源黑体 CN Normal" panose="020B0400000000000000" pitchFamily="34" charset="-122"/>
                </a:rPr>
                <a:t>COMMUNIST PARTY OF CHINA</a:t>
              </a:r>
              <a:endParaRPr lang="zh-CN" altLang="en-US" sz="550" kern="0" dirty="0">
                <a:solidFill>
                  <a:schemeClr val="accent1"/>
                </a:solidFill>
                <a:latin typeface="+mn-ea"/>
                <a:cs typeface="+mn-ea"/>
                <a:sym typeface="思源黑体 CN Normal" panose="020B0400000000000000" pitchFamily="34" charset="-122"/>
              </a:endParaRPr>
            </a:p>
          </p:txBody>
        </p:sp>
        <p:pic>
          <p:nvPicPr>
            <p:cNvPr id="5" name="图片 4"/>
            <p:cNvPicPr>
              <a:picLocks noChangeAspect="1"/>
            </p:cNvPicPr>
            <p:nvPr/>
          </p:nvPicPr>
          <p:blipFill>
            <a:blip r:embed="rId31" cstate="print">
              <a:extLst>
                <a:ext uri="{28A0092B-C50C-407E-A947-70E740481C1C}">
                  <a14:useLocalDpi xmlns:a14="http://schemas.microsoft.com/office/drawing/2010/main" val="0"/>
                </a:ext>
              </a:extLst>
            </a:blip>
            <a:stretch>
              <a:fillRect/>
            </a:stretch>
          </p:blipFill>
          <p:spPr>
            <a:xfrm flipH="1">
              <a:off x="152400" y="386806"/>
              <a:ext cx="550968" cy="356144"/>
            </a:xfrm>
            <a:prstGeom prst="rect">
              <a:avLst/>
            </a:prstGeom>
          </p:spPr>
        </p:pic>
      </p:grpSp>
      <p:sp>
        <p:nvSpPr>
          <p:cNvPr id="17" name="PA-102216">
            <a:extLst>
              <a:ext uri="{FF2B5EF4-FFF2-40B4-BE49-F238E27FC236}">
                <a16:creationId xmlns:a16="http://schemas.microsoft.com/office/drawing/2014/main" xmlns="" id="{363787CD-23CD-416A-9CB1-426455B4F793}"/>
              </a:ext>
            </a:extLst>
          </p:cNvPr>
          <p:cNvSpPr/>
          <p:nvPr>
            <p:custDataLst>
              <p:tags r:id="rId1"/>
            </p:custDataLst>
          </p:nvPr>
        </p:nvSpPr>
        <p:spPr>
          <a:xfrm>
            <a:off x="1219200" y="1290421"/>
            <a:ext cx="1219200" cy="704303"/>
          </a:xfrm>
          <a:prstGeom prst="rect">
            <a:avLst/>
          </a:prstGeom>
        </p:spPr>
        <p:txBody>
          <a:bodyPr wrap="square" lIns="87893" tIns="43946" rIns="87893" bIns="43946">
            <a:spAutoFit/>
          </a:bodyPr>
          <a:lstStyle/>
          <a:p>
            <a:pPr fontAlgn="base">
              <a:spcBef>
                <a:spcPct val="0"/>
              </a:spcBef>
              <a:spcAft>
                <a:spcPct val="0"/>
              </a:spcAft>
            </a:pPr>
            <a:r>
              <a:rPr lang="zh-CN" altLang="en-US" sz="4000" b="1" dirty="0" smtClean="0">
                <a:solidFill>
                  <a:schemeClr val="accent1"/>
                </a:solidFill>
                <a:latin typeface="+mn-ea"/>
              </a:rPr>
              <a:t>目录</a:t>
            </a:r>
            <a:endParaRPr lang="en-GB" altLang="zh-CN" b="1" dirty="0">
              <a:solidFill>
                <a:schemeClr val="accent1"/>
              </a:solidFill>
              <a:latin typeface="+mn-ea"/>
            </a:endParaRPr>
          </a:p>
        </p:txBody>
      </p:sp>
      <p:grpSp>
        <p:nvGrpSpPr>
          <p:cNvPr id="10" name="PA-102222">
            <a:extLst>
              <a:ext uri="{FF2B5EF4-FFF2-40B4-BE49-F238E27FC236}">
                <a16:creationId xmlns:a16="http://schemas.microsoft.com/office/drawing/2014/main" xmlns="" id="{5A9FE47F-749D-4907-9DD5-3F3F914378B2}"/>
              </a:ext>
            </a:extLst>
          </p:cNvPr>
          <p:cNvGrpSpPr/>
          <p:nvPr>
            <p:custDataLst>
              <p:tags r:id="rId2"/>
            </p:custDataLst>
          </p:nvPr>
        </p:nvGrpSpPr>
        <p:grpSpPr>
          <a:xfrm>
            <a:off x="2614611" y="1429539"/>
            <a:ext cx="404813" cy="383994"/>
            <a:chOff x="10774233" y="2528806"/>
            <a:chExt cx="625427" cy="625427"/>
          </a:xfrm>
        </p:grpSpPr>
        <p:sp>
          <p:nvSpPr>
            <p:cNvPr id="14" name="PA-矩形 2">
              <a:extLst>
                <a:ext uri="{FF2B5EF4-FFF2-40B4-BE49-F238E27FC236}">
                  <a16:creationId xmlns:a16="http://schemas.microsoft.com/office/drawing/2014/main" xmlns="" id="{61D074B5-201E-426A-BB04-CA9290F86242}"/>
                </a:ext>
              </a:extLst>
            </p:cNvPr>
            <p:cNvSpPr/>
            <p:nvPr>
              <p:custDataLst>
                <p:tags r:id="rId24"/>
              </p:custDataLst>
            </p:nvPr>
          </p:nvSpPr>
          <p:spPr>
            <a:xfrm>
              <a:off x="10774233" y="2528806"/>
              <a:ext cx="625427" cy="625427"/>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15" name="PA-5-Point Star 3">
              <a:extLst>
                <a:ext uri="{FF2B5EF4-FFF2-40B4-BE49-F238E27FC236}">
                  <a16:creationId xmlns:a16="http://schemas.microsoft.com/office/drawing/2014/main" xmlns="" id="{FE50A7B3-AFE4-41BC-9AB1-726656F42FB4}"/>
                </a:ext>
              </a:extLst>
            </p:cNvPr>
            <p:cNvSpPr/>
            <p:nvPr>
              <p:custDataLst>
                <p:tags r:id="rId25"/>
              </p:custDataLst>
            </p:nvPr>
          </p:nvSpPr>
          <p:spPr>
            <a:xfrm>
              <a:off x="10845800" y="2587673"/>
              <a:ext cx="482294" cy="482294"/>
            </a:xfrm>
            <a:prstGeom prst="star5">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grpSp>
      <p:grpSp>
        <p:nvGrpSpPr>
          <p:cNvPr id="18" name="PA-102223">
            <a:extLst>
              <a:ext uri="{FF2B5EF4-FFF2-40B4-BE49-F238E27FC236}">
                <a16:creationId xmlns:a16="http://schemas.microsoft.com/office/drawing/2014/main" xmlns="" id="{D1BE255D-3D6C-434C-8F19-ED68A08A7CBC}"/>
              </a:ext>
            </a:extLst>
          </p:cNvPr>
          <p:cNvGrpSpPr/>
          <p:nvPr>
            <p:custDataLst>
              <p:tags r:id="rId3"/>
            </p:custDataLst>
          </p:nvPr>
        </p:nvGrpSpPr>
        <p:grpSpPr>
          <a:xfrm>
            <a:off x="2614611" y="2109161"/>
            <a:ext cx="404813" cy="383994"/>
            <a:chOff x="10774233" y="2528806"/>
            <a:chExt cx="625427" cy="625427"/>
          </a:xfrm>
        </p:grpSpPr>
        <p:sp>
          <p:nvSpPr>
            <p:cNvPr id="19" name="PA-矩形 5">
              <a:extLst>
                <a:ext uri="{FF2B5EF4-FFF2-40B4-BE49-F238E27FC236}">
                  <a16:creationId xmlns:a16="http://schemas.microsoft.com/office/drawing/2014/main" xmlns="" id="{282052CD-4DFA-43C8-9420-5105DF621D51}"/>
                </a:ext>
              </a:extLst>
            </p:cNvPr>
            <p:cNvSpPr/>
            <p:nvPr>
              <p:custDataLst>
                <p:tags r:id="rId22"/>
              </p:custDataLst>
            </p:nvPr>
          </p:nvSpPr>
          <p:spPr>
            <a:xfrm>
              <a:off x="10774233" y="2528806"/>
              <a:ext cx="625427" cy="625427"/>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20" name="PA-5-Point Star 6">
              <a:extLst>
                <a:ext uri="{FF2B5EF4-FFF2-40B4-BE49-F238E27FC236}">
                  <a16:creationId xmlns:a16="http://schemas.microsoft.com/office/drawing/2014/main" xmlns="" id="{BE3D8A5E-49B2-4913-BB48-7216946FE9D0}"/>
                </a:ext>
              </a:extLst>
            </p:cNvPr>
            <p:cNvSpPr/>
            <p:nvPr>
              <p:custDataLst>
                <p:tags r:id="rId23"/>
              </p:custDataLst>
            </p:nvPr>
          </p:nvSpPr>
          <p:spPr>
            <a:xfrm>
              <a:off x="10845800" y="2587673"/>
              <a:ext cx="482294" cy="482294"/>
            </a:xfrm>
            <a:prstGeom prst="star5">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grpSp>
      <p:grpSp>
        <p:nvGrpSpPr>
          <p:cNvPr id="21" name="PA-102224">
            <a:extLst>
              <a:ext uri="{FF2B5EF4-FFF2-40B4-BE49-F238E27FC236}">
                <a16:creationId xmlns:a16="http://schemas.microsoft.com/office/drawing/2014/main" xmlns="" id="{81755909-28A2-45B7-97C5-E138C0F44CE9}"/>
              </a:ext>
            </a:extLst>
          </p:cNvPr>
          <p:cNvGrpSpPr/>
          <p:nvPr>
            <p:custDataLst>
              <p:tags r:id="rId4"/>
            </p:custDataLst>
          </p:nvPr>
        </p:nvGrpSpPr>
        <p:grpSpPr>
          <a:xfrm>
            <a:off x="2614611" y="3553180"/>
            <a:ext cx="404813" cy="383994"/>
            <a:chOff x="10774233" y="2528806"/>
            <a:chExt cx="625427" cy="625427"/>
          </a:xfrm>
        </p:grpSpPr>
        <p:sp>
          <p:nvSpPr>
            <p:cNvPr id="22" name="PA-矩形 8">
              <a:extLst>
                <a:ext uri="{FF2B5EF4-FFF2-40B4-BE49-F238E27FC236}">
                  <a16:creationId xmlns:a16="http://schemas.microsoft.com/office/drawing/2014/main" xmlns="" id="{DED69807-855E-478A-9C8A-7D5418E86561}"/>
                </a:ext>
              </a:extLst>
            </p:cNvPr>
            <p:cNvSpPr/>
            <p:nvPr>
              <p:custDataLst>
                <p:tags r:id="rId20"/>
              </p:custDataLst>
            </p:nvPr>
          </p:nvSpPr>
          <p:spPr>
            <a:xfrm>
              <a:off x="10774233" y="2528806"/>
              <a:ext cx="625427" cy="625427"/>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23" name="PA-5-Point Star 9">
              <a:extLst>
                <a:ext uri="{FF2B5EF4-FFF2-40B4-BE49-F238E27FC236}">
                  <a16:creationId xmlns:a16="http://schemas.microsoft.com/office/drawing/2014/main" xmlns="" id="{6F11D384-DC3C-4CE3-B84C-EC645166358E}"/>
                </a:ext>
              </a:extLst>
            </p:cNvPr>
            <p:cNvSpPr/>
            <p:nvPr>
              <p:custDataLst>
                <p:tags r:id="rId21"/>
              </p:custDataLst>
            </p:nvPr>
          </p:nvSpPr>
          <p:spPr>
            <a:xfrm>
              <a:off x="10845800" y="2587673"/>
              <a:ext cx="482294" cy="482294"/>
            </a:xfrm>
            <a:prstGeom prst="star5">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grpSp>
      <p:grpSp>
        <p:nvGrpSpPr>
          <p:cNvPr id="24" name="PA-102225">
            <a:extLst>
              <a:ext uri="{FF2B5EF4-FFF2-40B4-BE49-F238E27FC236}">
                <a16:creationId xmlns:a16="http://schemas.microsoft.com/office/drawing/2014/main" xmlns="" id="{ADEC92A2-4A61-4C05-AAE6-258B9FD11A0F}"/>
              </a:ext>
            </a:extLst>
          </p:cNvPr>
          <p:cNvGrpSpPr/>
          <p:nvPr>
            <p:custDataLst>
              <p:tags r:id="rId5"/>
            </p:custDataLst>
          </p:nvPr>
        </p:nvGrpSpPr>
        <p:grpSpPr>
          <a:xfrm>
            <a:off x="2614611" y="2831170"/>
            <a:ext cx="404813" cy="383994"/>
            <a:chOff x="10774233" y="2528806"/>
            <a:chExt cx="625427" cy="625427"/>
          </a:xfrm>
        </p:grpSpPr>
        <p:sp>
          <p:nvSpPr>
            <p:cNvPr id="25" name="PA-矩形 20">
              <a:extLst>
                <a:ext uri="{FF2B5EF4-FFF2-40B4-BE49-F238E27FC236}">
                  <a16:creationId xmlns:a16="http://schemas.microsoft.com/office/drawing/2014/main" xmlns="" id="{2442D4A2-2F88-4E3A-BACE-C1BD8788F429}"/>
                </a:ext>
              </a:extLst>
            </p:cNvPr>
            <p:cNvSpPr/>
            <p:nvPr>
              <p:custDataLst>
                <p:tags r:id="rId18"/>
              </p:custDataLst>
            </p:nvPr>
          </p:nvSpPr>
          <p:spPr>
            <a:xfrm>
              <a:off x="10774233" y="2528806"/>
              <a:ext cx="625427" cy="625427"/>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26" name="PA-5-Point Star 21">
              <a:extLst>
                <a:ext uri="{FF2B5EF4-FFF2-40B4-BE49-F238E27FC236}">
                  <a16:creationId xmlns:a16="http://schemas.microsoft.com/office/drawing/2014/main" xmlns="" id="{153420C2-1BD2-440F-83CE-A10424912A31}"/>
                </a:ext>
              </a:extLst>
            </p:cNvPr>
            <p:cNvSpPr/>
            <p:nvPr>
              <p:custDataLst>
                <p:tags r:id="rId19"/>
              </p:custDataLst>
            </p:nvPr>
          </p:nvSpPr>
          <p:spPr>
            <a:xfrm>
              <a:off x="10845800" y="2587673"/>
              <a:ext cx="482294" cy="482294"/>
            </a:xfrm>
            <a:prstGeom prst="star5">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grpSp>
      <p:grpSp>
        <p:nvGrpSpPr>
          <p:cNvPr id="27" name="PA-102227">
            <a:extLst>
              <a:ext uri="{FF2B5EF4-FFF2-40B4-BE49-F238E27FC236}">
                <a16:creationId xmlns:a16="http://schemas.microsoft.com/office/drawing/2014/main" xmlns="" id="{FDCCE94A-F86D-4C82-A19F-34BBFB81E617}"/>
              </a:ext>
            </a:extLst>
          </p:cNvPr>
          <p:cNvGrpSpPr/>
          <p:nvPr>
            <p:custDataLst>
              <p:tags r:id="rId6"/>
            </p:custDataLst>
          </p:nvPr>
        </p:nvGrpSpPr>
        <p:grpSpPr>
          <a:xfrm>
            <a:off x="3086099" y="1428750"/>
            <a:ext cx="3619307" cy="385739"/>
            <a:chOff x="6146800" y="544862"/>
            <a:chExt cx="4825742" cy="514318"/>
          </a:xfrm>
        </p:grpSpPr>
        <p:sp>
          <p:nvSpPr>
            <p:cNvPr id="28" name="PA-圆角矩形 28">
              <a:extLst>
                <a:ext uri="{FF2B5EF4-FFF2-40B4-BE49-F238E27FC236}">
                  <a16:creationId xmlns:a16="http://schemas.microsoft.com/office/drawing/2014/main" xmlns="" id="{DEFC6447-D85A-4327-B3B0-34F1C73EC3DB}"/>
                </a:ext>
              </a:extLst>
            </p:cNvPr>
            <p:cNvSpPr/>
            <p:nvPr>
              <p:custDataLst>
                <p:tags r:id="rId16"/>
              </p:custDataLst>
            </p:nvPr>
          </p:nvSpPr>
          <p:spPr>
            <a:xfrm>
              <a:off x="6146800" y="544862"/>
              <a:ext cx="4825742" cy="514318"/>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latin typeface="+mn-ea"/>
              </a:endParaRPr>
            </a:p>
          </p:txBody>
        </p:sp>
        <p:sp>
          <p:nvSpPr>
            <p:cNvPr id="29" name="PA-文本框 27">
              <a:extLst>
                <a:ext uri="{FF2B5EF4-FFF2-40B4-BE49-F238E27FC236}">
                  <a16:creationId xmlns:a16="http://schemas.microsoft.com/office/drawing/2014/main" xmlns="" id="{96C85F80-01A5-42EF-8FB5-F1D6B69C37B3}"/>
                </a:ext>
              </a:extLst>
            </p:cNvPr>
            <p:cNvSpPr txBox="1"/>
            <p:nvPr>
              <p:custDataLst>
                <p:tags r:id="rId17"/>
              </p:custDataLst>
            </p:nvPr>
          </p:nvSpPr>
          <p:spPr>
            <a:xfrm>
              <a:off x="6451344" y="545913"/>
              <a:ext cx="4216658" cy="511991"/>
            </a:xfrm>
            <a:prstGeom prst="rect">
              <a:avLst/>
            </a:prstGeom>
            <a:noFill/>
            <a:ln w="19050">
              <a:noFill/>
              <a:prstDash val="solid"/>
            </a:ln>
            <a:effectLst/>
          </p:spPr>
          <p:txBody>
            <a:bodyPr wrap="none" numCol="1" rtlCol="0" anchor="ctr" anchorCtr="0">
              <a:noAutofit/>
            </a:bodyPr>
            <a:lstStyle>
              <a:defPPr>
                <a:defRPr lang="zh-CN"/>
              </a:defPPr>
              <a:lvl1pPr algn="ctr">
                <a:defRPr sz="6000" b="1" spc="300">
                  <a:blipFill dpi="0" rotWithShape="1">
                    <a:blip r:embed="rId32"/>
                    <a:srcRect/>
                    <a:tile tx="0" ty="0" sx="43000" sy="38000" flip="none" algn="ctr"/>
                  </a:blipFill>
                  <a:latin typeface="微软雅黑" panose="020B0503020204020204" pitchFamily="34" charset="-122"/>
                  <a:ea typeface="微软雅黑" panose="020B0503020204020204" pitchFamily="34" charset="-122"/>
                  <a:cs typeface="+mn-ea"/>
                </a:defRPr>
              </a:lvl1pPr>
            </a:lstStyle>
            <a:p>
              <a:pPr marL="135000" defTabSz="914355">
                <a:defRPr/>
              </a:pPr>
              <a:r>
                <a:rPr lang="en-US" altLang="zh-CN" sz="1600" b="0" spc="0" dirty="0" smtClean="0">
                  <a:solidFill>
                    <a:srgbClr val="C00000"/>
                  </a:solidFill>
                  <a:latin typeface="+mn-ea"/>
                  <a:ea typeface="+mn-ea"/>
                  <a:sym typeface="+mn-lt"/>
                </a:rPr>
                <a:t>01</a:t>
              </a:r>
              <a:r>
                <a:rPr lang="zh-CN" altLang="en-US" sz="1600" b="0" spc="0" dirty="0" smtClean="0">
                  <a:solidFill>
                    <a:srgbClr val="C00000"/>
                  </a:solidFill>
                  <a:latin typeface="+mn-ea"/>
                  <a:ea typeface="+mn-ea"/>
                  <a:sym typeface="+mn-lt"/>
                </a:rPr>
                <a:t>、创新</a:t>
              </a:r>
              <a:r>
                <a:rPr lang="zh-CN" altLang="en-US" sz="1600" b="0" spc="0" dirty="0">
                  <a:solidFill>
                    <a:srgbClr val="C00000"/>
                  </a:solidFill>
                  <a:latin typeface="+mn-ea"/>
                  <a:ea typeface="+mn-ea"/>
                  <a:sym typeface="+mn-lt"/>
                </a:rPr>
                <a:t>创造的伟大民族精神</a:t>
              </a:r>
            </a:p>
          </p:txBody>
        </p:sp>
      </p:grpSp>
      <p:grpSp>
        <p:nvGrpSpPr>
          <p:cNvPr id="30" name="PA-102228">
            <a:extLst>
              <a:ext uri="{FF2B5EF4-FFF2-40B4-BE49-F238E27FC236}">
                <a16:creationId xmlns:a16="http://schemas.microsoft.com/office/drawing/2014/main" xmlns="" id="{2EC53735-6963-4F63-85C2-A73CB8238FFD}"/>
              </a:ext>
            </a:extLst>
          </p:cNvPr>
          <p:cNvGrpSpPr/>
          <p:nvPr>
            <p:custDataLst>
              <p:tags r:id="rId7"/>
            </p:custDataLst>
          </p:nvPr>
        </p:nvGrpSpPr>
        <p:grpSpPr>
          <a:xfrm>
            <a:off x="3086100" y="2110113"/>
            <a:ext cx="3619307" cy="385739"/>
            <a:chOff x="6146800" y="1205061"/>
            <a:chExt cx="4825742" cy="514318"/>
          </a:xfrm>
        </p:grpSpPr>
        <p:sp>
          <p:nvSpPr>
            <p:cNvPr id="31" name="PA-圆角矩形 34">
              <a:extLst>
                <a:ext uri="{FF2B5EF4-FFF2-40B4-BE49-F238E27FC236}">
                  <a16:creationId xmlns:a16="http://schemas.microsoft.com/office/drawing/2014/main" xmlns="" id="{D33C4B93-B9ED-4D11-BC74-6BE8E61A5138}"/>
                </a:ext>
              </a:extLst>
            </p:cNvPr>
            <p:cNvSpPr/>
            <p:nvPr>
              <p:custDataLst>
                <p:tags r:id="rId14"/>
              </p:custDataLst>
            </p:nvPr>
          </p:nvSpPr>
          <p:spPr>
            <a:xfrm>
              <a:off x="6146800" y="1205061"/>
              <a:ext cx="4825742" cy="514318"/>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mn-ea"/>
              </a:endParaRPr>
            </a:p>
          </p:txBody>
        </p:sp>
        <p:sp>
          <p:nvSpPr>
            <p:cNvPr id="32" name="PA-文本框 33">
              <a:extLst>
                <a:ext uri="{FF2B5EF4-FFF2-40B4-BE49-F238E27FC236}">
                  <a16:creationId xmlns:a16="http://schemas.microsoft.com/office/drawing/2014/main" xmlns="" id="{E550CF0B-0BD3-4C61-824A-B090C6E7CFF2}"/>
                </a:ext>
              </a:extLst>
            </p:cNvPr>
            <p:cNvSpPr txBox="1"/>
            <p:nvPr>
              <p:custDataLst>
                <p:tags r:id="rId15"/>
              </p:custDataLst>
            </p:nvPr>
          </p:nvSpPr>
          <p:spPr>
            <a:xfrm>
              <a:off x="6552943" y="1205596"/>
              <a:ext cx="4013458" cy="510939"/>
            </a:xfrm>
            <a:prstGeom prst="rect">
              <a:avLst/>
            </a:prstGeom>
            <a:solidFill>
              <a:schemeClr val="bg1">
                <a:alpha val="20000"/>
              </a:schemeClr>
            </a:solidFill>
            <a:ln w="19050">
              <a:noFill/>
              <a:prstDash val="solid"/>
            </a:ln>
            <a:effectLst/>
          </p:spPr>
          <p:txBody>
            <a:bodyPr wrap="none" numCol="1" rtlCol="0" anchor="ctr" anchorCtr="0">
              <a:noAutofit/>
            </a:bodyPr>
            <a:lstStyle>
              <a:defPPr>
                <a:defRPr lang="zh-CN"/>
              </a:defPPr>
              <a:lvl1pPr>
                <a:defRPr sz="2800" b="1" spc="0">
                  <a:blipFill dpi="0" rotWithShape="1">
                    <a:blip r:embed="rId32"/>
                    <a:srcRect/>
                    <a:tile tx="0" ty="0" sx="43000" sy="38000" flip="none" algn="ctr"/>
                  </a:blipFill>
                  <a:latin typeface="微软雅黑" panose="020B0503020204020204" pitchFamily="34" charset="-122"/>
                  <a:ea typeface="微软雅黑" panose="020B0503020204020204" pitchFamily="34" charset="-122"/>
                  <a:cs typeface="+mn-ea"/>
                </a:defRPr>
              </a:lvl1pPr>
            </a:lstStyle>
            <a:p>
              <a:pPr marL="135000" algn="ctr" defTabSz="914355">
                <a:defRPr/>
              </a:pPr>
              <a:r>
                <a:rPr lang="en-US" altLang="zh-CN" sz="1600" b="0" dirty="0" smtClean="0">
                  <a:solidFill>
                    <a:srgbClr val="C00000"/>
                  </a:solidFill>
                  <a:latin typeface="+mn-ea"/>
                  <a:ea typeface="+mn-ea"/>
                  <a:sym typeface="+mn-lt"/>
                </a:rPr>
                <a:t>02</a:t>
              </a:r>
              <a:r>
                <a:rPr lang="zh-CN" altLang="en-US" sz="1600" b="0" dirty="0" smtClean="0">
                  <a:solidFill>
                    <a:srgbClr val="C00000"/>
                  </a:solidFill>
                  <a:latin typeface="+mn-ea"/>
                  <a:ea typeface="+mn-ea"/>
                  <a:sym typeface="+mn-lt"/>
                </a:rPr>
                <a:t>、奋斗</a:t>
              </a:r>
              <a:r>
                <a:rPr lang="zh-CN" altLang="en-US" sz="1600" b="0" dirty="0">
                  <a:solidFill>
                    <a:srgbClr val="C00000"/>
                  </a:solidFill>
                  <a:latin typeface="+mn-ea"/>
                  <a:ea typeface="+mn-ea"/>
                  <a:sym typeface="+mn-lt"/>
                </a:rPr>
                <a:t>战斗的伟大民族精神</a:t>
              </a:r>
            </a:p>
          </p:txBody>
        </p:sp>
      </p:grpSp>
      <p:grpSp>
        <p:nvGrpSpPr>
          <p:cNvPr id="33" name="PA-102229">
            <a:extLst>
              <a:ext uri="{FF2B5EF4-FFF2-40B4-BE49-F238E27FC236}">
                <a16:creationId xmlns:a16="http://schemas.microsoft.com/office/drawing/2014/main" xmlns="" id="{94176410-1399-43BF-A46D-D292FE206253}"/>
              </a:ext>
            </a:extLst>
          </p:cNvPr>
          <p:cNvGrpSpPr/>
          <p:nvPr>
            <p:custDataLst>
              <p:tags r:id="rId8"/>
            </p:custDataLst>
          </p:nvPr>
        </p:nvGrpSpPr>
        <p:grpSpPr>
          <a:xfrm>
            <a:off x="3048000" y="2833087"/>
            <a:ext cx="3695507" cy="386514"/>
            <a:chOff x="6096000" y="1864226"/>
            <a:chExt cx="4927342" cy="515352"/>
          </a:xfrm>
        </p:grpSpPr>
        <p:sp>
          <p:nvSpPr>
            <p:cNvPr id="34" name="PA-文本框 36">
              <a:extLst>
                <a:ext uri="{FF2B5EF4-FFF2-40B4-BE49-F238E27FC236}">
                  <a16:creationId xmlns:a16="http://schemas.microsoft.com/office/drawing/2014/main" xmlns="" id="{AA1B5143-EA20-440D-9B85-BF3E2C7332A2}"/>
                </a:ext>
              </a:extLst>
            </p:cNvPr>
            <p:cNvSpPr txBox="1"/>
            <p:nvPr>
              <p:custDataLst>
                <p:tags r:id="rId12"/>
              </p:custDataLst>
            </p:nvPr>
          </p:nvSpPr>
          <p:spPr>
            <a:xfrm>
              <a:off x="6096000" y="1864226"/>
              <a:ext cx="4927342" cy="509887"/>
            </a:xfrm>
            <a:prstGeom prst="rect">
              <a:avLst/>
            </a:prstGeom>
            <a:solidFill>
              <a:schemeClr val="bg1">
                <a:alpha val="20000"/>
              </a:schemeClr>
            </a:solidFill>
            <a:ln w="19050">
              <a:noFill/>
              <a:prstDash val="solid"/>
            </a:ln>
            <a:effectLst/>
          </p:spPr>
          <p:txBody>
            <a:bodyPr wrap="none" numCol="1" rtlCol="0" anchor="ctr" anchorCtr="0">
              <a:noAutofit/>
            </a:bodyPr>
            <a:lstStyle>
              <a:defPPr>
                <a:defRPr lang="zh-CN"/>
              </a:defPPr>
              <a:lvl1pPr>
                <a:defRPr sz="2800" b="1" spc="0">
                  <a:blipFill dpi="0" rotWithShape="1">
                    <a:blip r:embed="rId32"/>
                    <a:srcRect/>
                    <a:tile tx="0" ty="0" sx="43000" sy="38000" flip="none" algn="ctr"/>
                  </a:blipFill>
                  <a:latin typeface="微软雅黑" panose="020B0503020204020204" pitchFamily="34" charset="-122"/>
                  <a:ea typeface="微软雅黑" panose="020B0503020204020204" pitchFamily="34" charset="-122"/>
                  <a:cs typeface="+mn-ea"/>
                </a:defRPr>
              </a:lvl1pPr>
            </a:lstStyle>
            <a:p>
              <a:pPr marL="135000" algn="ctr" defTabSz="914355">
                <a:defRPr/>
              </a:pPr>
              <a:r>
                <a:rPr lang="en-US" altLang="zh-CN" sz="1600" b="0" dirty="0" smtClean="0">
                  <a:solidFill>
                    <a:srgbClr val="C00000"/>
                  </a:solidFill>
                  <a:latin typeface="+mn-ea"/>
                  <a:ea typeface="+mn-ea"/>
                  <a:sym typeface="+mn-lt"/>
                </a:rPr>
                <a:t>03</a:t>
              </a:r>
              <a:r>
                <a:rPr lang="zh-CN" altLang="en-US" sz="1600" b="0" dirty="0" smtClean="0">
                  <a:solidFill>
                    <a:srgbClr val="C00000"/>
                  </a:solidFill>
                  <a:latin typeface="+mn-ea"/>
                  <a:ea typeface="+mn-ea"/>
                  <a:sym typeface="+mn-lt"/>
                </a:rPr>
                <a:t>、团结</a:t>
              </a:r>
              <a:r>
                <a:rPr lang="zh-CN" altLang="en-US" sz="1600" b="0" dirty="0">
                  <a:solidFill>
                    <a:srgbClr val="C00000"/>
                  </a:solidFill>
                  <a:latin typeface="+mn-ea"/>
                  <a:ea typeface="+mn-ea"/>
                  <a:sym typeface="+mn-lt"/>
                </a:rPr>
                <a:t>合作的伟大民族精神</a:t>
              </a:r>
            </a:p>
          </p:txBody>
        </p:sp>
        <p:sp>
          <p:nvSpPr>
            <p:cNvPr id="35" name="PA-圆角矩形 37">
              <a:extLst>
                <a:ext uri="{FF2B5EF4-FFF2-40B4-BE49-F238E27FC236}">
                  <a16:creationId xmlns:a16="http://schemas.microsoft.com/office/drawing/2014/main" xmlns="" id="{D60ACAB8-ED70-41CD-BEA5-0C21AACCB63E}"/>
                </a:ext>
              </a:extLst>
            </p:cNvPr>
            <p:cNvSpPr/>
            <p:nvPr>
              <p:custDataLst>
                <p:tags r:id="rId13"/>
              </p:custDataLst>
            </p:nvPr>
          </p:nvSpPr>
          <p:spPr>
            <a:xfrm>
              <a:off x="6146800" y="1865260"/>
              <a:ext cx="4825742" cy="514318"/>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mn-ea"/>
              </a:endParaRPr>
            </a:p>
          </p:txBody>
        </p:sp>
      </p:grpSp>
      <p:grpSp>
        <p:nvGrpSpPr>
          <p:cNvPr id="36" name="PA-102230">
            <a:extLst>
              <a:ext uri="{FF2B5EF4-FFF2-40B4-BE49-F238E27FC236}">
                <a16:creationId xmlns:a16="http://schemas.microsoft.com/office/drawing/2014/main" xmlns="" id="{7BB90AEC-870A-4277-8DF7-ED4ED0554456}"/>
              </a:ext>
            </a:extLst>
          </p:cNvPr>
          <p:cNvGrpSpPr/>
          <p:nvPr>
            <p:custDataLst>
              <p:tags r:id="rId9"/>
            </p:custDataLst>
          </p:nvPr>
        </p:nvGrpSpPr>
        <p:grpSpPr>
          <a:xfrm>
            <a:off x="3086100" y="3554870"/>
            <a:ext cx="3619307" cy="388480"/>
            <a:chOff x="6146800" y="2521804"/>
            <a:chExt cx="4825742" cy="517973"/>
          </a:xfrm>
        </p:grpSpPr>
        <p:sp>
          <p:nvSpPr>
            <p:cNvPr id="37" name="PA-圆角矩形 40">
              <a:extLst>
                <a:ext uri="{FF2B5EF4-FFF2-40B4-BE49-F238E27FC236}">
                  <a16:creationId xmlns:a16="http://schemas.microsoft.com/office/drawing/2014/main" xmlns="" id="{8330DD93-39E5-4CAD-A4A1-8AC9D1791528}"/>
                </a:ext>
              </a:extLst>
            </p:cNvPr>
            <p:cNvSpPr/>
            <p:nvPr>
              <p:custDataLst>
                <p:tags r:id="rId10"/>
              </p:custDataLst>
            </p:nvPr>
          </p:nvSpPr>
          <p:spPr>
            <a:xfrm>
              <a:off x="6146800" y="2525459"/>
              <a:ext cx="4825742" cy="514318"/>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mn-ea"/>
              </a:endParaRPr>
            </a:p>
          </p:txBody>
        </p:sp>
        <p:sp>
          <p:nvSpPr>
            <p:cNvPr id="38" name="PA-文本框 39">
              <a:extLst>
                <a:ext uri="{FF2B5EF4-FFF2-40B4-BE49-F238E27FC236}">
                  <a16:creationId xmlns:a16="http://schemas.microsoft.com/office/drawing/2014/main" xmlns="" id="{AF19B57C-0507-4A9C-9D5C-FFED34D823FA}"/>
                </a:ext>
              </a:extLst>
            </p:cNvPr>
            <p:cNvSpPr txBox="1"/>
            <p:nvPr>
              <p:custDataLst>
                <p:tags r:id="rId11"/>
              </p:custDataLst>
            </p:nvPr>
          </p:nvSpPr>
          <p:spPr>
            <a:xfrm>
              <a:off x="6552941" y="2521804"/>
              <a:ext cx="4013461" cy="509886"/>
            </a:xfrm>
            <a:prstGeom prst="rect">
              <a:avLst/>
            </a:prstGeom>
            <a:solidFill>
              <a:schemeClr val="bg1">
                <a:alpha val="20000"/>
              </a:schemeClr>
            </a:solidFill>
            <a:ln w="19050">
              <a:noFill/>
              <a:prstDash val="solid"/>
            </a:ln>
            <a:effectLst/>
          </p:spPr>
          <p:txBody>
            <a:bodyPr wrap="none" numCol="1" rtlCol="0" anchor="ctr" anchorCtr="0">
              <a:noAutofit/>
            </a:bodyPr>
            <a:lstStyle>
              <a:defPPr>
                <a:defRPr lang="zh-CN"/>
              </a:defPPr>
              <a:lvl1pPr>
                <a:defRPr sz="2800" b="1" spc="0">
                  <a:blipFill dpi="0" rotWithShape="1">
                    <a:blip r:embed="rId32"/>
                    <a:srcRect/>
                    <a:tile tx="0" ty="0" sx="43000" sy="38000" flip="none" algn="ctr"/>
                  </a:blipFill>
                  <a:latin typeface="微软雅黑" panose="020B0503020204020204" pitchFamily="34" charset="-122"/>
                  <a:ea typeface="微软雅黑" panose="020B0503020204020204" pitchFamily="34" charset="-122"/>
                  <a:cs typeface="+mn-ea"/>
                </a:defRPr>
              </a:lvl1pPr>
            </a:lstStyle>
            <a:p>
              <a:pPr marL="135000" algn="ctr" defTabSz="914355">
                <a:defRPr/>
              </a:pPr>
              <a:r>
                <a:rPr lang="en-US" altLang="zh-CN" sz="1600" b="0" dirty="0" smtClean="0">
                  <a:solidFill>
                    <a:srgbClr val="C00000"/>
                  </a:solidFill>
                  <a:latin typeface="+mn-ea"/>
                  <a:ea typeface="+mn-ea"/>
                  <a:sym typeface="+mn-lt"/>
                </a:rPr>
                <a:t>04</a:t>
              </a:r>
              <a:r>
                <a:rPr lang="zh-CN" altLang="en-US" sz="1600" b="0" dirty="0" smtClean="0">
                  <a:solidFill>
                    <a:srgbClr val="C00000"/>
                  </a:solidFill>
                  <a:latin typeface="+mn-ea"/>
                  <a:ea typeface="+mn-ea"/>
                  <a:sym typeface="+mn-lt"/>
                </a:rPr>
                <a:t>、追逐</a:t>
              </a:r>
              <a:r>
                <a:rPr lang="zh-CN" altLang="en-US" sz="1600" b="0" dirty="0">
                  <a:solidFill>
                    <a:srgbClr val="C00000"/>
                  </a:solidFill>
                  <a:latin typeface="+mn-ea"/>
                  <a:ea typeface="+mn-ea"/>
                  <a:sym typeface="+mn-lt"/>
                </a:rPr>
                <a:t>梦想的伟大民族精神</a:t>
              </a:r>
            </a:p>
          </p:txBody>
        </p:sp>
      </p:grpSp>
    </p:spTree>
    <p:extLst>
      <p:ext uri="{BB962C8B-B14F-4D97-AF65-F5344CB8AC3E}">
        <p14:creationId xmlns:p14="http://schemas.microsoft.com/office/powerpoint/2010/main" val="2305429215"/>
      </p:ext>
    </p:extLst>
  </p:cSld>
  <p:clrMapOvr>
    <a:masterClrMapping/>
  </p:clrMapOvr>
  <mc:AlternateContent xmlns:mc="http://schemas.openxmlformats.org/markup-compatibility/2006" xmlns:p14="http://schemas.microsoft.com/office/powerpoint/2010/main">
    <mc:Choice Requires="p14">
      <p:transition spd="slow" p14:dur="1400" advTm="4000">
        <p14:doors dir="vert"/>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6000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fill="hold"/>
                                        <p:tgtEl>
                                          <p:spTgt spid="13"/>
                                        </p:tgtEl>
                                        <p:attrNameLst>
                                          <p:attrName>ppt_x</p:attrName>
                                        </p:attrNameLst>
                                      </p:cBhvr>
                                      <p:tavLst>
                                        <p:tav tm="0">
                                          <p:val>
                                            <p:strVal val="1+#ppt_w/2"/>
                                          </p:val>
                                        </p:tav>
                                        <p:tav tm="100000">
                                          <p:val>
                                            <p:strVal val="#ppt_x"/>
                                          </p:val>
                                        </p:tav>
                                      </p:tavLst>
                                    </p:anim>
                                    <p:anim calcmode="lin" valueType="num">
                                      <p:cBhvr additive="base">
                                        <p:cTn id="8" dur="10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4" decel="6000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6000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000" fill="hold"/>
                                        <p:tgtEl>
                                          <p:spTgt spid="8"/>
                                        </p:tgtEl>
                                        <p:attrNameLst>
                                          <p:attrName>ppt_x</p:attrName>
                                        </p:attrNameLst>
                                      </p:cBhvr>
                                      <p:tavLst>
                                        <p:tav tm="0">
                                          <p:val>
                                            <p:strVal val="0-#ppt_w/2"/>
                                          </p:val>
                                        </p:tav>
                                        <p:tav tm="100000">
                                          <p:val>
                                            <p:strVal val="#ppt_x"/>
                                          </p:val>
                                        </p:tav>
                                      </p:tavLst>
                                    </p:anim>
                                    <p:anim calcmode="lin" valueType="num">
                                      <p:cBhvr additive="base">
                                        <p:cTn id="16" dur="1000" fill="hold"/>
                                        <p:tgtEl>
                                          <p:spTgt spid="8"/>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p:cTn id="20" dur="500" fill="hold"/>
                                        <p:tgtEl>
                                          <p:spTgt spid="17"/>
                                        </p:tgtEl>
                                        <p:attrNameLst>
                                          <p:attrName>ppt_w</p:attrName>
                                        </p:attrNameLst>
                                      </p:cBhvr>
                                      <p:tavLst>
                                        <p:tav tm="0">
                                          <p:val>
                                            <p:fltVal val="0"/>
                                          </p:val>
                                        </p:tav>
                                        <p:tav tm="100000">
                                          <p:val>
                                            <p:strVal val="#ppt_w"/>
                                          </p:val>
                                        </p:tav>
                                      </p:tavLst>
                                    </p:anim>
                                    <p:anim calcmode="lin" valueType="num">
                                      <p:cBhvr>
                                        <p:cTn id="21" dur="500" fill="hold"/>
                                        <p:tgtEl>
                                          <p:spTgt spid="17"/>
                                        </p:tgtEl>
                                        <p:attrNameLst>
                                          <p:attrName>ppt_h</p:attrName>
                                        </p:attrNameLst>
                                      </p:cBhvr>
                                      <p:tavLst>
                                        <p:tav tm="0">
                                          <p:val>
                                            <p:fltVal val="0"/>
                                          </p:val>
                                        </p:tav>
                                        <p:tav tm="100000">
                                          <p:val>
                                            <p:strVal val="#ppt_h"/>
                                          </p:val>
                                        </p:tav>
                                      </p:tavLst>
                                    </p:anim>
                                    <p:animEffect transition="in" filter="fade">
                                      <p:cBhvr>
                                        <p:cTn id="22" dur="500"/>
                                        <p:tgtEl>
                                          <p:spTgt spid="17"/>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fltVal val="0"/>
                                          </p:val>
                                        </p:tav>
                                        <p:tav tm="100000">
                                          <p:val>
                                            <p:strVal val="#ppt_w"/>
                                          </p:val>
                                        </p:tav>
                                      </p:tavLst>
                                    </p:anim>
                                    <p:anim calcmode="lin" valueType="num">
                                      <p:cBhvr>
                                        <p:cTn id="27" dur="500" fill="hold"/>
                                        <p:tgtEl>
                                          <p:spTgt spid="10"/>
                                        </p:tgtEl>
                                        <p:attrNameLst>
                                          <p:attrName>ppt_h</p:attrName>
                                        </p:attrNameLst>
                                      </p:cBhvr>
                                      <p:tavLst>
                                        <p:tav tm="0">
                                          <p:val>
                                            <p:fltVal val="0"/>
                                          </p:val>
                                        </p:tav>
                                        <p:tav tm="100000">
                                          <p:val>
                                            <p:strVal val="#ppt_h"/>
                                          </p:val>
                                        </p:tav>
                                      </p:tavLst>
                                    </p:anim>
                                    <p:animEffect transition="in" filter="fade">
                                      <p:cBhvr>
                                        <p:cTn id="28" dur="500"/>
                                        <p:tgtEl>
                                          <p:spTgt spid="10"/>
                                        </p:tgtEl>
                                      </p:cBhvr>
                                    </p:animEffect>
                                  </p:childTnLst>
                                </p:cTn>
                              </p:par>
                              <p:par>
                                <p:cTn id="29" presetID="2" presetClass="entr" presetSubtype="2" fill="hold" nodeType="with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500" fill="hold"/>
                                        <p:tgtEl>
                                          <p:spTgt spid="27"/>
                                        </p:tgtEl>
                                        <p:attrNameLst>
                                          <p:attrName>ppt_x</p:attrName>
                                        </p:attrNameLst>
                                      </p:cBhvr>
                                      <p:tavLst>
                                        <p:tav tm="0">
                                          <p:val>
                                            <p:strVal val="1+#ppt_w/2"/>
                                          </p:val>
                                        </p:tav>
                                        <p:tav tm="100000">
                                          <p:val>
                                            <p:strVal val="#ppt_x"/>
                                          </p:val>
                                        </p:tav>
                                      </p:tavLst>
                                    </p:anim>
                                    <p:anim calcmode="lin" valueType="num">
                                      <p:cBhvr additive="base">
                                        <p:cTn id="32" dur="500" fill="hold"/>
                                        <p:tgtEl>
                                          <p:spTgt spid="27"/>
                                        </p:tgtEl>
                                        <p:attrNameLst>
                                          <p:attrName>ppt_y</p:attrName>
                                        </p:attrNameLst>
                                      </p:cBhvr>
                                      <p:tavLst>
                                        <p:tav tm="0">
                                          <p:val>
                                            <p:strVal val="#ppt_y"/>
                                          </p:val>
                                        </p:tav>
                                        <p:tav tm="100000">
                                          <p:val>
                                            <p:strVal val="#ppt_y"/>
                                          </p:val>
                                        </p:tav>
                                      </p:tavLst>
                                    </p:anim>
                                  </p:childTnLst>
                                </p:cTn>
                              </p:par>
                            </p:childTnLst>
                          </p:cTn>
                        </p:par>
                        <p:par>
                          <p:cTn id="33" fill="hold">
                            <p:stCondLst>
                              <p:cond delay="2000"/>
                            </p:stCondLst>
                            <p:childTnLst>
                              <p:par>
                                <p:cTn id="34" presetID="53" presetClass="entr" presetSubtype="16" fill="hold"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par>
                                <p:cTn id="39" presetID="2" presetClass="entr" presetSubtype="2" fill="hold" nodeType="withEffect">
                                  <p:stCondLst>
                                    <p:cond delay="0"/>
                                  </p:stCondLst>
                                  <p:childTnLst>
                                    <p:set>
                                      <p:cBhvr>
                                        <p:cTn id="40" dur="1" fill="hold">
                                          <p:stCondLst>
                                            <p:cond delay="0"/>
                                          </p:stCondLst>
                                        </p:cTn>
                                        <p:tgtEl>
                                          <p:spTgt spid="30"/>
                                        </p:tgtEl>
                                        <p:attrNameLst>
                                          <p:attrName>style.visibility</p:attrName>
                                        </p:attrNameLst>
                                      </p:cBhvr>
                                      <p:to>
                                        <p:strVal val="visible"/>
                                      </p:to>
                                    </p:set>
                                    <p:anim calcmode="lin" valueType="num">
                                      <p:cBhvr additive="base">
                                        <p:cTn id="41" dur="500" fill="hold"/>
                                        <p:tgtEl>
                                          <p:spTgt spid="30"/>
                                        </p:tgtEl>
                                        <p:attrNameLst>
                                          <p:attrName>ppt_x</p:attrName>
                                        </p:attrNameLst>
                                      </p:cBhvr>
                                      <p:tavLst>
                                        <p:tav tm="0">
                                          <p:val>
                                            <p:strVal val="1+#ppt_w/2"/>
                                          </p:val>
                                        </p:tav>
                                        <p:tav tm="100000">
                                          <p:val>
                                            <p:strVal val="#ppt_x"/>
                                          </p:val>
                                        </p:tav>
                                      </p:tavLst>
                                    </p:anim>
                                    <p:anim calcmode="lin" valueType="num">
                                      <p:cBhvr additive="base">
                                        <p:cTn id="42" dur="500" fill="hold"/>
                                        <p:tgtEl>
                                          <p:spTgt spid="30"/>
                                        </p:tgtEl>
                                        <p:attrNameLst>
                                          <p:attrName>ppt_y</p:attrName>
                                        </p:attrNameLst>
                                      </p:cBhvr>
                                      <p:tavLst>
                                        <p:tav tm="0">
                                          <p:val>
                                            <p:strVal val="#ppt_y"/>
                                          </p:val>
                                        </p:tav>
                                        <p:tav tm="100000">
                                          <p:val>
                                            <p:strVal val="#ppt_y"/>
                                          </p:val>
                                        </p:tav>
                                      </p:tavLst>
                                    </p:anim>
                                  </p:childTnLst>
                                </p:cTn>
                              </p:par>
                            </p:childTnLst>
                          </p:cTn>
                        </p:par>
                        <p:par>
                          <p:cTn id="43" fill="hold">
                            <p:stCondLst>
                              <p:cond delay="2500"/>
                            </p:stCondLst>
                            <p:childTnLst>
                              <p:par>
                                <p:cTn id="44" presetID="53" presetClass="entr" presetSubtype="16" fill="hold" nodeType="afterEffect">
                                  <p:stCondLst>
                                    <p:cond delay="0"/>
                                  </p:stCondLst>
                                  <p:childTnLst>
                                    <p:set>
                                      <p:cBhvr>
                                        <p:cTn id="45" dur="1" fill="hold">
                                          <p:stCondLst>
                                            <p:cond delay="0"/>
                                          </p:stCondLst>
                                        </p:cTn>
                                        <p:tgtEl>
                                          <p:spTgt spid="24"/>
                                        </p:tgtEl>
                                        <p:attrNameLst>
                                          <p:attrName>style.visibility</p:attrName>
                                        </p:attrNameLst>
                                      </p:cBhvr>
                                      <p:to>
                                        <p:strVal val="visible"/>
                                      </p:to>
                                    </p:set>
                                    <p:anim calcmode="lin" valueType="num">
                                      <p:cBhvr>
                                        <p:cTn id="46" dur="500" fill="hold"/>
                                        <p:tgtEl>
                                          <p:spTgt spid="24"/>
                                        </p:tgtEl>
                                        <p:attrNameLst>
                                          <p:attrName>ppt_w</p:attrName>
                                        </p:attrNameLst>
                                      </p:cBhvr>
                                      <p:tavLst>
                                        <p:tav tm="0">
                                          <p:val>
                                            <p:fltVal val="0"/>
                                          </p:val>
                                        </p:tav>
                                        <p:tav tm="100000">
                                          <p:val>
                                            <p:strVal val="#ppt_w"/>
                                          </p:val>
                                        </p:tav>
                                      </p:tavLst>
                                    </p:anim>
                                    <p:anim calcmode="lin" valueType="num">
                                      <p:cBhvr>
                                        <p:cTn id="47" dur="500" fill="hold"/>
                                        <p:tgtEl>
                                          <p:spTgt spid="24"/>
                                        </p:tgtEl>
                                        <p:attrNameLst>
                                          <p:attrName>ppt_h</p:attrName>
                                        </p:attrNameLst>
                                      </p:cBhvr>
                                      <p:tavLst>
                                        <p:tav tm="0">
                                          <p:val>
                                            <p:fltVal val="0"/>
                                          </p:val>
                                        </p:tav>
                                        <p:tav tm="100000">
                                          <p:val>
                                            <p:strVal val="#ppt_h"/>
                                          </p:val>
                                        </p:tav>
                                      </p:tavLst>
                                    </p:anim>
                                    <p:animEffect transition="in" filter="fade">
                                      <p:cBhvr>
                                        <p:cTn id="48" dur="500"/>
                                        <p:tgtEl>
                                          <p:spTgt spid="24"/>
                                        </p:tgtEl>
                                      </p:cBhvr>
                                    </p:animEffect>
                                  </p:childTnLst>
                                </p:cTn>
                              </p:par>
                              <p:par>
                                <p:cTn id="49" presetID="2" presetClass="entr" presetSubtype="2" fill="hold"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additive="base">
                                        <p:cTn id="51" dur="500" fill="hold"/>
                                        <p:tgtEl>
                                          <p:spTgt spid="33"/>
                                        </p:tgtEl>
                                        <p:attrNameLst>
                                          <p:attrName>ppt_x</p:attrName>
                                        </p:attrNameLst>
                                      </p:cBhvr>
                                      <p:tavLst>
                                        <p:tav tm="0">
                                          <p:val>
                                            <p:strVal val="1+#ppt_w/2"/>
                                          </p:val>
                                        </p:tav>
                                        <p:tav tm="100000">
                                          <p:val>
                                            <p:strVal val="#ppt_x"/>
                                          </p:val>
                                        </p:tav>
                                      </p:tavLst>
                                    </p:anim>
                                    <p:anim calcmode="lin" valueType="num">
                                      <p:cBhvr additive="base">
                                        <p:cTn id="52" dur="500" fill="hold"/>
                                        <p:tgtEl>
                                          <p:spTgt spid="33"/>
                                        </p:tgtEl>
                                        <p:attrNameLst>
                                          <p:attrName>ppt_y</p:attrName>
                                        </p:attrNameLst>
                                      </p:cBhvr>
                                      <p:tavLst>
                                        <p:tav tm="0">
                                          <p:val>
                                            <p:strVal val="#ppt_y"/>
                                          </p:val>
                                        </p:tav>
                                        <p:tav tm="100000">
                                          <p:val>
                                            <p:strVal val="#ppt_y"/>
                                          </p:val>
                                        </p:tav>
                                      </p:tavLst>
                                    </p:anim>
                                  </p:childTnLst>
                                </p:cTn>
                              </p:par>
                            </p:childTnLst>
                          </p:cTn>
                        </p:par>
                        <p:par>
                          <p:cTn id="53" fill="hold">
                            <p:stCondLst>
                              <p:cond delay="3000"/>
                            </p:stCondLst>
                            <p:childTnLst>
                              <p:par>
                                <p:cTn id="54" presetID="53" presetClass="entr" presetSubtype="16" fill="hold" nodeType="afterEffect">
                                  <p:stCondLst>
                                    <p:cond delay="0"/>
                                  </p:stCondLst>
                                  <p:childTnLst>
                                    <p:set>
                                      <p:cBhvr>
                                        <p:cTn id="55" dur="1" fill="hold">
                                          <p:stCondLst>
                                            <p:cond delay="0"/>
                                          </p:stCondLst>
                                        </p:cTn>
                                        <p:tgtEl>
                                          <p:spTgt spid="21"/>
                                        </p:tgtEl>
                                        <p:attrNameLst>
                                          <p:attrName>style.visibility</p:attrName>
                                        </p:attrNameLst>
                                      </p:cBhvr>
                                      <p:to>
                                        <p:strVal val="visible"/>
                                      </p:to>
                                    </p:set>
                                    <p:anim calcmode="lin" valueType="num">
                                      <p:cBhvr>
                                        <p:cTn id="56" dur="500" fill="hold"/>
                                        <p:tgtEl>
                                          <p:spTgt spid="21"/>
                                        </p:tgtEl>
                                        <p:attrNameLst>
                                          <p:attrName>ppt_w</p:attrName>
                                        </p:attrNameLst>
                                      </p:cBhvr>
                                      <p:tavLst>
                                        <p:tav tm="0">
                                          <p:val>
                                            <p:fltVal val="0"/>
                                          </p:val>
                                        </p:tav>
                                        <p:tav tm="100000">
                                          <p:val>
                                            <p:strVal val="#ppt_w"/>
                                          </p:val>
                                        </p:tav>
                                      </p:tavLst>
                                    </p:anim>
                                    <p:anim calcmode="lin" valueType="num">
                                      <p:cBhvr>
                                        <p:cTn id="57" dur="500" fill="hold"/>
                                        <p:tgtEl>
                                          <p:spTgt spid="21"/>
                                        </p:tgtEl>
                                        <p:attrNameLst>
                                          <p:attrName>ppt_h</p:attrName>
                                        </p:attrNameLst>
                                      </p:cBhvr>
                                      <p:tavLst>
                                        <p:tav tm="0">
                                          <p:val>
                                            <p:fltVal val="0"/>
                                          </p:val>
                                        </p:tav>
                                        <p:tav tm="100000">
                                          <p:val>
                                            <p:strVal val="#ppt_h"/>
                                          </p:val>
                                        </p:tav>
                                      </p:tavLst>
                                    </p:anim>
                                    <p:animEffect transition="in" filter="fade">
                                      <p:cBhvr>
                                        <p:cTn id="58" dur="500"/>
                                        <p:tgtEl>
                                          <p:spTgt spid="21"/>
                                        </p:tgtEl>
                                      </p:cBhvr>
                                    </p:animEffect>
                                  </p:childTnLst>
                                </p:cTn>
                              </p:par>
                              <p:par>
                                <p:cTn id="59" presetID="2" presetClass="entr" presetSubtype="2" fill="hold" nodeType="withEffect">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cBhvr additive="base">
                                        <p:cTn id="61" dur="500" fill="hold"/>
                                        <p:tgtEl>
                                          <p:spTgt spid="36"/>
                                        </p:tgtEl>
                                        <p:attrNameLst>
                                          <p:attrName>ppt_x</p:attrName>
                                        </p:attrNameLst>
                                      </p:cBhvr>
                                      <p:tavLst>
                                        <p:tav tm="0">
                                          <p:val>
                                            <p:strVal val="1+#ppt_w/2"/>
                                          </p:val>
                                        </p:tav>
                                        <p:tav tm="100000">
                                          <p:val>
                                            <p:strVal val="#ppt_x"/>
                                          </p:val>
                                        </p:tav>
                                      </p:tavLst>
                                    </p:anim>
                                    <p:anim calcmode="lin" valueType="num">
                                      <p:cBhvr additive="base">
                                        <p:cTn id="62" dur="5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rotWithShape="1">
          <a:blip r:embed="rId4" cstate="print">
            <a:extLst>
              <a:ext uri="{28A0092B-C50C-407E-A947-70E740481C1C}">
                <a14:useLocalDpi xmlns:a14="http://schemas.microsoft.com/office/drawing/2010/main" val="0"/>
              </a:ext>
            </a:extLst>
          </a:blip>
          <a:srcRect l="41381" t="14445" r="204" b="38148"/>
          <a:stretch/>
        </p:blipFill>
        <p:spPr>
          <a:xfrm flipH="1">
            <a:off x="5867399" y="-20802"/>
            <a:ext cx="3279947" cy="1720628"/>
          </a:xfrm>
          <a:prstGeom prst="rect">
            <a:avLst/>
          </a:prstGeom>
        </p:spPr>
      </p:pic>
      <p:pic>
        <p:nvPicPr>
          <p:cNvPr id="2" name="图片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2795168"/>
            <a:ext cx="9144000" cy="2359975"/>
          </a:xfrm>
          <a:prstGeom prst="rect">
            <a:avLst/>
          </a:prstGeom>
        </p:spPr>
      </p:pic>
      <p:grpSp>
        <p:nvGrpSpPr>
          <p:cNvPr id="8" name="组合 7"/>
          <p:cNvGrpSpPr/>
          <p:nvPr/>
        </p:nvGrpSpPr>
        <p:grpSpPr>
          <a:xfrm>
            <a:off x="152400" y="421044"/>
            <a:ext cx="1763390" cy="390412"/>
            <a:chOff x="152400" y="361950"/>
            <a:chExt cx="1763390" cy="390412"/>
          </a:xfrm>
        </p:grpSpPr>
        <p:sp>
          <p:nvSpPr>
            <p:cNvPr id="11" name="PA-102210">
              <a:extLst>
                <a:ext uri="{FF2B5EF4-FFF2-40B4-BE49-F238E27FC236}">
                  <a16:creationId xmlns:a16="http://schemas.microsoft.com/office/drawing/2014/main" xmlns="" id="{C1F9C350-0BE5-4C9C-80C3-14CCCDFF59EB}"/>
                </a:ext>
              </a:extLst>
            </p:cNvPr>
            <p:cNvSpPr txBox="1"/>
            <p:nvPr>
              <p:custDataLst>
                <p:tags r:id="rId1"/>
              </p:custDataLst>
            </p:nvPr>
          </p:nvSpPr>
          <p:spPr>
            <a:xfrm>
              <a:off x="641082" y="361950"/>
              <a:ext cx="1274708" cy="307777"/>
            </a:xfrm>
            <a:prstGeom prst="rect">
              <a:avLst/>
            </a:prstGeom>
            <a:noFill/>
          </p:spPr>
          <p:txBody>
            <a:bodyPr wrap="none" rtlCol="0">
              <a:spAutoFit/>
            </a:bodyPr>
            <a:lstStyle/>
            <a:p>
              <a:pPr defTabSz="685800">
                <a:defRPr/>
              </a:pPr>
              <a:r>
                <a:rPr lang="zh-CN" altLang="en-US" sz="1400" kern="0" spc="300" dirty="0" smtClean="0">
                  <a:solidFill>
                    <a:schemeClr val="accent1"/>
                  </a:solidFill>
                  <a:latin typeface="+mn-ea"/>
                  <a:cs typeface="+mn-ea"/>
                  <a:sym typeface="思源黑体 CN Normal" panose="020B0400000000000000" pitchFamily="34" charset="-122"/>
                </a:rPr>
                <a:t>中国共产党</a:t>
              </a:r>
              <a:endParaRPr lang="zh-CN" altLang="en-US" sz="1400" kern="0" spc="300" dirty="0">
                <a:solidFill>
                  <a:schemeClr val="accent1"/>
                </a:solidFill>
                <a:latin typeface="+mn-ea"/>
                <a:cs typeface="+mn-ea"/>
                <a:sym typeface="思源黑体 CN Normal" panose="020B0400000000000000" pitchFamily="34" charset="-122"/>
              </a:endParaRPr>
            </a:p>
          </p:txBody>
        </p:sp>
        <p:sp>
          <p:nvSpPr>
            <p:cNvPr id="12" name="PA-102210">
              <a:extLst>
                <a:ext uri="{FF2B5EF4-FFF2-40B4-BE49-F238E27FC236}">
                  <a16:creationId xmlns:a16="http://schemas.microsoft.com/office/drawing/2014/main" xmlns="" id="{C1F9C350-0BE5-4C9C-80C3-14CCCDFF59EB}"/>
                </a:ext>
              </a:extLst>
            </p:cNvPr>
            <p:cNvSpPr txBox="1"/>
            <p:nvPr>
              <p:custDataLst>
                <p:tags r:id="rId2"/>
              </p:custDataLst>
            </p:nvPr>
          </p:nvSpPr>
          <p:spPr>
            <a:xfrm>
              <a:off x="641824" y="575390"/>
              <a:ext cx="1247457" cy="176972"/>
            </a:xfrm>
            <a:prstGeom prst="rect">
              <a:avLst/>
            </a:prstGeom>
            <a:noFill/>
          </p:spPr>
          <p:txBody>
            <a:bodyPr wrap="none" rtlCol="0">
              <a:spAutoFit/>
            </a:bodyPr>
            <a:lstStyle/>
            <a:p>
              <a:pPr defTabSz="685800">
                <a:defRPr/>
              </a:pPr>
              <a:r>
                <a:rPr lang="en-US" altLang="zh-CN" sz="550" kern="0" dirty="0" smtClean="0">
                  <a:solidFill>
                    <a:schemeClr val="accent1"/>
                  </a:solidFill>
                  <a:latin typeface="+mn-ea"/>
                  <a:cs typeface="+mn-ea"/>
                  <a:sym typeface="思源黑体 CN Normal" panose="020B0400000000000000" pitchFamily="34" charset="-122"/>
                </a:rPr>
                <a:t>COMMUNIST PARTY OF CHINA</a:t>
              </a:r>
              <a:endParaRPr lang="zh-CN" altLang="en-US" sz="550" kern="0" dirty="0">
                <a:solidFill>
                  <a:schemeClr val="accent1"/>
                </a:solidFill>
                <a:latin typeface="+mn-ea"/>
                <a:cs typeface="+mn-ea"/>
                <a:sym typeface="思源黑体 CN Normal" panose="020B0400000000000000" pitchFamily="34" charset="-122"/>
              </a:endParaRPr>
            </a:p>
          </p:txBody>
        </p:sp>
        <p:pic>
          <p:nvPicPr>
            <p:cNvPr id="5" name="图片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52400" y="386806"/>
              <a:ext cx="550968" cy="356144"/>
            </a:xfrm>
            <a:prstGeom prst="rect">
              <a:avLst/>
            </a:prstGeom>
          </p:spPr>
        </p:pic>
      </p:grpSp>
      <p:sp>
        <p:nvSpPr>
          <p:cNvPr id="40" name="标题 4">
            <a:extLst>
              <a:ext uri="{FF2B5EF4-FFF2-40B4-BE49-F238E27FC236}">
                <a16:creationId xmlns:a16="http://schemas.microsoft.com/office/drawing/2014/main" xmlns="" id="{57838760-0A10-4A27-A183-877B06E1E459}"/>
              </a:ext>
            </a:extLst>
          </p:cNvPr>
          <p:cNvSpPr txBox="1">
            <a:spLocks/>
          </p:cNvSpPr>
          <p:nvPr/>
        </p:nvSpPr>
        <p:spPr>
          <a:xfrm>
            <a:off x="1905000" y="2202985"/>
            <a:ext cx="5029200" cy="1206965"/>
          </a:xfrm>
          <a:prstGeom prst="rect">
            <a:avLst/>
          </a:prstGeom>
        </p:spPr>
        <p:txBody>
          <a:bodyPr vert="horz" lIns="91405" tIns="45702" rIns="91405" bIns="45702"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defTabSz="914065" fontAlgn="base">
              <a:spcAft>
                <a:spcPct val="0"/>
              </a:spcAft>
              <a:defRPr/>
            </a:pPr>
            <a:r>
              <a:rPr lang="zh-CN" altLang="en-US" b="1" kern="300" spc="900" dirty="0">
                <a:solidFill>
                  <a:schemeClr val="accent1"/>
                </a:solidFill>
                <a:latin typeface="+mn-ea"/>
                <a:ea typeface="+mn-ea"/>
                <a:cs typeface="明兰_UI_TC" pitchFamily="2" charset="-122"/>
              </a:rPr>
              <a:t>创新创造的</a:t>
            </a:r>
            <a:r>
              <a:rPr lang="zh-CN" altLang="en-US" b="1" kern="300" spc="900" dirty="0" smtClean="0">
                <a:solidFill>
                  <a:schemeClr val="accent1"/>
                </a:solidFill>
                <a:latin typeface="+mn-ea"/>
                <a:ea typeface="+mn-ea"/>
                <a:cs typeface="明兰_UI_TC" pitchFamily="2" charset="-122"/>
              </a:rPr>
              <a:t>伟大</a:t>
            </a:r>
            <a:endParaRPr lang="en-US" altLang="zh-CN" b="1" kern="300" spc="900" dirty="0" smtClean="0">
              <a:solidFill>
                <a:schemeClr val="accent1"/>
              </a:solidFill>
              <a:latin typeface="+mn-ea"/>
              <a:ea typeface="+mn-ea"/>
              <a:cs typeface="明兰_UI_TC" pitchFamily="2" charset="-122"/>
            </a:endParaRPr>
          </a:p>
          <a:p>
            <a:pPr defTabSz="914065" fontAlgn="base">
              <a:spcAft>
                <a:spcPct val="0"/>
              </a:spcAft>
              <a:defRPr/>
            </a:pPr>
            <a:r>
              <a:rPr lang="zh-CN" altLang="en-US" b="1" kern="300" spc="900" dirty="0" smtClean="0">
                <a:solidFill>
                  <a:schemeClr val="accent1"/>
                </a:solidFill>
                <a:latin typeface="+mn-ea"/>
                <a:ea typeface="+mn-ea"/>
                <a:cs typeface="明兰_UI_TC" pitchFamily="2" charset="-122"/>
              </a:rPr>
              <a:t>民族</a:t>
            </a:r>
            <a:r>
              <a:rPr lang="zh-CN" altLang="en-US" b="1" kern="300" spc="900" dirty="0">
                <a:solidFill>
                  <a:schemeClr val="accent1"/>
                </a:solidFill>
                <a:latin typeface="+mn-ea"/>
                <a:ea typeface="+mn-ea"/>
                <a:cs typeface="明兰_UI_TC" pitchFamily="2" charset="-122"/>
              </a:rPr>
              <a:t>精神</a:t>
            </a:r>
          </a:p>
        </p:txBody>
      </p:sp>
      <p:sp>
        <p:nvSpPr>
          <p:cNvPr id="41" name="文本框 8">
            <a:extLst>
              <a:ext uri="{FF2B5EF4-FFF2-40B4-BE49-F238E27FC236}">
                <a16:creationId xmlns:a16="http://schemas.microsoft.com/office/drawing/2014/main" xmlns="" id="{F06EA090-BCFE-452F-85F4-520A5C62B24A}"/>
              </a:ext>
            </a:extLst>
          </p:cNvPr>
          <p:cNvSpPr txBox="1"/>
          <p:nvPr/>
        </p:nvSpPr>
        <p:spPr>
          <a:xfrm>
            <a:off x="3433577" y="1354970"/>
            <a:ext cx="2281423" cy="707850"/>
          </a:xfrm>
          <a:prstGeom prst="rect">
            <a:avLst/>
          </a:prstGeom>
          <a:noFill/>
        </p:spPr>
        <p:txBody>
          <a:bodyPr wrap="square" lIns="91405" tIns="45702" rIns="91405" bIns="45702" rtlCol="0">
            <a:spAutoFit/>
          </a:bodyPr>
          <a:lstStyle/>
          <a:p>
            <a:pPr algn="ctr" defTabSz="914065"/>
            <a:r>
              <a:rPr lang="zh-CN" altLang="en-US" sz="4000" dirty="0">
                <a:solidFill>
                  <a:schemeClr val="accent1"/>
                </a:solidFill>
                <a:latin typeface="+mn-ea"/>
              </a:rPr>
              <a:t>第一部分</a:t>
            </a:r>
          </a:p>
        </p:txBody>
      </p:sp>
      <p:pic>
        <p:nvPicPr>
          <p:cNvPr id="45" name="Picture 11">
            <a:extLst>
              <a:ext uri="{FF2B5EF4-FFF2-40B4-BE49-F238E27FC236}">
                <a16:creationId xmlns:a16="http://schemas.microsoft.com/office/drawing/2014/main" xmlns="" id="{5C466715-71D6-42EA-B079-891898F79C59}"/>
              </a:ext>
            </a:extLst>
          </p:cNvPr>
          <p:cNvPicPr>
            <a:picLocks noChangeAspect="1" noChangeArrowheads="1"/>
          </p:cNvPicPr>
          <p:nvPr/>
        </p:nvPicPr>
        <p:blipFill>
          <a:blip r:embed="rId7"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bwMode="auto">
          <a:xfrm>
            <a:off x="2940342" y="1437759"/>
            <a:ext cx="537367" cy="536626"/>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7694388"/>
      </p:ext>
    </p:extLst>
  </p:cSld>
  <p:clrMapOvr>
    <a:masterClrMapping/>
  </p:clrMapOvr>
  <mc:AlternateContent xmlns:mc="http://schemas.openxmlformats.org/markup-compatibility/2006" xmlns:p14="http://schemas.microsoft.com/office/powerpoint/2010/main">
    <mc:Choice Requires="p14">
      <p:transition spd="slow" p14:dur="1600" advTm="4000">
        <p14:prism isInverted="1"/>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6000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fill="hold"/>
                                        <p:tgtEl>
                                          <p:spTgt spid="13"/>
                                        </p:tgtEl>
                                        <p:attrNameLst>
                                          <p:attrName>ppt_x</p:attrName>
                                        </p:attrNameLst>
                                      </p:cBhvr>
                                      <p:tavLst>
                                        <p:tav tm="0">
                                          <p:val>
                                            <p:strVal val="1+#ppt_w/2"/>
                                          </p:val>
                                        </p:tav>
                                        <p:tav tm="100000">
                                          <p:val>
                                            <p:strVal val="#ppt_x"/>
                                          </p:val>
                                        </p:tav>
                                      </p:tavLst>
                                    </p:anim>
                                    <p:anim calcmode="lin" valueType="num">
                                      <p:cBhvr additive="base">
                                        <p:cTn id="8" dur="10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4" decel="6000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6000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000" fill="hold"/>
                                        <p:tgtEl>
                                          <p:spTgt spid="8"/>
                                        </p:tgtEl>
                                        <p:attrNameLst>
                                          <p:attrName>ppt_x</p:attrName>
                                        </p:attrNameLst>
                                      </p:cBhvr>
                                      <p:tavLst>
                                        <p:tav tm="0">
                                          <p:val>
                                            <p:strVal val="0-#ppt_w/2"/>
                                          </p:val>
                                        </p:tav>
                                        <p:tav tm="100000">
                                          <p:val>
                                            <p:strVal val="#ppt_x"/>
                                          </p:val>
                                        </p:tav>
                                      </p:tavLst>
                                    </p:anim>
                                    <p:anim calcmode="lin" valueType="num">
                                      <p:cBhvr additive="base">
                                        <p:cTn id="16" dur="1000" fill="hold"/>
                                        <p:tgtEl>
                                          <p:spTgt spid="8"/>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41"/>
                                        </p:tgtEl>
                                        <p:attrNameLst>
                                          <p:attrName>style.visibility</p:attrName>
                                        </p:attrNameLst>
                                      </p:cBhvr>
                                      <p:to>
                                        <p:strVal val="visible"/>
                                      </p:to>
                                    </p:set>
                                    <p:anim calcmode="lin" valueType="num">
                                      <p:cBhvr>
                                        <p:cTn id="20" dur="500" fill="hold"/>
                                        <p:tgtEl>
                                          <p:spTgt spid="41"/>
                                        </p:tgtEl>
                                        <p:attrNameLst>
                                          <p:attrName>ppt_w</p:attrName>
                                        </p:attrNameLst>
                                      </p:cBhvr>
                                      <p:tavLst>
                                        <p:tav tm="0">
                                          <p:val>
                                            <p:fltVal val="0"/>
                                          </p:val>
                                        </p:tav>
                                        <p:tav tm="100000">
                                          <p:val>
                                            <p:strVal val="#ppt_w"/>
                                          </p:val>
                                        </p:tav>
                                      </p:tavLst>
                                    </p:anim>
                                    <p:anim calcmode="lin" valueType="num">
                                      <p:cBhvr>
                                        <p:cTn id="21" dur="500" fill="hold"/>
                                        <p:tgtEl>
                                          <p:spTgt spid="41"/>
                                        </p:tgtEl>
                                        <p:attrNameLst>
                                          <p:attrName>ppt_h</p:attrName>
                                        </p:attrNameLst>
                                      </p:cBhvr>
                                      <p:tavLst>
                                        <p:tav tm="0">
                                          <p:val>
                                            <p:fltVal val="0"/>
                                          </p:val>
                                        </p:tav>
                                        <p:tav tm="100000">
                                          <p:val>
                                            <p:strVal val="#ppt_h"/>
                                          </p:val>
                                        </p:tav>
                                      </p:tavLst>
                                    </p:anim>
                                    <p:animEffect transition="in" filter="fade">
                                      <p:cBhvr>
                                        <p:cTn id="22" dur="500"/>
                                        <p:tgtEl>
                                          <p:spTgt spid="41"/>
                                        </p:tgtEl>
                                      </p:cBhvr>
                                    </p:animEffect>
                                  </p:childTnLst>
                                </p:cTn>
                              </p:par>
                              <p:par>
                                <p:cTn id="23" presetID="53" presetClass="entr" presetSubtype="16" fill="hold" nodeType="withEffect">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cBhvr>
                                        <p:cTn id="25" dur="500" fill="hold"/>
                                        <p:tgtEl>
                                          <p:spTgt spid="45"/>
                                        </p:tgtEl>
                                        <p:attrNameLst>
                                          <p:attrName>ppt_w</p:attrName>
                                        </p:attrNameLst>
                                      </p:cBhvr>
                                      <p:tavLst>
                                        <p:tav tm="0">
                                          <p:val>
                                            <p:fltVal val="0"/>
                                          </p:val>
                                        </p:tav>
                                        <p:tav tm="100000">
                                          <p:val>
                                            <p:strVal val="#ppt_w"/>
                                          </p:val>
                                        </p:tav>
                                      </p:tavLst>
                                    </p:anim>
                                    <p:anim calcmode="lin" valueType="num">
                                      <p:cBhvr>
                                        <p:cTn id="26" dur="500" fill="hold"/>
                                        <p:tgtEl>
                                          <p:spTgt spid="45"/>
                                        </p:tgtEl>
                                        <p:attrNameLst>
                                          <p:attrName>ppt_h</p:attrName>
                                        </p:attrNameLst>
                                      </p:cBhvr>
                                      <p:tavLst>
                                        <p:tav tm="0">
                                          <p:val>
                                            <p:fltVal val="0"/>
                                          </p:val>
                                        </p:tav>
                                        <p:tav tm="100000">
                                          <p:val>
                                            <p:strVal val="#ppt_h"/>
                                          </p:val>
                                        </p:tav>
                                      </p:tavLst>
                                    </p:anim>
                                    <p:animEffect transition="in" filter="fade">
                                      <p:cBhvr>
                                        <p:cTn id="27" dur="500"/>
                                        <p:tgtEl>
                                          <p:spTgt spid="45"/>
                                        </p:tgtEl>
                                      </p:cBhvr>
                                    </p:animEffect>
                                  </p:childTnLst>
                                </p:cTn>
                              </p:par>
                            </p:childTnLst>
                          </p:cTn>
                        </p:par>
                        <p:par>
                          <p:cTn id="28" fill="hold">
                            <p:stCondLst>
                              <p:cond delay="1500"/>
                            </p:stCondLst>
                            <p:childTnLst>
                              <p:par>
                                <p:cTn id="29" presetID="16" presetClass="entr" presetSubtype="21" fill="hold" grpId="0" nodeType="after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barn(inVertical)">
                                      <p:cBhvr>
                                        <p:cTn id="3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102248">
            <a:extLst>
              <a:ext uri="{FF2B5EF4-FFF2-40B4-BE49-F238E27FC236}">
                <a16:creationId xmlns:a16="http://schemas.microsoft.com/office/drawing/2014/main" xmlns="" id="{EC76D8B0-39E6-4BC6-8003-B4D8D93A8EBE}"/>
              </a:ext>
            </a:extLst>
          </p:cNvPr>
          <p:cNvSpPr/>
          <p:nvPr>
            <p:custDataLst>
              <p:tags r:id="rId1"/>
            </p:custDataLst>
          </p:nvPr>
        </p:nvSpPr>
        <p:spPr bwMode="auto">
          <a:xfrm>
            <a:off x="770334" y="1200150"/>
            <a:ext cx="4167574" cy="365816"/>
          </a:xfrm>
          <a:prstGeom prst="roundRect">
            <a:avLst>
              <a:gd name="adj" fmla="val 6800"/>
            </a:avLst>
          </a:prstGeom>
          <a:solidFill>
            <a:schemeClr val="accent1"/>
          </a:solidFill>
          <a:ln w="12700" cap="flat" cmpd="sng" algn="ctr">
            <a:noFill/>
            <a:prstDash val="solid"/>
            <a:round/>
            <a:headEnd type="none" w="med" len="med"/>
            <a:tailEnd type="none" w="med" len="med"/>
          </a:ln>
          <a:effectLst/>
        </p:spPr>
        <p:txBody>
          <a:bodyPr vert="horz" wrap="square" lIns="0" tIns="0" rIns="0" bIns="0" numCol="1" rtlCol="0" anchor="ctr" anchorCtr="0" compatLnSpc="1"/>
          <a:lstStyle/>
          <a:p>
            <a:pPr algn="ctr" defTabSz="685800" fontAlgn="base">
              <a:spcBef>
                <a:spcPct val="0"/>
              </a:spcBef>
              <a:spcAft>
                <a:spcPct val="0"/>
              </a:spcAft>
              <a:defRPr/>
            </a:pPr>
            <a:endParaRPr lang="zh-CN" altLang="en-US" sz="1500" kern="0" dirty="0">
              <a:solidFill>
                <a:schemeClr val="bg1"/>
              </a:solidFill>
              <a:latin typeface="阿里巴巴普惠体" panose="00020600040101010101" pitchFamily="18" charset="-122"/>
              <a:ea typeface="阿里巴巴普惠体" panose="00020600040101010101" pitchFamily="18" charset="-122"/>
            </a:endParaRPr>
          </a:p>
        </p:txBody>
      </p:sp>
      <p:sp>
        <p:nvSpPr>
          <p:cNvPr id="11" name="PA-102249">
            <a:extLst>
              <a:ext uri="{FF2B5EF4-FFF2-40B4-BE49-F238E27FC236}">
                <a16:creationId xmlns:a16="http://schemas.microsoft.com/office/drawing/2014/main" xmlns="" id="{1A0018BB-0E43-4FED-880D-14F7C86C9F46}"/>
              </a:ext>
            </a:extLst>
          </p:cNvPr>
          <p:cNvSpPr/>
          <p:nvPr>
            <p:custDataLst>
              <p:tags r:id="rId2"/>
            </p:custDataLst>
          </p:nvPr>
        </p:nvSpPr>
        <p:spPr bwMode="auto">
          <a:xfrm>
            <a:off x="769937" y="1847981"/>
            <a:ext cx="7459598" cy="2166996"/>
          </a:xfrm>
          <a:prstGeom prst="roundRect">
            <a:avLst>
              <a:gd name="adj" fmla="val 3738"/>
            </a:avLst>
          </a:prstGeom>
          <a:noFill/>
          <a:ln w="9525" cap="flat" cmpd="sng" algn="ctr">
            <a:solidFill>
              <a:srgbClr val="FFFFFF">
                <a:lumMod val="85000"/>
              </a:srgbClr>
            </a:solidFill>
            <a:prstDash val="solid"/>
            <a:round/>
            <a:headEnd type="none" w="med" len="med"/>
            <a:tailEnd type="none" w="med" len="med"/>
          </a:ln>
          <a:effectLst/>
        </p:spPr>
        <p:txBody>
          <a:bodyPr vert="horz" wrap="square" lIns="68580" tIns="34290" rIns="68580" bIns="34290" numCol="1" rtlCol="0" anchor="t" anchorCtr="0" compatLnSpc="1"/>
          <a:lstStyle/>
          <a:p>
            <a:pPr defTabSz="685800" fontAlgn="base">
              <a:spcBef>
                <a:spcPct val="0"/>
              </a:spcBef>
              <a:spcAft>
                <a:spcPct val="0"/>
              </a:spcAft>
              <a:defRPr/>
            </a:pPr>
            <a:endParaRPr lang="zh-CN" altLang="en-US" sz="1350" kern="0">
              <a:solidFill>
                <a:srgbClr val="3D3D3D"/>
              </a:solidFill>
              <a:latin typeface="Arial" panose="020B0604020202020204" pitchFamily="34" charset="0"/>
              <a:ea typeface="宋体" panose="02010600030101010101" pitchFamily="2" charset="-122"/>
            </a:endParaRPr>
          </a:p>
        </p:txBody>
      </p:sp>
      <p:sp>
        <p:nvSpPr>
          <p:cNvPr id="13" name="PA-102251">
            <a:extLst>
              <a:ext uri="{FF2B5EF4-FFF2-40B4-BE49-F238E27FC236}">
                <a16:creationId xmlns:a16="http://schemas.microsoft.com/office/drawing/2014/main" xmlns="" id="{1D282AFA-BED0-4B54-B674-F346760E64E6}"/>
              </a:ext>
            </a:extLst>
          </p:cNvPr>
          <p:cNvSpPr/>
          <p:nvPr>
            <p:custDataLst>
              <p:tags r:id="rId3"/>
            </p:custDataLst>
          </p:nvPr>
        </p:nvSpPr>
        <p:spPr>
          <a:xfrm>
            <a:off x="888355" y="1206965"/>
            <a:ext cx="3999530" cy="424732"/>
          </a:xfrm>
          <a:prstGeom prst="rect">
            <a:avLst/>
          </a:prstGeom>
        </p:spPr>
        <p:txBody>
          <a:bodyPr wrap="square">
            <a:spAutoFit/>
          </a:bodyPr>
          <a:lstStyle/>
          <a:p>
            <a:pPr fontAlgn="base">
              <a:lnSpc>
                <a:spcPct val="120000"/>
              </a:lnSpc>
              <a:spcBef>
                <a:spcPts val="300"/>
              </a:spcBef>
              <a:spcAft>
                <a:spcPts val="300"/>
              </a:spcAft>
            </a:pPr>
            <a:r>
              <a:rPr lang="zh-CN" altLang="en-US" b="1" kern="100" dirty="0">
                <a:solidFill>
                  <a:schemeClr val="bg1"/>
                </a:solidFill>
                <a:latin typeface="思源黑体 CN Bold" panose="020B0800000000000000" pitchFamily="34" charset="-122"/>
                <a:ea typeface="思源黑体 CN Bold" panose="020B0800000000000000" pitchFamily="34" charset="-122"/>
              </a:rPr>
              <a:t>创新创造</a:t>
            </a:r>
          </a:p>
        </p:txBody>
      </p:sp>
      <p:pic>
        <p:nvPicPr>
          <p:cNvPr id="14" name="PA-102252">
            <a:extLst>
              <a:ext uri="{FF2B5EF4-FFF2-40B4-BE49-F238E27FC236}">
                <a16:creationId xmlns:a16="http://schemas.microsoft.com/office/drawing/2014/main" xmlns="" id="{E2E661F1-024C-49D8-82A7-AA882DA7DDB4}"/>
              </a:ext>
            </a:extLst>
          </p:cNvPr>
          <p:cNvPicPr>
            <a:picLocks noChangeAspect="1"/>
          </p:cNvPicPr>
          <p:nvPr>
            <p:custDataLst>
              <p:tags r:id="rId4"/>
            </p:custDataLst>
          </p:nvPr>
        </p:nvPicPr>
        <p:blipFill>
          <a:blip r:embed="rId8" cstate="print">
            <a:extLst>
              <a:ext uri="{28A0092B-C50C-407E-A947-70E740481C1C}">
                <a14:useLocalDpi xmlns:a14="http://schemas.microsoft.com/office/drawing/2010/main" val="0"/>
              </a:ext>
            </a:extLst>
          </a:blip>
          <a:stretch>
            <a:fillRect/>
          </a:stretch>
        </p:blipFill>
        <p:spPr>
          <a:xfrm>
            <a:off x="5562600" y="1248097"/>
            <a:ext cx="2989288" cy="2781492"/>
          </a:xfrm>
          <a:prstGeom prst="rect">
            <a:avLst/>
          </a:prstGeom>
        </p:spPr>
      </p:pic>
      <p:sp>
        <p:nvSpPr>
          <p:cNvPr id="15" name="PA-1022162">
            <a:extLst>
              <a:ext uri="{FF2B5EF4-FFF2-40B4-BE49-F238E27FC236}">
                <a16:creationId xmlns:a16="http://schemas.microsoft.com/office/drawing/2014/main" xmlns="" id="{294FC20E-0FCC-45F1-B200-377E5D26C0FA}"/>
              </a:ext>
            </a:extLst>
          </p:cNvPr>
          <p:cNvSpPr/>
          <p:nvPr>
            <p:custDataLst>
              <p:tags r:id="rId5"/>
            </p:custDataLst>
          </p:nvPr>
        </p:nvSpPr>
        <p:spPr>
          <a:xfrm>
            <a:off x="769938" y="2562848"/>
            <a:ext cx="4607491" cy="829917"/>
          </a:xfrm>
          <a:prstGeom prst="rect">
            <a:avLst/>
          </a:prstGeom>
          <a:no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buClr>
                <a:srgbClr val="C00000"/>
              </a:buClr>
              <a:buSzPct val="80000"/>
            </a:pPr>
            <a:r>
              <a:rPr lang="zh-CN" altLang="en-US" sz="1500" dirty="0">
                <a:solidFill>
                  <a:schemeClr val="bg2">
                    <a:lumMod val="25000"/>
                  </a:schemeClr>
                </a:solidFill>
                <a:latin typeface="思源黑体 CN Normal" panose="020B0400000000000000" pitchFamily="34" charset="-122"/>
                <a:ea typeface="思源黑体 CN Normal" panose="020B0400000000000000" pitchFamily="34" charset="-122"/>
                <a:sym typeface="+mn-lt"/>
              </a:rPr>
              <a:t>从老子、孔子、庄子、孟子等思想巨匠到“四大发明”，从长城、唐诗宋词到故宫，中国人民马不停蹄、创新创造，铸就了浩瀚璀璨的中华文明。</a:t>
            </a:r>
          </a:p>
        </p:txBody>
      </p:sp>
      <p:sp>
        <p:nvSpPr>
          <p:cNvPr id="16" name="矩形 15">
            <a:extLst>
              <a:ext uri="{FF2B5EF4-FFF2-40B4-BE49-F238E27FC236}">
                <a16:creationId xmlns:a16="http://schemas.microsoft.com/office/drawing/2014/main" xmlns="" id="{8AC72D62-A6C8-4180-BEC5-9B125A6F11BD}"/>
              </a:ext>
            </a:extLst>
          </p:cNvPr>
          <p:cNvSpPr/>
          <p:nvPr/>
        </p:nvSpPr>
        <p:spPr>
          <a:xfrm>
            <a:off x="798666" y="1957566"/>
            <a:ext cx="4607491" cy="422552"/>
          </a:xfrm>
          <a:prstGeom prst="rect">
            <a:avLst/>
          </a:prstGeom>
        </p:spPr>
        <p:txBody>
          <a:bodyPr wrap="square">
            <a:spAutoFit/>
          </a:bodyPr>
          <a:lstStyle/>
          <a:p>
            <a:pPr>
              <a:lnSpc>
                <a:spcPct val="130000"/>
              </a:lnSpc>
            </a:pPr>
            <a:r>
              <a:rPr lang="zh-CN" altLang="en-US" dirty="0">
                <a:solidFill>
                  <a:schemeClr val="accent1"/>
                </a:solidFill>
                <a:latin typeface="思源黑体 CN Bold" panose="020B0800000000000000" pitchFamily="34" charset="-122"/>
                <a:ea typeface="思源黑体 CN Bold" panose="020B0800000000000000" pitchFamily="34" charset="-122"/>
              </a:rPr>
              <a:t>是中华民族屹立于世界民族之林的强大基因</a:t>
            </a:r>
          </a:p>
        </p:txBody>
      </p:sp>
    </p:spTree>
    <p:extLst>
      <p:ext uri="{BB962C8B-B14F-4D97-AF65-F5344CB8AC3E}">
        <p14:creationId xmlns:p14="http://schemas.microsoft.com/office/powerpoint/2010/main" val="2003430538"/>
      </p:ext>
    </p:extLst>
  </p:cSld>
  <p:clrMapOvr>
    <a:masterClrMapping/>
  </p:clrMapOvr>
  <mc:AlternateContent xmlns:mc="http://schemas.openxmlformats.org/markup-compatibility/2006" xmlns:p14="http://schemas.microsoft.com/office/powerpoint/2010/main">
    <mc:Choice Requires="p14">
      <p:transition spd="slow" p14:dur="1200" advTm="4000">
        <p14:prism/>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400" fill="hold"/>
                                        <p:tgtEl>
                                          <p:spTgt spid="10"/>
                                        </p:tgtEl>
                                        <p:attrNameLst>
                                          <p:attrName>ppt_x</p:attrName>
                                        </p:attrNameLst>
                                      </p:cBhvr>
                                      <p:tavLst>
                                        <p:tav tm="0">
                                          <p:val>
                                            <p:strVal val="1+#ppt_w/2"/>
                                          </p:val>
                                        </p:tav>
                                        <p:tav tm="100000">
                                          <p:val>
                                            <p:strVal val="#ppt_x"/>
                                          </p:val>
                                        </p:tav>
                                      </p:tavLst>
                                    </p:anim>
                                    <p:anim calcmode="lin" valueType="num">
                                      <p:cBhvr additive="base">
                                        <p:cTn id="8" dur="4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400"/>
                            </p:stCondLst>
                            <p:childTnLst>
                              <p:par>
                                <p:cTn id="10" presetID="31" presetClass="entr" presetSubtype="0"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anim calcmode="lin" valueType="num">
                                      <p:cBhvr>
                                        <p:cTn id="14" dur="500" fill="hold"/>
                                        <p:tgtEl>
                                          <p:spTgt spid="13"/>
                                        </p:tgtEl>
                                        <p:attrNameLst>
                                          <p:attrName>style.rotation</p:attrName>
                                        </p:attrNameLst>
                                      </p:cBhvr>
                                      <p:tavLst>
                                        <p:tav tm="0">
                                          <p:val>
                                            <p:fltVal val="90"/>
                                          </p:val>
                                        </p:tav>
                                        <p:tav tm="100000">
                                          <p:val>
                                            <p:fltVal val="0"/>
                                          </p:val>
                                        </p:tav>
                                      </p:tavLst>
                                    </p:anim>
                                    <p:animEffect transition="in" filter="fade">
                                      <p:cBhvr>
                                        <p:cTn id="15" dur="500"/>
                                        <p:tgtEl>
                                          <p:spTgt spid="13"/>
                                        </p:tgtEl>
                                      </p:cBhvr>
                                    </p:animEffect>
                                  </p:childTnLst>
                                </p:cTn>
                              </p:par>
                            </p:childTnLst>
                          </p:cTn>
                        </p:par>
                        <p:par>
                          <p:cTn id="16" fill="hold">
                            <p:stCondLst>
                              <p:cond delay="900"/>
                            </p:stCondLst>
                            <p:childTnLst>
                              <p:par>
                                <p:cTn id="17" presetID="22" presetClass="entr" presetSubtype="2"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right)">
                                      <p:cBhvr>
                                        <p:cTn id="19" dur="500"/>
                                        <p:tgtEl>
                                          <p:spTgt spid="11"/>
                                        </p:tgtEl>
                                      </p:cBhvr>
                                    </p:animEffect>
                                  </p:childTnLst>
                                </p:cTn>
                              </p:par>
                            </p:childTnLst>
                          </p:cTn>
                        </p:par>
                        <p:par>
                          <p:cTn id="20" fill="hold">
                            <p:stCondLst>
                              <p:cond delay="1400"/>
                            </p:stCondLst>
                            <p:childTnLst>
                              <p:par>
                                <p:cTn id="21" presetID="22" presetClass="entr" presetSubtype="8"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left)">
                                      <p:cBhvr>
                                        <p:cTn id="23" dur="500"/>
                                        <p:tgtEl>
                                          <p:spTgt spid="16"/>
                                        </p:tgtEl>
                                      </p:cBhvr>
                                    </p:animEffect>
                                  </p:childTnLst>
                                </p:cTn>
                              </p:par>
                            </p:childTnLst>
                          </p:cTn>
                        </p:par>
                        <p:par>
                          <p:cTn id="24" fill="hold">
                            <p:stCondLst>
                              <p:cond delay="1900"/>
                            </p:stCondLst>
                            <p:childTnLst>
                              <p:par>
                                <p:cTn id="25" presetID="2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1000"/>
                                        <p:tgtEl>
                                          <p:spTgt spid="15"/>
                                        </p:tgtEl>
                                      </p:cBhvr>
                                    </p:animEffect>
                                  </p:childTnLst>
                                </p:cTn>
                              </p:par>
                            </p:childTnLst>
                          </p:cTn>
                        </p:par>
                        <p:par>
                          <p:cTn id="28" fill="hold">
                            <p:stCondLst>
                              <p:cond delay="2900"/>
                            </p:stCondLst>
                            <p:childTnLst>
                              <p:par>
                                <p:cTn id="29" presetID="2" presetClass="entr" presetSubtype="2"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1+#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3" grpId="0"/>
      <p:bldP spid="15" grpId="0"/>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A-1022117">
            <a:extLst>
              <a:ext uri="{FF2B5EF4-FFF2-40B4-BE49-F238E27FC236}">
                <a16:creationId xmlns:a16="http://schemas.microsoft.com/office/drawing/2014/main" xmlns="" id="{0D2166C6-EA90-45C6-AD0B-08E55BF9A3FC}"/>
              </a:ext>
            </a:extLst>
          </p:cNvPr>
          <p:cNvSpPr/>
          <p:nvPr>
            <p:custDataLst>
              <p:tags r:id="rId1"/>
            </p:custDataLst>
          </p:nvPr>
        </p:nvSpPr>
        <p:spPr>
          <a:xfrm>
            <a:off x="4876800" y="1731975"/>
            <a:ext cx="3354995" cy="2211375"/>
          </a:xfrm>
          <a:prstGeom prst="rect">
            <a:avLst/>
          </a:prstGeom>
          <a:ln>
            <a:solidFill>
              <a:schemeClr val="accent1"/>
            </a:solidFill>
          </a:ln>
        </p:spPr>
        <p:txBody>
          <a:bodyPr wrap="square">
            <a:spAutoFit/>
          </a:bodyPr>
          <a:lstStyle/>
          <a:p>
            <a:pPr>
              <a:lnSpc>
                <a:spcPct val="170000"/>
              </a:lnSpc>
            </a:pPr>
            <a:r>
              <a:rPr lang="zh-CN" altLang="en-US" sz="1350" dirty="0">
                <a:solidFill>
                  <a:schemeClr val="tx1">
                    <a:lumMod val="75000"/>
                    <a:lumOff val="25000"/>
                  </a:schemeClr>
                </a:solidFill>
                <a:latin typeface="思源黑体 CN Normal" panose="020B0400000000000000" pitchFamily="34" charset="-122"/>
                <a:ea typeface="思源黑体 CN Normal" panose="020B0400000000000000" pitchFamily="34" charset="-122"/>
              </a:rPr>
              <a:t>中国共产党领导中国人民创造了世所罕见的经济快速发展奇迹和社会长期稳定奇迹，中华民族迎来了从站起来、富起来到强起来的伟大飞跃。这无不凝聚、凝练了中国共产党、中国人民、中华民族伟大的创造智慧、创造活力和创造精神。</a:t>
            </a:r>
            <a:endParaRPr lang="zh-CN" altLang="zh-CN" sz="1350" dirty="0">
              <a:solidFill>
                <a:schemeClr val="tx1">
                  <a:lumMod val="75000"/>
                  <a:lumOff val="25000"/>
                </a:schemeClr>
              </a:solidFill>
              <a:latin typeface="思源黑体 CN Normal" panose="020B0400000000000000" pitchFamily="34" charset="-122"/>
              <a:ea typeface="思源黑体 CN Normal" panose="020B0400000000000000" pitchFamily="34" charset="-122"/>
            </a:endParaRPr>
          </a:p>
        </p:txBody>
      </p:sp>
      <p:pic>
        <p:nvPicPr>
          <p:cNvPr id="18" name="PA-1022119">
            <a:extLst>
              <a:ext uri="{FF2B5EF4-FFF2-40B4-BE49-F238E27FC236}">
                <a16:creationId xmlns:a16="http://schemas.microsoft.com/office/drawing/2014/main" xmlns="" id="{5E2A37B8-E6F6-4135-9A35-7F31D333C9C7}"/>
              </a:ext>
            </a:extLst>
          </p:cNvPr>
          <p:cNvPicPr>
            <a:picLocks noChangeAspect="1"/>
          </p:cNvPicPr>
          <p:nvPr>
            <p:custDataLst>
              <p:tags r:id="rId2"/>
            </p:custDataLst>
          </p:nvPr>
        </p:nvPicPr>
        <p:blipFill>
          <a:blip r:embed="rId5" cstate="print">
            <a:extLst>
              <a:ext uri="{28A0092B-C50C-407E-A947-70E740481C1C}">
                <a14:useLocalDpi xmlns:a14="http://schemas.microsoft.com/office/drawing/2010/main" val="0"/>
              </a:ext>
            </a:extLst>
          </a:blip>
          <a:stretch>
            <a:fillRect/>
          </a:stretch>
        </p:blipFill>
        <p:spPr>
          <a:xfrm>
            <a:off x="0" y="1405836"/>
            <a:ext cx="3903321" cy="2537514"/>
          </a:xfrm>
          <a:prstGeom prst="rect">
            <a:avLst/>
          </a:prstGeom>
        </p:spPr>
      </p:pic>
      <p:sp>
        <p:nvSpPr>
          <p:cNvPr id="19" name="PA-文本框 9">
            <a:extLst>
              <a:ext uri="{FF2B5EF4-FFF2-40B4-BE49-F238E27FC236}">
                <a16:creationId xmlns:a16="http://schemas.microsoft.com/office/drawing/2014/main" xmlns="" id="{91F532D6-7DDD-44EE-8410-E664FEC6B5A6}"/>
              </a:ext>
            </a:extLst>
          </p:cNvPr>
          <p:cNvSpPr txBox="1"/>
          <p:nvPr>
            <p:custDataLst>
              <p:tags r:id="rId3"/>
            </p:custDataLst>
          </p:nvPr>
        </p:nvSpPr>
        <p:spPr>
          <a:xfrm>
            <a:off x="3810000" y="1581150"/>
            <a:ext cx="923330" cy="2294553"/>
          </a:xfrm>
          <a:prstGeom prst="rect">
            <a:avLst/>
          </a:prstGeom>
          <a:noFill/>
        </p:spPr>
        <p:txBody>
          <a:bodyPr vert="eaVert" wrap="square" rtlCol="0">
            <a:spAutoFit/>
          </a:bodyPr>
          <a:lstStyle/>
          <a:p>
            <a:pPr algn="ctr"/>
            <a:r>
              <a:rPr lang="zh-CN" altLang="en-US" sz="2400" b="1" dirty="0">
                <a:solidFill>
                  <a:schemeClr val="accent1"/>
                </a:solidFill>
                <a:latin typeface="思源黑体 CN Bold" panose="020B0800000000000000" pitchFamily="34" charset="-122"/>
                <a:ea typeface="思源黑体 CN Bold" panose="020B0800000000000000" pitchFamily="34" charset="-122"/>
              </a:rPr>
              <a:t>新中国成立特别是改革开放以来</a:t>
            </a:r>
          </a:p>
        </p:txBody>
      </p:sp>
    </p:spTree>
    <p:extLst>
      <p:ext uri="{BB962C8B-B14F-4D97-AF65-F5344CB8AC3E}">
        <p14:creationId xmlns:p14="http://schemas.microsoft.com/office/powerpoint/2010/main" val="1723862215"/>
      </p:ext>
    </p:extLst>
  </p:cSld>
  <p:clrMapOvr>
    <a:masterClrMapping/>
  </p:clrMapOvr>
  <mc:AlternateContent xmlns:mc="http://schemas.openxmlformats.org/markup-compatibility/2006" xmlns:p14="http://schemas.microsoft.com/office/powerpoint/2010/main">
    <mc:Choice Requires="p14">
      <p:transition spd="slow" p14:dur="1200" advTm="4000">
        <p14:prism/>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up)">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A-1022188">
            <a:extLst>
              <a:ext uri="{FF2B5EF4-FFF2-40B4-BE49-F238E27FC236}">
                <a16:creationId xmlns:a16="http://schemas.microsoft.com/office/drawing/2014/main" xmlns="" id="{71219572-7D5E-4FC7-9D30-5B5628835A87}"/>
              </a:ext>
            </a:extLst>
          </p:cNvPr>
          <p:cNvSpPr/>
          <p:nvPr>
            <p:custDataLst>
              <p:tags r:id="rId1"/>
            </p:custDataLst>
          </p:nvPr>
        </p:nvSpPr>
        <p:spPr>
          <a:xfrm>
            <a:off x="789013" y="2647950"/>
            <a:ext cx="2874875" cy="1037872"/>
          </a:xfrm>
          <a:prstGeom prst="roundRect">
            <a:avLst>
              <a:gd name="adj" fmla="val 14335"/>
            </a:avLst>
          </a:prstGeom>
          <a:noFill/>
          <a:ln w="76200"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700" b="1" dirty="0">
                <a:gradFill>
                  <a:gsLst>
                    <a:gs pos="0">
                      <a:srgbClr val="FF0000"/>
                    </a:gs>
                    <a:gs pos="100000">
                      <a:srgbClr val="C00000"/>
                    </a:gs>
                    <a:gs pos="100000">
                      <a:srgbClr val="FF3300"/>
                    </a:gs>
                  </a:gsLst>
                  <a:lin ang="2400000" scaled="0"/>
                </a:gradFill>
                <a:latin typeface="思源黑体 CN Bold" panose="020B0800000000000000" pitchFamily="34" charset="-122"/>
                <a:ea typeface="思源黑体 CN Bold" panose="020B0800000000000000" pitchFamily="34" charset="-122"/>
                <a:cs typeface="+mn-ea"/>
                <a:sym typeface="+mn-lt"/>
              </a:rPr>
              <a:t>提供了根本遵循</a:t>
            </a:r>
          </a:p>
        </p:txBody>
      </p:sp>
      <p:pic>
        <p:nvPicPr>
          <p:cNvPr id="10" name="PA-1022189">
            <a:extLst>
              <a:ext uri="{FF2B5EF4-FFF2-40B4-BE49-F238E27FC236}">
                <a16:creationId xmlns:a16="http://schemas.microsoft.com/office/drawing/2014/main" xmlns="" id="{1673C538-49A2-4159-8859-6CA0DD4CE4A7}"/>
              </a:ext>
            </a:extLst>
          </p:cNvPr>
          <p:cNvPicPr>
            <a:picLocks noChangeAspect="1"/>
          </p:cNvPicPr>
          <p:nvPr>
            <p:custDataLst>
              <p:tags r:id="rId2"/>
            </p:custDataLst>
          </p:nvPr>
        </p:nvPicPr>
        <p:blipFill>
          <a:blip r:embed="rId7">
            <a:extLst>
              <a:ext uri="{28A0092B-C50C-407E-A947-70E740481C1C}">
                <a14:useLocalDpi xmlns:a14="http://schemas.microsoft.com/office/drawing/2010/main" val="0"/>
              </a:ext>
            </a:extLst>
          </a:blip>
          <a:stretch>
            <a:fillRect/>
          </a:stretch>
        </p:blipFill>
        <p:spPr>
          <a:xfrm>
            <a:off x="1612275" y="1749281"/>
            <a:ext cx="919424" cy="936921"/>
          </a:xfrm>
          <a:prstGeom prst="rect">
            <a:avLst/>
          </a:prstGeom>
        </p:spPr>
      </p:pic>
      <p:sp>
        <p:nvSpPr>
          <p:cNvPr id="11" name="PA-1022190">
            <a:extLst>
              <a:ext uri="{FF2B5EF4-FFF2-40B4-BE49-F238E27FC236}">
                <a16:creationId xmlns:a16="http://schemas.microsoft.com/office/drawing/2014/main" xmlns="" id="{10E91EEE-6F2C-422D-AA1D-F4CAD6402F0E}"/>
              </a:ext>
            </a:extLst>
          </p:cNvPr>
          <p:cNvSpPr/>
          <p:nvPr>
            <p:custDataLst>
              <p:tags r:id="rId3"/>
            </p:custDataLst>
          </p:nvPr>
        </p:nvSpPr>
        <p:spPr>
          <a:xfrm>
            <a:off x="436450" y="1516490"/>
            <a:ext cx="3580002" cy="2421735"/>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cs typeface="+mn-ea"/>
              <a:sym typeface="+mn-lt"/>
            </a:endParaRPr>
          </a:p>
        </p:txBody>
      </p:sp>
      <p:sp>
        <p:nvSpPr>
          <p:cNvPr id="12" name="PA-1022191">
            <a:extLst>
              <a:ext uri="{FF2B5EF4-FFF2-40B4-BE49-F238E27FC236}">
                <a16:creationId xmlns:a16="http://schemas.microsoft.com/office/drawing/2014/main" xmlns="" id="{998C9D62-4FCD-4D0D-8246-BB725A23EAD4}"/>
              </a:ext>
            </a:extLst>
          </p:cNvPr>
          <p:cNvSpPr/>
          <p:nvPr>
            <p:custDataLst>
              <p:tags r:id="rId4"/>
            </p:custDataLst>
          </p:nvPr>
        </p:nvSpPr>
        <p:spPr>
          <a:xfrm>
            <a:off x="4203850" y="1527733"/>
            <a:ext cx="4660340" cy="2380348"/>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cs typeface="+mn-ea"/>
              <a:sym typeface="+mn-lt"/>
            </a:endParaRPr>
          </a:p>
        </p:txBody>
      </p:sp>
      <p:sp>
        <p:nvSpPr>
          <p:cNvPr id="16" name="PA-1022195">
            <a:extLst>
              <a:ext uri="{FF2B5EF4-FFF2-40B4-BE49-F238E27FC236}">
                <a16:creationId xmlns:a16="http://schemas.microsoft.com/office/drawing/2014/main" xmlns="" id="{46A59466-8A93-4DBA-8A8E-06F2090301ED}"/>
              </a:ext>
            </a:extLst>
          </p:cNvPr>
          <p:cNvSpPr/>
          <p:nvPr>
            <p:custDataLst>
              <p:tags r:id="rId5"/>
            </p:custDataLst>
          </p:nvPr>
        </p:nvSpPr>
        <p:spPr>
          <a:xfrm>
            <a:off x="4480180" y="1589026"/>
            <a:ext cx="4227371" cy="2308324"/>
          </a:xfrm>
          <a:prstGeom prst="rect">
            <a:avLst/>
          </a:prstGeom>
        </p:spPr>
        <p:txBody>
          <a:bodyPr wrap="square">
            <a:spAutoFit/>
          </a:bodyPr>
          <a:lstStyle/>
          <a:p>
            <a:pPr algn="just" fontAlgn="base">
              <a:lnSpc>
                <a:spcPct val="150000"/>
              </a:lnSpc>
              <a:spcBef>
                <a:spcPct val="0"/>
              </a:spcBef>
              <a:spcAft>
                <a:spcPct val="0"/>
              </a:spcAft>
              <a:defRPr/>
            </a:pPr>
            <a:r>
              <a:rPr lang="zh-CN" altLang="en-US" sz="12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mn-lt"/>
              </a:rPr>
              <a:t>新冠肺炎疫情发生以来，党中央高度重视。习近平总书记</a:t>
            </a:r>
            <a:r>
              <a:rPr lang="zh-CN" altLang="en-US" sz="1200" kern="0" dirty="0">
                <a:solidFill>
                  <a:srgbClr val="C00000"/>
                </a:solidFill>
                <a:latin typeface="思源黑体 CN Normal" panose="020B0400000000000000" pitchFamily="34" charset="-122"/>
                <a:ea typeface="思源黑体 CN Normal" panose="020B0400000000000000" pitchFamily="34" charset="-122"/>
                <a:cs typeface="+mn-ea"/>
                <a:sym typeface="+mn-lt"/>
              </a:rPr>
              <a:t>多次主持中央政治局常委会会议，主持召开中央全面深化改革委员会、中央全面依法治国委员会等会议，并在北京市调研指导疫情防控工作，主持召开中央政治局会议，召开统筹推进新冠肺炎疫情防控和经济社会发展工作部署会议</a:t>
            </a:r>
            <a:r>
              <a:rPr lang="zh-CN" altLang="en-US" sz="1200" kern="0" dirty="0">
                <a:solidFill>
                  <a:prstClr val="black">
                    <a:lumMod val="95000"/>
                    <a:lumOff val="5000"/>
                  </a:prstClr>
                </a:solidFill>
                <a:latin typeface="思源黑体 CN Normal" panose="020B0400000000000000" pitchFamily="34" charset="-122"/>
                <a:ea typeface="思源黑体 CN Normal" panose="020B0400000000000000" pitchFamily="34" charset="-122"/>
                <a:cs typeface="+mn-ea"/>
                <a:sym typeface="+mn-lt"/>
              </a:rPr>
              <a:t>，对抓紧抓实抓细防控工作、统筹做好经济社会发展各项工作作出一系列重要部署，为举国上下打赢疫情防控的人民战争、总体战、阻击战提供了根本遵循。</a:t>
            </a:r>
            <a:endParaRPr lang="en-US" altLang="zh-CN" sz="1200" b="1" kern="0" dirty="0">
              <a:solidFill>
                <a:srgbClr val="FF0000"/>
              </a:solidFill>
              <a:latin typeface="思源黑体 CN Normal" panose="020B0400000000000000" pitchFamily="34" charset="-122"/>
              <a:ea typeface="思源黑体 CN Normal" panose="020B0400000000000000" pitchFamily="34" charset="-122"/>
              <a:cs typeface="+mn-ea"/>
              <a:sym typeface="+mn-lt"/>
            </a:endParaRPr>
          </a:p>
        </p:txBody>
      </p:sp>
    </p:spTree>
    <p:extLst>
      <p:ext uri="{BB962C8B-B14F-4D97-AF65-F5344CB8AC3E}">
        <p14:creationId xmlns:p14="http://schemas.microsoft.com/office/powerpoint/2010/main" val="1335376855"/>
      </p:ext>
    </p:extLst>
  </p:cSld>
  <p:clrMapOvr>
    <a:masterClrMapping/>
  </p:clrMapOvr>
  <mc:AlternateContent xmlns:mc="http://schemas.openxmlformats.org/markup-compatibility/2006" xmlns:p14="http://schemas.microsoft.com/office/powerpoint/2010/main">
    <mc:Choice Requires="p14">
      <p:transition spd="slow" p14:dur="1200" advTm="4000">
        <p14:prism/>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animEffect transition="in" filter="fade">
                                      <p:cBhvr>
                                        <p:cTn id="13" dur="500"/>
                                        <p:tgtEl>
                                          <p:spTgt spid="10"/>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500"/>
                                        <p:tgtEl>
                                          <p:spTgt spid="1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animBg="1"/>
      <p:bldP spid="12" grpId="0" animBg="1"/>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PA-1022135">
            <a:extLst>
              <a:ext uri="{FF2B5EF4-FFF2-40B4-BE49-F238E27FC236}">
                <a16:creationId xmlns:a16="http://schemas.microsoft.com/office/drawing/2014/main" xmlns="" id="{1DA5939B-CB6F-44F2-8287-FEC2CC188213}"/>
              </a:ext>
            </a:extLst>
          </p:cNvPr>
          <p:cNvGrpSpPr/>
          <p:nvPr>
            <p:custDataLst>
              <p:tags r:id="rId1"/>
            </p:custDataLst>
          </p:nvPr>
        </p:nvGrpSpPr>
        <p:grpSpPr>
          <a:xfrm>
            <a:off x="926575" y="1916793"/>
            <a:ext cx="620732" cy="530691"/>
            <a:chOff x="625250" y="1127077"/>
            <a:chExt cx="1616149" cy="1381718"/>
          </a:xfrm>
        </p:grpSpPr>
        <p:sp>
          <p:nvSpPr>
            <p:cNvPr id="21" name="PA-矩形 11">
              <a:extLst>
                <a:ext uri="{FF2B5EF4-FFF2-40B4-BE49-F238E27FC236}">
                  <a16:creationId xmlns:a16="http://schemas.microsoft.com/office/drawing/2014/main" xmlns="" id="{E032A32A-BB5F-40E7-A3D7-BD30365871B7}"/>
                </a:ext>
              </a:extLst>
            </p:cNvPr>
            <p:cNvSpPr/>
            <p:nvPr>
              <p:custDataLst>
                <p:tags r:id="rId14"/>
              </p:custDataLst>
            </p:nvPr>
          </p:nvSpPr>
          <p:spPr>
            <a:xfrm>
              <a:off x="625250" y="1127077"/>
              <a:ext cx="1616149" cy="138171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3199" b="1" dirty="0">
                <a:solidFill>
                  <a:prstClr val="white"/>
                </a:solidFill>
                <a:latin typeface="阿里巴巴普惠体" panose="00020600040101010101" pitchFamily="18" charset="-122"/>
                <a:ea typeface="阿里巴巴普惠体" panose="00020600040101010101" pitchFamily="18" charset="-122"/>
              </a:endParaRPr>
            </a:p>
          </p:txBody>
        </p:sp>
        <p:sp>
          <p:nvSpPr>
            <p:cNvPr id="22" name="PA-任意多边形 29">
              <a:extLst>
                <a:ext uri="{FF2B5EF4-FFF2-40B4-BE49-F238E27FC236}">
                  <a16:creationId xmlns:a16="http://schemas.microsoft.com/office/drawing/2014/main" xmlns="" id="{5F2D6964-F9F7-483B-9DB4-F78E00942CAB}"/>
                </a:ext>
              </a:extLst>
            </p:cNvPr>
            <p:cNvSpPr/>
            <p:nvPr>
              <p:custDataLst>
                <p:tags r:id="rId15"/>
              </p:custDataLst>
            </p:nvPr>
          </p:nvSpPr>
          <p:spPr bwMode="auto">
            <a:xfrm>
              <a:off x="933840" y="1371600"/>
              <a:ext cx="998968" cy="892672"/>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bg1"/>
            </a:solidFill>
            <a:ln>
              <a:noFill/>
            </a:ln>
          </p:spPr>
          <p:txBody>
            <a:bodyPr vert="horz" wrap="square" lIns="91440" tIns="45720" rIns="91440" bIns="45720" numCol="1" anchor="t" anchorCtr="0" compatLnSpc="1"/>
            <a:lstStyle/>
            <a:p>
              <a:pPr>
                <a:defRPr/>
              </a:pPr>
              <a:endParaRPr lang="zh-CN" altLang="en-US" kern="0" dirty="0">
                <a:solidFill>
                  <a:sysClr val="windowText" lastClr="000000"/>
                </a:solidFill>
                <a:latin typeface="阿里巴巴普惠体" panose="00020600040101010101" pitchFamily="18" charset="-122"/>
                <a:ea typeface="阿里巴巴普惠体" panose="00020600040101010101" pitchFamily="18" charset="-122"/>
              </a:endParaRPr>
            </a:p>
          </p:txBody>
        </p:sp>
      </p:grpSp>
      <p:sp>
        <p:nvSpPr>
          <p:cNvPr id="23" name="PA-1022136">
            <a:extLst>
              <a:ext uri="{FF2B5EF4-FFF2-40B4-BE49-F238E27FC236}">
                <a16:creationId xmlns:a16="http://schemas.microsoft.com/office/drawing/2014/main" xmlns="" id="{011F1B5F-938A-414E-9753-19596B79CF22}"/>
              </a:ext>
            </a:extLst>
          </p:cNvPr>
          <p:cNvSpPr txBox="1"/>
          <p:nvPr>
            <p:custDataLst>
              <p:tags r:id="rId2"/>
            </p:custDataLst>
          </p:nvPr>
        </p:nvSpPr>
        <p:spPr>
          <a:xfrm>
            <a:off x="1663927" y="1934984"/>
            <a:ext cx="6816713" cy="572464"/>
          </a:xfrm>
          <a:prstGeom prst="rect">
            <a:avLst/>
          </a:prstGeom>
          <a:noFill/>
        </p:spPr>
        <p:txBody>
          <a:bodyPr wrap="square" rtlCol="0">
            <a:spAutoFit/>
          </a:bodyPr>
          <a:lstStyle/>
          <a:p>
            <a:pPr defTabSz="914202">
              <a:lnSpc>
                <a:spcPct val="130000"/>
              </a:lnSpc>
            </a:pPr>
            <a:r>
              <a:rPr lang="zh-CN" altLang="en-US" sz="1200" dirty="0">
                <a:latin typeface="思源黑体 CN Normal" panose="020B0400000000000000" pitchFamily="34" charset="-122"/>
                <a:ea typeface="思源黑体 CN Normal" panose="020B0400000000000000" pitchFamily="34" charset="-122"/>
              </a:rPr>
              <a:t>面对突发公共卫生事件，我们直面问题、分析问题、破解问题，应势而谋、顺势而为、因势利导，注重理论创新、实践创新和体制机制创新；</a:t>
            </a:r>
            <a:endParaRPr lang="zh-CN" altLang="en-US" sz="1200" b="1" dirty="0">
              <a:solidFill>
                <a:srgbClr val="C00000"/>
              </a:solidFill>
              <a:latin typeface="思源黑体 CN Normal" panose="020B0400000000000000" pitchFamily="34" charset="-122"/>
              <a:ea typeface="思源黑体 CN Normal" panose="020B0400000000000000" pitchFamily="34" charset="-122"/>
            </a:endParaRPr>
          </a:p>
        </p:txBody>
      </p:sp>
      <p:grpSp>
        <p:nvGrpSpPr>
          <p:cNvPr id="25" name="PA-1022138">
            <a:extLst>
              <a:ext uri="{FF2B5EF4-FFF2-40B4-BE49-F238E27FC236}">
                <a16:creationId xmlns:a16="http://schemas.microsoft.com/office/drawing/2014/main" xmlns="" id="{7ED8EF5F-02FE-4A4F-A3B6-B66079BA1277}"/>
              </a:ext>
            </a:extLst>
          </p:cNvPr>
          <p:cNvGrpSpPr/>
          <p:nvPr>
            <p:custDataLst>
              <p:tags r:id="rId3"/>
            </p:custDataLst>
          </p:nvPr>
        </p:nvGrpSpPr>
        <p:grpSpPr>
          <a:xfrm>
            <a:off x="926575" y="2703930"/>
            <a:ext cx="620732" cy="530691"/>
            <a:chOff x="625250" y="1127077"/>
            <a:chExt cx="1616149" cy="1381718"/>
          </a:xfrm>
        </p:grpSpPr>
        <p:sp>
          <p:nvSpPr>
            <p:cNvPr id="26" name="PA-矩形 16">
              <a:extLst>
                <a:ext uri="{FF2B5EF4-FFF2-40B4-BE49-F238E27FC236}">
                  <a16:creationId xmlns:a16="http://schemas.microsoft.com/office/drawing/2014/main" xmlns="" id="{3ED802F6-0950-46F6-809F-FDDBC4AE70DF}"/>
                </a:ext>
              </a:extLst>
            </p:cNvPr>
            <p:cNvSpPr/>
            <p:nvPr>
              <p:custDataLst>
                <p:tags r:id="rId12"/>
              </p:custDataLst>
            </p:nvPr>
          </p:nvSpPr>
          <p:spPr>
            <a:xfrm>
              <a:off x="625250" y="1127077"/>
              <a:ext cx="1616149" cy="138171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3199" b="1" dirty="0">
                <a:solidFill>
                  <a:prstClr val="white"/>
                </a:solidFill>
                <a:latin typeface="阿里巴巴普惠体" panose="00020600040101010101" pitchFamily="18" charset="-122"/>
                <a:ea typeface="阿里巴巴普惠体" panose="00020600040101010101" pitchFamily="18" charset="-122"/>
              </a:endParaRPr>
            </a:p>
          </p:txBody>
        </p:sp>
        <p:sp>
          <p:nvSpPr>
            <p:cNvPr id="27" name="PA-任意多边形 29">
              <a:extLst>
                <a:ext uri="{FF2B5EF4-FFF2-40B4-BE49-F238E27FC236}">
                  <a16:creationId xmlns:a16="http://schemas.microsoft.com/office/drawing/2014/main" xmlns="" id="{B33C39B8-54D5-441D-AD9A-A58CDE207225}"/>
                </a:ext>
              </a:extLst>
            </p:cNvPr>
            <p:cNvSpPr/>
            <p:nvPr>
              <p:custDataLst>
                <p:tags r:id="rId13"/>
              </p:custDataLst>
            </p:nvPr>
          </p:nvSpPr>
          <p:spPr bwMode="auto">
            <a:xfrm>
              <a:off x="933840" y="1371600"/>
              <a:ext cx="998968" cy="892672"/>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bg1"/>
            </a:solidFill>
            <a:ln>
              <a:noFill/>
            </a:ln>
          </p:spPr>
          <p:txBody>
            <a:bodyPr vert="horz" wrap="square" lIns="91440" tIns="45720" rIns="91440" bIns="45720" numCol="1" anchor="t" anchorCtr="0" compatLnSpc="1"/>
            <a:lstStyle/>
            <a:p>
              <a:pPr>
                <a:defRPr/>
              </a:pPr>
              <a:endParaRPr lang="zh-CN" altLang="en-US" kern="0" dirty="0">
                <a:solidFill>
                  <a:sysClr val="windowText" lastClr="000000"/>
                </a:solidFill>
                <a:latin typeface="阿里巴巴普惠体" panose="00020600040101010101" pitchFamily="18" charset="-122"/>
                <a:ea typeface="阿里巴巴普惠体" panose="00020600040101010101" pitchFamily="18" charset="-122"/>
              </a:endParaRPr>
            </a:p>
          </p:txBody>
        </p:sp>
      </p:grpSp>
      <p:sp>
        <p:nvSpPr>
          <p:cNvPr id="28" name="PA-1022139">
            <a:extLst>
              <a:ext uri="{FF2B5EF4-FFF2-40B4-BE49-F238E27FC236}">
                <a16:creationId xmlns:a16="http://schemas.microsoft.com/office/drawing/2014/main" xmlns="" id="{9E628DAD-B9A2-4B5D-BC0C-DC24171014F3}"/>
              </a:ext>
            </a:extLst>
          </p:cNvPr>
          <p:cNvSpPr txBox="1"/>
          <p:nvPr>
            <p:custDataLst>
              <p:tags r:id="rId4"/>
            </p:custDataLst>
          </p:nvPr>
        </p:nvSpPr>
        <p:spPr>
          <a:xfrm>
            <a:off x="1663490" y="2759851"/>
            <a:ext cx="6791274" cy="332399"/>
          </a:xfrm>
          <a:prstGeom prst="rect">
            <a:avLst/>
          </a:prstGeom>
          <a:noFill/>
        </p:spPr>
        <p:txBody>
          <a:bodyPr wrap="square" rtlCol="0">
            <a:spAutoFit/>
          </a:bodyPr>
          <a:lstStyle/>
          <a:p>
            <a:pPr defTabSz="914202">
              <a:lnSpc>
                <a:spcPct val="130000"/>
              </a:lnSpc>
            </a:pPr>
            <a:r>
              <a:rPr lang="zh-CN" altLang="en-US" sz="1200" dirty="0">
                <a:latin typeface="思源黑体 CN Normal" panose="020B0400000000000000" pitchFamily="34" charset="-122"/>
                <a:ea typeface="思源黑体 CN Normal" panose="020B0400000000000000" pitchFamily="34" charset="-122"/>
              </a:rPr>
              <a:t>强化政治担当，始终把人民群众生命安全和身体健康放在第一位；</a:t>
            </a:r>
            <a:endParaRPr lang="zh-CN" altLang="en-US" sz="1200" b="1" dirty="0">
              <a:solidFill>
                <a:srgbClr val="C00000"/>
              </a:solidFill>
              <a:latin typeface="思源黑体 CN Normal" panose="020B0400000000000000" pitchFamily="34" charset="-122"/>
              <a:ea typeface="思源黑体 CN Normal" panose="020B0400000000000000" pitchFamily="34" charset="-122"/>
            </a:endParaRPr>
          </a:p>
        </p:txBody>
      </p:sp>
      <p:sp>
        <p:nvSpPr>
          <p:cNvPr id="30" name="PA-1022141">
            <a:extLst>
              <a:ext uri="{FF2B5EF4-FFF2-40B4-BE49-F238E27FC236}">
                <a16:creationId xmlns:a16="http://schemas.microsoft.com/office/drawing/2014/main" xmlns="" id="{9E6773D4-DF69-4E1D-A14E-0DA1D9D106CC}"/>
              </a:ext>
            </a:extLst>
          </p:cNvPr>
          <p:cNvSpPr/>
          <p:nvPr>
            <p:custDataLst>
              <p:tags r:id="rId5"/>
            </p:custDataLst>
          </p:nvPr>
        </p:nvSpPr>
        <p:spPr>
          <a:xfrm>
            <a:off x="1599061" y="1912409"/>
            <a:ext cx="6958295" cy="535074"/>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3199" dirty="0">
              <a:solidFill>
                <a:prstClr val="white"/>
              </a:solidFill>
              <a:latin typeface="阿里巴巴普惠体" panose="00020600040101010101" pitchFamily="18" charset="-122"/>
              <a:ea typeface="阿里巴巴普惠体" panose="00020600040101010101" pitchFamily="18" charset="-122"/>
            </a:endParaRPr>
          </a:p>
        </p:txBody>
      </p:sp>
      <p:sp>
        <p:nvSpPr>
          <p:cNvPr id="31" name="PA-1022142">
            <a:extLst>
              <a:ext uri="{FF2B5EF4-FFF2-40B4-BE49-F238E27FC236}">
                <a16:creationId xmlns:a16="http://schemas.microsoft.com/office/drawing/2014/main" xmlns="" id="{AD6DA168-A69B-4221-B493-689B52F1EEFC}"/>
              </a:ext>
            </a:extLst>
          </p:cNvPr>
          <p:cNvSpPr/>
          <p:nvPr>
            <p:custDataLst>
              <p:tags r:id="rId6"/>
            </p:custDataLst>
          </p:nvPr>
        </p:nvSpPr>
        <p:spPr>
          <a:xfrm>
            <a:off x="1599061" y="2698273"/>
            <a:ext cx="6958295" cy="535074"/>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3199" dirty="0">
              <a:solidFill>
                <a:prstClr val="white"/>
              </a:solidFill>
              <a:latin typeface="阿里巴巴普惠体" panose="00020600040101010101" pitchFamily="18" charset="-122"/>
              <a:ea typeface="阿里巴巴普惠体" panose="00020600040101010101" pitchFamily="18" charset="-122"/>
            </a:endParaRPr>
          </a:p>
        </p:txBody>
      </p:sp>
      <p:grpSp>
        <p:nvGrpSpPr>
          <p:cNvPr id="32" name="PA-1022143">
            <a:extLst>
              <a:ext uri="{FF2B5EF4-FFF2-40B4-BE49-F238E27FC236}">
                <a16:creationId xmlns:a16="http://schemas.microsoft.com/office/drawing/2014/main" xmlns="" id="{ED423EF1-B552-4E53-8BDA-546A59F082D3}"/>
              </a:ext>
            </a:extLst>
          </p:cNvPr>
          <p:cNvGrpSpPr/>
          <p:nvPr>
            <p:custDataLst>
              <p:tags r:id="rId7"/>
            </p:custDataLst>
          </p:nvPr>
        </p:nvGrpSpPr>
        <p:grpSpPr>
          <a:xfrm>
            <a:off x="926575" y="3491067"/>
            <a:ext cx="620732" cy="530691"/>
            <a:chOff x="625250" y="1127077"/>
            <a:chExt cx="1616149" cy="1381718"/>
          </a:xfrm>
        </p:grpSpPr>
        <p:sp>
          <p:nvSpPr>
            <p:cNvPr id="33" name="PA-矩形 23">
              <a:extLst>
                <a:ext uri="{FF2B5EF4-FFF2-40B4-BE49-F238E27FC236}">
                  <a16:creationId xmlns:a16="http://schemas.microsoft.com/office/drawing/2014/main" xmlns="" id="{61C0A56C-726B-451C-8A42-C50E9C4791AB}"/>
                </a:ext>
              </a:extLst>
            </p:cNvPr>
            <p:cNvSpPr/>
            <p:nvPr>
              <p:custDataLst>
                <p:tags r:id="rId10"/>
              </p:custDataLst>
            </p:nvPr>
          </p:nvSpPr>
          <p:spPr>
            <a:xfrm>
              <a:off x="625250" y="1127077"/>
              <a:ext cx="1616149" cy="138171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3199" b="1" dirty="0">
                <a:solidFill>
                  <a:prstClr val="white"/>
                </a:solidFill>
                <a:latin typeface="阿里巴巴普惠体" panose="00020600040101010101" pitchFamily="18" charset="-122"/>
                <a:ea typeface="阿里巴巴普惠体" panose="00020600040101010101" pitchFamily="18" charset="-122"/>
              </a:endParaRPr>
            </a:p>
          </p:txBody>
        </p:sp>
        <p:sp>
          <p:nvSpPr>
            <p:cNvPr id="34" name="PA-任意多边形 29">
              <a:extLst>
                <a:ext uri="{FF2B5EF4-FFF2-40B4-BE49-F238E27FC236}">
                  <a16:creationId xmlns:a16="http://schemas.microsoft.com/office/drawing/2014/main" xmlns="" id="{3EBFB30F-523F-4E96-8296-913D797301B5}"/>
                </a:ext>
              </a:extLst>
            </p:cNvPr>
            <p:cNvSpPr/>
            <p:nvPr>
              <p:custDataLst>
                <p:tags r:id="rId11"/>
              </p:custDataLst>
            </p:nvPr>
          </p:nvSpPr>
          <p:spPr bwMode="auto">
            <a:xfrm>
              <a:off x="933840" y="1371600"/>
              <a:ext cx="998968" cy="892672"/>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bg1"/>
            </a:solidFill>
            <a:ln>
              <a:noFill/>
            </a:ln>
          </p:spPr>
          <p:txBody>
            <a:bodyPr vert="horz" wrap="square" lIns="91440" tIns="45720" rIns="91440" bIns="45720" numCol="1" anchor="t" anchorCtr="0" compatLnSpc="1"/>
            <a:lstStyle/>
            <a:p>
              <a:pPr>
                <a:defRPr/>
              </a:pPr>
              <a:endParaRPr lang="zh-CN" altLang="en-US" kern="0" dirty="0">
                <a:solidFill>
                  <a:sysClr val="windowText" lastClr="000000"/>
                </a:solidFill>
                <a:latin typeface="阿里巴巴普惠体" panose="00020600040101010101" pitchFamily="18" charset="-122"/>
                <a:ea typeface="阿里巴巴普惠体" panose="00020600040101010101" pitchFamily="18" charset="-122"/>
              </a:endParaRPr>
            </a:p>
          </p:txBody>
        </p:sp>
      </p:grpSp>
      <p:sp>
        <p:nvSpPr>
          <p:cNvPr id="35" name="PA-1022144">
            <a:extLst>
              <a:ext uri="{FF2B5EF4-FFF2-40B4-BE49-F238E27FC236}">
                <a16:creationId xmlns:a16="http://schemas.microsoft.com/office/drawing/2014/main" xmlns="" id="{46C6DD12-7374-409B-994D-F1F2B5167C4E}"/>
              </a:ext>
            </a:extLst>
          </p:cNvPr>
          <p:cNvSpPr txBox="1"/>
          <p:nvPr>
            <p:custDataLst>
              <p:tags r:id="rId8"/>
            </p:custDataLst>
          </p:nvPr>
        </p:nvSpPr>
        <p:spPr>
          <a:xfrm>
            <a:off x="1666415" y="3473288"/>
            <a:ext cx="6791274" cy="572464"/>
          </a:xfrm>
          <a:prstGeom prst="rect">
            <a:avLst/>
          </a:prstGeom>
          <a:noFill/>
        </p:spPr>
        <p:txBody>
          <a:bodyPr wrap="square" rtlCol="0">
            <a:spAutoFit/>
          </a:bodyPr>
          <a:lstStyle/>
          <a:p>
            <a:pPr defTabSz="914202">
              <a:lnSpc>
                <a:spcPct val="130000"/>
              </a:lnSpc>
            </a:pPr>
            <a:r>
              <a:rPr lang="zh-CN" altLang="en-US" sz="1200" dirty="0">
                <a:latin typeface="思源黑体 CN Normal" panose="020B0400000000000000" pitchFamily="34" charset="-122"/>
                <a:ea typeface="思源黑体 CN Normal" panose="020B0400000000000000" pitchFamily="34" charset="-122"/>
              </a:rPr>
              <a:t>坚持全国一盘棋，加大医疗力量投入、医疗物资等供应保障力度，加强对口支援力度，努力把新冠肺炎疫情造成的负面影响降到最低，让全世界看到了中国速度、中国创造。</a:t>
            </a:r>
            <a:endParaRPr lang="zh-CN" altLang="en-US" sz="1200" b="1" dirty="0">
              <a:solidFill>
                <a:srgbClr val="C00000"/>
              </a:solidFill>
              <a:latin typeface="思源黑体 CN Normal" panose="020B0400000000000000" pitchFamily="34" charset="-122"/>
              <a:ea typeface="思源黑体 CN Normal" panose="020B0400000000000000" pitchFamily="34" charset="-122"/>
            </a:endParaRPr>
          </a:p>
        </p:txBody>
      </p:sp>
      <p:sp>
        <p:nvSpPr>
          <p:cNvPr id="37" name="PA-1022146">
            <a:extLst>
              <a:ext uri="{FF2B5EF4-FFF2-40B4-BE49-F238E27FC236}">
                <a16:creationId xmlns:a16="http://schemas.microsoft.com/office/drawing/2014/main" xmlns="" id="{AD18778B-AB9E-4317-9F1D-7FEB57893B40}"/>
              </a:ext>
            </a:extLst>
          </p:cNvPr>
          <p:cNvSpPr/>
          <p:nvPr>
            <p:custDataLst>
              <p:tags r:id="rId9"/>
            </p:custDataLst>
          </p:nvPr>
        </p:nvSpPr>
        <p:spPr>
          <a:xfrm>
            <a:off x="1599060" y="3484137"/>
            <a:ext cx="6966924" cy="537621"/>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3199" dirty="0">
              <a:solidFill>
                <a:prstClr val="white"/>
              </a:solidFill>
              <a:latin typeface="阿里巴巴普惠体" panose="00020600040101010101" pitchFamily="18" charset="-122"/>
              <a:ea typeface="阿里巴巴普惠体" panose="00020600040101010101" pitchFamily="18" charset="-122"/>
            </a:endParaRPr>
          </a:p>
        </p:txBody>
      </p:sp>
      <p:sp>
        <p:nvSpPr>
          <p:cNvPr id="38" name="矩形 37">
            <a:extLst>
              <a:ext uri="{FF2B5EF4-FFF2-40B4-BE49-F238E27FC236}">
                <a16:creationId xmlns:a16="http://schemas.microsoft.com/office/drawing/2014/main" xmlns="" id="{2BECB029-EE45-4CA2-B6D9-204D7769597C}"/>
              </a:ext>
            </a:extLst>
          </p:cNvPr>
          <p:cNvSpPr/>
          <p:nvPr/>
        </p:nvSpPr>
        <p:spPr>
          <a:xfrm>
            <a:off x="831532" y="1271885"/>
            <a:ext cx="5416868" cy="461665"/>
          </a:xfrm>
          <a:prstGeom prst="rect">
            <a:avLst/>
          </a:prstGeom>
        </p:spPr>
        <p:txBody>
          <a:bodyPr wrap="none">
            <a:spAutoFit/>
          </a:bodyPr>
          <a:lstStyle/>
          <a:p>
            <a:r>
              <a:rPr lang="zh-CN" altLang="en-US" sz="2400" b="1" dirty="0">
                <a:gradFill>
                  <a:gsLst>
                    <a:gs pos="0">
                      <a:srgbClr val="FF0000"/>
                    </a:gs>
                    <a:gs pos="31000">
                      <a:srgbClr val="C00000"/>
                    </a:gs>
                    <a:gs pos="60000">
                      <a:srgbClr val="EA0102"/>
                    </a:gs>
                    <a:gs pos="100000">
                      <a:srgbClr val="FF0000"/>
                    </a:gs>
                  </a:gsLst>
                  <a:lin ang="16200000" scaled="0"/>
                </a:gradFill>
                <a:latin typeface="思源黑体 CN Bold" panose="020B0800000000000000" pitchFamily="34" charset="-122"/>
                <a:ea typeface="思源黑体 CN Bold" panose="020B0800000000000000" pitchFamily="34" charset="-122"/>
              </a:rPr>
              <a:t>核心民心紧密相连，高层基层良性互动</a:t>
            </a:r>
          </a:p>
        </p:txBody>
      </p:sp>
    </p:spTree>
    <p:extLst>
      <p:ext uri="{BB962C8B-B14F-4D97-AF65-F5344CB8AC3E}">
        <p14:creationId xmlns:p14="http://schemas.microsoft.com/office/powerpoint/2010/main" val="3769321751"/>
      </p:ext>
    </p:extLst>
  </p:cSld>
  <p:clrMapOvr>
    <a:masterClrMapping/>
  </p:clrMapOvr>
  <mc:AlternateContent xmlns:mc="http://schemas.openxmlformats.org/markup-compatibility/2006" xmlns:p14="http://schemas.microsoft.com/office/powerpoint/2010/main">
    <mc:Choice Requires="p14">
      <p:transition spd="slow" p14:dur="1200" advTm="4000">
        <p14:prism/>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fltVal val="0"/>
                                          </p:val>
                                        </p:tav>
                                        <p:tav tm="100000">
                                          <p:val>
                                            <p:strVal val="#ppt_w"/>
                                          </p:val>
                                        </p:tav>
                                      </p:tavLst>
                                    </p:anim>
                                    <p:anim calcmode="lin" valueType="num">
                                      <p:cBhvr>
                                        <p:cTn id="8" dur="500" fill="hold"/>
                                        <p:tgtEl>
                                          <p:spTgt spid="38"/>
                                        </p:tgtEl>
                                        <p:attrNameLst>
                                          <p:attrName>ppt_h</p:attrName>
                                        </p:attrNameLst>
                                      </p:cBhvr>
                                      <p:tavLst>
                                        <p:tav tm="0">
                                          <p:val>
                                            <p:fltVal val="0"/>
                                          </p:val>
                                        </p:tav>
                                        <p:tav tm="100000">
                                          <p:val>
                                            <p:strVal val="#ppt_h"/>
                                          </p:val>
                                        </p:tav>
                                      </p:tavLst>
                                    </p:anim>
                                    <p:animEffect transition="in" filter="fade">
                                      <p:cBhvr>
                                        <p:cTn id="9" dur="500"/>
                                        <p:tgtEl>
                                          <p:spTgt spid="38"/>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wipe(left)">
                                      <p:cBhvr>
                                        <p:cTn id="14" dur="500"/>
                                        <p:tgtEl>
                                          <p:spTgt spid="20"/>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wipe(left)">
                                      <p:cBhvr>
                                        <p:cTn id="17" dur="500"/>
                                        <p:tgtEl>
                                          <p:spTgt spid="3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wipe(left)">
                                      <p:cBhvr>
                                        <p:cTn id="20" dur="500"/>
                                        <p:tgtEl>
                                          <p:spTgt spid="23"/>
                                        </p:tgtEl>
                                      </p:cBhvr>
                                    </p:animEffect>
                                  </p:childTnLst>
                                </p:cTn>
                              </p:par>
                              <p:par>
                                <p:cTn id="21" presetID="22" presetClass="entr" presetSubtype="8"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wipe(left)">
                                      <p:cBhvr>
                                        <p:cTn id="26" dur="500"/>
                                        <p:tgtEl>
                                          <p:spTgt spid="31"/>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left)">
                                      <p:cBhvr>
                                        <p:cTn id="29" dur="500"/>
                                        <p:tgtEl>
                                          <p:spTgt spid="28"/>
                                        </p:tgtEl>
                                      </p:cBhvr>
                                    </p:animEffect>
                                  </p:childTnLst>
                                </p:cTn>
                              </p:par>
                              <p:par>
                                <p:cTn id="30" presetID="22" presetClass="entr" presetSubtype="8" fill="hold" nodeType="with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wipe(left)">
                                      <p:cBhvr>
                                        <p:cTn id="32" dur="500"/>
                                        <p:tgtEl>
                                          <p:spTgt spid="32"/>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500"/>
                                        <p:tgtEl>
                                          <p:spTgt spid="37"/>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wipe(left)">
                                      <p:cBhvr>
                                        <p:cTn id="3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8" grpId="0"/>
      <p:bldP spid="30" grpId="0" animBg="1"/>
      <p:bldP spid="31" grpId="0" animBg="1"/>
      <p:bldP spid="35" grpId="0"/>
      <p:bldP spid="37" grpId="0" animBg="1"/>
      <p:bldP spid="3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rotWithShape="1">
          <a:blip r:embed="rId4" cstate="print">
            <a:extLst>
              <a:ext uri="{28A0092B-C50C-407E-A947-70E740481C1C}">
                <a14:useLocalDpi xmlns:a14="http://schemas.microsoft.com/office/drawing/2010/main" val="0"/>
              </a:ext>
            </a:extLst>
          </a:blip>
          <a:srcRect l="41381" t="14445" r="204" b="38148"/>
          <a:stretch/>
        </p:blipFill>
        <p:spPr>
          <a:xfrm flipH="1">
            <a:off x="5867399" y="-20802"/>
            <a:ext cx="3279947" cy="1720628"/>
          </a:xfrm>
          <a:prstGeom prst="rect">
            <a:avLst/>
          </a:prstGeom>
        </p:spPr>
      </p:pic>
      <p:pic>
        <p:nvPicPr>
          <p:cNvPr id="2" name="图片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2795168"/>
            <a:ext cx="9144000" cy="2359975"/>
          </a:xfrm>
          <a:prstGeom prst="rect">
            <a:avLst/>
          </a:prstGeom>
        </p:spPr>
      </p:pic>
      <p:grpSp>
        <p:nvGrpSpPr>
          <p:cNvPr id="8" name="组合 7"/>
          <p:cNvGrpSpPr/>
          <p:nvPr/>
        </p:nvGrpSpPr>
        <p:grpSpPr>
          <a:xfrm>
            <a:off x="152400" y="421044"/>
            <a:ext cx="1763390" cy="390412"/>
            <a:chOff x="152400" y="361950"/>
            <a:chExt cx="1763390" cy="390412"/>
          </a:xfrm>
        </p:grpSpPr>
        <p:sp>
          <p:nvSpPr>
            <p:cNvPr id="11" name="PA-102210">
              <a:extLst>
                <a:ext uri="{FF2B5EF4-FFF2-40B4-BE49-F238E27FC236}">
                  <a16:creationId xmlns:a16="http://schemas.microsoft.com/office/drawing/2014/main" xmlns="" id="{C1F9C350-0BE5-4C9C-80C3-14CCCDFF59EB}"/>
                </a:ext>
              </a:extLst>
            </p:cNvPr>
            <p:cNvSpPr txBox="1"/>
            <p:nvPr>
              <p:custDataLst>
                <p:tags r:id="rId1"/>
              </p:custDataLst>
            </p:nvPr>
          </p:nvSpPr>
          <p:spPr>
            <a:xfrm>
              <a:off x="641082" y="361950"/>
              <a:ext cx="1274708" cy="307777"/>
            </a:xfrm>
            <a:prstGeom prst="rect">
              <a:avLst/>
            </a:prstGeom>
            <a:noFill/>
          </p:spPr>
          <p:txBody>
            <a:bodyPr wrap="none" rtlCol="0">
              <a:spAutoFit/>
            </a:bodyPr>
            <a:lstStyle/>
            <a:p>
              <a:pPr defTabSz="685800">
                <a:defRPr/>
              </a:pPr>
              <a:r>
                <a:rPr lang="zh-CN" altLang="en-US" sz="1400" kern="0" spc="300" dirty="0" smtClean="0">
                  <a:solidFill>
                    <a:schemeClr val="accent1"/>
                  </a:solidFill>
                  <a:latin typeface="+mn-ea"/>
                  <a:cs typeface="+mn-ea"/>
                  <a:sym typeface="思源黑体 CN Normal" panose="020B0400000000000000" pitchFamily="34" charset="-122"/>
                </a:rPr>
                <a:t>中国共产党</a:t>
              </a:r>
              <a:endParaRPr lang="zh-CN" altLang="en-US" sz="1400" kern="0" spc="300" dirty="0">
                <a:solidFill>
                  <a:schemeClr val="accent1"/>
                </a:solidFill>
                <a:latin typeface="+mn-ea"/>
                <a:cs typeface="+mn-ea"/>
                <a:sym typeface="思源黑体 CN Normal" panose="020B0400000000000000" pitchFamily="34" charset="-122"/>
              </a:endParaRPr>
            </a:p>
          </p:txBody>
        </p:sp>
        <p:sp>
          <p:nvSpPr>
            <p:cNvPr id="12" name="PA-102210">
              <a:extLst>
                <a:ext uri="{FF2B5EF4-FFF2-40B4-BE49-F238E27FC236}">
                  <a16:creationId xmlns:a16="http://schemas.microsoft.com/office/drawing/2014/main" xmlns="" id="{C1F9C350-0BE5-4C9C-80C3-14CCCDFF59EB}"/>
                </a:ext>
              </a:extLst>
            </p:cNvPr>
            <p:cNvSpPr txBox="1"/>
            <p:nvPr>
              <p:custDataLst>
                <p:tags r:id="rId2"/>
              </p:custDataLst>
            </p:nvPr>
          </p:nvSpPr>
          <p:spPr>
            <a:xfrm>
              <a:off x="641824" y="575390"/>
              <a:ext cx="1247457" cy="176972"/>
            </a:xfrm>
            <a:prstGeom prst="rect">
              <a:avLst/>
            </a:prstGeom>
            <a:noFill/>
          </p:spPr>
          <p:txBody>
            <a:bodyPr wrap="none" rtlCol="0">
              <a:spAutoFit/>
            </a:bodyPr>
            <a:lstStyle/>
            <a:p>
              <a:pPr defTabSz="685800">
                <a:defRPr/>
              </a:pPr>
              <a:r>
                <a:rPr lang="en-US" altLang="zh-CN" sz="550" kern="0" dirty="0" smtClean="0">
                  <a:solidFill>
                    <a:schemeClr val="accent1"/>
                  </a:solidFill>
                  <a:latin typeface="+mn-ea"/>
                  <a:cs typeface="+mn-ea"/>
                  <a:sym typeface="思源黑体 CN Normal" panose="020B0400000000000000" pitchFamily="34" charset="-122"/>
                </a:rPr>
                <a:t>COMMUNIST PARTY OF CHINA</a:t>
              </a:r>
              <a:endParaRPr lang="zh-CN" altLang="en-US" sz="550" kern="0" dirty="0">
                <a:solidFill>
                  <a:schemeClr val="accent1"/>
                </a:solidFill>
                <a:latin typeface="+mn-ea"/>
                <a:cs typeface="+mn-ea"/>
                <a:sym typeface="思源黑体 CN Normal" panose="020B0400000000000000" pitchFamily="34" charset="-122"/>
              </a:endParaRPr>
            </a:p>
          </p:txBody>
        </p:sp>
        <p:pic>
          <p:nvPicPr>
            <p:cNvPr id="5" name="图片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52400" y="386806"/>
              <a:ext cx="550968" cy="356144"/>
            </a:xfrm>
            <a:prstGeom prst="rect">
              <a:avLst/>
            </a:prstGeom>
          </p:spPr>
        </p:pic>
      </p:grpSp>
      <p:sp>
        <p:nvSpPr>
          <p:cNvPr id="40" name="标题 4">
            <a:extLst>
              <a:ext uri="{FF2B5EF4-FFF2-40B4-BE49-F238E27FC236}">
                <a16:creationId xmlns:a16="http://schemas.microsoft.com/office/drawing/2014/main" xmlns="" id="{57838760-0A10-4A27-A183-877B06E1E459}"/>
              </a:ext>
            </a:extLst>
          </p:cNvPr>
          <p:cNvSpPr txBox="1">
            <a:spLocks/>
          </p:cNvSpPr>
          <p:nvPr/>
        </p:nvSpPr>
        <p:spPr>
          <a:xfrm>
            <a:off x="1905000" y="2202985"/>
            <a:ext cx="5029200" cy="1206965"/>
          </a:xfrm>
          <a:prstGeom prst="rect">
            <a:avLst/>
          </a:prstGeom>
        </p:spPr>
        <p:txBody>
          <a:bodyPr vert="horz" lIns="91405" tIns="45702" rIns="91405" bIns="45702"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defTabSz="914065" fontAlgn="base">
              <a:spcAft>
                <a:spcPct val="0"/>
              </a:spcAft>
              <a:defRPr/>
            </a:pPr>
            <a:r>
              <a:rPr lang="zh-CN" altLang="en-US" b="1" kern="300" spc="900" dirty="0">
                <a:solidFill>
                  <a:schemeClr val="accent1"/>
                </a:solidFill>
                <a:latin typeface="+mn-ea"/>
                <a:ea typeface="+mn-ea"/>
                <a:cs typeface="明兰_UI_TC" pitchFamily="2" charset="-122"/>
              </a:rPr>
              <a:t>奋斗战斗的伟大民族精神</a:t>
            </a:r>
          </a:p>
        </p:txBody>
      </p:sp>
      <p:sp>
        <p:nvSpPr>
          <p:cNvPr id="41" name="文本框 8">
            <a:extLst>
              <a:ext uri="{FF2B5EF4-FFF2-40B4-BE49-F238E27FC236}">
                <a16:creationId xmlns:a16="http://schemas.microsoft.com/office/drawing/2014/main" xmlns="" id="{F06EA090-BCFE-452F-85F4-520A5C62B24A}"/>
              </a:ext>
            </a:extLst>
          </p:cNvPr>
          <p:cNvSpPr txBox="1"/>
          <p:nvPr/>
        </p:nvSpPr>
        <p:spPr>
          <a:xfrm>
            <a:off x="3433577" y="1354970"/>
            <a:ext cx="2281423" cy="707850"/>
          </a:xfrm>
          <a:prstGeom prst="rect">
            <a:avLst/>
          </a:prstGeom>
          <a:noFill/>
        </p:spPr>
        <p:txBody>
          <a:bodyPr wrap="square" lIns="91405" tIns="45702" rIns="91405" bIns="45702" rtlCol="0">
            <a:spAutoFit/>
          </a:bodyPr>
          <a:lstStyle/>
          <a:p>
            <a:pPr algn="ctr" defTabSz="914065"/>
            <a:r>
              <a:rPr lang="zh-CN" altLang="en-US" sz="4000" dirty="0" smtClean="0">
                <a:solidFill>
                  <a:schemeClr val="accent1"/>
                </a:solidFill>
                <a:latin typeface="+mn-ea"/>
              </a:rPr>
              <a:t>第二部分</a:t>
            </a:r>
            <a:endParaRPr lang="zh-CN" altLang="en-US" sz="4000" dirty="0">
              <a:solidFill>
                <a:schemeClr val="accent1"/>
              </a:solidFill>
              <a:latin typeface="+mn-ea"/>
            </a:endParaRPr>
          </a:p>
        </p:txBody>
      </p:sp>
      <p:pic>
        <p:nvPicPr>
          <p:cNvPr id="45" name="Picture 11">
            <a:extLst>
              <a:ext uri="{FF2B5EF4-FFF2-40B4-BE49-F238E27FC236}">
                <a16:creationId xmlns:a16="http://schemas.microsoft.com/office/drawing/2014/main" xmlns="" id="{5C466715-71D6-42EA-B079-891898F79C59}"/>
              </a:ext>
            </a:extLst>
          </p:cNvPr>
          <p:cNvPicPr>
            <a:picLocks noChangeAspect="1" noChangeArrowheads="1"/>
          </p:cNvPicPr>
          <p:nvPr/>
        </p:nvPicPr>
        <p:blipFill>
          <a:blip r:embed="rId7"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bwMode="auto">
          <a:xfrm>
            <a:off x="2940342" y="1437759"/>
            <a:ext cx="537367" cy="536626"/>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2848708"/>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6000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fill="hold"/>
                                        <p:tgtEl>
                                          <p:spTgt spid="13"/>
                                        </p:tgtEl>
                                        <p:attrNameLst>
                                          <p:attrName>ppt_x</p:attrName>
                                        </p:attrNameLst>
                                      </p:cBhvr>
                                      <p:tavLst>
                                        <p:tav tm="0">
                                          <p:val>
                                            <p:strVal val="1+#ppt_w/2"/>
                                          </p:val>
                                        </p:tav>
                                        <p:tav tm="100000">
                                          <p:val>
                                            <p:strVal val="#ppt_x"/>
                                          </p:val>
                                        </p:tav>
                                      </p:tavLst>
                                    </p:anim>
                                    <p:anim calcmode="lin" valueType="num">
                                      <p:cBhvr additive="base">
                                        <p:cTn id="8" dur="10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4" decel="6000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6000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000" fill="hold"/>
                                        <p:tgtEl>
                                          <p:spTgt spid="8"/>
                                        </p:tgtEl>
                                        <p:attrNameLst>
                                          <p:attrName>ppt_x</p:attrName>
                                        </p:attrNameLst>
                                      </p:cBhvr>
                                      <p:tavLst>
                                        <p:tav tm="0">
                                          <p:val>
                                            <p:strVal val="0-#ppt_w/2"/>
                                          </p:val>
                                        </p:tav>
                                        <p:tav tm="100000">
                                          <p:val>
                                            <p:strVal val="#ppt_x"/>
                                          </p:val>
                                        </p:tav>
                                      </p:tavLst>
                                    </p:anim>
                                    <p:anim calcmode="lin" valueType="num">
                                      <p:cBhvr additive="base">
                                        <p:cTn id="16" dur="1000" fill="hold"/>
                                        <p:tgtEl>
                                          <p:spTgt spid="8"/>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41"/>
                                        </p:tgtEl>
                                        <p:attrNameLst>
                                          <p:attrName>style.visibility</p:attrName>
                                        </p:attrNameLst>
                                      </p:cBhvr>
                                      <p:to>
                                        <p:strVal val="visible"/>
                                      </p:to>
                                    </p:set>
                                    <p:anim calcmode="lin" valueType="num">
                                      <p:cBhvr>
                                        <p:cTn id="20" dur="500" fill="hold"/>
                                        <p:tgtEl>
                                          <p:spTgt spid="41"/>
                                        </p:tgtEl>
                                        <p:attrNameLst>
                                          <p:attrName>ppt_w</p:attrName>
                                        </p:attrNameLst>
                                      </p:cBhvr>
                                      <p:tavLst>
                                        <p:tav tm="0">
                                          <p:val>
                                            <p:fltVal val="0"/>
                                          </p:val>
                                        </p:tav>
                                        <p:tav tm="100000">
                                          <p:val>
                                            <p:strVal val="#ppt_w"/>
                                          </p:val>
                                        </p:tav>
                                      </p:tavLst>
                                    </p:anim>
                                    <p:anim calcmode="lin" valueType="num">
                                      <p:cBhvr>
                                        <p:cTn id="21" dur="500" fill="hold"/>
                                        <p:tgtEl>
                                          <p:spTgt spid="41"/>
                                        </p:tgtEl>
                                        <p:attrNameLst>
                                          <p:attrName>ppt_h</p:attrName>
                                        </p:attrNameLst>
                                      </p:cBhvr>
                                      <p:tavLst>
                                        <p:tav tm="0">
                                          <p:val>
                                            <p:fltVal val="0"/>
                                          </p:val>
                                        </p:tav>
                                        <p:tav tm="100000">
                                          <p:val>
                                            <p:strVal val="#ppt_h"/>
                                          </p:val>
                                        </p:tav>
                                      </p:tavLst>
                                    </p:anim>
                                    <p:animEffect transition="in" filter="fade">
                                      <p:cBhvr>
                                        <p:cTn id="22" dur="500"/>
                                        <p:tgtEl>
                                          <p:spTgt spid="41"/>
                                        </p:tgtEl>
                                      </p:cBhvr>
                                    </p:animEffect>
                                  </p:childTnLst>
                                </p:cTn>
                              </p:par>
                              <p:par>
                                <p:cTn id="23" presetID="53" presetClass="entr" presetSubtype="16" fill="hold" nodeType="withEffect">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cBhvr>
                                        <p:cTn id="25" dur="500" fill="hold"/>
                                        <p:tgtEl>
                                          <p:spTgt spid="45"/>
                                        </p:tgtEl>
                                        <p:attrNameLst>
                                          <p:attrName>ppt_w</p:attrName>
                                        </p:attrNameLst>
                                      </p:cBhvr>
                                      <p:tavLst>
                                        <p:tav tm="0">
                                          <p:val>
                                            <p:fltVal val="0"/>
                                          </p:val>
                                        </p:tav>
                                        <p:tav tm="100000">
                                          <p:val>
                                            <p:strVal val="#ppt_w"/>
                                          </p:val>
                                        </p:tav>
                                      </p:tavLst>
                                    </p:anim>
                                    <p:anim calcmode="lin" valueType="num">
                                      <p:cBhvr>
                                        <p:cTn id="26" dur="500" fill="hold"/>
                                        <p:tgtEl>
                                          <p:spTgt spid="45"/>
                                        </p:tgtEl>
                                        <p:attrNameLst>
                                          <p:attrName>ppt_h</p:attrName>
                                        </p:attrNameLst>
                                      </p:cBhvr>
                                      <p:tavLst>
                                        <p:tav tm="0">
                                          <p:val>
                                            <p:fltVal val="0"/>
                                          </p:val>
                                        </p:tav>
                                        <p:tav tm="100000">
                                          <p:val>
                                            <p:strVal val="#ppt_h"/>
                                          </p:val>
                                        </p:tav>
                                      </p:tavLst>
                                    </p:anim>
                                    <p:animEffect transition="in" filter="fade">
                                      <p:cBhvr>
                                        <p:cTn id="27" dur="500"/>
                                        <p:tgtEl>
                                          <p:spTgt spid="45"/>
                                        </p:tgtEl>
                                      </p:cBhvr>
                                    </p:animEffect>
                                  </p:childTnLst>
                                </p:cTn>
                              </p:par>
                            </p:childTnLst>
                          </p:cTn>
                        </p:par>
                        <p:par>
                          <p:cTn id="28" fill="hold">
                            <p:stCondLst>
                              <p:cond delay="1500"/>
                            </p:stCondLst>
                            <p:childTnLst>
                              <p:par>
                                <p:cTn id="29" presetID="16" presetClass="entr" presetSubtype="21" fill="hold" grpId="0" nodeType="after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barn(inVertical)">
                                      <p:cBhvr>
                                        <p:cTn id="3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82ADB108-2F67-4B4E-A97E-19ABB6FAC58E"/>
  <p:tag name="ISPRING_SCORM_RATE_SLIDES" val="1"/>
  <p:tag name="ISPRINGONLINEFOLDERID" val="0"/>
  <p:tag name="ISPRINGONLINEFOLDERPATH" val="Content List"/>
  <p:tag name="ISPRINGCLOUDFOLDERID" val="0"/>
  <p:tag name="ISPRINGCLOUDFOLDERPATH" val="Repository"/>
  <p:tag name="ISPRING_PLAYERS_CUSTOMIZATION" val="UEsDBBQAAgAIAJCuo0gOaiROYgQAAAURAAAdAAAAdW5pdmVyc2FsL2NvbW1vbl9tZXNzYWdlcy5sbmetWG1v2zYQ/l6g/4EQUGADtrQd0KIYEge0xNhEZMmV6DjZMAiMxNhEKDHVi9vs037Nfth+yY6UncR9gaQkgG2YlO+54909d0cfHn/JFdqIspK6OHLeHrxxkChSnclideQs2MmvHxxU1bzIuNKFOHIK7aDj0csXh4oXq4avBHx/+QKhw1xUFSyrkVndr5HMjpz5OHHD2RwHF4kfTsJkTCfOyNX5DS9uka9X+qff3n/48vbd+58PX2/l+sDEM+z7+0DIIr170wMoYFHoJ4BG/CQg58wZmc9hcuGC+TQgzmj7ZZj0PCJnzsh8dsotoogELIl96pGExkkQMusLnzDiOaML3aA13whUa7SR4jOq1wLiWMtSoErJzD5INWwUjehS5oUzTIMkIjGLqMtoGDijWJfl7S8Wljf1WpegrkKZrPilEpnVCRljn9+UogLVvIaMQvCq1xJ+qXMui4NO1RFe0mCSsDD044QE3m7HGZEiQ17JjZqBKBGOSQQAJa9E+QjZxGaZFUdYqWEIUzqZ+vBmxoSpXK0VvOuhdswJxGAuii4pyBESQXbF8TKMPOM0UIU4uuFV9VmX2V5+PAxUFzAN3BBS0GUPwJnB2AFDjCXUjbIUad0FNiNxjCckGYfnkMjAu3CIRHgKdDsdInFBYqAIibtkAnxGJ9gkvKHYLv93/Eq5SWd1i3iagpxx30bqpoId41JggWVadTBMTUw+LiBsFPs/oHGLCt61q5XcCLCjzETZqQgqi0s8k0UfF/SP5ARTn3gJpJUXLhNmS57RmPNbVOga8WzDi1SgS5HyBnL9Fp5lMrPPTJyt/k+N/BvxeltVXm0LUuCR81dD7dmrYd8xq6nAproW+U3dpdo4bGv+Y6wwOf1DE/oc/XH6Y5cEOKLh80Smknmj2qr75PjcWTY0Rp1GPNFT/aP13JbEbW0dUyhYY6n7SxDopqZ/QANU/aVocAKK5m2JhhpOi6sBOoNwCxBo9FiMM3DVngln4MIB8ksyjimD2WgpLitZd44dlo1tgL4f2hTmPCVqcU/GS3GlYcJRgm/a6QO6kI10Z0AfDDd7rYJR5oPJAQCu2uQBSCVzsD/rgbmYkZ0H2gK/d5KlblRmyavktS3y4NsmF9+OTVelzu2u4tUuedsmc/wUK9rDRa3S+YD2f8e/3vF5QL/HRykmOHKniYsDl5hB33BV9RQCChhX+CxOfDw24sCFnNfpGprplW6KrCdQO6t75AQD2PbMseBluv7vn397YnxlSbuLtru/DwIBYpsqSO7A/gx0Laq/ukAYHu/L2UUfqe3dZifX86rDKGThs9wheNtacp3D1kG3XkjybdAwY9idzoAHsU173ZQwug1BmOHoFGqZncKd0YyX11AImdZqEIp1tUnAepj2++tlUytZiCGyT2sl5sCMzhPsefauDeRTMr1ue2YGN4p0e+lWcOnuC+ZOcQB19is8kcl6IKBtTbsqBERv1/c033zbqe5Wlf3D4vD1g/8v/gdQSwMEFAACAAgAkK6jSAh+CyMpAwAAhgwAACcAAAB1bml2ZXJzYWwvZmxhc2hfcHVibGlzaGluZ19zZXR0aW5ncy54bWzVV91u2jAUvucpLE+9LGk7unYooaoKaNVaQIVt7VVlYkOsOnYW21B6tafZg+1JdhwDBbXr0h+kTQgRn5/v/J+Y8Og2FWjCcs2VjPBudQcjJmNFuRxH+MugvX2IkTZEUiKUZBGWCqOjRiXM7FBwnfSZMSCqEcBIXc9MhBNjsnoQTKfTKtdZ7rhKWAP4uhqrNMhyppk0LA8yQWbwY2YZ03iOUAIAvqmSc7VGpYJQ6JHOFbWCIU7Bc8ldUES0BdEJDrzYkMQ341xZSU+UUDnKx8MIvzs8dp+FjIdq8pRJlxPdAKIjmzqhlDsviOjzO4YSxscJuHtQw2jKqUkivFdzKCAdPEQpsH3oxKGcKMiBNHP4lBlCiSH+6O0Zdmv0guBJdCZJyuMBcJCLP8LNwfWnq17r4uy08/l60O2eDU573olCJ1jHCYN1QyE4pGwes6WdkBhD4gT8Bp0REZqFwSppITZScs05d0ZDJSD3hRa0UTpktENStlKN/g2XbZDcxWgEgYhZhI9zTgRG3BDB46WytkNtuCmq3l6VRIAF7cnQeR/fm/fZiROSa7bq1oKjXc7jxjdlBUUzZZHgNwwZhSB+m8JTwtBqcdAoV2lBhfYxSAsOFiecTRk9KnI6B/yToSswkVrQhF7NBDPewnfL79CQjVQOuIxMoLOBzrXHrz4LOCNa34OShY9b/bPTZuv6tNNsXW65AAmdEBk/ExwKztLMbASfzJBUZqEH6YiJ1awoCuW04JWJrfryMmieWuHL/NbFWIHeYEk2Y+U5hfmrB6XNJmRSDKIbrgIaRpBDSTwmMGJYF1xaVhYwJhIpKWaIxLDWtBvrCVdWA8UPsIfWL/fQ6yMui9MYVhtYzCnLS0Hu7O69r+1/ODj8WK8Gv3783H5Sab7we4I4c37jnzy58pdr/+E2DAO3pR9f2ia3/+bO7l20vpbJa6d1OShV0la/FFy3jFT3cxmpC/+S6a28YEq5AEtp7IcM1pLgKTeMvmWLvaBNXvVu9z22mTbZYMyvGY3/JmR/Wl4T1+6FYfDoxdVxUi55ColwK3F5223s13bgpvkoq1IBtPX/Do3Kb1BLAwQUAAIACACQrqNItfwJZLoCAABVCgAAIQAAAHVuaXZlcnNhbC9mbGFzaF9za2luX3NldHRpbmdzLnhtbJVWbW/iMAz+fr8Ccd/p7pWd1CExxkmTdrfpNu172po2Ik2qJGXHv784TdYEKPSwJhH7eWzHsc1StaV88WEySXPBhHwGrSkvFWq8bkKLm2nWai34LBdcA9czLmRN2HTx8af9pIlFXmKJHcixnA3JoQ8zt58xFBfj2xxliJCLuiF8/yBKMctIvi2laHlxMbVq34BklG8N8urHfLUeDMCo0vca6iin9TXKOEojQSnAlL6vUS6yGMmA+UhX9jOS04c6f/sD2o4qqi1t+QlliNaQEuIiXy9RhvHceI9fZY5ynqDhrzbQL59RBqGM7EHGzu++ogwyRNM2/9MjjRQlFjTmnH/Edw4TpDDjh1ldoVwk4IUw0MVXcOWxd70LQO5rOPcpjqsU7AnrerAQ8NEzBgstW0gTf+psqhJvj6028wGLDWHKAEJVD3oyST+RVnk3sa7H/YE3yovQl9P0kFfB2hpWXcKBu1jf41erW7srQqfvuiBDCTunDFLslT3yt6nrETJQ9shnRgt45Gx/nMGhqSP5R74l7jnP199YgRNzLJzVn7wVIz3g6KogVafwmFoUsFCYzgutAd8tTayuSyk5yinlZEdLoqngvxCX7e1lVJocGFyvne6sVFPN4FTD2RzNmg7LZc9xPzpr3JDdz0J/ue480WaL30yJ1iSvavOzpKYTxzNjYgozTU4zcE8aOMh7vhEBx8YeItVEbkG+CMHGhuFCgxrrXnTDNQRPk6AGaXK6yqlzcqr8vK0zkGvzahSUr3Ks7IAVLStm/vQrhTcoDhgD1o6qK+OPE/rel4HCNQEQmVe+a7tDZ6lbpimDHfjhDxT2ykN3S5Xp0qGGW+oH2Oiw5ZxmVE+6XdH3SrxDAv0J/KtJK3J8YBnR9ppkyt4smny/hvtcosXs1xk2X7jJ7Nn1UuTY2I8raJT47+Q/UEsDBBQAAgAIAJCuo0gqlg9n/gIAAJcLAAAmAAAAdW5pdmVyc2FsL2h0bWxfcHVibGlzaGluZ19zZXR0aW5ncy54bWzNlm9PGjEYwN/zKZouvpRT56YjdxgjGIlOiLBNX5lyLVxjr721PfB8tU+zD7ZPsqdXQIiOnUaWhRDo0z6/51/7tOHRfSrQhGnDlYzwbn0HIyZjRbkcR/jL4HT7ECNjiaREKMkiLBVGR81amOVDwU3SZ9bCUoMAI00jsxFOrM0aQTCdTuvcZNrNKpFb4Jt6rNIg08wwaZkOMkEK+LFFxgyeESoA4JsqOVNr1moIhZ70WdFcMMQpeC65C4qIM5sKHPhVQxLfjbXKJT1RQmmkx8MIvzs8dp/5Gk9q8ZRJlxLTBKET2wahlDsniOjzB4YSxscJeHuwj9GUU5tEeG/fUWB18JRSsn3kxFFOFKRA2hk+ZZZQYokfenuW3VszF3gRLSRJeTyAGeTCj3BrcHt202tfXXQuz28H3e7FoNPzTpQ6wSonDFYNheCQynXMFnZCYi2JE/AbdEZEGBYGy6L5spGSK865MRoqAakvtTAagaeiiPCx5kRgxC0RPF7MWqLHzJ5yATE43d36SFr8CPTxxgnRhi0bms8Yl8W4+U3lgqJC5UjwO4asQhBRnsK/hKHldKORVmkpFcRYZASnDE04mzJ6VGZpBvyToRswkeagCZsvE8x6C99z/oCGbKQ0cBmZwFYFOTeeX38ROCPGPELJ3Met/kWn1b7tXLba11suQEInRMYvhEMJWZrZjfBJgaSycz1IR0xyw8qiUE7LuSqx1V9fBsPTXPgyv3UxltAbLMlmrLykMH/1oLLZhEzKg+gOV4mGI8ihJJ4JEzEcdy5zVhUYE4mUFAUiMTQq4471hKvcgMQfYI82r/fQ6yMuy9EYbg6wqCnTlZA7u3vv9z98PDj81KgHv3783F6rNGvhPUGcOd/DT9Y28UUjf9oNw8D1zufbsNX5v+rCvav21yqZumxfDyoVqd2vhOtWWdU9r7Lqyl8bvaUro5IL0GbG/thAoxE85ZbRt9w0ryj8+vvXb4s3KvwGo1i7ff/fIPxo8dxaeV+FwbMPwBrIVx/TzdpvUEsDBBQAAgAIAJCuo0hocVKRmgEAAB8GAAAfAAAAdW5pdmVyc2FsL2h0bWxfc2tpbl9zZXR0aW5ncy5qc42UTW/CMAyG7/wKlF0nxD5hu6HBpEkcJo3btEMoplSkSZWkHR3iv68OX03qjsUX8vLkdewq3na61WIR6z53t+6327/7e6cBalbncO3rokVPUWdGJAuYJSmIRAILkOJ49CTvzgRlzKQznZcfaGtqfkzhP0suTB3PCAtNaIY6XBDgN6FtqMM/J7FTq2tfU63R89xaJXuRkhak7UmlU+4YdvXqVr3EAFYF6AvokkfgmQ7caiPPjg8DjDoXqTTjspyqWPXmPFrHWuVy0ZZ/VWagq0++3gP9p8HLxLMTibFvFtIw8WSI0U5mGoyBQ97HCQYJCz4HUfPtu/UH6hk3CwroIjGJPdKjG4w6nfEYGl0ajjB8TFZejW4OMJqchY3dE3e3GB4heAm6YTW+x/BAleXZPz5gplWMHWmgzZ6fUKH4IpHxIXUfg+Twsmjb1r1zoe76Y+Y9IRU8oRX1/NK22RGChgCtN5aOeU2Qd0rZCUqURA5FaNS0Kug5YsM5gvvPLuPW8miVVuOhGo5VG7heg54pJarbf126Z5irs/sFUEsDBBQAAgAIAJCuo0g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JCuo0izv7NQbQAAAHIAAAAcAAAAdW5pdmVyc2FsL2xvY2FsX3NldHRpbmdzLnhtbA3MPQ6DMAxA4Z1TWJ7K0L+NgcDGWFUqPYAVLITk2CixqnJ7sr3h0+vHfxL4cS6bacDn7YHAGm3ZdA34nadrh1CcdCEx5YBqCOPQ9GKR5MPuFRbYhQ7OM6cazi9KVb4zF1Ynr2e4RNuPFu9DcwJ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kK6jSIyYS/o+CAAAjyAAACkAAAB1bml2ZXJzYWwvc2tpbl9jdXN0b21pemF0aW9uX3NldHRpbmdzLnhtbLVa627iShL+v0/RYnWks9IqXMwtK4aVL01iDTEc7CQzu1qhBneCFdvNsRtmOOLHPs0+2D7JVrftYBMgdmYWT6JxddVX1XXrCxnEL16ob2LOAu8Pwj0W2pRzL3yOh39CaLBkPoumEY0pj+sHyqMXuuybGT4xQQNqzEnoksjVxWg8bKCR/KB+T+0bfXhra+0W6rVxC/eRgTs6jF0rxrWiw5jRauqD+hFEghvRJQ35adRBvTD6VsAMYxpxM3Tp96FS5M4PFWdwExHXA7542G2LZ59p3Rtt8aB2s9Pr4H1LVRSli/SO0TQa+17vuqc2EW60Ow1lr/VbSktBzU6ned3dN3utjgJvo+suoLTxdRe1e+12y9i3cAukkapqRkvf95TrZlMFbbh/re9HI63XaKBms6m0jX2nq4y0BgJuBTBUpS8cqBiKpnT3qqY2+woa6SNt1N5jA3f1Duq3cLfR2Lc1TWk0Ds49zC7vrgO19HQyd74DeDIEJ0dFbtVPJNdguYkiYHZosPYJpygkAf1UkzkZcpmx6NclW+/+UksTVCZzxp7ZVaQmRCALsOEJrEFdjmRs0q58YeTpyHM/1RYbzll4tWQhB6irkEUB8WvDPye5k86sjCTb0qiK3BNZ0oO6nvyUFUt1QT7Dc0loyYI1CXdj9syuFmT58hyxTeiWMnO1W9PI98IX4G5c93R8UZHvxdzkNCjYh/viKS+2hnjGVJjXxeIpJemTBfUzjQ35qSB3UPm+R45Et17scSmqNsVzSXRNnmkxAH1VPJdlQtBSjFpPPO8LcfqdA7siyr91kd0nOxoVlSTt8qIUW2/WVfNpHbFn4eyi3PuBfpXzGXSf8FlY2BBPKSExQaGwVJRSt8n5G0eM6etxLxkEoAWCm28uKUlCTrW5PrmbqtbX+XhyM5lr5k1tqCdViURZ/trq9r83O13oXKlcSST7Th2Pi1hIgnUa5bAsZzYZzwEQj+cW/uLUhuJ3ZdHJvTM2LVwbpv+pDDCd4YfaUPwuI3o/m2HLmdtj08Bz055bE0f6ZYwdbNSGX9kGrciWIs7Q1qPfEF9RBO3ZiyiKfc+VA6Jle+GGltBnTO5U05rPsO3MTN0xJ1ZtaLMo2v1VIpMNX0HyrEiMXC8mC5+6Ui2kiBxf51co+MdXHnCygHjhVRntM/XRtG7mzmQytufYMjJKbYhDFxkREZqqA81UG88AIyKwjn9MfC6zTyIg1fcrg9yaN7dj+HGEIbfe88qHH/4Ba6YYQjKlYQlBSBw8g6yz7cfJzBA+BIWIoDWJ428scgtJkw9dCWzT0ieQmrqTw3cETIYNgffCJaQOXfISeHfYttUbPNcmXyDHoTYnFYUmn6EkP1cU+optqCFslxCz1AfzRhUVIcowK5CsBpdE5Lu/Q2S5BDnhza3HNjFQhIehTGQ1xleVNdn4t3sIpKmOz1R7AgzOlm/P3paCKZELy1wJXdCGdGyI7Prt3vzHfKSaY2zMId2MyePckV1SKA3IDoWMI+JuSbikaEGXZAOVsIMx13PlmIi8NOH3jfcHIjztP7+krcsy8JdfPmBSoeGdsAz2y6AMtilr/p524bZ0Bh80ROT6WSvKOODDJtg6ttSZOfk5IYq9YOMnXfpnBOrVuKrBeteOH/dX+bD9H4yxkxasmdDRNI9VEsKwEoslBxZPv5KgaY1AXXpYhIYvTqiVAKxJimEx9AMwD+C5giEP4NFqEI9Ys00HNluPdCFOHyWEZa0mUTsdb3FG9Ckc0F9LdUGfGOyXfEq2yUYG1i4Z/jJRzm2VCkuLYzpjMNwCzOckqQDV9wJxhioHe3+HM1ckq0FhPo9s47uyun3vRa4I4OdNQN/uw54iFkiqT+Isr5NF6e8/aEgyxVmid1ptA/FaoKVjlavPH4qYjdWZfjvXVUvH4kQh6tkvLwfVIXwyduz5WNUEApRJQPhyBavwkzjnlcdKTgQGHqmAl07epiRarv777/+UhzmyJ6GilPq3qjhQ/KJr4le8f1qM0/hfJXAcVSuKypeSgumBKhMtf75yTEjQn3JkIcmyFLBAXHGVUg0lkIZRdRxVv72DKrFlUbBNBHvBiiB36uwzND65168N70j0Ao3TYcyvCiQ9L3KTV7bhcMTdcN8LaUXxH16JxOQdczpXDUOe/aFGfW/5kiy/Lhxg0ms+5LPnKnj6rWpBdz6CpK7Hq2PKxS3rWtASkvdDQ9ieXOteCYcLFZ9AD+eF+5mQR8yfiputt1e5wCAu4iCNhzwSR/rsLc8Rr9i3NHbDJ+LHwJYnHbNOwYap2CymkEXaMfdM1I6bx00px4wPzId1QU+mk4Mu0o+ldF2TN795Ba+0N5bDMSsdypl+IB7zW/Q7f8OfIx7z22JNmcC57q1Nx0N50ew6TiNRnl4mdsBDQ9mlUp7srcgjLBiLa9k4N5GUUOQMmEuHcm10vICm5SxoeYPrZywehK/blzshs9jJacfia4fCwCF965fzd8A97tPzyS3nASWYd7V8P1UBKc+pEki+Pjh2RkJFfLemn2pwECHLlej0cQ2lGJ9qwp3JNzTn5NZZPxPtLCcprbksGsh+Ltt5JZWh6OLVVLGk2C8LDepv/DSoX4rQIIU9H8BwEyxohCEHPOhyaYSKxDz7KrsKe5A70iO5M6N5AL4C7BDOSFkl5AiFxJLbqqxakpf8OOwtuefTLc1aVY6Qc87l+Q9iqI7Lya3yMX3i+fROKZWrIO11h1ws9sAc/ayUPJHllRyNVCw6ThaxnP2JbpUtPgcbTyxHWZsW6Z7v0IwfRb1+QhXwnvP+oJ5fZqFHvfmW9ZgGooB39m8O/gdQSwMEFAACAAgAkK6jSCqKN+aHEQAA8GEAABcAAAB1bml2ZXJzYWwvdW5pdmVyc2FsLnBuZ+3d+VeS2f8AcEszJ2eizcwsbZq0xQXUGjMXWmzSkXKd1FLR1GwzNTMUWVKnsUUldcpdmlzaJW3S3MAlJdSgCZXSlAqFEJUQkR0+9J2az4x+5g/4nvNwDni49znPva/73NUf3lzyOrDvm0WrF2lpaX3j7ubqo6WlA9PS0o7T09WkqHZb7tP8mRfvs2+3VhV1DVfzRSdq1/5dWlrVOH1F2ALN969i3QLjtbQWt396zyPH3I7Q0gq74O66yy8xZGIIfuVBpJIsUOajtJzPH9AGteV+tHya9SNk04+uznrL59ssmXgGKf/ouv5F2jL9+Xt0Lnl5KrRTkJWBFJlobZNiSH7uQT2fdujRUcI2JuOX/fUcWml9FaOnNIlP6yE+LlBIpume9vxm8TC7BDFcL5Gyi2Jk3K9XhZ6fp/v3j7c/rF6lLDvkti2bizvMgrpI3qYZS7uuuNw01P4a0qL194/7Nl7REYoneuamWEV1wM2Vtv/MhrTsTNbucxsjP6BB1U3KsPt3YCb7MiNmlXcjPeWEWd0Y72xQIk4fQZss+Gf2+ZRI7b4fTyuVfKwhDFY1p7rnU8Df+FnUV1ha5ZlFjWTMzv8QuRPivcTAVXd2Rr7REliTd2LZnPvNay1n/PwsogdtN0tz1fghxHvpT3Nv9RBCuZezjNMzt+yWNte9fkuNZpfR0lbuv9R355D97Batn6e/3MB7b8ScOunnNm3ZHEfNmG0P0bWE+bkaZM++XpOMNLBZ0AsgAASAABAAAkAACAABIAAEgAAQAAJAAAgAASAABIAAEAACQAAIAAEgAASAABAAAkAACAABIAAEgAAQAAJAAAgAASAABIAAEAACQAAIAAEgAASAABAAAkAACAABIAAEgAAQAAJAAAgAASAABIAAEAACQAAIAAEgAASAABAA4v8RIkXaNvKI5jIo+R/RAs+nqO1ju8MS0+bG0dM9bb8uP+BVwCqb2WEBW3rOh77PbDNeMCeioJ750YNHD85OhcT+e/v+W/I12ObIOXV9dh5MmWc+v2zn3RezylirKTr1Umib1uwq+QucYS7SkdznHuDm35OmKBvtcU5Tz9gpC0221+NFZ/q6/cFRzU1rx/IY3qP/LNDaHqJEzayA5gXLbfs4jSJhHUkZPe0Q06wSbWVxGSrMLUkiWVUMDclHSd6lF5mqJeSNhm7WjU3IJN7oTFa7qck/YynCtflE+SRFVaH+dtdNF84DRjTlnDO1Hu1CYgedgFSzRfAdeGk7K3TqTTyt5CdLo/TDYARy+0kT9QXDkFe9tG04ebupKlZIdeSjJuLgaFHfczBGcOUKnuYiH7/LecwWC7d3Y5c0CTqN4SVKPlYtH6RikGBRYiP10eSpN0yoWkobNAE3M4J/qHovDkAGmqCn/3geSeD8VlqFLDi6t3Zc/sJROE3N//L0c1JkHtO+ykWXtnmHcuNKk9gFHTQzXtz1Ulq9S9PkzN30ZXEQB8bqn8Din0jVjI3ViKEERsfG7pOl4mbxsPwx+d4rH1IIvphBi8EIiwzVjWxpUnG7WuveI4KXT5SqmY/mv1cz6g9KViG8QY3yyUZEZxWyAVmMHEA2xYFHb65/qgcWqfMmTxVlC2rWTiUHzdT08g4R9gS6XG8OB9PvP1uMPRxQw333V4Wpr3cqR4dYOCgmPLz14hoPxNkqm4iJ7mAE6hoz57vF5ifhL3xRTWZOlHbe8h7ZyBMVYj/kTiSl1jP/pDdEuSHhvlZOXgdrUpzO0PuWpTgR7J1drkrW+UXw8HJ4gr+IaVDfWZL51taE4JTR4b3gIvf9iDFT0tn/wbb0XF42GotDru28ya3JqwjhvJMGtI7suH6cfCg7ST7An+iud7D/3K+2m2mLmq08BfG99zAF16mKu1iSLwqTwPDgPJx5l0opZX6VhOK2DbR442NppJHwQbPA/CCmqSWrO6hS7BX2myrZpGbLhgzRvguEpXu3pMLwmMTbXjbwKxlmf1TZU4N/mFE6j4ktbnmAuy9u8QAzBxBbBk34n2oSkL12akfyAC/58Ll+auGXDm7nxRx8vwJaDe3s/n26NjaDKewt5QzwOTVnD4piWyNoobaLEdGQO6RWPBZ7RbqgbyM3vOMhe8qJGoaFnGpsXApjC0JXw2oXXK9Pj8aRVmw4Z2QEphNJ5IG8SO6o49PBhOblziOR07+nNzs7QDnkz2Ph1rEbRCeWOZaZIyW/9kDEBpvmMbnMW8StUVzLfqcgSH1laM1Esm+G/t2rPiBDjyoxqMBX37wxQ8+cp349tY0/7UQVEUscYjjPP98Q8bJlv8r81uDNpy8DmdyrcSUkrJJO8eBUT8e2jqxOdUdvplbx432qy4mGXYUxeg1nC0xKlWF+8IN2mX50fpgPyUXJwFUy2yOQVJGZHx0rPYYC5coeC5RenSz4jDPM2u7MB371TGQ1hKJITI4P+WsaPG6cOPGYMYDanBUja1CCA+FYpSjtJmWtvnnRa9zx4w3jYekr7oQ37TksNHPIU8Y/EF1KWpArIIz0qk/Lb6XjBDUIbGkC1cCmU1xWgHH368hpyFt06LsTmedtlZUE+q07HLvM9QY7Kj3tQJvoQritbduBqWQYicsrzBvtTaWYqj6mP8C29MnTg/kLG4pmZPiZhdGTZOXnKRetm6UkbDWZSuLa4M9RXtlg+b6o4XTVycJUSop+ruznxAbXV7pnGXmHMsAdd9I9sdbOpAr7+SC4OusJtYE4UoHJ2mlLJazvSAyw2tdJ8NQUe3EzS1CJsH//g/P93V2R6vnPX+ad6uu+rjJhFRH7u5vZkfWWA2tObEniBPJ7hzHyiSunGya4OrkiIqjZ3pN///NC9jbomzVTnnoM+JvnWNWYP0k2Fk6XPUmSfTSEo+KEvb6e0RiVEM+cEfBqOb6kGYWQBkddaJWohbgkXlJf+xg2F1fGi8ubtEBjRBKRZk7Yjh4Q2PbzvEkhBHoVo84khOMPwpeGK5HOTJlItiaUQecnr2SNOo/IC/TMF+rmml01mQQZ6bocVmYRhwUYGfcWPLOH3f1IFtP6dPDXus1/BdK11YxVi5mvtFnH2XABRJXsmibLT2Dg7Jko4T1mMoPVC1/cz9/mMlmivpLDJ6lVHblZq7KbrD1ijCnCQjx561u/p7dNWYxOeOLp5BKe1A9211S0A8eoe++uXMWpFnqpxeeDecLHBBqRSXOFLIWttBh5aVySLtc+SWmJ5D+zTiZvyn/4OKK73Sjs8/p3J6VuGMm7EWCrSj2NWgY9uITuOb4PUoBZBo9jaSY+otVZGP7oILkdq+TBwSbYhuHbHF/olsL7mfPo5MPI5FecpCwcgycy9iRZ5AfNKMj0Xl7wHxE6ZUmrVnMcm9PQIZNS+q+ZFcICaJCmPke2brbF8UHVe1IpAb/2qBGDwojMbX+F/a1LuSfxj6u9kFUtu43bVbcgVyaCqgS4ugfW1zXXB8NYbh25Mm/4+xrPDQFTJJqwWLWAc9FVrpMrayY7ZO3tqh19Vp3q/jpgh2mr67pL2eW3nTB8aHntECm07Wex/l9jLGHVq416Pfijlk5jy8Uyh91uVusrW8tduKZMRLhqe/idmuj9zpk64ddsiWqK3iIhmB4oR1qVCAY4dnAkg3cIfLikVaKyEDVYod2pKDPb9d7OE2erbZXKLAPYmPhT4Rv0zDUrN/R7kmIUDN4Jw/YT+tpfts9IVFc/nNgJCSPdQxPs5X9WJ4iQgk5tqQ2tsTqbEROww+U30+oyk7rdu9HqHG5eXgaccAyidAjGZbzwUTsS19wiRkQyGeGUQRcawjKykxdM4FRdoCgSHjBOypIPkFZEMfLe6JnDMazOzW1JrQOih2jrRKfny0oFHy9/e0GkkvOZTjOvwos2lia+r8WDoIqP7EamcrKDpbeRIV8cO7EW2URvMGwd+X2yfTBd/mWHVHTibfY+k9eO32fgAjn6uVLSQTt1TvFSEDsulOtxZkxchLHrFYxuF2LdzaVrErkhuZxtzril9p3iYCO4jx0839JZfdkqPNhWrbJiHccZwLo6X0oD8i0tYS6yD2XPxSS1cv/e7NQGHofuCUULtoueiLZyW5NRWLcE21g3SAGxzITeGUwj0AuQwc2gsC9bKeLpt9f8Q+pzQs+8tl8zpJlSO/Ne9qivFW9jPjnb4PdaFLnF49sjE26hE8LXM2YOopP0C89qwZT6cSmj5qhr+fFNher4HvIi88jv0EWC/fCoeRX9G0AukrcV1RGrvcfieMdfpoklqvO8iNAJR7Y3h9x2SpV1CCI4R+dOdPK6HP9cJeRGiZrdH+iyuUf31WD1j1TJqnP3rc9peoXTzYxId2cVqqJmhvWBt8hcJM/ALk48DCnAuh9QIhZky8YyZDUVAmevMWkGI1kFnr/2u/xfL6GHS3Vy3SFJrEx7a2Ivu0azkUgfiqc5F2meEaKIpJyIwZS+NlKw7Un1kpcWUAR+V3PaIKeke/p4DmJatPiMYnn4YGnVsM3h/HFxa/tv4g/cks8V/bo4LcVTs2U98lU26usd6DeyDeqaWG9TUwarR21WtEiLZdzaLxxcCeok7MeSLn/FYnDUT0/LdlgOecoUnTwbKE72snjpnrG4sXeNIcwdBNmVP5CSabxX1S1jWpQs0o2FAmXuYyVY6Uce4Z6qdQ6CFGiG5NEqkbMH27vcWuyJldE7aDK1MB06/WJPEV4xsvEIpaAjZ+mTpzmjob/THPPQaZR82UQheJG5i5djb9mtqIufu17M2wd1wwOO+ePLDQ6MHr9+Ct/VnVQCJvMIJKK/5Z1HTeGaXRHo2IQTV7MNbpREZVfuKl/0CuXgQ/oeXVwoRskHmSthOrnGjX6BSHLj9EceMhmOdHBSsLGxI1lDNp8b52ttcPO0T+OxmhF1g4s19BqTU88pHXS8rmf+iA8/w28WY6Kda3jdp9gWuTFo3mHNmWB9/riksoshWhzPBemBxPNWfNmSv+hu0Uyaw1sKLaXEKly35zvxHaxBFBPcYcQ5FmYr1fGEcKXOASh3KlfTS4j80DzV+Y8fQ0zX1ceIv2w9TDGSd7uYtAgmzoPfS7cqIPmCGSUSNBMtHkrrN1tp/oj0DfNTj9Y0rkWuVGwjMHPgrD2kk8tamLuHyO0fQFSJki2V8969czl25MtgkRnd5odVz4R3xWObzJgclewBWgpPnnhsIX3T0haxbP8YfuHwzH44HCMdJdx0V6qjmdOPVUlhmi6d9Mvy1hFJaznxXOyEYx3alP+C4Bkka+9ol6NjR6lDDn/W2Z7ckoByauCTq/2lZz2OEqbEO/o4Cdfwhk81z0dVKVm1kMSOwasVHCgcBbo8jTdQURHER1IRAWuVX/xODJF2w1Vnwkn8Zz9duGGqeLtwIeN1uOe3vIlGDK4Cuk7zvFAvWNZDZp9buVx3zEI7S1DPvuNEk5Wu9YjywcVvAfNtQrIaWBV2biYmC3PjreJPWtBxmOmy5+0gaNOOwl5WP31D+mRcczxfs1f85eMqrFufsOkywXM8cWNIFP/KlyUoNyVcbTZsM3/nlBMDRU2uwtMIDunhCrMTa2DUpYFnYj8Fy68k5lE+9WmPMsp/p6yS4T8Sg5WtXX8/KHKO3VDdnAginXhfc+zhTPxwvAKFibZ06ITf7GwtH96UJbLvOLl4PboYrZqpn++GhubKfH6WMaV5HxTjUdBGiW0WMj/gPehyvCKtrbvH6r/HPn9tzrR0vJCGpdOSGkmqS/LmVPcp42IhizjVZVG0zxR91lf95uN0lPKQ83gx3B7cCF03+8j/KnonpEBJb3uYmN4654Cr6eFHNrfPSbbTZNgvilkx5ywOAZmrZQzSmsv2X+vO/fEAj/8L1i9nqs+tG970b8H6RR2G8O1L/se9W1rydO9eezOg4Kdfu8RX8Rx32s25IsowsxwTpJlzBJo+ts/dZ/mcf3DceJBy4jsW2b+1HPNOs+Dw2UIaNCYZ8mNhYdfs3yeAavftvnsJhlWYFhB7mn9T60K1NC/3vQdcq3aHpv4HUEsDBBQAAgAIAJCuo0iV7pF+SwAAAGsAAAAbAAAAdW5pdmVyc2FsL3VuaXZlcnNhbC5wbmcueG1ss7GvyM1RKEstKs7Mz7NVMtQzULK34+WyKShKLctMLVeoAIoBBSFASaESyDVCcMszU0oygEIG5mYIwYzUzPSMElslCwNzuKA+0EwAUEsBAgAAFAACAAgAkK6jSA5qJE5iBAAABREAAB0AAAAAAAAAAQAAAAAAAAAAAHVuaXZlcnNhbC9jb21tb25fbWVzc2FnZXMubG5nUEsBAgAAFAACAAgAkK6jSAh+CyMpAwAAhgwAACcAAAAAAAAAAQAAAAAAnQQAAHVuaXZlcnNhbC9mbGFzaF9wdWJsaXNoaW5nX3NldHRpbmdzLnhtbFBLAQIAABQAAgAIAJCuo0i1/AlkugIAAFUKAAAhAAAAAAAAAAEAAAAAAAsIAAB1bml2ZXJzYWwvZmxhc2hfc2tpbl9zZXR0aW5ncy54bWxQSwECAAAUAAIACACQrqNIKpYPZ/4CAACXCwAAJgAAAAAAAAABAAAAAAAECwAAdW5pdmVyc2FsL2h0bWxfcHVibGlzaGluZ19zZXR0aW5ncy54bWxQSwECAAAUAAIACACQrqNIaHFSkZoBAAAfBgAAHwAAAAAAAAABAAAAAABGDgAAdW5pdmVyc2FsL2h0bWxfc2tpbl9zZXR0aW5ncy5qc1BLAQIAABQAAgAIAJCuo0g9PC/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o+CAAAjyAAACkAAAAAAAAAAQAAAAAA6hQAAHVuaXZlcnNhbC9za2luX2N1c3RvbWl6YXRpb25fc2V0dGluZ3MueG1sUEsBAgAAFAACAAgAkK6jSCqKN+aHEQAA8GEAABcAAAAAAAAAAAAAAAAAbx0AAHVuaXZlcnNhbC91bml2ZXJzYWwucG5nUEsBAgAAFAACAAgAkK6jSJXukX5LAAAAawAAABsAAAAAAAAAAQAAAAAAKy8AAHVuaXZlcnNhbC91bml2ZXJzYWwucG5nLnhtbFBLBQYAAAAACwALAEkDAACvLwAAAAA="/>
  <p:tag name="ISPRING_PRESENTATION_TITLE" val="1"/>
  <p:tag name="ISPRING_SCORM_RATE_QUIZZES" val="0"/>
  <p:tag name="ISPRING_SCORM_PASSING_SCORE" val="100.000000"/>
  <p:tag name="ISPRING_SCORM_ENDPOINT" val="&lt;endpoint&gt;&lt;enable&gt;0&lt;/enable&gt;&lt;lrs&gt;http://&lt;/lrs&gt;&lt;auth&gt;0&lt;/auth&gt;&lt;login&gt;&lt;/login&gt;&lt;password&gt;&lt;/password&gt;&lt;key&gt;&lt;/key&gt;&lt;name&gt;&lt;/name&gt;&lt;email&gt;&lt;/email&gt;&lt;/endpoint&gt;&#10;"/>
  <p:tag name="ISPRING_OUTPUT_FOLDER" val="F:\我图VIP设计PPT上传\10月份上传文件\295"/>
  <p:tag name="ISPRING_FIRST_PUBLISH" val="1"/>
</p:tagLst>
</file>

<file path=ppt/tags/tag10.xml><?xml version="1.0" encoding="utf-8"?>
<p:tagLst xmlns:a="http://schemas.openxmlformats.org/drawingml/2006/main" xmlns:r="http://schemas.openxmlformats.org/officeDocument/2006/relationships" xmlns:p="http://schemas.openxmlformats.org/presentationml/2006/main">
  <p:tag name="PA" val="v5.2.9"/>
</p:tagLst>
</file>

<file path=ppt/tags/tag100.xml><?xml version="1.0" encoding="utf-8"?>
<p:tagLst xmlns:a="http://schemas.openxmlformats.org/drawingml/2006/main" xmlns:r="http://schemas.openxmlformats.org/officeDocument/2006/relationships" xmlns:p="http://schemas.openxmlformats.org/presentationml/2006/main">
  <p:tag name="PA" val="v5.2.9"/>
</p:tagLst>
</file>

<file path=ppt/tags/tag101.xml><?xml version="1.0" encoding="utf-8"?>
<p:tagLst xmlns:a="http://schemas.openxmlformats.org/drawingml/2006/main" xmlns:r="http://schemas.openxmlformats.org/officeDocument/2006/relationships" xmlns:p="http://schemas.openxmlformats.org/presentationml/2006/main">
  <p:tag name="PA" val="v5.2.9"/>
</p:tagLst>
</file>

<file path=ppt/tags/tag102.xml><?xml version="1.0" encoding="utf-8"?>
<p:tagLst xmlns:a="http://schemas.openxmlformats.org/drawingml/2006/main" xmlns:r="http://schemas.openxmlformats.org/officeDocument/2006/relationships" xmlns:p="http://schemas.openxmlformats.org/presentationml/2006/main">
  <p:tag name="PA" val="v5.2.9"/>
</p:tagLst>
</file>

<file path=ppt/tags/tag103.xml><?xml version="1.0" encoding="utf-8"?>
<p:tagLst xmlns:a="http://schemas.openxmlformats.org/drawingml/2006/main" xmlns:r="http://schemas.openxmlformats.org/officeDocument/2006/relationships" xmlns:p="http://schemas.openxmlformats.org/presentationml/2006/main">
  <p:tag name="PA" val="v5.2.9"/>
</p:tagLst>
</file>

<file path=ppt/tags/tag104.xml><?xml version="1.0" encoding="utf-8"?>
<p:tagLst xmlns:a="http://schemas.openxmlformats.org/drawingml/2006/main" xmlns:r="http://schemas.openxmlformats.org/officeDocument/2006/relationships" xmlns:p="http://schemas.openxmlformats.org/presentationml/2006/main">
  <p:tag name="PA" val="v5.2.9"/>
</p:tagLst>
</file>

<file path=ppt/tags/tag105.xml><?xml version="1.0" encoding="utf-8"?>
<p:tagLst xmlns:a="http://schemas.openxmlformats.org/drawingml/2006/main" xmlns:r="http://schemas.openxmlformats.org/officeDocument/2006/relationships" xmlns:p="http://schemas.openxmlformats.org/presentationml/2006/main">
  <p:tag name="PA" val="v5.2.9"/>
</p:tagLst>
</file>

<file path=ppt/tags/tag106.xml><?xml version="1.0" encoding="utf-8"?>
<p:tagLst xmlns:a="http://schemas.openxmlformats.org/drawingml/2006/main" xmlns:r="http://schemas.openxmlformats.org/officeDocument/2006/relationships" xmlns:p="http://schemas.openxmlformats.org/presentationml/2006/main">
  <p:tag name="PA" val="v5.2.9"/>
</p:tagLst>
</file>

<file path=ppt/tags/tag107.xml><?xml version="1.0" encoding="utf-8"?>
<p:tagLst xmlns:a="http://schemas.openxmlformats.org/drawingml/2006/main" xmlns:r="http://schemas.openxmlformats.org/officeDocument/2006/relationships" xmlns:p="http://schemas.openxmlformats.org/presentationml/2006/main">
  <p:tag name="PA" val="v5.2.9"/>
</p:tagLst>
</file>

<file path=ppt/tags/tag108.xml><?xml version="1.0" encoding="utf-8"?>
<p:tagLst xmlns:a="http://schemas.openxmlformats.org/drawingml/2006/main" xmlns:r="http://schemas.openxmlformats.org/officeDocument/2006/relationships" xmlns:p="http://schemas.openxmlformats.org/presentationml/2006/main">
  <p:tag name="PA" val="v5.2.9"/>
</p:tagLst>
</file>

<file path=ppt/tags/tag109.xml><?xml version="1.0" encoding="utf-8"?>
<p:tagLst xmlns:a="http://schemas.openxmlformats.org/drawingml/2006/main" xmlns:r="http://schemas.openxmlformats.org/officeDocument/2006/relationships" xmlns:p="http://schemas.openxmlformats.org/presentationml/2006/main">
  <p:tag name="PA" val="v5.2.9"/>
</p:tagLst>
</file>

<file path=ppt/tags/tag11.xml><?xml version="1.0" encoding="utf-8"?>
<p:tagLst xmlns:a="http://schemas.openxmlformats.org/drawingml/2006/main" xmlns:r="http://schemas.openxmlformats.org/officeDocument/2006/relationships" xmlns:p="http://schemas.openxmlformats.org/presentationml/2006/main">
  <p:tag name="PA" val="v5.2.9"/>
</p:tagLst>
</file>

<file path=ppt/tags/tag12.xml><?xml version="1.0" encoding="utf-8"?>
<p:tagLst xmlns:a="http://schemas.openxmlformats.org/drawingml/2006/main" xmlns:r="http://schemas.openxmlformats.org/officeDocument/2006/relationships" xmlns:p="http://schemas.openxmlformats.org/presentationml/2006/main">
  <p:tag name="PA" val="v5.2.9"/>
</p:tagLst>
</file>

<file path=ppt/tags/tag13.xml><?xml version="1.0" encoding="utf-8"?>
<p:tagLst xmlns:a="http://schemas.openxmlformats.org/drawingml/2006/main" xmlns:r="http://schemas.openxmlformats.org/officeDocument/2006/relationships" xmlns:p="http://schemas.openxmlformats.org/presentationml/2006/main">
  <p:tag name="PA" val="v5.2.9"/>
</p:tagLst>
</file>

<file path=ppt/tags/tag14.xml><?xml version="1.0" encoding="utf-8"?>
<p:tagLst xmlns:a="http://schemas.openxmlformats.org/drawingml/2006/main" xmlns:r="http://schemas.openxmlformats.org/officeDocument/2006/relationships" xmlns:p="http://schemas.openxmlformats.org/presentationml/2006/main">
  <p:tag name="PA" val="v5.2.9"/>
</p:tagLst>
</file>

<file path=ppt/tags/tag15.xml><?xml version="1.0" encoding="utf-8"?>
<p:tagLst xmlns:a="http://schemas.openxmlformats.org/drawingml/2006/main" xmlns:r="http://schemas.openxmlformats.org/officeDocument/2006/relationships" xmlns:p="http://schemas.openxmlformats.org/presentationml/2006/main">
  <p:tag name="PA" val="v5.2.9"/>
</p:tagLst>
</file>

<file path=ppt/tags/tag16.xml><?xml version="1.0" encoding="utf-8"?>
<p:tagLst xmlns:a="http://schemas.openxmlformats.org/drawingml/2006/main" xmlns:r="http://schemas.openxmlformats.org/officeDocument/2006/relationships" xmlns:p="http://schemas.openxmlformats.org/presentationml/2006/main">
  <p:tag name="PA" val="v5.2.9"/>
</p:tagLst>
</file>

<file path=ppt/tags/tag17.xml><?xml version="1.0" encoding="utf-8"?>
<p:tagLst xmlns:a="http://schemas.openxmlformats.org/drawingml/2006/main" xmlns:r="http://schemas.openxmlformats.org/officeDocument/2006/relationships" xmlns:p="http://schemas.openxmlformats.org/presentationml/2006/main">
  <p:tag name="PA" val="v5.2.9"/>
</p:tagLst>
</file>

<file path=ppt/tags/tag18.xml><?xml version="1.0" encoding="utf-8"?>
<p:tagLst xmlns:a="http://schemas.openxmlformats.org/drawingml/2006/main" xmlns:r="http://schemas.openxmlformats.org/officeDocument/2006/relationships" xmlns:p="http://schemas.openxmlformats.org/presentationml/2006/main">
  <p:tag name="PA" val="v5.2.9"/>
</p:tagLst>
</file>

<file path=ppt/tags/tag19.xml><?xml version="1.0" encoding="utf-8"?>
<p:tagLst xmlns:a="http://schemas.openxmlformats.org/drawingml/2006/main" xmlns:r="http://schemas.openxmlformats.org/officeDocument/2006/relationships" xmlns:p="http://schemas.openxmlformats.org/presentationml/2006/main">
  <p:tag name="PA" val="v5.2.9"/>
</p:tagLst>
</file>

<file path=ppt/tags/tag2.xml><?xml version="1.0" encoding="utf-8"?>
<p:tagLst xmlns:a="http://schemas.openxmlformats.org/drawingml/2006/main" xmlns:r="http://schemas.openxmlformats.org/officeDocument/2006/relationships" xmlns:p="http://schemas.openxmlformats.org/presentationml/2006/main">
  <p:tag name="PA" val="v5.2.9"/>
</p:tagLst>
</file>

<file path=ppt/tags/tag20.xml><?xml version="1.0" encoding="utf-8"?>
<p:tagLst xmlns:a="http://schemas.openxmlformats.org/drawingml/2006/main" xmlns:r="http://schemas.openxmlformats.org/officeDocument/2006/relationships" xmlns:p="http://schemas.openxmlformats.org/presentationml/2006/main">
  <p:tag name="PA" val="v5.2.9"/>
</p:tagLst>
</file>

<file path=ppt/tags/tag21.xml><?xml version="1.0" encoding="utf-8"?>
<p:tagLst xmlns:a="http://schemas.openxmlformats.org/drawingml/2006/main" xmlns:r="http://schemas.openxmlformats.org/officeDocument/2006/relationships" xmlns:p="http://schemas.openxmlformats.org/presentationml/2006/main">
  <p:tag name="PA" val="v5.2.9"/>
</p:tagLst>
</file>

<file path=ppt/tags/tag22.xml><?xml version="1.0" encoding="utf-8"?>
<p:tagLst xmlns:a="http://schemas.openxmlformats.org/drawingml/2006/main" xmlns:r="http://schemas.openxmlformats.org/officeDocument/2006/relationships" xmlns:p="http://schemas.openxmlformats.org/presentationml/2006/main">
  <p:tag name="PA" val="v5.2.9"/>
</p:tagLst>
</file>

<file path=ppt/tags/tag23.xml><?xml version="1.0" encoding="utf-8"?>
<p:tagLst xmlns:a="http://schemas.openxmlformats.org/drawingml/2006/main" xmlns:r="http://schemas.openxmlformats.org/officeDocument/2006/relationships" xmlns:p="http://schemas.openxmlformats.org/presentationml/2006/main">
  <p:tag name="PA" val="v5.2.9"/>
</p:tagLst>
</file>

<file path=ppt/tags/tag24.xml><?xml version="1.0" encoding="utf-8"?>
<p:tagLst xmlns:a="http://schemas.openxmlformats.org/drawingml/2006/main" xmlns:r="http://schemas.openxmlformats.org/officeDocument/2006/relationships" xmlns:p="http://schemas.openxmlformats.org/presentationml/2006/main">
  <p:tag name="PA" val="v5.2.9"/>
</p:tagLst>
</file>

<file path=ppt/tags/tag25.xml><?xml version="1.0" encoding="utf-8"?>
<p:tagLst xmlns:a="http://schemas.openxmlformats.org/drawingml/2006/main" xmlns:r="http://schemas.openxmlformats.org/officeDocument/2006/relationships" xmlns:p="http://schemas.openxmlformats.org/presentationml/2006/main">
  <p:tag name="PA" val="v5.2.9"/>
</p:tagLst>
</file>

<file path=ppt/tags/tag26.xml><?xml version="1.0" encoding="utf-8"?>
<p:tagLst xmlns:a="http://schemas.openxmlformats.org/drawingml/2006/main" xmlns:r="http://schemas.openxmlformats.org/officeDocument/2006/relationships" xmlns:p="http://schemas.openxmlformats.org/presentationml/2006/main">
  <p:tag name="PA" val="v5.2.9"/>
</p:tagLst>
</file>

<file path=ppt/tags/tag27.xml><?xml version="1.0" encoding="utf-8"?>
<p:tagLst xmlns:a="http://schemas.openxmlformats.org/drawingml/2006/main" xmlns:r="http://schemas.openxmlformats.org/officeDocument/2006/relationships" xmlns:p="http://schemas.openxmlformats.org/presentationml/2006/main">
  <p:tag name="PA" val="v5.2.9"/>
</p:tagLst>
</file>

<file path=ppt/tags/tag28.xml><?xml version="1.0" encoding="utf-8"?>
<p:tagLst xmlns:a="http://schemas.openxmlformats.org/drawingml/2006/main" xmlns:r="http://schemas.openxmlformats.org/officeDocument/2006/relationships" xmlns:p="http://schemas.openxmlformats.org/presentationml/2006/main">
  <p:tag name="PA" val="v5.2.9"/>
</p:tagLst>
</file>

<file path=ppt/tags/tag29.xml><?xml version="1.0" encoding="utf-8"?>
<p:tagLst xmlns:a="http://schemas.openxmlformats.org/drawingml/2006/main" xmlns:r="http://schemas.openxmlformats.org/officeDocument/2006/relationships" xmlns:p="http://schemas.openxmlformats.org/presentationml/2006/main">
  <p:tag name="PA" val="v5.2.9"/>
</p:tagLst>
</file>

<file path=ppt/tags/tag3.xml><?xml version="1.0" encoding="utf-8"?>
<p:tagLst xmlns:a="http://schemas.openxmlformats.org/drawingml/2006/main" xmlns:r="http://schemas.openxmlformats.org/officeDocument/2006/relationships" xmlns:p="http://schemas.openxmlformats.org/presentationml/2006/main">
  <p:tag name="PA" val="v5.2.9"/>
</p:tagLst>
</file>

<file path=ppt/tags/tag30.xml><?xml version="1.0" encoding="utf-8"?>
<p:tagLst xmlns:a="http://schemas.openxmlformats.org/drawingml/2006/main" xmlns:r="http://schemas.openxmlformats.org/officeDocument/2006/relationships" xmlns:p="http://schemas.openxmlformats.org/presentationml/2006/main">
  <p:tag name="PA" val="v5.2.9"/>
</p:tagLst>
</file>

<file path=ppt/tags/tag31.xml><?xml version="1.0" encoding="utf-8"?>
<p:tagLst xmlns:a="http://schemas.openxmlformats.org/drawingml/2006/main" xmlns:r="http://schemas.openxmlformats.org/officeDocument/2006/relationships" xmlns:p="http://schemas.openxmlformats.org/presentationml/2006/main">
  <p:tag name="PA" val="v5.2.9"/>
</p:tagLst>
</file>

<file path=ppt/tags/tag32.xml><?xml version="1.0" encoding="utf-8"?>
<p:tagLst xmlns:a="http://schemas.openxmlformats.org/drawingml/2006/main" xmlns:r="http://schemas.openxmlformats.org/officeDocument/2006/relationships" xmlns:p="http://schemas.openxmlformats.org/presentationml/2006/main">
  <p:tag name="PA" val="v5.2.9"/>
</p:tagLst>
</file>

<file path=ppt/tags/tag33.xml><?xml version="1.0" encoding="utf-8"?>
<p:tagLst xmlns:a="http://schemas.openxmlformats.org/drawingml/2006/main" xmlns:r="http://schemas.openxmlformats.org/officeDocument/2006/relationships" xmlns:p="http://schemas.openxmlformats.org/presentationml/2006/main">
  <p:tag name="PA" val="v5.2.9"/>
</p:tagLst>
</file>

<file path=ppt/tags/tag34.xml><?xml version="1.0" encoding="utf-8"?>
<p:tagLst xmlns:a="http://schemas.openxmlformats.org/drawingml/2006/main" xmlns:r="http://schemas.openxmlformats.org/officeDocument/2006/relationships" xmlns:p="http://schemas.openxmlformats.org/presentationml/2006/main">
  <p:tag name="PA" val="v5.2.9"/>
</p:tagLst>
</file>

<file path=ppt/tags/tag35.xml><?xml version="1.0" encoding="utf-8"?>
<p:tagLst xmlns:a="http://schemas.openxmlformats.org/drawingml/2006/main" xmlns:r="http://schemas.openxmlformats.org/officeDocument/2006/relationships" xmlns:p="http://schemas.openxmlformats.org/presentationml/2006/main">
  <p:tag name="PA" val="v5.2.9"/>
</p:tagLst>
</file>

<file path=ppt/tags/tag36.xml><?xml version="1.0" encoding="utf-8"?>
<p:tagLst xmlns:a="http://schemas.openxmlformats.org/drawingml/2006/main" xmlns:r="http://schemas.openxmlformats.org/officeDocument/2006/relationships" xmlns:p="http://schemas.openxmlformats.org/presentationml/2006/main">
  <p:tag name="PA" val="v5.2.9"/>
</p:tagLst>
</file>

<file path=ppt/tags/tag37.xml><?xml version="1.0" encoding="utf-8"?>
<p:tagLst xmlns:a="http://schemas.openxmlformats.org/drawingml/2006/main" xmlns:r="http://schemas.openxmlformats.org/officeDocument/2006/relationships" xmlns:p="http://schemas.openxmlformats.org/presentationml/2006/main">
  <p:tag name="PA" val="v5.2.9"/>
</p:tagLst>
</file>

<file path=ppt/tags/tag38.xml><?xml version="1.0" encoding="utf-8"?>
<p:tagLst xmlns:a="http://schemas.openxmlformats.org/drawingml/2006/main" xmlns:r="http://schemas.openxmlformats.org/officeDocument/2006/relationships" xmlns:p="http://schemas.openxmlformats.org/presentationml/2006/main">
  <p:tag name="PA" val="v5.2.9"/>
</p:tagLst>
</file>

<file path=ppt/tags/tag39.xml><?xml version="1.0" encoding="utf-8"?>
<p:tagLst xmlns:a="http://schemas.openxmlformats.org/drawingml/2006/main" xmlns:r="http://schemas.openxmlformats.org/officeDocument/2006/relationships" xmlns:p="http://schemas.openxmlformats.org/presentationml/2006/main">
  <p:tag name="PA" val="v5.2.9"/>
</p:tagLst>
</file>

<file path=ppt/tags/tag4.xml><?xml version="1.0" encoding="utf-8"?>
<p:tagLst xmlns:a="http://schemas.openxmlformats.org/drawingml/2006/main" xmlns:r="http://schemas.openxmlformats.org/officeDocument/2006/relationships" xmlns:p="http://schemas.openxmlformats.org/presentationml/2006/main">
  <p:tag name="PA" val="v5.2.9"/>
</p:tagLst>
</file>

<file path=ppt/tags/tag40.xml><?xml version="1.0" encoding="utf-8"?>
<p:tagLst xmlns:a="http://schemas.openxmlformats.org/drawingml/2006/main" xmlns:r="http://schemas.openxmlformats.org/officeDocument/2006/relationships" xmlns:p="http://schemas.openxmlformats.org/presentationml/2006/main">
  <p:tag name="PA" val="v5.2.9"/>
</p:tagLst>
</file>

<file path=ppt/tags/tag41.xml><?xml version="1.0" encoding="utf-8"?>
<p:tagLst xmlns:a="http://schemas.openxmlformats.org/drawingml/2006/main" xmlns:r="http://schemas.openxmlformats.org/officeDocument/2006/relationships" xmlns:p="http://schemas.openxmlformats.org/presentationml/2006/main">
  <p:tag name="PA" val="v5.2.9"/>
</p:tagLst>
</file>

<file path=ppt/tags/tag42.xml><?xml version="1.0" encoding="utf-8"?>
<p:tagLst xmlns:a="http://schemas.openxmlformats.org/drawingml/2006/main" xmlns:r="http://schemas.openxmlformats.org/officeDocument/2006/relationships" xmlns:p="http://schemas.openxmlformats.org/presentationml/2006/main">
  <p:tag name="PA" val="v5.2.9"/>
</p:tagLst>
</file>

<file path=ppt/tags/tag43.xml><?xml version="1.0" encoding="utf-8"?>
<p:tagLst xmlns:a="http://schemas.openxmlformats.org/drawingml/2006/main" xmlns:r="http://schemas.openxmlformats.org/officeDocument/2006/relationships" xmlns:p="http://schemas.openxmlformats.org/presentationml/2006/main">
  <p:tag name="PA" val="v5.2.9"/>
</p:tagLst>
</file>

<file path=ppt/tags/tag44.xml><?xml version="1.0" encoding="utf-8"?>
<p:tagLst xmlns:a="http://schemas.openxmlformats.org/drawingml/2006/main" xmlns:r="http://schemas.openxmlformats.org/officeDocument/2006/relationships" xmlns:p="http://schemas.openxmlformats.org/presentationml/2006/main">
  <p:tag name="PA" val="v5.2.9"/>
</p:tagLst>
</file>

<file path=ppt/tags/tag45.xml><?xml version="1.0" encoding="utf-8"?>
<p:tagLst xmlns:a="http://schemas.openxmlformats.org/drawingml/2006/main" xmlns:r="http://schemas.openxmlformats.org/officeDocument/2006/relationships" xmlns:p="http://schemas.openxmlformats.org/presentationml/2006/main">
  <p:tag name="PA" val="v5.2.9"/>
</p:tagLst>
</file>

<file path=ppt/tags/tag46.xml><?xml version="1.0" encoding="utf-8"?>
<p:tagLst xmlns:a="http://schemas.openxmlformats.org/drawingml/2006/main" xmlns:r="http://schemas.openxmlformats.org/officeDocument/2006/relationships" xmlns:p="http://schemas.openxmlformats.org/presentationml/2006/main">
  <p:tag name="PA" val="v5.2.9"/>
</p:tagLst>
</file>

<file path=ppt/tags/tag47.xml><?xml version="1.0" encoding="utf-8"?>
<p:tagLst xmlns:a="http://schemas.openxmlformats.org/drawingml/2006/main" xmlns:r="http://schemas.openxmlformats.org/officeDocument/2006/relationships" xmlns:p="http://schemas.openxmlformats.org/presentationml/2006/main">
  <p:tag name="PA" val="v5.2.9"/>
</p:tagLst>
</file>

<file path=ppt/tags/tag48.xml><?xml version="1.0" encoding="utf-8"?>
<p:tagLst xmlns:a="http://schemas.openxmlformats.org/drawingml/2006/main" xmlns:r="http://schemas.openxmlformats.org/officeDocument/2006/relationships" xmlns:p="http://schemas.openxmlformats.org/presentationml/2006/main">
  <p:tag name="PA" val="v5.2.9"/>
</p:tagLst>
</file>

<file path=ppt/tags/tag49.xml><?xml version="1.0" encoding="utf-8"?>
<p:tagLst xmlns:a="http://schemas.openxmlformats.org/drawingml/2006/main" xmlns:r="http://schemas.openxmlformats.org/officeDocument/2006/relationships" xmlns:p="http://schemas.openxmlformats.org/presentationml/2006/main">
  <p:tag name="PA" val="v5.2.9"/>
</p:tagLst>
</file>

<file path=ppt/tags/tag5.xml><?xml version="1.0" encoding="utf-8"?>
<p:tagLst xmlns:a="http://schemas.openxmlformats.org/drawingml/2006/main" xmlns:r="http://schemas.openxmlformats.org/officeDocument/2006/relationships" xmlns:p="http://schemas.openxmlformats.org/presentationml/2006/main">
  <p:tag name="PA" val="v5.2.9"/>
</p:tagLst>
</file>

<file path=ppt/tags/tag50.xml><?xml version="1.0" encoding="utf-8"?>
<p:tagLst xmlns:a="http://schemas.openxmlformats.org/drawingml/2006/main" xmlns:r="http://schemas.openxmlformats.org/officeDocument/2006/relationships" xmlns:p="http://schemas.openxmlformats.org/presentationml/2006/main">
  <p:tag name="PA" val="v5.2.9"/>
</p:tagLst>
</file>

<file path=ppt/tags/tag51.xml><?xml version="1.0" encoding="utf-8"?>
<p:tagLst xmlns:a="http://schemas.openxmlformats.org/drawingml/2006/main" xmlns:r="http://schemas.openxmlformats.org/officeDocument/2006/relationships" xmlns:p="http://schemas.openxmlformats.org/presentationml/2006/main">
  <p:tag name="PA" val="v5.2.8"/>
</p:tagLst>
</file>

<file path=ppt/tags/tag52.xml><?xml version="1.0" encoding="utf-8"?>
<p:tagLst xmlns:a="http://schemas.openxmlformats.org/drawingml/2006/main" xmlns:r="http://schemas.openxmlformats.org/officeDocument/2006/relationships" xmlns:p="http://schemas.openxmlformats.org/presentationml/2006/main">
  <p:tag name="PA" val="v5.2.9"/>
</p:tagLst>
</file>

<file path=ppt/tags/tag53.xml><?xml version="1.0" encoding="utf-8"?>
<p:tagLst xmlns:a="http://schemas.openxmlformats.org/drawingml/2006/main" xmlns:r="http://schemas.openxmlformats.org/officeDocument/2006/relationships" xmlns:p="http://schemas.openxmlformats.org/presentationml/2006/main">
  <p:tag name="PA" val="v5.2.9"/>
</p:tagLst>
</file>

<file path=ppt/tags/tag54.xml><?xml version="1.0" encoding="utf-8"?>
<p:tagLst xmlns:a="http://schemas.openxmlformats.org/drawingml/2006/main" xmlns:r="http://schemas.openxmlformats.org/officeDocument/2006/relationships" xmlns:p="http://schemas.openxmlformats.org/presentationml/2006/main">
  <p:tag name="PA" val="v5.2.9"/>
</p:tagLst>
</file>

<file path=ppt/tags/tag55.xml><?xml version="1.0" encoding="utf-8"?>
<p:tagLst xmlns:a="http://schemas.openxmlformats.org/drawingml/2006/main" xmlns:r="http://schemas.openxmlformats.org/officeDocument/2006/relationships" xmlns:p="http://schemas.openxmlformats.org/presentationml/2006/main">
  <p:tag name="PA" val="v5.2.9"/>
</p:tagLst>
</file>

<file path=ppt/tags/tag56.xml><?xml version="1.0" encoding="utf-8"?>
<p:tagLst xmlns:a="http://schemas.openxmlformats.org/drawingml/2006/main" xmlns:r="http://schemas.openxmlformats.org/officeDocument/2006/relationships" xmlns:p="http://schemas.openxmlformats.org/presentationml/2006/main">
  <p:tag name="PA" val="v5.2.9"/>
</p:tagLst>
</file>

<file path=ppt/tags/tag57.xml><?xml version="1.0" encoding="utf-8"?>
<p:tagLst xmlns:a="http://schemas.openxmlformats.org/drawingml/2006/main" xmlns:r="http://schemas.openxmlformats.org/officeDocument/2006/relationships" xmlns:p="http://schemas.openxmlformats.org/presentationml/2006/main">
  <p:tag name="PA" val="v5.2.9"/>
</p:tagLst>
</file>

<file path=ppt/tags/tag58.xml><?xml version="1.0" encoding="utf-8"?>
<p:tagLst xmlns:a="http://schemas.openxmlformats.org/drawingml/2006/main" xmlns:r="http://schemas.openxmlformats.org/officeDocument/2006/relationships" xmlns:p="http://schemas.openxmlformats.org/presentationml/2006/main">
  <p:tag name="PA" val="v5.2.9"/>
</p:tagLst>
</file>

<file path=ppt/tags/tag59.xml><?xml version="1.0" encoding="utf-8"?>
<p:tagLst xmlns:a="http://schemas.openxmlformats.org/drawingml/2006/main" xmlns:r="http://schemas.openxmlformats.org/officeDocument/2006/relationships" xmlns:p="http://schemas.openxmlformats.org/presentationml/2006/main">
  <p:tag name="PA" val="v5.2.9"/>
</p:tagLst>
</file>

<file path=ppt/tags/tag6.xml><?xml version="1.0" encoding="utf-8"?>
<p:tagLst xmlns:a="http://schemas.openxmlformats.org/drawingml/2006/main" xmlns:r="http://schemas.openxmlformats.org/officeDocument/2006/relationships" xmlns:p="http://schemas.openxmlformats.org/presentationml/2006/main">
  <p:tag name="PA" val="v5.2.9"/>
</p:tagLst>
</file>

<file path=ppt/tags/tag60.xml><?xml version="1.0" encoding="utf-8"?>
<p:tagLst xmlns:a="http://schemas.openxmlformats.org/drawingml/2006/main" xmlns:r="http://schemas.openxmlformats.org/officeDocument/2006/relationships" xmlns:p="http://schemas.openxmlformats.org/presentationml/2006/main">
  <p:tag name="PA" val="v5.2.9"/>
</p:tagLst>
</file>

<file path=ppt/tags/tag61.xml><?xml version="1.0" encoding="utf-8"?>
<p:tagLst xmlns:a="http://schemas.openxmlformats.org/drawingml/2006/main" xmlns:r="http://schemas.openxmlformats.org/officeDocument/2006/relationships" xmlns:p="http://schemas.openxmlformats.org/presentationml/2006/main">
  <p:tag name="PA" val="v5.2.9"/>
</p:tagLst>
</file>

<file path=ppt/tags/tag62.xml><?xml version="1.0" encoding="utf-8"?>
<p:tagLst xmlns:a="http://schemas.openxmlformats.org/drawingml/2006/main" xmlns:r="http://schemas.openxmlformats.org/officeDocument/2006/relationships" xmlns:p="http://schemas.openxmlformats.org/presentationml/2006/main">
  <p:tag name="PA" val="v5.2.9"/>
</p:tagLst>
</file>

<file path=ppt/tags/tag63.xml><?xml version="1.0" encoding="utf-8"?>
<p:tagLst xmlns:a="http://schemas.openxmlformats.org/drawingml/2006/main" xmlns:r="http://schemas.openxmlformats.org/officeDocument/2006/relationships" xmlns:p="http://schemas.openxmlformats.org/presentationml/2006/main">
  <p:tag name="PA" val="v5.2.9"/>
</p:tagLst>
</file>

<file path=ppt/tags/tag64.xml><?xml version="1.0" encoding="utf-8"?>
<p:tagLst xmlns:a="http://schemas.openxmlformats.org/drawingml/2006/main" xmlns:r="http://schemas.openxmlformats.org/officeDocument/2006/relationships" xmlns:p="http://schemas.openxmlformats.org/presentationml/2006/main">
  <p:tag name="PA" val="v5.2.9"/>
</p:tagLst>
</file>

<file path=ppt/tags/tag65.xml><?xml version="1.0" encoding="utf-8"?>
<p:tagLst xmlns:a="http://schemas.openxmlformats.org/drawingml/2006/main" xmlns:r="http://schemas.openxmlformats.org/officeDocument/2006/relationships" xmlns:p="http://schemas.openxmlformats.org/presentationml/2006/main">
  <p:tag name="PA" val="v5.2.9"/>
</p:tagLst>
</file>

<file path=ppt/tags/tag66.xml><?xml version="1.0" encoding="utf-8"?>
<p:tagLst xmlns:a="http://schemas.openxmlformats.org/drawingml/2006/main" xmlns:r="http://schemas.openxmlformats.org/officeDocument/2006/relationships" xmlns:p="http://schemas.openxmlformats.org/presentationml/2006/main">
  <p:tag name="PA" val="v5.2.9"/>
</p:tagLst>
</file>

<file path=ppt/tags/tag67.xml><?xml version="1.0" encoding="utf-8"?>
<p:tagLst xmlns:a="http://schemas.openxmlformats.org/drawingml/2006/main" xmlns:r="http://schemas.openxmlformats.org/officeDocument/2006/relationships" xmlns:p="http://schemas.openxmlformats.org/presentationml/2006/main">
  <p:tag name="PA" val="v5.2.9"/>
</p:tagLst>
</file>

<file path=ppt/tags/tag68.xml><?xml version="1.0" encoding="utf-8"?>
<p:tagLst xmlns:a="http://schemas.openxmlformats.org/drawingml/2006/main" xmlns:r="http://schemas.openxmlformats.org/officeDocument/2006/relationships" xmlns:p="http://schemas.openxmlformats.org/presentationml/2006/main">
  <p:tag name="PA" val="v5.2.9"/>
</p:tagLst>
</file>

<file path=ppt/tags/tag69.xml><?xml version="1.0" encoding="utf-8"?>
<p:tagLst xmlns:a="http://schemas.openxmlformats.org/drawingml/2006/main" xmlns:r="http://schemas.openxmlformats.org/officeDocument/2006/relationships" xmlns:p="http://schemas.openxmlformats.org/presentationml/2006/main">
  <p:tag name="PA" val="v5.2.9"/>
</p:tagLst>
</file>

<file path=ppt/tags/tag7.xml><?xml version="1.0" encoding="utf-8"?>
<p:tagLst xmlns:a="http://schemas.openxmlformats.org/drawingml/2006/main" xmlns:r="http://schemas.openxmlformats.org/officeDocument/2006/relationships" xmlns:p="http://schemas.openxmlformats.org/presentationml/2006/main">
  <p:tag name="PA" val="v5.2.9"/>
</p:tagLst>
</file>

<file path=ppt/tags/tag70.xml><?xml version="1.0" encoding="utf-8"?>
<p:tagLst xmlns:a="http://schemas.openxmlformats.org/drawingml/2006/main" xmlns:r="http://schemas.openxmlformats.org/officeDocument/2006/relationships" xmlns:p="http://schemas.openxmlformats.org/presentationml/2006/main">
  <p:tag name="PA" val="v5.2.9"/>
</p:tagLst>
</file>

<file path=ppt/tags/tag71.xml><?xml version="1.0" encoding="utf-8"?>
<p:tagLst xmlns:a="http://schemas.openxmlformats.org/drawingml/2006/main" xmlns:r="http://schemas.openxmlformats.org/officeDocument/2006/relationships" xmlns:p="http://schemas.openxmlformats.org/presentationml/2006/main">
  <p:tag name="PA" val="v5.2.9"/>
</p:tagLst>
</file>

<file path=ppt/tags/tag72.xml><?xml version="1.0" encoding="utf-8"?>
<p:tagLst xmlns:a="http://schemas.openxmlformats.org/drawingml/2006/main" xmlns:r="http://schemas.openxmlformats.org/officeDocument/2006/relationships" xmlns:p="http://schemas.openxmlformats.org/presentationml/2006/main">
  <p:tag name="PA" val="v5.2.9"/>
</p:tagLst>
</file>

<file path=ppt/tags/tag73.xml><?xml version="1.0" encoding="utf-8"?>
<p:tagLst xmlns:a="http://schemas.openxmlformats.org/drawingml/2006/main" xmlns:r="http://schemas.openxmlformats.org/officeDocument/2006/relationships" xmlns:p="http://schemas.openxmlformats.org/presentationml/2006/main">
  <p:tag name="PA" val="v5.2.9"/>
</p:tagLst>
</file>

<file path=ppt/tags/tag74.xml><?xml version="1.0" encoding="utf-8"?>
<p:tagLst xmlns:a="http://schemas.openxmlformats.org/drawingml/2006/main" xmlns:r="http://schemas.openxmlformats.org/officeDocument/2006/relationships" xmlns:p="http://schemas.openxmlformats.org/presentationml/2006/main">
  <p:tag name="PA" val="v5.2.9"/>
</p:tagLst>
</file>

<file path=ppt/tags/tag75.xml><?xml version="1.0" encoding="utf-8"?>
<p:tagLst xmlns:a="http://schemas.openxmlformats.org/drawingml/2006/main" xmlns:r="http://schemas.openxmlformats.org/officeDocument/2006/relationships" xmlns:p="http://schemas.openxmlformats.org/presentationml/2006/main">
  <p:tag name="PA" val="v5.2.9"/>
</p:tagLst>
</file>

<file path=ppt/tags/tag76.xml><?xml version="1.0" encoding="utf-8"?>
<p:tagLst xmlns:a="http://schemas.openxmlformats.org/drawingml/2006/main" xmlns:r="http://schemas.openxmlformats.org/officeDocument/2006/relationships" xmlns:p="http://schemas.openxmlformats.org/presentationml/2006/main">
  <p:tag name="PA" val="v5.2.9"/>
</p:tagLst>
</file>

<file path=ppt/tags/tag77.xml><?xml version="1.0" encoding="utf-8"?>
<p:tagLst xmlns:a="http://schemas.openxmlformats.org/drawingml/2006/main" xmlns:r="http://schemas.openxmlformats.org/officeDocument/2006/relationships" xmlns:p="http://schemas.openxmlformats.org/presentationml/2006/main">
  <p:tag name="PA" val="v5.2.9"/>
</p:tagLst>
</file>

<file path=ppt/tags/tag78.xml><?xml version="1.0" encoding="utf-8"?>
<p:tagLst xmlns:a="http://schemas.openxmlformats.org/drawingml/2006/main" xmlns:r="http://schemas.openxmlformats.org/officeDocument/2006/relationships" xmlns:p="http://schemas.openxmlformats.org/presentationml/2006/main">
  <p:tag name="PA" val="v5.2.9"/>
</p:tagLst>
</file>

<file path=ppt/tags/tag79.xml><?xml version="1.0" encoding="utf-8"?>
<p:tagLst xmlns:a="http://schemas.openxmlformats.org/drawingml/2006/main" xmlns:r="http://schemas.openxmlformats.org/officeDocument/2006/relationships" xmlns:p="http://schemas.openxmlformats.org/presentationml/2006/main">
  <p:tag name="PA" val="v5.2.9"/>
</p:tagLst>
</file>

<file path=ppt/tags/tag8.xml><?xml version="1.0" encoding="utf-8"?>
<p:tagLst xmlns:a="http://schemas.openxmlformats.org/drawingml/2006/main" xmlns:r="http://schemas.openxmlformats.org/officeDocument/2006/relationships" xmlns:p="http://schemas.openxmlformats.org/presentationml/2006/main">
  <p:tag name="PA" val="v5.2.9"/>
</p:tagLst>
</file>

<file path=ppt/tags/tag80.xml><?xml version="1.0" encoding="utf-8"?>
<p:tagLst xmlns:a="http://schemas.openxmlformats.org/drawingml/2006/main" xmlns:r="http://schemas.openxmlformats.org/officeDocument/2006/relationships" xmlns:p="http://schemas.openxmlformats.org/presentationml/2006/main">
  <p:tag name="PA" val="v5.2.9"/>
</p:tagLst>
</file>

<file path=ppt/tags/tag81.xml><?xml version="1.0" encoding="utf-8"?>
<p:tagLst xmlns:a="http://schemas.openxmlformats.org/drawingml/2006/main" xmlns:r="http://schemas.openxmlformats.org/officeDocument/2006/relationships" xmlns:p="http://schemas.openxmlformats.org/presentationml/2006/main">
  <p:tag name="PA" val="v5.2.9"/>
</p:tagLst>
</file>

<file path=ppt/tags/tag82.xml><?xml version="1.0" encoding="utf-8"?>
<p:tagLst xmlns:a="http://schemas.openxmlformats.org/drawingml/2006/main" xmlns:r="http://schemas.openxmlformats.org/officeDocument/2006/relationships" xmlns:p="http://schemas.openxmlformats.org/presentationml/2006/main">
  <p:tag name="PA" val="v5.2.9"/>
</p:tagLst>
</file>

<file path=ppt/tags/tag83.xml><?xml version="1.0" encoding="utf-8"?>
<p:tagLst xmlns:a="http://schemas.openxmlformats.org/drawingml/2006/main" xmlns:r="http://schemas.openxmlformats.org/officeDocument/2006/relationships" xmlns:p="http://schemas.openxmlformats.org/presentationml/2006/main">
  <p:tag name="PA" val="v5.2.4"/>
</p:tagLst>
</file>

<file path=ppt/tags/tag84.xml><?xml version="1.0" encoding="utf-8"?>
<p:tagLst xmlns:a="http://schemas.openxmlformats.org/drawingml/2006/main" xmlns:r="http://schemas.openxmlformats.org/officeDocument/2006/relationships" xmlns:p="http://schemas.openxmlformats.org/presentationml/2006/main">
  <p:tag name="PA" val="v5.2.4"/>
</p:tagLst>
</file>

<file path=ppt/tags/tag85.xml><?xml version="1.0" encoding="utf-8"?>
<p:tagLst xmlns:a="http://schemas.openxmlformats.org/drawingml/2006/main" xmlns:r="http://schemas.openxmlformats.org/officeDocument/2006/relationships" xmlns:p="http://schemas.openxmlformats.org/presentationml/2006/main">
  <p:tag name="PA" val="v5.2.8"/>
</p:tagLst>
</file>

<file path=ppt/tags/tag86.xml><?xml version="1.0" encoding="utf-8"?>
<p:tagLst xmlns:a="http://schemas.openxmlformats.org/drawingml/2006/main" xmlns:r="http://schemas.openxmlformats.org/officeDocument/2006/relationships" xmlns:p="http://schemas.openxmlformats.org/presentationml/2006/main">
  <p:tag name="PA" val="v5.2.8"/>
</p:tagLst>
</file>

<file path=ppt/tags/tag87.xml><?xml version="1.0" encoding="utf-8"?>
<p:tagLst xmlns:a="http://schemas.openxmlformats.org/drawingml/2006/main" xmlns:r="http://schemas.openxmlformats.org/officeDocument/2006/relationships" xmlns:p="http://schemas.openxmlformats.org/presentationml/2006/main">
  <p:tag name="PA" val="v5.2.8"/>
</p:tagLst>
</file>

<file path=ppt/tags/tag88.xml><?xml version="1.0" encoding="utf-8"?>
<p:tagLst xmlns:a="http://schemas.openxmlformats.org/drawingml/2006/main" xmlns:r="http://schemas.openxmlformats.org/officeDocument/2006/relationships" xmlns:p="http://schemas.openxmlformats.org/presentationml/2006/main">
  <p:tag name="PA" val="v5.2.8"/>
</p:tagLst>
</file>

<file path=ppt/tags/tag89.xml><?xml version="1.0" encoding="utf-8"?>
<p:tagLst xmlns:a="http://schemas.openxmlformats.org/drawingml/2006/main" xmlns:r="http://schemas.openxmlformats.org/officeDocument/2006/relationships" xmlns:p="http://schemas.openxmlformats.org/presentationml/2006/main">
  <p:tag name="PA" val="v5.2.9"/>
</p:tagLst>
</file>

<file path=ppt/tags/tag9.xml><?xml version="1.0" encoding="utf-8"?>
<p:tagLst xmlns:a="http://schemas.openxmlformats.org/drawingml/2006/main" xmlns:r="http://schemas.openxmlformats.org/officeDocument/2006/relationships" xmlns:p="http://schemas.openxmlformats.org/presentationml/2006/main">
  <p:tag name="PA" val="v5.2.9"/>
</p:tagLst>
</file>

<file path=ppt/tags/tag90.xml><?xml version="1.0" encoding="utf-8"?>
<p:tagLst xmlns:a="http://schemas.openxmlformats.org/drawingml/2006/main" xmlns:r="http://schemas.openxmlformats.org/officeDocument/2006/relationships" xmlns:p="http://schemas.openxmlformats.org/presentationml/2006/main">
  <p:tag name="PA" val="v5.2.9"/>
</p:tagLst>
</file>

<file path=ppt/tags/tag91.xml><?xml version="1.0" encoding="utf-8"?>
<p:tagLst xmlns:a="http://schemas.openxmlformats.org/drawingml/2006/main" xmlns:r="http://schemas.openxmlformats.org/officeDocument/2006/relationships" xmlns:p="http://schemas.openxmlformats.org/presentationml/2006/main">
  <p:tag name="PA" val="v5.2.9"/>
</p:tagLst>
</file>

<file path=ppt/tags/tag92.xml><?xml version="1.0" encoding="utf-8"?>
<p:tagLst xmlns:a="http://schemas.openxmlformats.org/drawingml/2006/main" xmlns:r="http://schemas.openxmlformats.org/officeDocument/2006/relationships" xmlns:p="http://schemas.openxmlformats.org/presentationml/2006/main">
  <p:tag name="PA" val="v5.2.9"/>
</p:tagLst>
</file>

<file path=ppt/tags/tag93.xml><?xml version="1.0" encoding="utf-8"?>
<p:tagLst xmlns:a="http://schemas.openxmlformats.org/drawingml/2006/main" xmlns:r="http://schemas.openxmlformats.org/officeDocument/2006/relationships" xmlns:p="http://schemas.openxmlformats.org/presentationml/2006/main">
  <p:tag name="PA" val="v5.2.8"/>
</p:tagLst>
</file>

<file path=ppt/tags/tag94.xml><?xml version="1.0" encoding="utf-8"?>
<p:tagLst xmlns:a="http://schemas.openxmlformats.org/drawingml/2006/main" xmlns:r="http://schemas.openxmlformats.org/officeDocument/2006/relationships" xmlns:p="http://schemas.openxmlformats.org/presentationml/2006/main">
  <p:tag name="PA" val="v5.2.8"/>
</p:tagLst>
</file>

<file path=ppt/tags/tag95.xml><?xml version="1.0" encoding="utf-8"?>
<p:tagLst xmlns:a="http://schemas.openxmlformats.org/drawingml/2006/main" xmlns:r="http://schemas.openxmlformats.org/officeDocument/2006/relationships" xmlns:p="http://schemas.openxmlformats.org/presentationml/2006/main">
  <p:tag name="PA" val="v5.2.9"/>
</p:tagLst>
</file>

<file path=ppt/tags/tag96.xml><?xml version="1.0" encoding="utf-8"?>
<p:tagLst xmlns:a="http://schemas.openxmlformats.org/drawingml/2006/main" xmlns:r="http://schemas.openxmlformats.org/officeDocument/2006/relationships" xmlns:p="http://schemas.openxmlformats.org/presentationml/2006/main">
  <p:tag name="PA" val="v5.2.9"/>
</p:tagLst>
</file>

<file path=ppt/tags/tag97.xml><?xml version="1.0" encoding="utf-8"?>
<p:tagLst xmlns:a="http://schemas.openxmlformats.org/drawingml/2006/main" xmlns:r="http://schemas.openxmlformats.org/officeDocument/2006/relationships" xmlns:p="http://schemas.openxmlformats.org/presentationml/2006/main">
  <p:tag name="PA" val="v5.2.9"/>
</p:tagLst>
</file>

<file path=ppt/tags/tag98.xml><?xml version="1.0" encoding="utf-8"?>
<p:tagLst xmlns:a="http://schemas.openxmlformats.org/drawingml/2006/main" xmlns:r="http://schemas.openxmlformats.org/officeDocument/2006/relationships" xmlns:p="http://schemas.openxmlformats.org/presentationml/2006/main">
  <p:tag name="PA" val="v5.2.9"/>
</p:tagLst>
</file>

<file path=ppt/tags/tag99.xml><?xml version="1.0" encoding="utf-8"?>
<p:tagLst xmlns:a="http://schemas.openxmlformats.org/drawingml/2006/main" xmlns:r="http://schemas.openxmlformats.org/officeDocument/2006/relationships" xmlns:p="http://schemas.openxmlformats.org/presentationml/2006/main">
  <p:tag name="PA" val="v5.2.9"/>
</p:tagLst>
</file>

<file path=ppt/theme/theme1.xml><?xml version="1.0" encoding="utf-8"?>
<a:theme xmlns:a="http://schemas.openxmlformats.org/drawingml/2006/main" name="Office 主题">
  <a:themeElements>
    <a:clrScheme name="自定义 98">
      <a:dk1>
        <a:srgbClr val="000000"/>
      </a:dk1>
      <a:lt1>
        <a:srgbClr val="FFFFFF"/>
      </a:lt1>
      <a:dk2>
        <a:srgbClr val="000000"/>
      </a:dk2>
      <a:lt2>
        <a:srgbClr val="FFFFFF"/>
      </a:lt2>
      <a:accent1>
        <a:srgbClr val="DA0000"/>
      </a:accent1>
      <a:accent2>
        <a:srgbClr val="FFC000"/>
      </a:accent2>
      <a:accent3>
        <a:srgbClr val="DA0000"/>
      </a:accent3>
      <a:accent4>
        <a:srgbClr val="FFC000"/>
      </a:accent4>
      <a:accent5>
        <a:srgbClr val="DA0000"/>
      </a:accent5>
      <a:accent6>
        <a:srgbClr val="FFC000"/>
      </a:accent6>
      <a:hlink>
        <a:srgbClr val="DA0000"/>
      </a:hlink>
      <a:folHlink>
        <a:srgbClr val="FFC000"/>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1540</Words>
  <Application>Microsoft Office PowerPoint</Application>
  <PresentationFormat>全屏显示(16:9)</PresentationFormat>
  <Paragraphs>111</Paragraphs>
  <Slides>24</Slides>
  <Notes>2</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24</vt:i4>
      </vt:variant>
    </vt:vector>
  </HeadingPairs>
  <TitlesOfParts>
    <vt:vector size="42" baseType="lpstr">
      <vt:lpstr>Gisha</vt:lpstr>
      <vt:lpstr>Meiryo</vt:lpstr>
      <vt:lpstr>阿里巴巴普惠体</vt:lpstr>
      <vt:lpstr>汉仪程行简</vt:lpstr>
      <vt:lpstr>华文楷体</vt:lpstr>
      <vt:lpstr>明兰_UI_TC</vt:lpstr>
      <vt:lpstr>思源黑体 CN Bold</vt:lpstr>
      <vt:lpstr>思源黑体 CN Heavy</vt:lpstr>
      <vt:lpstr>思源黑体 CN Medium</vt:lpstr>
      <vt:lpstr>思源黑体 CN Normal</vt:lpstr>
      <vt:lpstr>宋体</vt:lpstr>
      <vt:lpstr>微软雅黑</vt:lpstr>
      <vt:lpstr>Arial</vt:lpstr>
      <vt:lpstr>Arial Black</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
  <cp:lastModifiedBy/>
  <cp:revision>1</cp:revision>
  <dcterms:created xsi:type="dcterms:W3CDTF">2019-05-07T02:53:43Z</dcterms:created>
  <dcterms:modified xsi:type="dcterms:W3CDTF">2021-04-06T02:00:51Z</dcterms:modified>
</cp:coreProperties>
</file>