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</p:sldMasterIdLst>
  <p:notesMasterIdLst>
    <p:notesMasterId r:id="rId25"/>
  </p:notesMasterIdLst>
  <p:sldIdLst>
    <p:sldId id="261" r:id="rId3"/>
    <p:sldId id="264" r:id="rId4"/>
    <p:sldId id="262" r:id="rId5"/>
    <p:sldId id="263" r:id="rId6"/>
    <p:sldId id="266" r:id="rId7"/>
    <p:sldId id="267" r:id="rId8"/>
    <p:sldId id="265" r:id="rId9"/>
    <p:sldId id="274" r:id="rId10"/>
    <p:sldId id="269" r:id="rId11"/>
    <p:sldId id="270" r:id="rId12"/>
    <p:sldId id="271" r:id="rId13"/>
    <p:sldId id="272" r:id="rId14"/>
    <p:sldId id="275" r:id="rId15"/>
    <p:sldId id="268" r:id="rId16"/>
    <p:sldId id="278" r:id="rId17"/>
    <p:sldId id="277" r:id="rId18"/>
    <p:sldId id="276" r:id="rId19"/>
    <p:sldId id="280" r:id="rId20"/>
    <p:sldId id="279" r:id="rId21"/>
    <p:sldId id="281" r:id="rId22"/>
    <p:sldId id="273" r:id="rId23"/>
    <p:sldId id="282" r:id="rId24"/>
  </p:sldIdLst>
  <p:sldSz cx="12192000" cy="6858000"/>
  <p:notesSz cx="6858000" cy="9144000"/>
  <p:custDataLst>
    <p:tags r:id="rId2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CD6CD"/>
    <a:srgbClr val="FFCE31"/>
    <a:srgbClr val="FEEFEB"/>
    <a:srgbClr val="F6BCA3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5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/>
    </p:cSldViewPr>
  </p:slideViewPr>
  <p:outlineViewPr>
    <p:cViewPr>
      <p:scale>
        <a:sx n="33" d="100"/>
        <a:sy n="33" d="100"/>
      </p:scale>
      <p:origin x="0" y="-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83E7C-F616-496E-B9A8-52AC62050BA2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B57EF6-F77F-455A-BD7E-8F44CD9C3B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0651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57EF6-F77F-455A-BD7E-8F44CD9C3B4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6474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57EF6-F77F-455A-BD7E-8F44CD9C3B4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8921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57EF6-F77F-455A-BD7E-8F44CD9C3B4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2578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57EF6-F77F-455A-BD7E-8F44CD9C3B4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5580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57EF6-F77F-455A-BD7E-8F44CD9C3B4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6137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57EF6-F77F-455A-BD7E-8F44CD9C3B4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8935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57EF6-F77F-455A-BD7E-8F44CD9C3B4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3648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57EF6-F77F-455A-BD7E-8F44CD9C3B4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18743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57EF6-F77F-455A-BD7E-8F44CD9C3B4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20284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57EF6-F77F-455A-BD7E-8F44CD9C3B4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9469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57EF6-F77F-455A-BD7E-8F44CD9C3B4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312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57EF6-F77F-455A-BD7E-8F44CD9C3B4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436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57EF6-F77F-455A-BD7E-8F44CD9C3B4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2127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57EF6-F77F-455A-BD7E-8F44CD9C3B4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0202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5167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57EF6-F77F-455A-BD7E-8F44CD9C3B4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662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57EF6-F77F-455A-BD7E-8F44CD9C3B4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8967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57EF6-F77F-455A-BD7E-8F44CD9C3B4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87050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57EF6-F77F-455A-BD7E-8F44CD9C3B4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07563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57EF6-F77F-455A-BD7E-8F44CD9C3B4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1997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57EF6-F77F-455A-BD7E-8F44CD9C3B4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9148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57EF6-F77F-455A-BD7E-8F44CD9C3B4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389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168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211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41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293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373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824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692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308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460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264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225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r>
              <a:rPr lang="en-US" altLang="zh-CN" sz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088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97-2003____2.xls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png"/><Relationship Id="rId11" Type="http://schemas.openxmlformats.org/officeDocument/2006/relationships/oleObject" Target="../embeddings/Microsoft_Excel_97-2003____3.xls"/><Relationship Id="rId5" Type="http://schemas.openxmlformats.org/officeDocument/2006/relationships/oleObject" Target="../embeddings/Microsoft_Excel_97-2003____1.xls"/><Relationship Id="rId10" Type="http://schemas.openxmlformats.org/officeDocument/2006/relationships/oleObject" Target="../embeddings/oleObject3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54898C1-D9B1-4D46-96D2-A6A34ACAAAF4}"/>
              </a:ext>
            </a:extLst>
          </p:cNvPr>
          <p:cNvSpPr/>
          <p:nvPr/>
        </p:nvSpPr>
        <p:spPr>
          <a:xfrm>
            <a:off x="-42349" y="0"/>
            <a:ext cx="12234349" cy="6858000"/>
          </a:xfrm>
          <a:prstGeom prst="rect">
            <a:avLst/>
          </a:prstGeom>
          <a:solidFill>
            <a:srgbClr val="FCD6CD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77908BD-5C35-43CA-AB2F-157E36200E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961" y="581226"/>
            <a:ext cx="4235050" cy="5448698"/>
          </a:xfrm>
          <a:prstGeom prst="rect">
            <a:avLst/>
          </a:prstGeom>
        </p:spPr>
      </p:pic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xmlns="" id="{AC8ED9ED-8D3C-4C2C-94E0-1389E419A9B7}"/>
              </a:ext>
            </a:extLst>
          </p:cNvPr>
          <p:cNvSpPr/>
          <p:nvPr/>
        </p:nvSpPr>
        <p:spPr>
          <a:xfrm>
            <a:off x="5474795" y="804091"/>
            <a:ext cx="4725191" cy="4659884"/>
          </a:xfrm>
          <a:custGeom>
            <a:avLst/>
            <a:gdLst>
              <a:gd name="connsiteX0" fmla="*/ 379049 w 3579460"/>
              <a:gd name="connsiteY0" fmla="*/ 68834 h 4231568"/>
              <a:gd name="connsiteX1" fmla="*/ 3579449 w 3579460"/>
              <a:gd name="connsiteY1" fmla="*/ 1802384 h 4231568"/>
              <a:gd name="connsiteX2" fmla="*/ 417149 w 3579460"/>
              <a:gd name="connsiteY2" fmla="*/ 4202684 h 4231568"/>
              <a:gd name="connsiteX3" fmla="*/ 379049 w 3579460"/>
              <a:gd name="connsiteY3" fmla="*/ 68834 h 4231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9460" h="4231568">
                <a:moveTo>
                  <a:pt x="379049" y="68834"/>
                </a:moveTo>
                <a:cubicBezTo>
                  <a:pt x="906099" y="-331216"/>
                  <a:pt x="3573099" y="1113409"/>
                  <a:pt x="3579449" y="1802384"/>
                </a:cubicBezTo>
                <a:cubicBezTo>
                  <a:pt x="3585799" y="2491359"/>
                  <a:pt x="950549" y="4494784"/>
                  <a:pt x="417149" y="4202684"/>
                </a:cubicBezTo>
                <a:cubicBezTo>
                  <a:pt x="-116251" y="3910584"/>
                  <a:pt x="-148001" y="468884"/>
                  <a:pt x="379049" y="68834"/>
                </a:cubicBezTo>
                <a:close/>
              </a:path>
            </a:pathLst>
          </a:custGeom>
          <a:solidFill>
            <a:srgbClr val="FCD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xmlns="" id="{F6AA0743-CF96-4FFA-9CF6-F67AE15DC573}"/>
              </a:ext>
            </a:extLst>
          </p:cNvPr>
          <p:cNvSpPr/>
          <p:nvPr/>
        </p:nvSpPr>
        <p:spPr>
          <a:xfrm rot="1565194">
            <a:off x="6684965" y="1770698"/>
            <a:ext cx="5454901" cy="5204494"/>
          </a:xfrm>
          <a:custGeom>
            <a:avLst/>
            <a:gdLst>
              <a:gd name="connsiteX0" fmla="*/ 379049 w 3579460"/>
              <a:gd name="connsiteY0" fmla="*/ 68834 h 4231568"/>
              <a:gd name="connsiteX1" fmla="*/ 3579449 w 3579460"/>
              <a:gd name="connsiteY1" fmla="*/ 1802384 h 4231568"/>
              <a:gd name="connsiteX2" fmla="*/ 417149 w 3579460"/>
              <a:gd name="connsiteY2" fmla="*/ 4202684 h 4231568"/>
              <a:gd name="connsiteX3" fmla="*/ 379049 w 3579460"/>
              <a:gd name="connsiteY3" fmla="*/ 68834 h 4231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9460" h="4231568">
                <a:moveTo>
                  <a:pt x="379049" y="68834"/>
                </a:moveTo>
                <a:cubicBezTo>
                  <a:pt x="906099" y="-331216"/>
                  <a:pt x="3573099" y="1113409"/>
                  <a:pt x="3579449" y="1802384"/>
                </a:cubicBezTo>
                <a:cubicBezTo>
                  <a:pt x="3585799" y="2491359"/>
                  <a:pt x="950549" y="4494784"/>
                  <a:pt x="417149" y="4202684"/>
                </a:cubicBezTo>
                <a:cubicBezTo>
                  <a:pt x="-116251" y="3910584"/>
                  <a:pt x="-148001" y="468884"/>
                  <a:pt x="379049" y="688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C7BC1A6-5C90-4692-9D53-39713A7EEC74}"/>
              </a:ext>
            </a:extLst>
          </p:cNvPr>
          <p:cNvSpPr txBox="1"/>
          <p:nvPr/>
        </p:nvSpPr>
        <p:spPr>
          <a:xfrm>
            <a:off x="5777022" y="1704331"/>
            <a:ext cx="54528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bg1">
                    <a:lumMod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孟菲斯时尚</a:t>
            </a:r>
          </a:p>
        </p:txBody>
      </p:sp>
      <p:sp>
        <p:nvSpPr>
          <p:cNvPr id="10" name="TextBox 29">
            <a:extLst>
              <a:ext uri="{FF2B5EF4-FFF2-40B4-BE49-F238E27FC236}">
                <a16:creationId xmlns:a16="http://schemas.microsoft.com/office/drawing/2014/main" xmlns="" id="{7FC03F12-8272-409D-BB3E-3AD81050255E}"/>
              </a:ext>
            </a:extLst>
          </p:cNvPr>
          <p:cNvSpPr txBox="1"/>
          <p:nvPr/>
        </p:nvSpPr>
        <p:spPr>
          <a:xfrm>
            <a:off x="5911086" y="3163190"/>
            <a:ext cx="4118511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activities differ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E7066F8F-7FAA-4C01-86FD-876758AB8143}"/>
              </a:ext>
            </a:extLst>
          </p:cNvPr>
          <p:cNvSpPr/>
          <p:nvPr/>
        </p:nvSpPr>
        <p:spPr>
          <a:xfrm>
            <a:off x="5911086" y="2832909"/>
            <a:ext cx="2351902" cy="893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A5FFD67A-34C3-485C-855D-927FAA260B38}"/>
              </a:ext>
            </a:extLst>
          </p:cNvPr>
          <p:cNvSpPr/>
          <p:nvPr/>
        </p:nvSpPr>
        <p:spPr>
          <a:xfrm>
            <a:off x="7300674" y="4911973"/>
            <a:ext cx="2554757" cy="609600"/>
          </a:xfrm>
          <a:prstGeom prst="roundRect">
            <a:avLst>
              <a:gd name="adj" fmla="val 25556"/>
            </a:avLst>
          </a:prstGeom>
          <a:solidFill>
            <a:srgbClr val="FCD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7A8982C-3403-42E8-8C24-8073A81D8110}"/>
              </a:ext>
            </a:extLst>
          </p:cNvPr>
          <p:cNvSpPr txBox="1"/>
          <p:nvPr/>
        </p:nvSpPr>
        <p:spPr>
          <a:xfrm>
            <a:off x="7511879" y="4916869"/>
            <a:ext cx="26881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Aharoni" panose="02010803020104030203" pitchFamily="2" charset="-79"/>
              </a:rPr>
              <a:t>FANSION</a:t>
            </a:r>
            <a:endParaRPr lang="zh-CN" altLang="en-US" sz="3600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0352683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10" grpId="0"/>
      <p:bldP spid="11" grpId="0" animBg="1"/>
      <p:bldP spid="12" grpId="0" animBg="1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>
            <a:extLst>
              <a:ext uri="{FF2B5EF4-FFF2-40B4-BE49-F238E27FC236}">
                <a16:creationId xmlns:a16="http://schemas.microsoft.com/office/drawing/2014/main" xmlns="" id="{8C9D743E-C62C-46D1-8A30-F44055660246}"/>
              </a:ext>
            </a:extLst>
          </p:cNvPr>
          <p:cNvSpPr/>
          <p:nvPr/>
        </p:nvSpPr>
        <p:spPr>
          <a:xfrm>
            <a:off x="7429500" y="0"/>
            <a:ext cx="3295650" cy="6858000"/>
          </a:xfrm>
          <a:prstGeom prst="parallelogram">
            <a:avLst/>
          </a:prstGeom>
          <a:solidFill>
            <a:srgbClr val="FFCE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51502C85-993F-469F-9885-58545633D8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89" t="36668" r="2498" b="25832"/>
          <a:stretch/>
        </p:blipFill>
        <p:spPr>
          <a:xfrm>
            <a:off x="4762501" y="2143125"/>
            <a:ext cx="5562600" cy="257175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2E3F8A7-4EB8-4605-B830-1495F28D1C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910" y="542335"/>
            <a:ext cx="3852950" cy="5773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63016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ED64F9DA-80A0-4AB6-9D9A-73928D51BF18}"/>
              </a:ext>
            </a:extLst>
          </p:cNvPr>
          <p:cNvSpPr/>
          <p:nvPr/>
        </p:nvSpPr>
        <p:spPr>
          <a:xfrm>
            <a:off x="1628835" y="819151"/>
            <a:ext cx="2476500" cy="2476500"/>
          </a:xfrm>
          <a:prstGeom prst="rect">
            <a:avLst/>
          </a:prstGeom>
          <a:solidFill>
            <a:srgbClr val="FFD5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BA974AF-889D-4809-9E9B-A67233323C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8022" r="-2222" b="26421"/>
          <a:stretch/>
        </p:blipFill>
        <p:spPr>
          <a:xfrm>
            <a:off x="1628835" y="171450"/>
            <a:ext cx="3581400" cy="3124201"/>
          </a:xfrm>
          <a:prstGeom prst="rect">
            <a:avLst/>
          </a:prstGeom>
        </p:spPr>
      </p:pic>
      <p:sp>
        <p:nvSpPr>
          <p:cNvPr id="5" name="TextBox 29">
            <a:extLst>
              <a:ext uri="{FF2B5EF4-FFF2-40B4-BE49-F238E27FC236}">
                <a16:creationId xmlns:a16="http://schemas.microsoft.com/office/drawing/2014/main" xmlns="" id="{9EAF84DB-AF58-4AF2-8850-EF745B851536}"/>
              </a:ext>
            </a:extLst>
          </p:cNvPr>
          <p:cNvSpPr txBox="1"/>
          <p:nvPr/>
        </p:nvSpPr>
        <p:spPr>
          <a:xfrm>
            <a:off x="1619369" y="4580809"/>
            <a:ext cx="4971931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 activities differ</a:t>
            </a:r>
          </a:p>
        </p:txBody>
      </p:sp>
      <p:sp>
        <p:nvSpPr>
          <p:cNvPr id="6" name="TextBox 27">
            <a:extLst>
              <a:ext uri="{FF2B5EF4-FFF2-40B4-BE49-F238E27FC236}">
                <a16:creationId xmlns:a16="http://schemas.microsoft.com/office/drawing/2014/main" xmlns="" id="{B6DB13EE-995A-4025-B5E3-7F74A1C6C01D}"/>
              </a:ext>
            </a:extLst>
          </p:cNvPr>
          <p:cNvSpPr txBox="1"/>
          <p:nvPr/>
        </p:nvSpPr>
        <p:spPr>
          <a:xfrm>
            <a:off x="1579974" y="3565146"/>
            <a:ext cx="482082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spc="6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Oswald" charset="0"/>
              </a:rPr>
              <a:t>NICE DAY</a:t>
            </a:r>
            <a:endParaRPr lang="en-US" sz="8800" b="1" spc="600" dirty="0">
              <a:latin typeface="字魂36号-正文宋楷" panose="02000000000000000000" pitchFamily="2" charset="-122"/>
              <a:ea typeface="字魂36号-正文宋楷" panose="02000000000000000000" pitchFamily="2" charset="-122"/>
              <a:cs typeface="Oswald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D3D1FD7-BFFF-4663-8E87-AAF92495E2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531" y="0"/>
            <a:ext cx="45645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16453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33640DA0-B5DA-43F8-93D0-06373F368AD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15" t="76388" r="25340" b="4168"/>
          <a:stretch/>
        </p:blipFill>
        <p:spPr>
          <a:xfrm>
            <a:off x="1314450" y="2899512"/>
            <a:ext cx="2156836" cy="113517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0122AC8-EC9D-43F6-8BF6-6AD543DEE0D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977" y="1238250"/>
            <a:ext cx="2799010" cy="18669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5D9B9E27-590C-415C-80AF-2F9C75A43C88}"/>
              </a:ext>
            </a:extLst>
          </p:cNvPr>
          <p:cNvSpPr txBox="1"/>
          <p:nvPr/>
        </p:nvSpPr>
        <p:spPr>
          <a:xfrm>
            <a:off x="1981609" y="3881672"/>
            <a:ext cx="1664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6BCA3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NICE DAY</a:t>
            </a:r>
            <a:endParaRPr lang="zh-CN" altLang="en-US" sz="2400" b="1" dirty="0">
              <a:solidFill>
                <a:srgbClr val="F6BCA3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" name="TextBox 29">
            <a:extLst>
              <a:ext uri="{FF2B5EF4-FFF2-40B4-BE49-F238E27FC236}">
                <a16:creationId xmlns:a16="http://schemas.microsoft.com/office/drawing/2014/main" xmlns="" id="{90ACD9CA-3339-4F3A-99D1-7BADAB20B5DC}"/>
              </a:ext>
            </a:extLst>
          </p:cNvPr>
          <p:cNvSpPr txBox="1"/>
          <p:nvPr/>
        </p:nvSpPr>
        <p:spPr>
          <a:xfrm>
            <a:off x="1151615" y="4343337"/>
            <a:ext cx="2800593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differ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4C7D5B3-3DDA-4FE0-9E32-E525897F2F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15" t="76388" r="25340" b="4168"/>
          <a:stretch/>
        </p:blipFill>
        <p:spPr>
          <a:xfrm>
            <a:off x="5086350" y="2899512"/>
            <a:ext cx="2156836" cy="113517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0A60B37-6402-483C-8A8D-6B7D6AF5D0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877" y="1238250"/>
            <a:ext cx="2799010" cy="18669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7EACAE2-1992-4431-9DAF-7E26317167E1}"/>
              </a:ext>
            </a:extLst>
          </p:cNvPr>
          <p:cNvSpPr txBox="1"/>
          <p:nvPr/>
        </p:nvSpPr>
        <p:spPr>
          <a:xfrm>
            <a:off x="5753509" y="3881672"/>
            <a:ext cx="1664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6BCA3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NICE DAY</a:t>
            </a:r>
            <a:endParaRPr lang="zh-CN" altLang="en-US" sz="2400" b="1" dirty="0">
              <a:solidFill>
                <a:srgbClr val="F6BCA3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9" name="TextBox 29">
            <a:extLst>
              <a:ext uri="{FF2B5EF4-FFF2-40B4-BE49-F238E27FC236}">
                <a16:creationId xmlns:a16="http://schemas.microsoft.com/office/drawing/2014/main" xmlns="" id="{6B193CC9-7CEA-4D17-AA93-B0AA2E1BBD3D}"/>
              </a:ext>
            </a:extLst>
          </p:cNvPr>
          <p:cNvSpPr txBox="1"/>
          <p:nvPr/>
        </p:nvSpPr>
        <p:spPr>
          <a:xfrm>
            <a:off x="4923515" y="4343337"/>
            <a:ext cx="2800593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differ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5E9DCE0-53F4-4C9C-A31B-9C4A75622C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15" t="76388" r="25340" b="4168"/>
          <a:stretch/>
        </p:blipFill>
        <p:spPr>
          <a:xfrm>
            <a:off x="8554102" y="2899512"/>
            <a:ext cx="2156836" cy="113517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FA3973C4-1C1A-49F6-819F-F876CC83CE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629" y="1238250"/>
            <a:ext cx="2799010" cy="186690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883349F-307D-407A-BAD3-093C5A5E9619}"/>
              </a:ext>
            </a:extLst>
          </p:cNvPr>
          <p:cNvSpPr txBox="1"/>
          <p:nvPr/>
        </p:nvSpPr>
        <p:spPr>
          <a:xfrm>
            <a:off x="9221261" y="3881672"/>
            <a:ext cx="1664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6BCA3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NICE DAY</a:t>
            </a:r>
            <a:endParaRPr lang="zh-CN" altLang="en-US" sz="2400" b="1" dirty="0">
              <a:solidFill>
                <a:srgbClr val="F6BCA3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3" name="TextBox 29">
            <a:extLst>
              <a:ext uri="{FF2B5EF4-FFF2-40B4-BE49-F238E27FC236}">
                <a16:creationId xmlns:a16="http://schemas.microsoft.com/office/drawing/2014/main" xmlns="" id="{E83E3B2F-3A39-4867-BDAA-B0834123E20E}"/>
              </a:ext>
            </a:extLst>
          </p:cNvPr>
          <p:cNvSpPr txBox="1"/>
          <p:nvPr/>
        </p:nvSpPr>
        <p:spPr>
          <a:xfrm>
            <a:off x="8391267" y="4343337"/>
            <a:ext cx="2800593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differ</a:t>
            </a:r>
          </a:p>
        </p:txBody>
      </p:sp>
    </p:spTree>
    <p:extLst>
      <p:ext uri="{BB962C8B-B14F-4D97-AF65-F5344CB8AC3E}">
        <p14:creationId xmlns:p14="http://schemas.microsoft.com/office/powerpoint/2010/main" val="337221048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剪去单角 5">
            <a:extLst>
              <a:ext uri="{FF2B5EF4-FFF2-40B4-BE49-F238E27FC236}">
                <a16:creationId xmlns:a16="http://schemas.microsoft.com/office/drawing/2014/main" xmlns="" id="{05FF2CF9-B393-4F87-83C8-203D47CD52DA}"/>
              </a:ext>
            </a:extLst>
          </p:cNvPr>
          <p:cNvSpPr/>
          <p:nvPr/>
        </p:nvSpPr>
        <p:spPr>
          <a:xfrm>
            <a:off x="0" y="0"/>
            <a:ext cx="8534400" cy="6858000"/>
          </a:xfrm>
          <a:prstGeom prst="snip1Rect">
            <a:avLst>
              <a:gd name="adj" fmla="val 50000"/>
            </a:avLst>
          </a:prstGeom>
          <a:solidFill>
            <a:srgbClr val="FCD6C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6412523-F1EA-40C8-BC17-CD4846D866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0"/>
            <a:ext cx="6048869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8382351-E7D2-41BB-B732-3A33FD2672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50" y="1761998"/>
            <a:ext cx="5010150" cy="333400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229FBC8-A6FC-44F7-9EC4-58B782D0FD29}"/>
              </a:ext>
            </a:extLst>
          </p:cNvPr>
          <p:cNvSpPr txBox="1"/>
          <p:nvPr/>
        </p:nvSpPr>
        <p:spPr>
          <a:xfrm>
            <a:off x="2495550" y="2542758"/>
            <a:ext cx="36004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Aharoni" panose="02010803020104030203" pitchFamily="2" charset="-79"/>
              </a:rPr>
              <a:t>PART THREE</a:t>
            </a:r>
            <a:endParaRPr lang="zh-CN" altLang="en-US" sz="6600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6592592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FCB76AFB-189E-4D86-B839-5E70C9B3D8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9" t="38782" r="-789" b="35107"/>
          <a:stretch/>
        </p:blipFill>
        <p:spPr>
          <a:xfrm>
            <a:off x="4508550" y="2183233"/>
            <a:ext cx="4940250" cy="307456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51F1B58-AFF8-4CC0-A966-9C53E3080D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765" y="1141815"/>
            <a:ext cx="3216069" cy="4574370"/>
          </a:xfrm>
          <a:prstGeom prst="rect">
            <a:avLst/>
          </a:prstGeom>
        </p:spPr>
      </p:pic>
      <p:sp>
        <p:nvSpPr>
          <p:cNvPr id="4" name="TextBox 27">
            <a:extLst>
              <a:ext uri="{FF2B5EF4-FFF2-40B4-BE49-F238E27FC236}">
                <a16:creationId xmlns:a16="http://schemas.microsoft.com/office/drawing/2014/main" xmlns="" id="{B31F3BFE-0F00-41EE-B668-DAB1FF9FEB35}"/>
              </a:ext>
            </a:extLst>
          </p:cNvPr>
          <p:cNvSpPr txBox="1"/>
          <p:nvPr/>
        </p:nvSpPr>
        <p:spPr>
          <a:xfrm>
            <a:off x="1194286" y="2280031"/>
            <a:ext cx="482082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spc="6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Oswald" charset="0"/>
              </a:rPr>
              <a:t>NICE DAY </a:t>
            </a:r>
            <a:endParaRPr lang="en-US" sz="8800" b="1" spc="600" dirty="0">
              <a:latin typeface="字魂36号-正文宋楷" panose="02000000000000000000" pitchFamily="2" charset="-122"/>
              <a:ea typeface="字魂36号-正文宋楷" panose="02000000000000000000" pitchFamily="2" charset="-122"/>
              <a:cs typeface="Oswald" charset="0"/>
            </a:endParaRPr>
          </a:p>
        </p:txBody>
      </p:sp>
      <p:sp>
        <p:nvSpPr>
          <p:cNvPr id="5" name="TextBox 29">
            <a:extLst>
              <a:ext uri="{FF2B5EF4-FFF2-40B4-BE49-F238E27FC236}">
                <a16:creationId xmlns:a16="http://schemas.microsoft.com/office/drawing/2014/main" xmlns="" id="{6545378B-7BC5-4B0C-A6BC-3E17BD9626B3}"/>
              </a:ext>
            </a:extLst>
          </p:cNvPr>
          <p:cNvSpPr txBox="1"/>
          <p:nvPr/>
        </p:nvSpPr>
        <p:spPr>
          <a:xfrm>
            <a:off x="1194286" y="3432175"/>
            <a:ext cx="5784389" cy="1900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 activities differ substantially depending on the type of organization and creativity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173501C8-9F5A-4FAD-81C7-9DAEA10E58DB}"/>
              </a:ext>
            </a:extLst>
          </p:cNvPr>
          <p:cNvSpPr/>
          <p:nvPr/>
        </p:nvSpPr>
        <p:spPr>
          <a:xfrm>
            <a:off x="1303469" y="1707381"/>
            <a:ext cx="2351902" cy="261610"/>
          </a:xfrm>
          <a:prstGeom prst="rect">
            <a:avLst/>
          </a:prstGeom>
          <a:solidFill>
            <a:srgbClr val="FFD5D7"/>
          </a:solidFill>
          <a:ln>
            <a:solidFill>
              <a:srgbClr val="FFD5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166744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9B334AF8-3B78-4ECC-94C0-3A82F1F9399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EEF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graphicFrame>
        <p:nvGraphicFramePr>
          <p:cNvPr id="13" name="图表 11">
            <a:extLst>
              <a:ext uri="{FF2B5EF4-FFF2-40B4-BE49-F238E27FC236}">
                <a16:creationId xmlns:a16="http://schemas.microsoft.com/office/drawing/2014/main" xmlns="" id="{F3C66101-3A5C-4BCE-87B8-64C053AFEA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0569898"/>
              </p:ext>
            </p:extLst>
          </p:nvPr>
        </p:nvGraphicFramePr>
        <p:xfrm>
          <a:off x="758466" y="1818965"/>
          <a:ext cx="3238500" cy="219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" name="Chart" r:id="rId5" imgW="3249450" imgH="2200847" progId="Excel.Chart.8">
                  <p:embed/>
                </p:oleObj>
              </mc:Choice>
              <mc:Fallback>
                <p:oleObj name="Chart" r:id="rId5" imgW="3249450" imgH="2200847" progId="Excel.Chart.8">
                  <p:embed/>
                  <p:pic>
                    <p:nvPicPr>
                      <p:cNvPr id="3" name="图表 11">
                        <a:extLst>
                          <a:ext uri="{FF2B5EF4-FFF2-40B4-BE49-F238E27FC236}">
                            <a16:creationId xmlns:a16="http://schemas.microsoft.com/office/drawing/2014/main" xmlns="" id="{534CC41F-902B-4AA1-8CDD-664D8A8CFA05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8466" y="1818965"/>
                        <a:ext cx="3238500" cy="2192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淘宝网chenying0907出品 18">
            <a:extLst>
              <a:ext uri="{FF2B5EF4-FFF2-40B4-BE49-F238E27FC236}">
                <a16:creationId xmlns:a16="http://schemas.microsoft.com/office/drawing/2014/main" xmlns="" id="{FF96B7E4-FAB6-4736-B8F1-70DF9C07F9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1499" y="3971615"/>
            <a:ext cx="26308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>
                <a:solidFill>
                  <a:srgbClr val="252525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Aharoni" panose="020B0604020202020204" pitchFamily="2" charset="-79"/>
              </a:rPr>
              <a:t>YOUR TITLE HERE</a:t>
            </a:r>
            <a:endParaRPr lang="zh-CN" altLang="en-US" sz="2800" b="1">
              <a:solidFill>
                <a:srgbClr val="252525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Aharoni" panose="020B0604020202020204" pitchFamily="2" charset="-79"/>
            </a:endParaRPr>
          </a:p>
        </p:txBody>
      </p:sp>
      <p:graphicFrame>
        <p:nvGraphicFramePr>
          <p:cNvPr id="15" name="图表 15">
            <a:extLst>
              <a:ext uri="{FF2B5EF4-FFF2-40B4-BE49-F238E27FC236}">
                <a16:creationId xmlns:a16="http://schemas.microsoft.com/office/drawing/2014/main" xmlns="" id="{8A74B941-75A6-4AA6-BF05-8DE36CA78EA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7494544"/>
              </p:ext>
            </p:extLst>
          </p:nvPr>
        </p:nvGraphicFramePr>
        <p:xfrm>
          <a:off x="4504966" y="1818965"/>
          <a:ext cx="3238500" cy="219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" name="Chart" r:id="rId8" imgW="3243353" imgH="2200847" progId="Excel.Chart.8">
                  <p:embed/>
                </p:oleObj>
              </mc:Choice>
              <mc:Fallback>
                <p:oleObj name="Chart" r:id="rId8" imgW="3243353" imgH="2200847" progId="Excel.Chart.8">
                  <p:embed/>
                  <p:pic>
                    <p:nvPicPr>
                      <p:cNvPr id="5" name="图表 15">
                        <a:extLst>
                          <a:ext uri="{FF2B5EF4-FFF2-40B4-BE49-F238E27FC236}">
                            <a16:creationId xmlns:a16="http://schemas.microsoft.com/office/drawing/2014/main" xmlns="" id="{B116CF29-4D29-4B21-A00D-C667EE3514C8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4966" y="1818965"/>
                        <a:ext cx="3238500" cy="2192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淘宝网chenying0907出品 21">
            <a:extLst>
              <a:ext uri="{FF2B5EF4-FFF2-40B4-BE49-F238E27FC236}">
                <a16:creationId xmlns:a16="http://schemas.microsoft.com/office/drawing/2014/main" xmlns="" id="{B58DA180-5FCB-41A9-BEB9-0EAAABEF3B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8794" y="3971615"/>
            <a:ext cx="26308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>
                <a:solidFill>
                  <a:srgbClr val="252525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Aharoni" panose="020B0604020202020204" pitchFamily="2" charset="-79"/>
              </a:rPr>
              <a:t>YOUR TITLE HERE</a:t>
            </a:r>
            <a:endParaRPr lang="zh-CN" altLang="en-US" sz="2800" b="1">
              <a:solidFill>
                <a:srgbClr val="252525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Aharoni" panose="020B0604020202020204" pitchFamily="2" charset="-79"/>
            </a:endParaRPr>
          </a:p>
        </p:txBody>
      </p:sp>
      <p:graphicFrame>
        <p:nvGraphicFramePr>
          <p:cNvPr id="17" name="图表 16">
            <a:extLst>
              <a:ext uri="{FF2B5EF4-FFF2-40B4-BE49-F238E27FC236}">
                <a16:creationId xmlns:a16="http://schemas.microsoft.com/office/drawing/2014/main" xmlns="" id="{C8670E4D-146A-424C-A009-18AFEF8408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0990612"/>
              </p:ext>
            </p:extLst>
          </p:nvPr>
        </p:nvGraphicFramePr>
        <p:xfrm>
          <a:off x="8251466" y="1818965"/>
          <a:ext cx="3238500" cy="219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0" name="Chart" r:id="rId11" imgW="3243353" imgH="2200847" progId="Excel.Chart.8">
                  <p:embed/>
                </p:oleObj>
              </mc:Choice>
              <mc:Fallback>
                <p:oleObj name="Chart" r:id="rId11" imgW="3243353" imgH="2200847" progId="Excel.Chart.8">
                  <p:embed/>
                  <p:pic>
                    <p:nvPicPr>
                      <p:cNvPr id="7" name="图表 16">
                        <a:extLst>
                          <a:ext uri="{FF2B5EF4-FFF2-40B4-BE49-F238E27FC236}">
                            <a16:creationId xmlns:a16="http://schemas.microsoft.com/office/drawing/2014/main" xmlns="" id="{10F41A90-84A9-4F10-AD6B-296AB852A8F3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1466" y="1818965"/>
                        <a:ext cx="3238500" cy="2192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淘宝网chenying0907出品 24">
            <a:extLst>
              <a:ext uri="{FF2B5EF4-FFF2-40B4-BE49-F238E27FC236}">
                <a16:creationId xmlns:a16="http://schemas.microsoft.com/office/drawing/2014/main" xmlns="" id="{0BFBC9CB-4097-42E7-B8FC-96C594F4FC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5294" y="3971615"/>
            <a:ext cx="26308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>
                <a:solidFill>
                  <a:srgbClr val="252525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Aharoni" panose="020B0604020202020204" pitchFamily="2" charset="-79"/>
              </a:rPr>
              <a:t>YOUR TITLE HERE</a:t>
            </a:r>
            <a:endParaRPr lang="zh-CN" altLang="en-US" sz="2800" b="1">
              <a:solidFill>
                <a:srgbClr val="252525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Aharoni" panose="020B0604020202020204" pitchFamily="2" charset="-79"/>
            </a:endParaRPr>
          </a:p>
        </p:txBody>
      </p:sp>
      <p:sp>
        <p:nvSpPr>
          <p:cNvPr id="19" name="TextBox 29">
            <a:extLst>
              <a:ext uri="{FF2B5EF4-FFF2-40B4-BE49-F238E27FC236}">
                <a16:creationId xmlns:a16="http://schemas.microsoft.com/office/drawing/2014/main" xmlns="" id="{E1CE4765-BF41-474E-AE61-F81483A60E49}"/>
              </a:ext>
            </a:extLst>
          </p:cNvPr>
          <p:cNvSpPr txBox="1"/>
          <p:nvPr/>
        </p:nvSpPr>
        <p:spPr>
          <a:xfrm>
            <a:off x="2376923" y="4969050"/>
            <a:ext cx="8563330" cy="7927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</a:t>
            </a:r>
          </a:p>
        </p:txBody>
      </p:sp>
    </p:spTree>
    <p:extLst>
      <p:ext uri="{BB962C8B-B14F-4D97-AF65-F5344CB8AC3E}">
        <p14:creationId xmlns:p14="http://schemas.microsoft.com/office/powerpoint/2010/main" val="88036449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D9C829BA-87D0-4754-9528-698087B1ED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2" t="-2410" r="2883" b="59861"/>
          <a:stretch/>
        </p:blipFill>
        <p:spPr>
          <a:xfrm>
            <a:off x="6096000" y="872577"/>
            <a:ext cx="4902150" cy="5010150"/>
          </a:xfrm>
          <a:prstGeom prst="rect">
            <a:avLst/>
          </a:prstGeom>
        </p:spPr>
      </p:pic>
      <p:pic>
        <p:nvPicPr>
          <p:cNvPr id="3" name="淘宝网chenying0907出品 28">
            <a:extLst>
              <a:ext uri="{FF2B5EF4-FFF2-40B4-BE49-F238E27FC236}">
                <a16:creationId xmlns:a16="http://schemas.microsoft.com/office/drawing/2014/main" xmlns="" id="{78787DF4-9170-416F-B58B-4C9B7A9315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50" y="1148801"/>
            <a:ext cx="2370190" cy="3095260"/>
          </a:xfrm>
          <a:custGeom>
            <a:avLst/>
            <a:gdLst>
              <a:gd name="connsiteX0" fmla="*/ 0 w 2370190"/>
              <a:gd name="connsiteY0" fmla="*/ 0 h 3346624"/>
              <a:gd name="connsiteX1" fmla="*/ 2370190 w 2370190"/>
              <a:gd name="connsiteY1" fmla="*/ 0 h 3346624"/>
              <a:gd name="connsiteX2" fmla="*/ 2370190 w 2370190"/>
              <a:gd name="connsiteY2" fmla="*/ 3346624 h 3346624"/>
              <a:gd name="connsiteX3" fmla="*/ 0 w 2370190"/>
              <a:gd name="connsiteY3" fmla="*/ 3346624 h 3346624"/>
              <a:gd name="connsiteX4" fmla="*/ 0 w 2370190"/>
              <a:gd name="connsiteY4" fmla="*/ 0 h 3346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0190" h="3346624">
                <a:moveTo>
                  <a:pt x="0" y="0"/>
                </a:moveTo>
                <a:lnTo>
                  <a:pt x="2370190" y="0"/>
                </a:lnTo>
                <a:lnTo>
                  <a:pt x="2370190" y="3346624"/>
                </a:lnTo>
                <a:lnTo>
                  <a:pt x="0" y="3346624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4" name="TextBox 29">
            <a:extLst>
              <a:ext uri="{FF2B5EF4-FFF2-40B4-BE49-F238E27FC236}">
                <a16:creationId xmlns:a16="http://schemas.microsoft.com/office/drawing/2014/main" xmlns="" id="{219C5C4E-B77A-4045-8A1E-9DF3239B63DB}"/>
              </a:ext>
            </a:extLst>
          </p:cNvPr>
          <p:cNvSpPr txBox="1"/>
          <p:nvPr/>
        </p:nvSpPr>
        <p:spPr>
          <a:xfrm>
            <a:off x="1455865" y="4402630"/>
            <a:ext cx="4902150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</a:t>
            </a: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1C5E88DA-33AB-4E2C-91D0-87152D5BF5B3}"/>
              </a:ext>
            </a:extLst>
          </p:cNvPr>
          <p:cNvSpPr/>
          <p:nvPr/>
        </p:nvSpPr>
        <p:spPr>
          <a:xfrm>
            <a:off x="3573565" y="2400300"/>
            <a:ext cx="666750" cy="666750"/>
          </a:xfrm>
          <a:prstGeom prst="ellipse">
            <a:avLst/>
          </a:prstGeom>
          <a:solidFill>
            <a:srgbClr val="FEEF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390569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剪去单角 5">
            <a:extLst>
              <a:ext uri="{FF2B5EF4-FFF2-40B4-BE49-F238E27FC236}">
                <a16:creationId xmlns:a16="http://schemas.microsoft.com/office/drawing/2014/main" xmlns="" id="{05FF2CF9-B393-4F87-83C8-203D47CD52DA}"/>
              </a:ext>
            </a:extLst>
          </p:cNvPr>
          <p:cNvSpPr/>
          <p:nvPr/>
        </p:nvSpPr>
        <p:spPr>
          <a:xfrm>
            <a:off x="0" y="0"/>
            <a:ext cx="8534400" cy="6858000"/>
          </a:xfrm>
          <a:prstGeom prst="snip1Rect">
            <a:avLst>
              <a:gd name="adj" fmla="val 50000"/>
            </a:avLst>
          </a:prstGeom>
          <a:solidFill>
            <a:srgbClr val="FEEF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6412523-F1EA-40C8-BC17-CD4846D866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0"/>
            <a:ext cx="6048869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8382351-E7D2-41BB-B732-3A33FD2672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50" y="1761998"/>
            <a:ext cx="5010150" cy="333400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229FBC8-A6FC-44F7-9EC4-58B782D0FD29}"/>
              </a:ext>
            </a:extLst>
          </p:cNvPr>
          <p:cNvSpPr txBox="1"/>
          <p:nvPr/>
        </p:nvSpPr>
        <p:spPr>
          <a:xfrm>
            <a:off x="2495550" y="2542758"/>
            <a:ext cx="36004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Aharoni" panose="02010803020104030203" pitchFamily="2" charset="-79"/>
              </a:rPr>
              <a:t>PART FOUR</a:t>
            </a:r>
            <a:endParaRPr lang="zh-CN" altLang="en-US" sz="6600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7643930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8EB08B25-9CCA-4C7D-9E44-82064A1022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16" t="72508" r="10071" b="-425"/>
          <a:stretch/>
        </p:blipFill>
        <p:spPr>
          <a:xfrm>
            <a:off x="4802024" y="663090"/>
            <a:ext cx="2260556" cy="180583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3E2C816-30DC-4402-9ABA-1FD917E300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556" y="694527"/>
            <a:ext cx="3852950" cy="5773329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94F18800-1A8A-45FC-8126-D88CDA1D56E5}"/>
              </a:ext>
            </a:extLst>
          </p:cNvPr>
          <p:cNvSpPr/>
          <p:nvPr/>
        </p:nvSpPr>
        <p:spPr>
          <a:xfrm>
            <a:off x="6776830" y="1796842"/>
            <a:ext cx="571500" cy="3352800"/>
          </a:xfrm>
          <a:prstGeom prst="rect">
            <a:avLst/>
          </a:prstGeom>
          <a:solidFill>
            <a:srgbClr val="FFD5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44954438-EC07-4586-BEE1-7492C356A072}"/>
              </a:ext>
            </a:extLst>
          </p:cNvPr>
          <p:cNvSpPr/>
          <p:nvPr/>
        </p:nvSpPr>
        <p:spPr>
          <a:xfrm>
            <a:off x="1276062" y="2692269"/>
            <a:ext cx="666750" cy="6667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A45CCBA-5C7C-4878-9765-A763C09DDFBD}"/>
              </a:ext>
            </a:extLst>
          </p:cNvPr>
          <p:cNvSpPr txBox="1"/>
          <p:nvPr/>
        </p:nvSpPr>
        <p:spPr>
          <a:xfrm>
            <a:off x="1333212" y="2733256"/>
            <a:ext cx="666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01</a:t>
            </a:r>
            <a:endParaRPr lang="zh-CN" altLang="en-US" sz="3200" b="1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92C346D2-B3A2-4F6E-B51F-E20E85A23717}"/>
              </a:ext>
            </a:extLst>
          </p:cNvPr>
          <p:cNvSpPr txBox="1"/>
          <p:nvPr/>
        </p:nvSpPr>
        <p:spPr>
          <a:xfrm>
            <a:off x="2057112" y="2692269"/>
            <a:ext cx="1664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6BCA3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NICE DAY</a:t>
            </a:r>
            <a:endParaRPr lang="zh-CN" altLang="en-US" sz="2400" b="1" dirty="0">
              <a:solidFill>
                <a:srgbClr val="F6BCA3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8" name="TextBox 29">
            <a:extLst>
              <a:ext uri="{FF2B5EF4-FFF2-40B4-BE49-F238E27FC236}">
                <a16:creationId xmlns:a16="http://schemas.microsoft.com/office/drawing/2014/main" xmlns="" id="{BD602267-F917-4EE5-BC2A-71E89A59418C}"/>
              </a:ext>
            </a:extLst>
          </p:cNvPr>
          <p:cNvSpPr txBox="1"/>
          <p:nvPr/>
        </p:nvSpPr>
        <p:spPr>
          <a:xfrm>
            <a:off x="2114262" y="3153934"/>
            <a:ext cx="3818040" cy="1162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differ</a:t>
            </a: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72FA3BB4-C24D-4172-AA7A-510803283377}"/>
              </a:ext>
            </a:extLst>
          </p:cNvPr>
          <p:cNvSpPr/>
          <p:nvPr/>
        </p:nvSpPr>
        <p:spPr>
          <a:xfrm>
            <a:off x="1276062" y="4479542"/>
            <a:ext cx="666750" cy="6667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911282C0-C5DE-4AAB-9B11-1892F02191E9}"/>
              </a:ext>
            </a:extLst>
          </p:cNvPr>
          <p:cNvSpPr txBox="1"/>
          <p:nvPr/>
        </p:nvSpPr>
        <p:spPr>
          <a:xfrm>
            <a:off x="1333212" y="4520529"/>
            <a:ext cx="666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02</a:t>
            </a:r>
            <a:endParaRPr lang="zh-CN" altLang="en-US" sz="3200" b="1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7532575F-8AF1-486C-B5A3-31E8BE6E8E51}"/>
              </a:ext>
            </a:extLst>
          </p:cNvPr>
          <p:cNvSpPr txBox="1"/>
          <p:nvPr/>
        </p:nvSpPr>
        <p:spPr>
          <a:xfrm>
            <a:off x="2057112" y="4479542"/>
            <a:ext cx="1664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6BCA3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NICE DAY</a:t>
            </a:r>
            <a:endParaRPr lang="zh-CN" altLang="en-US" sz="2400" b="1" dirty="0">
              <a:solidFill>
                <a:srgbClr val="F6BCA3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2" name="TextBox 29">
            <a:extLst>
              <a:ext uri="{FF2B5EF4-FFF2-40B4-BE49-F238E27FC236}">
                <a16:creationId xmlns:a16="http://schemas.microsoft.com/office/drawing/2014/main" xmlns="" id="{D292E74C-2FEE-44A3-B2C9-38CCFDBBAB61}"/>
              </a:ext>
            </a:extLst>
          </p:cNvPr>
          <p:cNvSpPr txBox="1"/>
          <p:nvPr/>
        </p:nvSpPr>
        <p:spPr>
          <a:xfrm>
            <a:off x="2114262" y="4941207"/>
            <a:ext cx="3818040" cy="1162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differ</a:t>
            </a:r>
          </a:p>
        </p:txBody>
      </p:sp>
    </p:spTree>
    <p:extLst>
      <p:ext uri="{BB962C8B-B14F-4D97-AF65-F5344CB8AC3E}">
        <p14:creationId xmlns:p14="http://schemas.microsoft.com/office/powerpoint/2010/main" val="288556005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 animBg="1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1627E2A-7D95-4A0C-9790-EA6C7A7BD02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38" t="38625" r="14540" b="-425"/>
          <a:stretch/>
        </p:blipFill>
        <p:spPr>
          <a:xfrm>
            <a:off x="5581650" y="666540"/>
            <a:ext cx="5981707" cy="552491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2917C31-2E7D-457D-83F0-051AE86D37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289" y="2306964"/>
            <a:ext cx="4246658" cy="282593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9C95D04-5223-4568-888B-92925385A2C4}"/>
              </a:ext>
            </a:extLst>
          </p:cNvPr>
          <p:cNvSpPr txBox="1"/>
          <p:nvPr/>
        </p:nvSpPr>
        <p:spPr>
          <a:xfrm>
            <a:off x="895350" y="1743551"/>
            <a:ext cx="52006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NICE DAY</a:t>
            </a:r>
            <a:endParaRPr lang="zh-CN" altLang="en-US" sz="8000" b="1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" name="TextBox 29">
            <a:extLst>
              <a:ext uri="{FF2B5EF4-FFF2-40B4-BE49-F238E27FC236}">
                <a16:creationId xmlns:a16="http://schemas.microsoft.com/office/drawing/2014/main" xmlns="" id="{C2795180-A2F0-481D-900D-CA3A10E94A33}"/>
              </a:ext>
            </a:extLst>
          </p:cNvPr>
          <p:cNvSpPr txBox="1"/>
          <p:nvPr/>
        </p:nvSpPr>
        <p:spPr>
          <a:xfrm>
            <a:off x="895350" y="3604041"/>
            <a:ext cx="4971931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 activities differ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AE28491-117D-4597-8560-38A8BA1FDC63}"/>
              </a:ext>
            </a:extLst>
          </p:cNvPr>
          <p:cNvSpPr/>
          <p:nvPr/>
        </p:nvSpPr>
        <p:spPr>
          <a:xfrm>
            <a:off x="1004533" y="3042722"/>
            <a:ext cx="2351902" cy="261610"/>
          </a:xfrm>
          <a:prstGeom prst="rect">
            <a:avLst/>
          </a:prstGeom>
          <a:solidFill>
            <a:srgbClr val="FFCE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486899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平行四边形 3">
            <a:extLst>
              <a:ext uri="{FF2B5EF4-FFF2-40B4-BE49-F238E27FC236}">
                <a16:creationId xmlns:a16="http://schemas.microsoft.com/office/drawing/2014/main" xmlns="" id="{5EB5D038-E2A7-4146-A880-FC74939A5E26}"/>
              </a:ext>
            </a:extLst>
          </p:cNvPr>
          <p:cNvSpPr/>
          <p:nvPr/>
        </p:nvSpPr>
        <p:spPr>
          <a:xfrm>
            <a:off x="0" y="0"/>
            <a:ext cx="4698900" cy="6858000"/>
          </a:xfrm>
          <a:prstGeom prst="parallelogram">
            <a:avLst/>
          </a:prstGeom>
          <a:solidFill>
            <a:srgbClr val="FCD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5273D43-1981-46FC-92FA-99B8CBA6BD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889" r="6302"/>
          <a:stretch/>
        </p:blipFill>
        <p:spPr>
          <a:xfrm>
            <a:off x="1670100" y="1116433"/>
            <a:ext cx="4698900" cy="307456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3122A64-C2A1-4DB7-B711-A03C701DEFFC}"/>
              </a:ext>
            </a:extLst>
          </p:cNvPr>
          <p:cNvSpPr txBox="1"/>
          <p:nvPr/>
        </p:nvSpPr>
        <p:spPr>
          <a:xfrm>
            <a:off x="2146275" y="3013501"/>
            <a:ext cx="37465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Aharoni" panose="02010803020104030203" pitchFamily="2" charset="-79"/>
              </a:rPr>
              <a:t>CONTENTS</a:t>
            </a:r>
            <a:endParaRPr lang="zh-CN" altLang="en-US" sz="4800" dirty="0">
              <a:latin typeface="字魂36号-正文宋楷" panose="02000000000000000000" pitchFamily="2" charset="-122"/>
              <a:ea typeface="字魂36号-正文宋楷" panose="02000000000000000000" pitchFamily="2" charset="-122"/>
              <a:cs typeface="Aharoni" panose="02010803020104030203" pitchFamily="2" charset="-79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96C97BAC-87BC-481F-9ED2-8281C5090178}"/>
              </a:ext>
            </a:extLst>
          </p:cNvPr>
          <p:cNvSpPr txBox="1"/>
          <p:nvPr/>
        </p:nvSpPr>
        <p:spPr>
          <a:xfrm>
            <a:off x="6845175" y="1140809"/>
            <a:ext cx="1409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01</a:t>
            </a:r>
            <a:endParaRPr lang="zh-CN" altLang="en-US" sz="4800" b="1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6DFA1390-2F09-4461-8D7B-67834E3A5B92}"/>
              </a:ext>
            </a:extLst>
          </p:cNvPr>
          <p:cNvCxnSpPr>
            <a:cxnSpLocks/>
          </p:cNvCxnSpPr>
          <p:nvPr/>
        </p:nvCxnSpPr>
        <p:spPr>
          <a:xfrm>
            <a:off x="7867650" y="1166320"/>
            <a:ext cx="0" cy="830997"/>
          </a:xfrm>
          <a:prstGeom prst="line">
            <a:avLst/>
          </a:prstGeom>
          <a:ln w="28575">
            <a:solidFill>
              <a:srgbClr val="FCD6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EAD1AC75-7BB7-4FD6-A7EA-212A8EADC09A}"/>
              </a:ext>
            </a:extLst>
          </p:cNvPr>
          <p:cNvSpPr txBox="1"/>
          <p:nvPr/>
        </p:nvSpPr>
        <p:spPr>
          <a:xfrm>
            <a:off x="8223300" y="1116433"/>
            <a:ext cx="1943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PART ONE</a:t>
            </a:r>
            <a:endParaRPr lang="zh-CN" altLang="en-US" sz="2800" b="1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55783D6F-16A3-499F-B38D-4A5D448A8F6C}"/>
              </a:ext>
            </a:extLst>
          </p:cNvPr>
          <p:cNvSpPr txBox="1"/>
          <p:nvPr/>
        </p:nvSpPr>
        <p:spPr>
          <a:xfrm>
            <a:off x="8239122" y="1627985"/>
            <a:ext cx="2838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674FD6B1-4E1B-44E7-985D-2B3C3F581969}"/>
              </a:ext>
            </a:extLst>
          </p:cNvPr>
          <p:cNvSpPr txBox="1"/>
          <p:nvPr/>
        </p:nvSpPr>
        <p:spPr>
          <a:xfrm>
            <a:off x="6845175" y="2391547"/>
            <a:ext cx="1409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02</a:t>
            </a:r>
            <a:endParaRPr lang="zh-CN" altLang="en-US" sz="4800" b="1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83814966-B208-4006-B2DB-33F615EF1551}"/>
              </a:ext>
            </a:extLst>
          </p:cNvPr>
          <p:cNvCxnSpPr>
            <a:cxnSpLocks/>
          </p:cNvCxnSpPr>
          <p:nvPr/>
        </p:nvCxnSpPr>
        <p:spPr>
          <a:xfrm>
            <a:off x="7867650" y="2417058"/>
            <a:ext cx="0" cy="830997"/>
          </a:xfrm>
          <a:prstGeom prst="line">
            <a:avLst/>
          </a:prstGeom>
          <a:ln w="28575">
            <a:solidFill>
              <a:srgbClr val="FCD6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5BC0A3B6-C82B-4B15-B2A4-0778E4ECF1D7}"/>
              </a:ext>
            </a:extLst>
          </p:cNvPr>
          <p:cNvSpPr txBox="1"/>
          <p:nvPr/>
        </p:nvSpPr>
        <p:spPr>
          <a:xfrm>
            <a:off x="8223300" y="2367171"/>
            <a:ext cx="1943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PART TWO</a:t>
            </a:r>
            <a:endParaRPr lang="zh-CN" altLang="en-US" sz="2800" b="1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2B11C32-BEE6-44D8-B3F3-83E403E32B8C}"/>
              </a:ext>
            </a:extLst>
          </p:cNvPr>
          <p:cNvSpPr txBox="1"/>
          <p:nvPr/>
        </p:nvSpPr>
        <p:spPr>
          <a:xfrm>
            <a:off x="8239122" y="2878723"/>
            <a:ext cx="2838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704172AE-EAB0-447D-8B99-0AA52B84A4B2}"/>
              </a:ext>
            </a:extLst>
          </p:cNvPr>
          <p:cNvSpPr txBox="1"/>
          <p:nvPr/>
        </p:nvSpPr>
        <p:spPr>
          <a:xfrm>
            <a:off x="6845175" y="3697989"/>
            <a:ext cx="1409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03</a:t>
            </a:r>
            <a:endParaRPr lang="zh-CN" altLang="en-US" sz="4800" b="1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B158374B-08BD-4323-9B19-C57B8C48D18F}"/>
              </a:ext>
            </a:extLst>
          </p:cNvPr>
          <p:cNvCxnSpPr>
            <a:cxnSpLocks/>
          </p:cNvCxnSpPr>
          <p:nvPr/>
        </p:nvCxnSpPr>
        <p:spPr>
          <a:xfrm>
            <a:off x="7867650" y="3723500"/>
            <a:ext cx="0" cy="830997"/>
          </a:xfrm>
          <a:prstGeom prst="line">
            <a:avLst/>
          </a:prstGeom>
          <a:ln w="28575">
            <a:solidFill>
              <a:srgbClr val="FCD6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0DD74E8F-2F9E-4E3E-9E8D-A6F446E3A724}"/>
              </a:ext>
            </a:extLst>
          </p:cNvPr>
          <p:cNvSpPr txBox="1"/>
          <p:nvPr/>
        </p:nvSpPr>
        <p:spPr>
          <a:xfrm>
            <a:off x="8223300" y="3673613"/>
            <a:ext cx="2387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PART THREE</a:t>
            </a:r>
            <a:endParaRPr lang="zh-CN" altLang="en-US" sz="2800" b="1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0F04D62A-7C34-498B-9F0B-21C788CBC4DD}"/>
              </a:ext>
            </a:extLst>
          </p:cNvPr>
          <p:cNvSpPr txBox="1"/>
          <p:nvPr/>
        </p:nvSpPr>
        <p:spPr>
          <a:xfrm>
            <a:off x="8239122" y="4185165"/>
            <a:ext cx="2838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48AEB64B-8EA9-4DAE-BFA7-1102FE3F4649}"/>
              </a:ext>
            </a:extLst>
          </p:cNvPr>
          <p:cNvSpPr txBox="1"/>
          <p:nvPr/>
        </p:nvSpPr>
        <p:spPr>
          <a:xfrm>
            <a:off x="6845175" y="5004431"/>
            <a:ext cx="1409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04</a:t>
            </a:r>
            <a:endParaRPr lang="zh-CN" altLang="en-US" sz="4800" b="1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715536A9-1804-42F0-B218-0EA18942B45C}"/>
              </a:ext>
            </a:extLst>
          </p:cNvPr>
          <p:cNvCxnSpPr>
            <a:cxnSpLocks/>
          </p:cNvCxnSpPr>
          <p:nvPr/>
        </p:nvCxnSpPr>
        <p:spPr>
          <a:xfrm>
            <a:off x="7867650" y="5029942"/>
            <a:ext cx="0" cy="830997"/>
          </a:xfrm>
          <a:prstGeom prst="line">
            <a:avLst/>
          </a:prstGeom>
          <a:ln w="28575">
            <a:solidFill>
              <a:srgbClr val="FCD6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F63C42E4-3533-4C38-9B2A-0495C1B55EA8}"/>
              </a:ext>
            </a:extLst>
          </p:cNvPr>
          <p:cNvSpPr txBox="1"/>
          <p:nvPr/>
        </p:nvSpPr>
        <p:spPr>
          <a:xfrm>
            <a:off x="8223300" y="4980055"/>
            <a:ext cx="1943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PART FOUR</a:t>
            </a:r>
            <a:endParaRPr lang="zh-CN" altLang="en-US" sz="2800" b="1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1E863CE9-B6EF-4023-8CEC-92A3B83B37EB}"/>
              </a:ext>
            </a:extLst>
          </p:cNvPr>
          <p:cNvSpPr txBox="1"/>
          <p:nvPr/>
        </p:nvSpPr>
        <p:spPr>
          <a:xfrm>
            <a:off x="8239122" y="5491607"/>
            <a:ext cx="2838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Click here to add words</a:t>
            </a:r>
            <a:endParaRPr lang="zh-CN" altLang="en-US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44683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8" grpId="0"/>
      <p:bldP spid="9" grpId="0"/>
      <p:bldP spid="10" grpId="0"/>
      <p:bldP spid="12" grpId="0"/>
      <p:bldP spid="13" grpId="0"/>
      <p:bldP spid="14" grpId="0"/>
      <p:bldP spid="16" grpId="0"/>
      <p:bldP spid="17" grpId="0"/>
      <p:bldP spid="18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561C86A-9EB3-44D5-A9FE-74004558D2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7F1E5E5-A848-455C-9DB0-F83FA20105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372" y="1139825"/>
            <a:ext cx="3047254" cy="4578350"/>
          </a:xfrm>
          <a:prstGeom prst="rect">
            <a:avLst/>
          </a:prstGeom>
        </p:spPr>
      </p:pic>
      <p:sp>
        <p:nvSpPr>
          <p:cNvPr id="5" name="Shape 2859">
            <a:extLst>
              <a:ext uri="{FF2B5EF4-FFF2-40B4-BE49-F238E27FC236}">
                <a16:creationId xmlns:a16="http://schemas.microsoft.com/office/drawing/2014/main" xmlns="" id="{28CF8AC2-97A0-48F4-A7EF-52501F264350}"/>
              </a:ext>
            </a:extLst>
          </p:cNvPr>
          <p:cNvSpPr/>
          <p:nvPr/>
        </p:nvSpPr>
        <p:spPr>
          <a:xfrm>
            <a:off x="7800257" y="4291923"/>
            <a:ext cx="557213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字魂36号-正文宋楷" panose="02000000000000000000" pitchFamily="2" charset="-122"/>
              <a:ea typeface="字魂36号-正文宋楷" panose="02000000000000000000" pitchFamily="2" charset="-122"/>
              <a:cs typeface="Gill Sans"/>
              <a:sym typeface="Gill Sans"/>
            </a:endParaRPr>
          </a:p>
        </p:txBody>
      </p:sp>
      <p:sp>
        <p:nvSpPr>
          <p:cNvPr id="6" name="Shape 2860">
            <a:extLst>
              <a:ext uri="{FF2B5EF4-FFF2-40B4-BE49-F238E27FC236}">
                <a16:creationId xmlns:a16="http://schemas.microsoft.com/office/drawing/2014/main" xmlns="" id="{CEF20B29-E0BC-4F07-B3C3-C21A09908BB8}"/>
              </a:ext>
            </a:extLst>
          </p:cNvPr>
          <p:cNvSpPr/>
          <p:nvPr/>
        </p:nvSpPr>
        <p:spPr>
          <a:xfrm>
            <a:off x="8519395" y="4291923"/>
            <a:ext cx="558800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字魂36号-正文宋楷" panose="02000000000000000000" pitchFamily="2" charset="-122"/>
              <a:ea typeface="字魂36号-正文宋楷" panose="02000000000000000000" pitchFamily="2" charset="-122"/>
              <a:cs typeface="Gill Sans"/>
              <a:sym typeface="Gill Sans"/>
            </a:endParaRPr>
          </a:p>
        </p:txBody>
      </p:sp>
      <p:sp>
        <p:nvSpPr>
          <p:cNvPr id="7" name="Shape 2865">
            <a:extLst>
              <a:ext uri="{FF2B5EF4-FFF2-40B4-BE49-F238E27FC236}">
                <a16:creationId xmlns:a16="http://schemas.microsoft.com/office/drawing/2014/main" xmlns="" id="{E5503438-CC94-4D35-8CA5-B0D2EFB13713}"/>
              </a:ext>
            </a:extLst>
          </p:cNvPr>
          <p:cNvSpPr/>
          <p:nvPr/>
        </p:nvSpPr>
        <p:spPr>
          <a:xfrm>
            <a:off x="9240120" y="4291923"/>
            <a:ext cx="558800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字魂36号-正文宋楷" panose="02000000000000000000" pitchFamily="2" charset="-122"/>
              <a:ea typeface="字魂36号-正文宋楷" panose="02000000000000000000" pitchFamily="2" charset="-122"/>
              <a:cs typeface="Gill Sans"/>
              <a:sym typeface="Gill Sans"/>
            </a:endParaRPr>
          </a:p>
        </p:txBody>
      </p:sp>
      <p:sp>
        <p:nvSpPr>
          <p:cNvPr id="8" name="Shape 2869">
            <a:extLst>
              <a:ext uri="{FF2B5EF4-FFF2-40B4-BE49-F238E27FC236}">
                <a16:creationId xmlns:a16="http://schemas.microsoft.com/office/drawing/2014/main" xmlns="" id="{20335847-7B8A-45B8-B7D8-90B87ADEDAC1}"/>
              </a:ext>
            </a:extLst>
          </p:cNvPr>
          <p:cNvSpPr/>
          <p:nvPr/>
        </p:nvSpPr>
        <p:spPr>
          <a:xfrm>
            <a:off x="9960845" y="4309386"/>
            <a:ext cx="558800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字魂36号-正文宋楷" panose="02000000000000000000" pitchFamily="2" charset="-122"/>
              <a:ea typeface="字魂36号-正文宋楷" panose="02000000000000000000" pitchFamily="2" charset="-122"/>
              <a:cs typeface="Gill Sans"/>
              <a:sym typeface="Gill Sans"/>
            </a:endParaRPr>
          </a:p>
        </p:txBody>
      </p:sp>
      <p:sp>
        <p:nvSpPr>
          <p:cNvPr id="9" name="TextBox 29">
            <a:extLst>
              <a:ext uri="{FF2B5EF4-FFF2-40B4-BE49-F238E27FC236}">
                <a16:creationId xmlns:a16="http://schemas.microsoft.com/office/drawing/2014/main" xmlns="" id="{E544B586-60E8-4C53-9DDC-A3D566F2B0F5}"/>
              </a:ext>
            </a:extLst>
          </p:cNvPr>
          <p:cNvSpPr txBox="1"/>
          <p:nvPr/>
        </p:nvSpPr>
        <p:spPr>
          <a:xfrm>
            <a:off x="7674691" y="2377527"/>
            <a:ext cx="4269659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7CC8CABF-FA0E-4024-BEA1-8BF52D184307}"/>
              </a:ext>
            </a:extLst>
          </p:cNvPr>
          <p:cNvSpPr/>
          <p:nvPr/>
        </p:nvSpPr>
        <p:spPr>
          <a:xfrm>
            <a:off x="7800257" y="1732966"/>
            <a:ext cx="2351902" cy="261610"/>
          </a:xfrm>
          <a:prstGeom prst="rect">
            <a:avLst/>
          </a:prstGeom>
          <a:solidFill>
            <a:srgbClr val="FFCE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978565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54898C1-D9B1-4D46-96D2-A6A34ACAAAF4}"/>
              </a:ext>
            </a:extLst>
          </p:cNvPr>
          <p:cNvSpPr/>
          <p:nvPr/>
        </p:nvSpPr>
        <p:spPr>
          <a:xfrm>
            <a:off x="6268278" y="0"/>
            <a:ext cx="5923722" cy="6858000"/>
          </a:xfrm>
          <a:prstGeom prst="rect">
            <a:avLst/>
          </a:prstGeom>
          <a:solidFill>
            <a:srgbClr val="FCD6CD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287ADAB5-728B-491D-B06B-B75D52E73222}"/>
              </a:ext>
            </a:extLst>
          </p:cNvPr>
          <p:cNvSpPr/>
          <p:nvPr/>
        </p:nvSpPr>
        <p:spPr>
          <a:xfrm>
            <a:off x="6268278" y="410497"/>
            <a:ext cx="4763729" cy="6037006"/>
          </a:xfrm>
          <a:prstGeom prst="rect">
            <a:avLst/>
          </a:prstGeom>
          <a:solidFill>
            <a:srgbClr val="FCD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77908BD-5C35-43CA-AB2F-157E36200E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723" y="410497"/>
            <a:ext cx="4692318" cy="6037007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C7BC1A6-5C90-4692-9D53-39713A7EEC74}"/>
              </a:ext>
            </a:extLst>
          </p:cNvPr>
          <p:cNvSpPr txBox="1"/>
          <p:nvPr/>
        </p:nvSpPr>
        <p:spPr>
          <a:xfrm>
            <a:off x="1025929" y="1478816"/>
            <a:ext cx="54528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chemeClr val="bg1">
                    <a:lumMod val="50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THANKS</a:t>
            </a:r>
            <a:endParaRPr lang="zh-CN" altLang="en-US" sz="6000" b="1" dirty="0">
              <a:solidFill>
                <a:schemeClr val="bg1">
                  <a:lumMod val="50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0" name="TextBox 29">
            <a:extLst>
              <a:ext uri="{FF2B5EF4-FFF2-40B4-BE49-F238E27FC236}">
                <a16:creationId xmlns:a16="http://schemas.microsoft.com/office/drawing/2014/main" xmlns="" id="{7FC03F12-8272-409D-BB3E-3AD81050255E}"/>
              </a:ext>
            </a:extLst>
          </p:cNvPr>
          <p:cNvSpPr txBox="1"/>
          <p:nvPr/>
        </p:nvSpPr>
        <p:spPr>
          <a:xfrm>
            <a:off x="1159993" y="2937675"/>
            <a:ext cx="4118511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activities differ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E7066F8F-7FAA-4C01-86FD-876758AB8143}"/>
              </a:ext>
            </a:extLst>
          </p:cNvPr>
          <p:cNvSpPr/>
          <p:nvPr/>
        </p:nvSpPr>
        <p:spPr>
          <a:xfrm>
            <a:off x="1159993" y="2607394"/>
            <a:ext cx="2351902" cy="893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A5FFD67A-34C3-485C-855D-927FAA260B38}"/>
              </a:ext>
            </a:extLst>
          </p:cNvPr>
          <p:cNvSpPr/>
          <p:nvPr/>
        </p:nvSpPr>
        <p:spPr>
          <a:xfrm>
            <a:off x="1159278" y="4784357"/>
            <a:ext cx="2554757" cy="609600"/>
          </a:xfrm>
          <a:prstGeom prst="roundRect">
            <a:avLst>
              <a:gd name="adj" fmla="val 25556"/>
            </a:avLst>
          </a:prstGeom>
          <a:solidFill>
            <a:srgbClr val="FCD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7A8982C-3403-42E8-8C24-8073A81D8110}"/>
              </a:ext>
            </a:extLst>
          </p:cNvPr>
          <p:cNvSpPr txBox="1"/>
          <p:nvPr/>
        </p:nvSpPr>
        <p:spPr>
          <a:xfrm>
            <a:off x="1370483" y="4789253"/>
            <a:ext cx="26881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Aharoni" panose="02010803020104030203" pitchFamily="2" charset="-79"/>
              </a:rPr>
              <a:t>FANSION</a:t>
            </a:r>
            <a:endParaRPr lang="zh-CN" altLang="en-US" sz="3600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4332249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/>
      <p:bldP spid="10" grpId="0"/>
      <p:bldP spid="11" grpId="0" animBg="1"/>
      <p:bldP spid="12" grpId="0" animBg="1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172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剪去单角 5">
            <a:extLst>
              <a:ext uri="{FF2B5EF4-FFF2-40B4-BE49-F238E27FC236}">
                <a16:creationId xmlns:a16="http://schemas.microsoft.com/office/drawing/2014/main" xmlns="" id="{05FF2CF9-B393-4F87-83C8-203D47CD52DA}"/>
              </a:ext>
            </a:extLst>
          </p:cNvPr>
          <p:cNvSpPr/>
          <p:nvPr/>
        </p:nvSpPr>
        <p:spPr>
          <a:xfrm>
            <a:off x="0" y="0"/>
            <a:ext cx="8534400" cy="6858000"/>
          </a:xfrm>
          <a:prstGeom prst="snip1Rect">
            <a:avLst>
              <a:gd name="adj" fmla="val 50000"/>
            </a:avLst>
          </a:prstGeom>
          <a:solidFill>
            <a:srgbClr val="FCD6C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6412523-F1EA-40C8-BC17-CD4846D866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0"/>
            <a:ext cx="6048869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8382351-E7D2-41BB-B732-3A33FD2672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50" y="1761998"/>
            <a:ext cx="5010150" cy="333400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229FBC8-A6FC-44F7-9EC4-58B782D0FD29}"/>
              </a:ext>
            </a:extLst>
          </p:cNvPr>
          <p:cNvSpPr txBox="1"/>
          <p:nvPr/>
        </p:nvSpPr>
        <p:spPr>
          <a:xfrm>
            <a:off x="2495550" y="2542758"/>
            <a:ext cx="36004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Aharoni" panose="02010803020104030203" pitchFamily="2" charset="-79"/>
              </a:rPr>
              <a:t>PART ONE</a:t>
            </a:r>
            <a:endParaRPr lang="zh-CN" altLang="en-US" sz="6600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5725817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BDDE074-505A-49D1-AD90-E2DFC54801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7581" y="294968"/>
            <a:ext cx="6858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CEA9FAD-6830-49A9-8E58-6E9182C9D058}"/>
              </a:ext>
            </a:extLst>
          </p:cNvPr>
          <p:cNvSpPr txBox="1"/>
          <p:nvPr/>
        </p:nvSpPr>
        <p:spPr>
          <a:xfrm>
            <a:off x="1161648" y="3932926"/>
            <a:ext cx="2991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Aharoni" panose="02010803020104030203" pitchFamily="2" charset="-79"/>
              </a:rPr>
              <a:t>FANSION</a:t>
            </a:r>
            <a:endParaRPr lang="zh-CN" altLang="en-US" sz="4400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Aharoni" panose="02010803020104030203" pitchFamily="2" charset="-79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12F87137-1121-420F-B3CF-E6062037CBFE}"/>
              </a:ext>
            </a:extLst>
          </p:cNvPr>
          <p:cNvSpPr/>
          <p:nvPr/>
        </p:nvSpPr>
        <p:spPr>
          <a:xfrm>
            <a:off x="5453063" y="1706959"/>
            <a:ext cx="666750" cy="6667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D51C0006-C5F0-41E5-87F2-82656C5DC79F}"/>
              </a:ext>
            </a:extLst>
          </p:cNvPr>
          <p:cNvSpPr txBox="1"/>
          <p:nvPr/>
        </p:nvSpPr>
        <p:spPr>
          <a:xfrm>
            <a:off x="5510213" y="1747946"/>
            <a:ext cx="666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01</a:t>
            </a:r>
            <a:endParaRPr lang="zh-CN" altLang="en-US" sz="3200" b="1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9" name="TextBox 29">
            <a:extLst>
              <a:ext uri="{FF2B5EF4-FFF2-40B4-BE49-F238E27FC236}">
                <a16:creationId xmlns:a16="http://schemas.microsoft.com/office/drawing/2014/main" xmlns="" id="{25F6FDD4-6554-46BD-B6B5-541BFF96CB92}"/>
              </a:ext>
            </a:extLst>
          </p:cNvPr>
          <p:cNvSpPr txBox="1"/>
          <p:nvPr/>
        </p:nvSpPr>
        <p:spPr>
          <a:xfrm>
            <a:off x="6501583" y="1566999"/>
            <a:ext cx="4971931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 activities differ</a:t>
            </a: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A423AE40-55D5-4C01-B2F6-B13AC07FEA7D}"/>
              </a:ext>
            </a:extLst>
          </p:cNvPr>
          <p:cNvSpPr/>
          <p:nvPr/>
        </p:nvSpPr>
        <p:spPr>
          <a:xfrm>
            <a:off x="5453063" y="4076604"/>
            <a:ext cx="666750" cy="6667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856A57E6-6269-4F82-89AE-57D1D24F9FAB}"/>
              </a:ext>
            </a:extLst>
          </p:cNvPr>
          <p:cNvSpPr txBox="1"/>
          <p:nvPr/>
        </p:nvSpPr>
        <p:spPr>
          <a:xfrm>
            <a:off x="5510213" y="4117591"/>
            <a:ext cx="666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01</a:t>
            </a:r>
            <a:endParaRPr lang="zh-CN" altLang="en-US" sz="3200" b="1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2" name="TextBox 29">
            <a:extLst>
              <a:ext uri="{FF2B5EF4-FFF2-40B4-BE49-F238E27FC236}">
                <a16:creationId xmlns:a16="http://schemas.microsoft.com/office/drawing/2014/main" xmlns="" id="{6DEC1525-9CA9-47FB-8A26-CDFB7979BFE2}"/>
              </a:ext>
            </a:extLst>
          </p:cNvPr>
          <p:cNvSpPr txBox="1"/>
          <p:nvPr/>
        </p:nvSpPr>
        <p:spPr>
          <a:xfrm>
            <a:off x="6501583" y="3936644"/>
            <a:ext cx="4971931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 activities differ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306322" y="221942"/>
            <a:ext cx="3435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11726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/>
      <p:bldP spid="10" grpId="0" animBg="1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BCF94B6-4187-4DB2-9F53-09A31FF135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52778" r="-9327"/>
          <a:stretch/>
        </p:blipFill>
        <p:spPr>
          <a:xfrm>
            <a:off x="0" y="1361929"/>
            <a:ext cx="7314257" cy="481965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5E7C0CC-8F26-4CF8-879A-7D4E3FAB9F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720" y="676421"/>
            <a:ext cx="6368958" cy="4248004"/>
          </a:xfrm>
          <a:prstGeom prst="rect">
            <a:avLst/>
          </a:prstGeom>
        </p:spPr>
      </p:pic>
      <p:sp>
        <p:nvSpPr>
          <p:cNvPr id="8" name="TextBox 29">
            <a:extLst>
              <a:ext uri="{FF2B5EF4-FFF2-40B4-BE49-F238E27FC236}">
                <a16:creationId xmlns:a16="http://schemas.microsoft.com/office/drawing/2014/main" xmlns="" id="{DD08D94C-668D-4A59-8F8D-9209597C6042}"/>
              </a:ext>
            </a:extLst>
          </p:cNvPr>
          <p:cNvSpPr txBox="1"/>
          <p:nvPr/>
        </p:nvSpPr>
        <p:spPr>
          <a:xfrm>
            <a:off x="4751920" y="5205549"/>
            <a:ext cx="6566717" cy="1162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 activities differ</a:t>
            </a:r>
          </a:p>
        </p:txBody>
      </p:sp>
    </p:spTree>
    <p:extLst>
      <p:ext uri="{BB962C8B-B14F-4D97-AF65-F5344CB8AC3E}">
        <p14:creationId xmlns:p14="http://schemas.microsoft.com/office/powerpoint/2010/main" val="229653019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B8A1B036-10CB-40AF-88B2-4C91091EF5DA}"/>
              </a:ext>
            </a:extLst>
          </p:cNvPr>
          <p:cNvSpPr/>
          <p:nvPr/>
        </p:nvSpPr>
        <p:spPr>
          <a:xfrm>
            <a:off x="7207145" y="1152347"/>
            <a:ext cx="4286253" cy="4258643"/>
          </a:xfrm>
          <a:custGeom>
            <a:avLst/>
            <a:gdLst>
              <a:gd name="connsiteX0" fmla="*/ 332268 w 3056421"/>
              <a:gd name="connsiteY0" fmla="*/ 48593 h 3622857"/>
              <a:gd name="connsiteX1" fmla="*/ 3056418 w 3056421"/>
              <a:gd name="connsiteY1" fmla="*/ 1667843 h 3622857"/>
              <a:gd name="connsiteX2" fmla="*/ 351318 w 3056421"/>
              <a:gd name="connsiteY2" fmla="*/ 3591893 h 3622857"/>
              <a:gd name="connsiteX3" fmla="*/ 332268 w 3056421"/>
              <a:gd name="connsiteY3" fmla="*/ 48593 h 362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6421" h="3622857">
                <a:moveTo>
                  <a:pt x="332268" y="48593"/>
                </a:moveTo>
                <a:cubicBezTo>
                  <a:pt x="783118" y="-272082"/>
                  <a:pt x="3053243" y="1077293"/>
                  <a:pt x="3056418" y="1667843"/>
                </a:cubicBezTo>
                <a:cubicBezTo>
                  <a:pt x="3059593" y="2258393"/>
                  <a:pt x="811693" y="3864943"/>
                  <a:pt x="351318" y="3591893"/>
                </a:cubicBezTo>
                <a:cubicBezTo>
                  <a:pt x="-109057" y="3318843"/>
                  <a:pt x="-118582" y="369268"/>
                  <a:pt x="332268" y="48593"/>
                </a:cubicBezTo>
                <a:close/>
              </a:path>
            </a:pathLst>
          </a:custGeom>
          <a:solidFill>
            <a:srgbClr val="FCD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1BFCE8AA-8755-4E3C-B437-1238BB197393}"/>
              </a:ext>
            </a:extLst>
          </p:cNvPr>
          <p:cNvSpPr/>
          <p:nvPr/>
        </p:nvSpPr>
        <p:spPr>
          <a:xfrm rot="19107847">
            <a:off x="6911871" y="885647"/>
            <a:ext cx="4286253" cy="4258643"/>
          </a:xfrm>
          <a:custGeom>
            <a:avLst/>
            <a:gdLst>
              <a:gd name="connsiteX0" fmla="*/ 332268 w 3056421"/>
              <a:gd name="connsiteY0" fmla="*/ 48593 h 3622857"/>
              <a:gd name="connsiteX1" fmla="*/ 3056418 w 3056421"/>
              <a:gd name="connsiteY1" fmla="*/ 1667843 h 3622857"/>
              <a:gd name="connsiteX2" fmla="*/ 351318 w 3056421"/>
              <a:gd name="connsiteY2" fmla="*/ 3591893 h 3622857"/>
              <a:gd name="connsiteX3" fmla="*/ 332268 w 3056421"/>
              <a:gd name="connsiteY3" fmla="*/ 48593 h 362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6421" h="3622857">
                <a:moveTo>
                  <a:pt x="332268" y="48593"/>
                </a:moveTo>
                <a:cubicBezTo>
                  <a:pt x="783118" y="-272082"/>
                  <a:pt x="3053243" y="1077293"/>
                  <a:pt x="3056418" y="1667843"/>
                </a:cubicBezTo>
                <a:cubicBezTo>
                  <a:pt x="3059593" y="2258393"/>
                  <a:pt x="811693" y="3864943"/>
                  <a:pt x="351318" y="3591893"/>
                </a:cubicBezTo>
                <a:cubicBezTo>
                  <a:pt x="-109057" y="3318843"/>
                  <a:pt x="-118582" y="369268"/>
                  <a:pt x="332268" y="48593"/>
                </a:cubicBez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BE88AF9E-006D-4FF7-B0A6-E704EB9544A3}"/>
              </a:ext>
            </a:extLst>
          </p:cNvPr>
          <p:cNvSpPr/>
          <p:nvPr/>
        </p:nvSpPr>
        <p:spPr>
          <a:xfrm>
            <a:off x="965305" y="959504"/>
            <a:ext cx="666750" cy="6667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D459193C-84D3-4241-9E36-855796F5ACD1}"/>
              </a:ext>
            </a:extLst>
          </p:cNvPr>
          <p:cNvSpPr txBox="1"/>
          <p:nvPr/>
        </p:nvSpPr>
        <p:spPr>
          <a:xfrm>
            <a:off x="1022455" y="1000491"/>
            <a:ext cx="666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01</a:t>
            </a:r>
            <a:endParaRPr lang="zh-CN" altLang="en-US" sz="3200" b="1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880B4C92-5602-4E95-9F82-89C93DA07803}"/>
              </a:ext>
            </a:extLst>
          </p:cNvPr>
          <p:cNvSpPr txBox="1"/>
          <p:nvPr/>
        </p:nvSpPr>
        <p:spPr>
          <a:xfrm>
            <a:off x="7207145" y="2773836"/>
            <a:ext cx="4019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NICE DAY</a:t>
            </a:r>
            <a:endParaRPr lang="zh-CN" altLang="en-US" sz="6000" b="1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6FB027B0-5C0F-488E-9B03-3B08F722C960}"/>
              </a:ext>
            </a:extLst>
          </p:cNvPr>
          <p:cNvSpPr txBox="1"/>
          <p:nvPr/>
        </p:nvSpPr>
        <p:spPr>
          <a:xfrm>
            <a:off x="1746355" y="959504"/>
            <a:ext cx="1664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6BCA3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NICE DAY</a:t>
            </a:r>
            <a:endParaRPr lang="zh-CN" altLang="en-US" sz="2400" b="1" dirty="0">
              <a:solidFill>
                <a:srgbClr val="F6BCA3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0" name="TextBox 29">
            <a:extLst>
              <a:ext uri="{FF2B5EF4-FFF2-40B4-BE49-F238E27FC236}">
                <a16:creationId xmlns:a16="http://schemas.microsoft.com/office/drawing/2014/main" xmlns="" id="{DD9E02CE-F29B-4D88-AE50-CD39A84A0AD2}"/>
              </a:ext>
            </a:extLst>
          </p:cNvPr>
          <p:cNvSpPr txBox="1"/>
          <p:nvPr/>
        </p:nvSpPr>
        <p:spPr>
          <a:xfrm>
            <a:off x="1803505" y="1421169"/>
            <a:ext cx="3818040" cy="1162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differ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1B364BE9-B259-437B-8C4A-98E2B492BA59}"/>
              </a:ext>
            </a:extLst>
          </p:cNvPr>
          <p:cNvSpPr/>
          <p:nvPr/>
        </p:nvSpPr>
        <p:spPr>
          <a:xfrm>
            <a:off x="965305" y="2746777"/>
            <a:ext cx="666750" cy="6667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0758DFAA-D6C4-4B0A-B4FF-DD72F5A8D6BE}"/>
              </a:ext>
            </a:extLst>
          </p:cNvPr>
          <p:cNvSpPr txBox="1"/>
          <p:nvPr/>
        </p:nvSpPr>
        <p:spPr>
          <a:xfrm>
            <a:off x="1022455" y="2787764"/>
            <a:ext cx="666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02</a:t>
            </a:r>
            <a:endParaRPr lang="zh-CN" altLang="en-US" sz="3200" b="1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11B42271-304F-4BCA-B0C8-76513B6DE13D}"/>
              </a:ext>
            </a:extLst>
          </p:cNvPr>
          <p:cNvSpPr txBox="1"/>
          <p:nvPr/>
        </p:nvSpPr>
        <p:spPr>
          <a:xfrm>
            <a:off x="1746355" y="2746777"/>
            <a:ext cx="1664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6BCA3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NICE DAY</a:t>
            </a:r>
            <a:endParaRPr lang="zh-CN" altLang="en-US" sz="2400" b="1" dirty="0">
              <a:solidFill>
                <a:srgbClr val="F6BCA3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4" name="TextBox 29">
            <a:extLst>
              <a:ext uri="{FF2B5EF4-FFF2-40B4-BE49-F238E27FC236}">
                <a16:creationId xmlns:a16="http://schemas.microsoft.com/office/drawing/2014/main" xmlns="" id="{D79859A0-7D10-45FB-85BA-50B9957E26BC}"/>
              </a:ext>
            </a:extLst>
          </p:cNvPr>
          <p:cNvSpPr txBox="1"/>
          <p:nvPr/>
        </p:nvSpPr>
        <p:spPr>
          <a:xfrm>
            <a:off x="1803505" y="3208442"/>
            <a:ext cx="3818040" cy="1162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differ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4F60C091-BC74-4E36-BD5A-C88BC15C1628}"/>
              </a:ext>
            </a:extLst>
          </p:cNvPr>
          <p:cNvSpPr/>
          <p:nvPr/>
        </p:nvSpPr>
        <p:spPr>
          <a:xfrm>
            <a:off x="965305" y="4534050"/>
            <a:ext cx="666750" cy="6667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57F837E7-BE45-409B-B921-9DED5F4874BC}"/>
              </a:ext>
            </a:extLst>
          </p:cNvPr>
          <p:cNvSpPr txBox="1"/>
          <p:nvPr/>
        </p:nvSpPr>
        <p:spPr>
          <a:xfrm>
            <a:off x="1022455" y="4575037"/>
            <a:ext cx="666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03</a:t>
            </a:r>
            <a:endParaRPr lang="zh-CN" altLang="en-US" sz="3200" b="1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C3CC676C-B1DD-43C3-AA3F-07071459E7C0}"/>
              </a:ext>
            </a:extLst>
          </p:cNvPr>
          <p:cNvSpPr txBox="1"/>
          <p:nvPr/>
        </p:nvSpPr>
        <p:spPr>
          <a:xfrm>
            <a:off x="1746355" y="4534050"/>
            <a:ext cx="1664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6BCA3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NICE DAY</a:t>
            </a:r>
            <a:endParaRPr lang="zh-CN" altLang="en-US" sz="2400" b="1" dirty="0">
              <a:solidFill>
                <a:srgbClr val="F6BCA3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8" name="TextBox 29">
            <a:extLst>
              <a:ext uri="{FF2B5EF4-FFF2-40B4-BE49-F238E27FC236}">
                <a16:creationId xmlns:a16="http://schemas.microsoft.com/office/drawing/2014/main" xmlns="" id="{B40BC773-EFD4-4783-9CD8-EB3DA2362FA0}"/>
              </a:ext>
            </a:extLst>
          </p:cNvPr>
          <p:cNvSpPr txBox="1"/>
          <p:nvPr/>
        </p:nvSpPr>
        <p:spPr>
          <a:xfrm>
            <a:off x="1803505" y="4995715"/>
            <a:ext cx="3818040" cy="1162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differ</a:t>
            </a:r>
          </a:p>
        </p:txBody>
      </p:sp>
    </p:spTree>
    <p:extLst>
      <p:ext uri="{BB962C8B-B14F-4D97-AF65-F5344CB8AC3E}">
        <p14:creationId xmlns:p14="http://schemas.microsoft.com/office/powerpoint/2010/main" val="402263303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 animBg="1"/>
      <p:bldP spid="12" grpId="0"/>
      <p:bldP spid="13" grpId="0"/>
      <p:bldP spid="14" grpId="0"/>
      <p:bldP spid="15" grpId="0" animBg="1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E7AAAC7-0CED-4E77-8E57-2C8E536B24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350"/>
            <a:ext cx="6858000" cy="685800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AD1A75B-68CB-4EDD-859C-5FD9559527E6}"/>
              </a:ext>
            </a:extLst>
          </p:cNvPr>
          <p:cNvSpPr txBox="1"/>
          <p:nvPr/>
        </p:nvSpPr>
        <p:spPr>
          <a:xfrm>
            <a:off x="7810500" y="2080173"/>
            <a:ext cx="4019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rgbClr val="F6BCA3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NICE DAY</a:t>
            </a:r>
            <a:endParaRPr lang="zh-CN" altLang="en-US" sz="6000" b="1" dirty="0">
              <a:solidFill>
                <a:srgbClr val="F6BCA3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2EB841F5-B707-490D-B147-B349B1889EB4}"/>
              </a:ext>
            </a:extLst>
          </p:cNvPr>
          <p:cNvSpPr/>
          <p:nvPr/>
        </p:nvSpPr>
        <p:spPr>
          <a:xfrm>
            <a:off x="7981950" y="3089132"/>
            <a:ext cx="2552700" cy="286472"/>
          </a:xfrm>
          <a:custGeom>
            <a:avLst/>
            <a:gdLst>
              <a:gd name="connsiteX0" fmla="*/ 0 w 2552700"/>
              <a:gd name="connsiteY0" fmla="*/ 172141 h 286472"/>
              <a:gd name="connsiteX1" fmla="*/ 495300 w 2552700"/>
              <a:gd name="connsiteY1" fmla="*/ 691 h 286472"/>
              <a:gd name="connsiteX2" fmla="*/ 990600 w 2552700"/>
              <a:gd name="connsiteY2" fmla="*/ 229291 h 286472"/>
              <a:gd name="connsiteX3" fmla="*/ 1200150 w 2552700"/>
              <a:gd name="connsiteY3" fmla="*/ 38791 h 286472"/>
              <a:gd name="connsiteX4" fmla="*/ 1352550 w 2552700"/>
              <a:gd name="connsiteY4" fmla="*/ 229291 h 286472"/>
              <a:gd name="connsiteX5" fmla="*/ 1466850 w 2552700"/>
              <a:gd name="connsiteY5" fmla="*/ 38791 h 286472"/>
              <a:gd name="connsiteX6" fmla="*/ 1714500 w 2552700"/>
              <a:gd name="connsiteY6" fmla="*/ 286441 h 286472"/>
              <a:gd name="connsiteX7" fmla="*/ 1981200 w 2552700"/>
              <a:gd name="connsiteY7" fmla="*/ 19741 h 286472"/>
              <a:gd name="connsiteX8" fmla="*/ 2171700 w 2552700"/>
              <a:gd name="connsiteY8" fmla="*/ 248341 h 286472"/>
              <a:gd name="connsiteX9" fmla="*/ 2552700 w 2552700"/>
              <a:gd name="connsiteY9" fmla="*/ 134041 h 286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52700" h="286472">
                <a:moveTo>
                  <a:pt x="0" y="172141"/>
                </a:moveTo>
                <a:cubicBezTo>
                  <a:pt x="165100" y="81653"/>
                  <a:pt x="330200" y="-8834"/>
                  <a:pt x="495300" y="691"/>
                </a:cubicBezTo>
                <a:cubicBezTo>
                  <a:pt x="660400" y="10216"/>
                  <a:pt x="873125" y="222941"/>
                  <a:pt x="990600" y="229291"/>
                </a:cubicBezTo>
                <a:cubicBezTo>
                  <a:pt x="1108075" y="235641"/>
                  <a:pt x="1139825" y="38791"/>
                  <a:pt x="1200150" y="38791"/>
                </a:cubicBezTo>
                <a:cubicBezTo>
                  <a:pt x="1260475" y="38791"/>
                  <a:pt x="1308100" y="229291"/>
                  <a:pt x="1352550" y="229291"/>
                </a:cubicBezTo>
                <a:cubicBezTo>
                  <a:pt x="1397000" y="229291"/>
                  <a:pt x="1406525" y="29266"/>
                  <a:pt x="1466850" y="38791"/>
                </a:cubicBezTo>
                <a:cubicBezTo>
                  <a:pt x="1527175" y="48316"/>
                  <a:pt x="1628775" y="289616"/>
                  <a:pt x="1714500" y="286441"/>
                </a:cubicBezTo>
                <a:cubicBezTo>
                  <a:pt x="1800225" y="283266"/>
                  <a:pt x="1905000" y="26091"/>
                  <a:pt x="1981200" y="19741"/>
                </a:cubicBezTo>
                <a:cubicBezTo>
                  <a:pt x="2057400" y="13391"/>
                  <a:pt x="2076450" y="229291"/>
                  <a:pt x="2171700" y="248341"/>
                </a:cubicBezTo>
                <a:cubicBezTo>
                  <a:pt x="2266950" y="267391"/>
                  <a:pt x="2409825" y="200716"/>
                  <a:pt x="2552700" y="134041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" name="TextBox 29">
            <a:extLst>
              <a:ext uri="{FF2B5EF4-FFF2-40B4-BE49-F238E27FC236}">
                <a16:creationId xmlns:a16="http://schemas.microsoft.com/office/drawing/2014/main" xmlns="" id="{E9BC7304-7564-4247-A006-C29E9A3E0147}"/>
              </a:ext>
            </a:extLst>
          </p:cNvPr>
          <p:cNvSpPr txBox="1"/>
          <p:nvPr/>
        </p:nvSpPr>
        <p:spPr>
          <a:xfrm>
            <a:off x="7810501" y="3562350"/>
            <a:ext cx="3695700" cy="22701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 activities differ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5C475E6-DF90-4F12-9BBC-32A9145C21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830" y="721104"/>
            <a:ext cx="2485139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84301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剪去单角 5">
            <a:extLst>
              <a:ext uri="{FF2B5EF4-FFF2-40B4-BE49-F238E27FC236}">
                <a16:creationId xmlns:a16="http://schemas.microsoft.com/office/drawing/2014/main" xmlns="" id="{05FF2CF9-B393-4F87-83C8-203D47CD52DA}"/>
              </a:ext>
            </a:extLst>
          </p:cNvPr>
          <p:cNvSpPr/>
          <p:nvPr/>
        </p:nvSpPr>
        <p:spPr>
          <a:xfrm>
            <a:off x="0" y="0"/>
            <a:ext cx="8534400" cy="6858000"/>
          </a:xfrm>
          <a:prstGeom prst="snip1Rect">
            <a:avLst>
              <a:gd name="adj" fmla="val 50000"/>
            </a:avLst>
          </a:prstGeom>
          <a:solidFill>
            <a:srgbClr val="FCD6C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6412523-F1EA-40C8-BC17-CD4846D866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0"/>
            <a:ext cx="6048869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8382351-E7D2-41BB-B732-3A33FD2672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50" y="1761998"/>
            <a:ext cx="5010150" cy="333400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229FBC8-A6FC-44F7-9EC4-58B782D0FD29}"/>
              </a:ext>
            </a:extLst>
          </p:cNvPr>
          <p:cNvSpPr txBox="1"/>
          <p:nvPr/>
        </p:nvSpPr>
        <p:spPr>
          <a:xfrm>
            <a:off x="2495550" y="2542758"/>
            <a:ext cx="36004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Aharoni" panose="02010803020104030203" pitchFamily="2" charset="-79"/>
              </a:rPr>
              <a:t>PART TWO</a:t>
            </a:r>
            <a:endParaRPr lang="zh-CN" altLang="en-US" sz="6600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4792964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84D7ECC-94BF-4B75-8104-D044A59BF1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810" y="124"/>
            <a:ext cx="5358190" cy="685775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AC79DF3B-8F2F-4FA2-896E-4782A704D418}"/>
              </a:ext>
            </a:extLst>
          </p:cNvPr>
          <p:cNvSpPr txBox="1"/>
          <p:nvPr/>
        </p:nvSpPr>
        <p:spPr>
          <a:xfrm>
            <a:off x="1866900" y="5097936"/>
            <a:ext cx="4019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NICE DAY</a:t>
            </a:r>
            <a:endParaRPr lang="zh-CN" altLang="en-US" sz="6000" b="1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7" name="等腰三角形 6">
            <a:extLst>
              <a:ext uri="{FF2B5EF4-FFF2-40B4-BE49-F238E27FC236}">
                <a16:creationId xmlns:a16="http://schemas.microsoft.com/office/drawing/2014/main" xmlns="" id="{EE7F9366-7466-471F-8625-D5C851559D2D}"/>
              </a:ext>
            </a:extLst>
          </p:cNvPr>
          <p:cNvSpPr/>
          <p:nvPr/>
        </p:nvSpPr>
        <p:spPr>
          <a:xfrm rot="5400000">
            <a:off x="5873122" y="2752020"/>
            <a:ext cx="1452308" cy="1006552"/>
          </a:xfrm>
          <a:prstGeom prst="triangle">
            <a:avLst/>
          </a:prstGeom>
          <a:solidFill>
            <a:srgbClr val="FFCE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903FD95E-2364-44DC-81BE-A75EEDE1D12B}"/>
              </a:ext>
            </a:extLst>
          </p:cNvPr>
          <p:cNvSpPr/>
          <p:nvPr/>
        </p:nvSpPr>
        <p:spPr>
          <a:xfrm>
            <a:off x="10529838" y="987330"/>
            <a:ext cx="442452" cy="4424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A62AC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485450A8-BB00-4075-939F-638F8B6B796F}"/>
              </a:ext>
            </a:extLst>
          </p:cNvPr>
          <p:cNvCxnSpPr>
            <a:cxnSpLocks/>
          </p:cNvCxnSpPr>
          <p:nvPr/>
        </p:nvCxnSpPr>
        <p:spPr>
          <a:xfrm flipH="1">
            <a:off x="10252868" y="3281729"/>
            <a:ext cx="719422" cy="9860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33F06DA4-4718-45BB-ABEC-D5EDE5AF6366}"/>
              </a:ext>
            </a:extLst>
          </p:cNvPr>
          <p:cNvCxnSpPr>
            <a:cxnSpLocks/>
          </p:cNvCxnSpPr>
          <p:nvPr/>
        </p:nvCxnSpPr>
        <p:spPr>
          <a:xfrm>
            <a:off x="10212384" y="3281729"/>
            <a:ext cx="759906" cy="9860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D1C04AF5-B710-4C5C-9800-54E96310FB37}"/>
              </a:ext>
            </a:extLst>
          </p:cNvPr>
          <p:cNvSpPr txBox="1"/>
          <p:nvPr/>
        </p:nvSpPr>
        <p:spPr>
          <a:xfrm>
            <a:off x="9298347" y="1847924"/>
            <a:ext cx="2362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32%</a:t>
            </a:r>
            <a:endParaRPr lang="zh-CN" altLang="en-US" sz="6000" b="1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2" name="TextBox 29">
            <a:extLst>
              <a:ext uri="{FF2B5EF4-FFF2-40B4-BE49-F238E27FC236}">
                <a16:creationId xmlns:a16="http://schemas.microsoft.com/office/drawing/2014/main" xmlns="" id="{4B677D13-7298-4DDF-B27D-0B1FB331552F}"/>
              </a:ext>
            </a:extLst>
          </p:cNvPr>
          <p:cNvSpPr txBox="1"/>
          <p:nvPr/>
        </p:nvSpPr>
        <p:spPr>
          <a:xfrm>
            <a:off x="6096000" y="4582154"/>
            <a:ext cx="5191786" cy="15314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1828434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spc="3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Montserrat Light" charset="0"/>
              </a:rPr>
              <a:t>Entrepreneurial activities differ substantially depending on the type of organization and creativity. Entrepreneurial activities differ</a:t>
            </a:r>
          </a:p>
        </p:txBody>
      </p:sp>
    </p:spTree>
    <p:extLst>
      <p:ext uri="{BB962C8B-B14F-4D97-AF65-F5344CB8AC3E}">
        <p14:creationId xmlns:p14="http://schemas.microsoft.com/office/powerpoint/2010/main" val="201174906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11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4F7B56B-C71B-4FDC-8CAC-A2F322FF03A0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OeJc0s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niXNL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OeJc0u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54lzSy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54lzS2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aWGeSz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aWGeS5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aWGeS7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amGeSyTg/xfEDAAAYxkAABcAAAB1bml2ZXJzYWwvdW5pdmVyc2FsLnBuZ+1XaVxT55o/isVOLSBqCrI7ttJFxKgBFJO4AOIom4QisouWyy7IIQYI0UtbBEXa3lvwgiESLAHCTkMwAUJF4NYYUFnCYqSCISSHJGAgIWSbg/bOb2a+zefhw/md8/zf9z3P+n/Oc/L9fU+ZfGT1EQAAJqe9Pc4BgBECADbe/NAYRox/4u+Gbxuunjt1AmgYsBHDwqbY4z7HAaC5aIs2+gNY/rcr3iFXAcC0Z+3a0J9SfQkALFdOexzHXYuQCs7QLwnH+1/rz+YA2GNVJ4ynP3Xbnr8b8bEH7vElhy83eVSctvmi4HNfj022f9n/1/s3HbYN52/e+mLgqGeNq0pJnKAFT4EThvAJ9uqFKwHshPqgoISRaCynNojtXFclLkvpCiEqx2Ppfhj1m8eb7bNhc648NK+1qLWeFafhshd7LaRPYOzMiFnMkfyCMyX7GFs2AkBdoG3qNsQUyUBkw4vdLiPbLSR3q5P3/PmMWZ2rzPiXwNoJb2Fvg0NyzAMHP5oHbAAADw/Y8a3m6+A6uA6ug+vgOrgOroPr4Dq4Dv4/BPdla6TMrwDg+tD/8UfhDS5gcZkf2RiRoxaOzBRhuzLnKvK+xk8RVShacrCgi0UGs9hSAIjqJDzlFzIHbrF0wu8sIsYSws5zR4/E6GQtgzCUZ2Mht0VEwu+QvMqSJ6XMM2qTUwSy5CwAaJ+gUXIyeV2Ee9Wp0UmhTF7rhdmOQgI+QCXeN8lp7KycFtMoySl/MBqS8Ux0jYhC0nu4poj9SKtDkr/5YR5KtCS9gkLn6KQpjvrFIlIYitJDMOhUznJNcARBWEBQ6M5xeYpvQEqhsGtVQv9qtlCB74zko70Gpo+0OalKONrLMxlVs3j2wHTJ3/12bzClvbqN7rtvqderOMxJNP0yCyw6LmDG6r7XvApIjbhVv2ZHvtU9wZUeE0cjRrL+RT3zVeYIAfEpmGMSxZXnqNh/GxKm2XhJNQX5EyL8y9R+YVP1DU278xM5yaBhHD8PjcTVh3ILCcvt1TcyedbYQSiD1f/PkLD+KmF8KPQWag5TiJYHnlRgX9dxlXGfdo9Xu8bbEd78qFxW3k2fxECjh/eA9hRhWVrWKU985cCt5CxfunE0qp0+ZPUA5D6NPzZhsiIhiwkOwSUMrvBHug5j9gwKX/0of5VweKHhep2mNqdhq41q/OZPzWFouz7HYJQ3BRvUvthnPbl/5yjayzfLlmEyI/LhjrgU9SsqqNP8lW8V/hSvjWEpku1/yEDl2HsrXMBI/GSOFXX6733R/872OmbyH6Ibr49galaWh4ktHfL4hXAad4xO6ad9iFqwz121uld0+cm1o8PXieqak7qsISJbhkybgKopUCor6aG5hYIQK13TtPW9pvMaGUppCU5i1zQtsxV1XZG7vjwRc53PKxtx/03h3ku2+ucdfM/hDlmXdUCzTRR/kHuDsJNrNnOALWSaTMAJfgGNgQ+TmM7P0fZmFexkICMw75GNQvV5MYu4H36pF2iJY+o02xAVyG5ollecywox+TSh6/4KCKoEKTsRAqFFQDNbxtowxkOSkA+HpLkhzIHmWmzZpDSXeLPgmeUfoOL7Iw8uCw4gdoB7s/B70XlBeft5u1xJNOqAfZ7bz2p3ROuFHBsMrk9lK+lIDempkuMSM28/4DdDadSNf6wuj4amMBrp/XWTZq3J5BiljC1v00QHc0Jwe2nhos9Y0tPSbQjEx5AeF2uC67e4lCeMKuqp1oXlQqlTw0TkowpjKcjBLRUuWP8YQItZQDcGlhw0G01wwDa22owNtsGJvGq73P5S1BaWELAooTe2iVIyfeYarK/zTHUWqw1Bgq67IGTTuuT8RUGBv8mzvqgksrDCscdtPi5uUpiaER/Jf+152ePx3WAjNbIRY2spGowctvsNWVwmZ5sDYA452aqJr3tFjoTrBfzHblzGQ6eyR3tG0Pb8GgtGEVZ/TXqVJFD/Agfe5Yw+O7Fzw69Lw4F+4eWRnNBZgnPn0gtJvmP5efTqXGWoM+2oZr61xLkyp5z/BRiCavQtUbSJlb11obFlLCdGoYIw4zKaMcxJcJdMkUsjNY055aqYGm69AlK96Rh4Eafs/SGbcwIHbOaj7d2XT6zwXKe0hoMGCf879a9D4a4ANNK8JIDEDaM+MVHhjRBUZYZZiYKEw2VnUSRt8vkc6lu1iEK5hzWe18wp+9e0InlGGqu5QVGh6wCrZjb4yghu8mgbc2NlVTPWxQckMp7GkZUaBHWjW7tM7ZZYWszl0chwqcwRV17nSRPEmHgrI8E5JJLiSr1oN/c1EMZKF7/RmhuheCWtSwPu8nt7D5I+8odGcdFIZzY9mfKUBbbtDEyacksJx91Wk5t9k/Df9d6svXy0UMeOmyJ7oV1YxJb8asC0IQtjWlaF5LhL0/kmx+R79ROBPtwN0pWl+zkyKrUD5rCjqOhGhk+Zcd+MQHPYwas7Pc9TSp10hCssaTYuURFHpd7WuRVHynrSqqur+72Yfi7miO7fwMH+6KFDs/j3XoCNlZraGmMOqt1p9ycS8nIp1iwzwT+smHubK64iOKAxAsupfstcmXBXAFui/H0tYKVw62obUY44boGoFw879UR9i/NRONq3nvT0FCt/30O9mAs3vym6IyX77ZsNSLoiPoJpeoXxLnh9Wtm7LHXKwPRIqGrxsxnknO1x/0CTNkizA1VV6kwbaPxtMVG/4+Jjb/IoCzXy+niMvotFPACNjldVsQQx7AR3vmdvB/mXtoSuOnUTrRQ7aO3Ra/iTRWLc/uHc5SKSdkbSSNJBkuZ+O/ajXDNMO0vaNulbbG7RFK7KtnHxicnBT4hhdrwK0crHUTwK7vYNxX7jzpntecjuCNP7CRMu+8s53UdNiRf03z0gpmsujda3+vjEuPepjkmmUIXEg3p0I7/GoSZu07iW+FP0/FTrnYLMRHjf9oDmBYpBGwuKyPjyb0+i/fkPry1O/36AkVg/FP7JQuv/rKBO/Sr0roImDt0P9/LcmefkZFgd2mc0o95eBOZtkta+z2W81SSS9MJ/CBMQQHk2jOMOIFGmOitTBGJ5bO5dvCsw+e2i8qyJH+aGWxi++JDuQZYoJrYjF1VFeLWiclurn+7MNZpqMln0UheTv7CrLfP2jRwynkCBeVgn56zsEwFDb4fuEEFNzDtPFUkNzdN3iwOQKTP+z/01NKVnDSWB3CxAXJpp4e6iUu22C/RjXrizEqy+tqe0+HUTz4n5siVzsdciWN6pshM9vTqIxqfdtYZGtoSpssdPqbLDaBEO/e7uAi0oKoFdPy+HGjmYZQvyGZNvXE1kEN7bqVW7xQfl3aA4lTg8CD2FRhyyYJK+pI1Ii+Be7AKyizWVprm1in7axyhSYs85p0DNg5wIO9mhfbS+8pmOZtJQt5Wk2b8oP5mUuPvLPcsfzK+a9h6wkgwQFTxXv+FBrtrs6EK3pEsjS9hcH6Zh3TgULCl31syVF5UN37rQ6Z2hcOncsxaob2IXDUH3Tr3vmGx4/GEKLNgrPOo081nS4LxyMgVLKEk3/b72sdDh14GykhpYY5d6ll48kz1n/DysJqtrvjILY3cCLwASVW+5zsz/1vWXhvyYcNenXkyD6pkR5lt+sf62WJjmKkgPZNvwu5K38n5mibgYlmhm15ohye8GAcbyeVATNVp/tU7SiCYrm2jHcWc9epdrrD2u/iJTtxTJ1Nc+FIBGTWXOHO2B1Zxewp8fr1VY2SSxySwAKTYl1cr9926u4MqD3LTibOhPM2f4K58F8Z/DbGTTYyRs/ljMcJKhLlRk2Ql/raRK+Rk4v349GZHDOVIGf5/ZMUgk1K5SM3Rx44T7T9TPTagPz63l1pY2jnYcPJe593MAq0FFtDZ+IGgbZIF3eCF62Uv3Lweg/ovsjlvqNT5eAhi3v0/SL+Rh68oJs//I6H7CkEqZU13xAO9nGQtqUML+nCQ9iCgJf2eW5ozBUJAg2GeIWQrRFs3wW4b0pB3QvC1CxIjAOzVjDerBUIOrNMQpFEov+UBLvcM/+ti5hvW01e2THdcjbTSqrzJ2WtgpHF3yrh1Mlle7FZm1EDNexlKIGW8FBRo5h1N48/V07y1H7nvWAIAoqDP66u3oZqh94XxPbZt4a0qf1BYh9Je72T2Ke9Vb510tDx6OtgdZHxfk2eesvGn6odTxc+B6DFjel80ew4dd60wxYHwRCP4tfiRJ94ZzvRGLcn/f/wAgLOV/zd8/boFH63B3I3iiLpPkb8FqF066b/+XoFsK/C+BbvDB1MMHlEG2AUOnccNLUwY9M3wrvFqzGn22pJJaZU/Spi7rVFPMr+CRHueMc9UeqP/asNk8bFOh9WHvr+GzwGlPX4+GE1F//U9QSwMEFAACAAgAamGeS3Br3rpLAAAAagAAABsAAAB1bml2ZXJzYWwvdW5pdmVyc2FsLnBuZy54bWyzsa/IzVEoSy0qzszPs1Uy1DNQsrfj5bIpKEoty0wtV6gAigEFIUBJoRLINUJwyzNTSjJslczNTBFiGamZ6Rkltkqm5iZwQX2gkQBQSwECAAAUAAIACADniXNLFQ6tKGQEAAAHEQAAHQAAAAAAAAABAAAAAAAAAAAAdW5pdmVyc2FsL2NvbW1vbl9tZXNzYWdlcy5sbmdQSwECAAAUAAIACADniXNLCH4LIykDAACGDAAAJwAAAAAAAAABAAAAAACfBAAAdW5pdmVyc2FsL2ZsYXNoX3B1Ymxpc2hpbmdfc2V0dGluZ3MueG1sUEsBAgAAFAACAAgA54lzS7X8CWS6AgAAVQoAACEAAAAAAAAAAQAAAAAADQgAAHVuaXZlcnNhbC9mbGFzaF9za2luX3NldHRpbmdzLnhtbFBLAQIAABQAAgAIAOeJc0sqlg9n/gIAAJcLAAAmAAAAAAAAAAEAAAAAAAYLAAB1bml2ZXJzYWwvaHRtbF9wdWJsaXNoaW5nX3NldHRpbmdzLnhtbFBLAQIAABQAAgAIAOeJc0tocVKRmgEAAB8GAAAfAAAAAAAAAAEAAAAAAEgOAAB1bml2ZXJzYWwvaHRtbF9za2luX3NldHRpbmdzLmpzUEsBAgAAFAACAAgAaWGeSz08L9HBAAAA5QEAABoAAAAAAAAAAQAAAAAAHxAAAHVuaXZlcnNhbC9pMThuX3ByZXNldHMueG1sUEsBAgAAFAACAAgAaWGeS5r5lmRrAAAAawAAABwAAAAAAAAAAQAAAAAAGBEAAHVuaXZlcnNhbC9sb2NhbF9zZXR0aW5ncy54bWxQSwECAAAUAAIACABElFdHI7RO+/sCAACwCAAAFAAAAAAAAAABAAAAAAC9EQAAdW5pdmVyc2FsL3BsYXllci54bWxQSwECAAAUAAIACABpYZ5LsIcj9GwBAAD3AgAAKQAAAAAAAAABAAAAAADqFAAAdW5pdmVyc2FsL3NraW5fY3VzdG9taXphdGlvbl9zZXR0aW5ncy54bWxQSwECAAAUAAIACABqYZ5LJOD/F8QMAABjGQAAFwAAAAAAAAAAAAAAAACdFgAAdW5pdmVyc2FsL3VuaXZlcnNhbC5wbmdQSwECAAAUAAIACABqYZ5LcGveuksAAABqAAAAGwAAAAAAAAABAAAAAACWIwAAdW5pdmVyc2FsL3VuaXZlcnNhbC5wbmcueG1sUEsFBgAAAAALAAsASQMAABokAAAAAA=="/>
  <p:tag name="ISPRING_PRESENTATION_TITLE" val="0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Office Theme">
  <a:themeElements>
    <a:clrScheme name="自定义 2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455</Words>
  <Application>Microsoft Office PowerPoint</Application>
  <PresentationFormat>宽屏</PresentationFormat>
  <Paragraphs>100</Paragraphs>
  <Slides>22</Slides>
  <Notes>22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7" baseType="lpstr">
      <vt:lpstr>Gill Sans</vt:lpstr>
      <vt:lpstr>Meiryo</vt:lpstr>
      <vt:lpstr>Montserrat Light</vt:lpstr>
      <vt:lpstr>等线</vt:lpstr>
      <vt:lpstr>宋体</vt:lpstr>
      <vt:lpstr>微软雅黑</vt:lpstr>
      <vt:lpstr>字魂36号-正文宋楷</vt:lpstr>
      <vt:lpstr>Aharoni</vt:lpstr>
      <vt:lpstr>Arial</vt:lpstr>
      <vt:lpstr>Calibri</vt:lpstr>
      <vt:lpstr>Calibri Light</vt:lpstr>
      <vt:lpstr>Oswald</vt:lpstr>
      <vt:lpstr>Office Theme</vt:lpstr>
      <vt:lpstr>1_Office Theme</vt:lpstr>
      <vt:lpstr>Chart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193</cp:revision>
  <dcterms:created xsi:type="dcterms:W3CDTF">2017-08-18T03:02:00Z</dcterms:created>
  <dcterms:modified xsi:type="dcterms:W3CDTF">2021-04-28T01:38:58Z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