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notesSlides/notesSlide1.xml" ContentType="application/vnd.openxmlformats-officedocument.presentationml.notesSlide+xml"/>
  <Override PartName="/ppt/tags/tag14.xml" ContentType="application/vnd.openxmlformats-officedocument.presentationml.tags+xml"/>
  <Override PartName="/ppt/tags/tag15.xml" ContentType="application/vnd.openxmlformats-officedocument.presentationml.tags+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 id="2147483665" r:id="rId3"/>
  </p:sldMasterIdLst>
  <p:notesMasterIdLst>
    <p:notesMasterId r:id="rId36"/>
  </p:notesMasterIdLst>
  <p:sldIdLst>
    <p:sldId id="256" r:id="rId4"/>
    <p:sldId id="288" r:id="rId5"/>
    <p:sldId id="295" r:id="rId6"/>
    <p:sldId id="259" r:id="rId7"/>
    <p:sldId id="291" r:id="rId8"/>
    <p:sldId id="290" r:id="rId9"/>
    <p:sldId id="293" r:id="rId10"/>
    <p:sldId id="294" r:id="rId11"/>
    <p:sldId id="300" r:id="rId12"/>
    <p:sldId id="297" r:id="rId13"/>
    <p:sldId id="298" r:id="rId14"/>
    <p:sldId id="292" r:id="rId15"/>
    <p:sldId id="299" r:id="rId16"/>
    <p:sldId id="296" r:id="rId17"/>
    <p:sldId id="267" r:id="rId18"/>
    <p:sldId id="302" r:id="rId19"/>
    <p:sldId id="303" r:id="rId20"/>
    <p:sldId id="301" r:id="rId21"/>
    <p:sldId id="313" r:id="rId22"/>
    <p:sldId id="305" r:id="rId23"/>
    <p:sldId id="306" r:id="rId24"/>
    <p:sldId id="307" r:id="rId25"/>
    <p:sldId id="308" r:id="rId26"/>
    <p:sldId id="309" r:id="rId27"/>
    <p:sldId id="310" r:id="rId28"/>
    <p:sldId id="315" r:id="rId29"/>
    <p:sldId id="312" r:id="rId30"/>
    <p:sldId id="314" r:id="rId31"/>
    <p:sldId id="278" r:id="rId32"/>
    <p:sldId id="316" r:id="rId33"/>
    <p:sldId id="318" r:id="rId34"/>
    <p:sldId id="319" r:id="rId35"/>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595959"/>
    <a:srgbClr val="CC0000"/>
    <a:srgbClr val="C00000"/>
    <a:srgbClr val="A80000"/>
    <a:srgbClr val="9A0000"/>
    <a:srgbClr val="686868"/>
    <a:srgbClr val="FA0000"/>
    <a:srgbClr val="DA0000"/>
    <a:srgbClr val="20898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011" autoAdjust="0"/>
    <p:restoredTop sz="96314" autoAdjust="0"/>
  </p:normalViewPr>
  <p:slideViewPr>
    <p:cSldViewPr snapToGrid="0">
      <p:cViewPr varScale="1">
        <p:scale>
          <a:sx n="108" d="100"/>
          <a:sy n="108" d="100"/>
        </p:scale>
        <p:origin x="594" y="11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theme" Target="theme/theme1.xml"/><Relationship Id="rId21" Type="http://schemas.openxmlformats.org/officeDocument/2006/relationships/slide" Target="slides/slide18.xml"/><Relationship Id="rId34" Type="http://schemas.openxmlformats.org/officeDocument/2006/relationships/slide" Target="slides/slide3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notesMaster" Target="notesMasters/notesMaster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8" Type="http://schemas.openxmlformats.org/officeDocument/2006/relationships/slide" Target="slides/slide5.xml"/><Relationship Id="rId3" Type="http://schemas.openxmlformats.org/officeDocument/2006/relationships/slideMaster" Target="slideMasters/slideMaster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CC44DFB-B109-4FF2-B345-45D99F60D7BE}" type="datetimeFigureOut">
              <a:rPr lang="zh-CN" altLang="en-US" smtClean="0"/>
              <a:t>2022/3/24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3E5A849-2E1C-4C2C-B8D3-1FBCE9012C06}" type="slidenum">
              <a:rPr lang="zh-CN" altLang="en-US" smtClean="0"/>
              <a:t>‹#›</a:t>
            </a:fld>
            <a:endParaRPr lang="zh-CN" altLang="en-US"/>
          </a:p>
        </p:txBody>
      </p:sp>
    </p:spTree>
    <p:extLst>
      <p:ext uri="{BB962C8B-B14F-4D97-AF65-F5344CB8AC3E}">
        <p14:creationId xmlns:p14="http://schemas.microsoft.com/office/powerpoint/2010/main" val="23274698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53E5A849-2E1C-4C2C-B8D3-1FBCE9012C06}" type="slidenum">
              <a:rPr lang="zh-CN" altLang="en-US" smtClean="0"/>
              <a:t>16</a:t>
            </a:fld>
            <a:endParaRPr lang="zh-CN" altLang="en-US"/>
          </a:p>
        </p:txBody>
      </p:sp>
    </p:spTree>
    <p:extLst>
      <p:ext uri="{BB962C8B-B14F-4D97-AF65-F5344CB8AC3E}">
        <p14:creationId xmlns:p14="http://schemas.microsoft.com/office/powerpoint/2010/main" val="15191416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32</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5688848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hyperlink" Target="http://www.1ppt.com/xiazai/" TargetMode="Externa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2022/3/24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30518276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D997B5FA-0921-464F-AAE1-844C04324D75}" type="datetimeFigureOut">
              <a:rPr lang="zh-CN" altLang="en-US" smtClean="0"/>
              <a:t>2022/3/24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4778056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2022/3/24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31887177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2022/3/24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40255014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2022/3/24</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5393772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2022/3/24</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40068756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45262109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2022/3/24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7476721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2022/3/24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5689423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2022/3/24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196464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2022/3/24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848407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2022/3/24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59865394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2022/3/24</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8688431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2022/3/24</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9308289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2022/3/24</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5710460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2022/3/24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255904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2022/3/24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8143001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2022/3/24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8704087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2022/3/24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137679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2022/3/24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16121841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D997B5FA-0921-464F-AAE1-844C04324D75}" type="datetimeFigureOut">
              <a:rPr lang="zh-CN" altLang="en-US" smtClean="0"/>
              <a:t>2022/3/24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29058257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D997B5FA-0921-464F-AAE1-844C04324D75}" type="datetimeFigureOut">
              <a:rPr lang="zh-CN" altLang="en-US" smtClean="0"/>
              <a:t>2022/3/24</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1681170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1_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D997B5FA-0921-464F-AAE1-844C04324D75}" type="datetimeFigureOut">
              <a:rPr lang="zh-CN" altLang="en-US" smtClean="0"/>
              <a:t>2022/3/24</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65CE74E-AB26-4998-AD42-012C4C1AD076}" type="slidenum">
              <a:rPr lang="zh-CN" altLang="en-US" smtClean="0"/>
              <a:t>‹#›</a:t>
            </a:fld>
            <a:endParaRPr lang="zh-CN" altLang="en-US"/>
          </a:p>
        </p:txBody>
      </p:sp>
      <p:sp>
        <p:nvSpPr>
          <p:cNvPr id="11" name="TextBox 10"/>
          <p:cNvSpPr txBox="1"/>
          <p:nvPr userDrawn="1"/>
        </p:nvSpPr>
        <p:spPr>
          <a:xfrm>
            <a:off x="1907704" y="6739570"/>
            <a:ext cx="1224136" cy="118430"/>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black"/>
                </a:solidFill>
                <a:effectLst/>
                <a:uLnTx/>
                <a:uFillTx/>
                <a:hlinkClick r:id="rId2"/>
              </a:rPr>
              <a:t>PPT</a:t>
            </a:r>
            <a:r>
              <a:rPr kumimoji="0" lang="zh-CN" altLang="en-US" sz="100" b="0" i="0" u="none" strike="noStrike" kern="0" cap="none" spc="0" normalizeH="0" baseline="0" noProof="0" dirty="0" smtClean="0">
                <a:ln>
                  <a:noFill/>
                </a:ln>
                <a:solidFill>
                  <a:prstClr val="black"/>
                </a:solidFill>
                <a:effectLst/>
                <a:uLnTx/>
                <a:uFillTx/>
                <a:hlinkClick r:id="rId2"/>
              </a:rPr>
              <a:t>下载</a:t>
            </a:r>
            <a:r>
              <a:rPr kumimoji="0" lang="zh-CN" altLang="en-US" sz="100" b="0" i="0" u="none" strike="noStrike" kern="0" cap="none" spc="0" normalizeH="0" baseline="0" noProof="0" dirty="0" smtClean="0">
                <a:ln>
                  <a:noFill/>
                </a:ln>
                <a:solidFill>
                  <a:prstClr val="black"/>
                </a:solidFill>
                <a:effectLst/>
                <a:uLnTx/>
                <a:uFillTx/>
              </a:rPr>
              <a:t> </a:t>
            </a:r>
            <a:r>
              <a:rPr kumimoji="0" lang="en-US" altLang="zh-CN" sz="100" b="0" i="0" u="none" strike="noStrike" kern="0" cap="none" spc="0" normalizeH="0" baseline="0" noProof="0" dirty="0" smtClean="0">
                <a:ln>
                  <a:noFill/>
                </a:ln>
                <a:solidFill>
                  <a:prstClr val="black"/>
                </a:solidFill>
                <a:effectLst/>
                <a:uLnTx/>
                <a:uFillTx/>
              </a:rPr>
              <a:t>http://www.1ppt.com/xiazai/</a:t>
            </a:r>
          </a:p>
        </p:txBody>
      </p:sp>
    </p:spTree>
    <p:extLst>
      <p:ext uri="{BB962C8B-B14F-4D97-AF65-F5344CB8AC3E}">
        <p14:creationId xmlns:p14="http://schemas.microsoft.com/office/powerpoint/2010/main" val="33876277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D997B5FA-0921-464F-AAE1-844C04324D75}" type="datetimeFigureOut">
              <a:rPr lang="zh-CN" altLang="en-US" smtClean="0"/>
              <a:t>2022/3/24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27644060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97B5FA-0921-464F-AAE1-844C04324D75}" type="datetimeFigureOut">
              <a:rPr lang="zh-CN" altLang="en-US" smtClean="0"/>
              <a:t>2022/3/24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2765230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D997B5FA-0921-464F-AAE1-844C04324D75}" type="datetimeFigureOut">
              <a:rPr lang="zh-CN" altLang="en-US" smtClean="0"/>
              <a:t>2022/3/24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6947583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3.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97B5FA-0921-464F-AAE1-844C04324D75}" type="datetimeFigureOut">
              <a:rPr lang="zh-CN" altLang="en-US" smtClean="0"/>
              <a:t>2022/3/24</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20030940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60" r:id="rId6"/>
    <p:sldLayoutId id="2147483654" r:id="rId7"/>
    <p:sldLayoutId id="2147483655" r:id="rId8"/>
    <p:sldLayoutId id="2147483656" r:id="rId9"/>
    <p:sldLayoutId id="2147483657" r:id="rId10"/>
    <p:sldLayoutId id="2147483658" r:id="rId11"/>
    <p:sldLayoutId id="2147483659"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23363060"/>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2022/3/24</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03766746"/>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3" Type="http://schemas.openxmlformats.org/officeDocument/2006/relationships/tags" Target="../tags/tag6.xml"/><Relationship Id="rId7" Type="http://schemas.openxmlformats.org/officeDocument/2006/relationships/image" Target="../media/image8.jpg"/><Relationship Id="rId2" Type="http://schemas.openxmlformats.org/officeDocument/2006/relationships/tags" Target="../tags/tag5.xml"/><Relationship Id="rId1" Type="http://schemas.openxmlformats.org/officeDocument/2006/relationships/tags" Target="../tags/tag4.xml"/><Relationship Id="rId6" Type="http://schemas.openxmlformats.org/officeDocument/2006/relationships/image" Target="../media/image7.jpg"/><Relationship Id="rId5" Type="http://schemas.openxmlformats.org/officeDocument/2006/relationships/image" Target="../media/image6.jpeg"/><Relationship Id="rId4"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8.xml"/><Relationship Id="rId4" Type="http://schemas.openxmlformats.org/officeDocument/2006/relationships/image" Target="../media/image11.jpeg"/></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tags" Target="../tags/tag9.xml"/><Relationship Id="rId7" Type="http://schemas.openxmlformats.org/officeDocument/2006/relationships/tags" Target="../tags/tag13.xml"/><Relationship Id="rId2" Type="http://schemas.openxmlformats.org/officeDocument/2006/relationships/tags" Target="../tags/tag8.xml"/><Relationship Id="rId1" Type="http://schemas.openxmlformats.org/officeDocument/2006/relationships/tags" Target="../tags/tag7.xml"/><Relationship Id="rId6" Type="http://schemas.openxmlformats.org/officeDocument/2006/relationships/tags" Target="../tags/tag12.xml"/><Relationship Id="rId11" Type="http://schemas.openxmlformats.org/officeDocument/2006/relationships/image" Target="../media/image3.png"/><Relationship Id="rId5" Type="http://schemas.openxmlformats.org/officeDocument/2006/relationships/tags" Target="../tags/tag11.xml"/><Relationship Id="rId10" Type="http://schemas.openxmlformats.org/officeDocument/2006/relationships/image" Target="../media/image14.jpg"/><Relationship Id="rId4" Type="http://schemas.openxmlformats.org/officeDocument/2006/relationships/tags" Target="../tags/tag10.xml"/><Relationship Id="rId9" Type="http://schemas.openxmlformats.org/officeDocument/2006/relationships/image" Target="../media/image13.jpg"/></Relationships>
</file>

<file path=ppt/slides/_rels/slide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8.xml"/><Relationship Id="rId4" Type="http://schemas.openxmlformats.org/officeDocument/2006/relationships/image" Target="../media/image23.jpeg"/></Relationships>
</file>

<file path=ppt/slides/_rels/slide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image" Target="../media/image26.jpeg"/><Relationship Id="rId1" Type="http://schemas.openxmlformats.org/officeDocument/2006/relationships/slideLayout" Target="../slideLayouts/slideLayout8.xml"/><Relationship Id="rId6" Type="http://schemas.openxmlformats.org/officeDocument/2006/relationships/image" Target="../media/image30.png"/><Relationship Id="rId5" Type="http://schemas.openxmlformats.org/officeDocument/2006/relationships/image" Target="../media/image29.png"/><Relationship Id="rId10" Type="http://schemas.openxmlformats.org/officeDocument/2006/relationships/image" Target="../media/image34.png"/><Relationship Id="rId4" Type="http://schemas.openxmlformats.org/officeDocument/2006/relationships/image" Target="../media/image28.png"/><Relationship Id="rId9" Type="http://schemas.openxmlformats.org/officeDocument/2006/relationships/image" Target="../media/image33.png"/></Relationships>
</file>

<file path=ppt/slides/_rels/slide2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slideLayout" Target="../slideLayouts/slideLayout8.xml"/><Relationship Id="rId1" Type="http://schemas.openxmlformats.org/officeDocument/2006/relationships/tags" Target="../tags/tag14.xml"/></Relationships>
</file>

<file path=ppt/slides/_rels/slide3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slideLayout" Target="../slideLayouts/slideLayout1.xml"/><Relationship Id="rId1" Type="http://schemas.openxmlformats.org/officeDocument/2006/relationships/tags" Target="../tags/tag15.xml"/></Relationships>
</file>

<file path=ppt/slides/_rels/slide32.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xml"/><Relationship Id="rId1" Type="http://schemas.openxmlformats.org/officeDocument/2006/relationships/slideLayout" Target="../slideLayouts/slideLayout22.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tags" Target="../tags/tag3.xml"/><Relationship Id="rId1" Type="http://schemas.openxmlformats.org/officeDocument/2006/relationships/tags" Target="../tags/tag2.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 xmlns:a16="http://schemas.microsoft.com/office/drawing/2014/main" id="{40DDBE10-C977-473E-8C22-B876663CC2B0}"/>
              </a:ext>
            </a:extLst>
          </p:cNvPr>
          <p:cNvPicPr>
            <a:picLocks noChangeAspect="1"/>
          </p:cNvPicPr>
          <p:nvPr/>
        </p:nvPicPr>
        <p:blipFill rotWithShape="1">
          <a:blip r:embed="rId3">
            <a:extLst>
              <a:ext uri="{28A0092B-C50C-407E-A947-70E740481C1C}">
                <a14:useLocalDpi xmlns:a14="http://schemas.microsoft.com/office/drawing/2010/main" val="0"/>
              </a:ext>
            </a:extLst>
          </a:blip>
          <a:srcRect b="27488"/>
          <a:stretch/>
        </p:blipFill>
        <p:spPr>
          <a:xfrm>
            <a:off x="1121664" y="1614337"/>
            <a:ext cx="9717024" cy="3970699"/>
          </a:xfrm>
          <a:prstGeom prst="rect">
            <a:avLst/>
          </a:prstGeom>
        </p:spPr>
      </p:pic>
      <p:sp>
        <p:nvSpPr>
          <p:cNvPr id="7" name="矩形 6">
            <a:extLst>
              <a:ext uri="{FF2B5EF4-FFF2-40B4-BE49-F238E27FC236}">
                <a16:creationId xmlns="" xmlns:a16="http://schemas.microsoft.com/office/drawing/2014/main" id="{799760CB-E76A-49BB-B9EA-A0360BF50254}"/>
              </a:ext>
            </a:extLst>
          </p:cNvPr>
          <p:cNvSpPr/>
          <p:nvPr/>
        </p:nvSpPr>
        <p:spPr>
          <a:xfrm>
            <a:off x="7559040" y="857588"/>
            <a:ext cx="3279648" cy="4730496"/>
          </a:xfrm>
          <a:prstGeom prst="rect">
            <a:avLst/>
          </a:prstGeom>
          <a:solidFill>
            <a:srgbClr val="C00000"/>
          </a:solidFill>
          <a:ln>
            <a:noFill/>
          </a:ln>
          <a:effectLst>
            <a:outerShdw blurRad="139700" dist="1397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矩形 7">
            <a:extLst>
              <a:ext uri="{FF2B5EF4-FFF2-40B4-BE49-F238E27FC236}">
                <a16:creationId xmlns="" xmlns:a16="http://schemas.microsoft.com/office/drawing/2014/main" id="{DDB927D1-066F-42A5-843A-58CEE33BD148}"/>
              </a:ext>
            </a:extLst>
          </p:cNvPr>
          <p:cNvSpPr/>
          <p:nvPr/>
        </p:nvSpPr>
        <p:spPr>
          <a:xfrm>
            <a:off x="7702812" y="3028556"/>
            <a:ext cx="3198311" cy="769441"/>
          </a:xfrm>
          <a:prstGeom prst="rect">
            <a:avLst/>
          </a:prstGeom>
        </p:spPr>
        <p:txBody>
          <a:bodyPr wrap="none">
            <a:spAutoFit/>
          </a:bodyPr>
          <a:lstStyle/>
          <a:p>
            <a:r>
              <a:rPr lang="zh-CN" altLang="en-US" sz="4400" spc="300" dirty="0">
                <a:solidFill>
                  <a:schemeClr val="bg1"/>
                </a:solidFill>
                <a:cs typeface="+mn-ea"/>
                <a:sym typeface="+mn-lt"/>
              </a:rPr>
              <a:t>企业宣传册</a:t>
            </a:r>
          </a:p>
        </p:txBody>
      </p:sp>
      <p:sp>
        <p:nvSpPr>
          <p:cNvPr id="9" name="矩形 8">
            <a:extLst>
              <a:ext uri="{FF2B5EF4-FFF2-40B4-BE49-F238E27FC236}">
                <a16:creationId xmlns="" xmlns:a16="http://schemas.microsoft.com/office/drawing/2014/main" id="{E774028D-726B-4689-BC3E-60AB6A92CA73}"/>
              </a:ext>
            </a:extLst>
          </p:cNvPr>
          <p:cNvSpPr/>
          <p:nvPr/>
        </p:nvSpPr>
        <p:spPr>
          <a:xfrm>
            <a:off x="1353312" y="392636"/>
            <a:ext cx="1857496" cy="461665"/>
          </a:xfrm>
          <a:prstGeom prst="rect">
            <a:avLst/>
          </a:prstGeom>
        </p:spPr>
        <p:txBody>
          <a:bodyPr wrap="none">
            <a:spAutoFit/>
          </a:bodyPr>
          <a:lstStyle/>
          <a:p>
            <a:r>
              <a:rPr lang="en-US" altLang="zh-CN" sz="2400" b="1" dirty="0">
                <a:solidFill>
                  <a:srgbClr val="C00000"/>
                </a:solidFill>
                <a:cs typeface="+mn-ea"/>
                <a:sym typeface="+mn-lt"/>
              </a:rPr>
              <a:t>YOU LOGO</a:t>
            </a:r>
            <a:endParaRPr lang="zh-CN" altLang="en-US" sz="2400" b="1" dirty="0">
              <a:solidFill>
                <a:srgbClr val="C00000"/>
              </a:solidFill>
              <a:cs typeface="+mn-ea"/>
              <a:sym typeface="+mn-lt"/>
            </a:endParaRPr>
          </a:p>
        </p:txBody>
      </p:sp>
      <p:sp>
        <p:nvSpPr>
          <p:cNvPr id="10" name="矩形 9">
            <a:extLst>
              <a:ext uri="{FF2B5EF4-FFF2-40B4-BE49-F238E27FC236}">
                <a16:creationId xmlns="" xmlns:a16="http://schemas.microsoft.com/office/drawing/2014/main" id="{967D0C55-4535-493D-A370-6B4E2DD31F2C}"/>
              </a:ext>
            </a:extLst>
          </p:cNvPr>
          <p:cNvSpPr/>
          <p:nvPr/>
        </p:nvSpPr>
        <p:spPr>
          <a:xfrm>
            <a:off x="1353312" y="821919"/>
            <a:ext cx="3531839" cy="369332"/>
          </a:xfrm>
          <a:prstGeom prst="rect">
            <a:avLst/>
          </a:prstGeom>
        </p:spPr>
        <p:txBody>
          <a:bodyPr wrap="square">
            <a:spAutoFit/>
          </a:bodyPr>
          <a:lstStyle/>
          <a:p>
            <a:pPr algn="dist"/>
            <a:r>
              <a:rPr lang="zh-CN" altLang="en-US" b="1" dirty="0">
                <a:solidFill>
                  <a:schemeClr val="bg2">
                    <a:lumMod val="25000"/>
                  </a:schemeClr>
                </a:solidFill>
                <a:cs typeface="+mn-ea"/>
                <a:sym typeface="+mn-lt"/>
              </a:rPr>
              <a:t>优品</a:t>
            </a:r>
            <a:r>
              <a:rPr lang="zh-CN" altLang="en-US" b="1" dirty="0" smtClean="0">
                <a:solidFill>
                  <a:schemeClr val="bg2">
                    <a:lumMod val="25000"/>
                  </a:schemeClr>
                </a:solidFill>
                <a:cs typeface="+mn-ea"/>
                <a:sym typeface="+mn-lt"/>
              </a:rPr>
              <a:t>网</a:t>
            </a:r>
            <a:r>
              <a:rPr lang="zh-CN" altLang="en-US" b="1" dirty="0">
                <a:solidFill>
                  <a:schemeClr val="bg2">
                    <a:lumMod val="25000"/>
                  </a:schemeClr>
                </a:solidFill>
                <a:cs typeface="+mn-ea"/>
                <a:sym typeface="+mn-lt"/>
              </a:rPr>
              <a:t>科技有限公司</a:t>
            </a:r>
          </a:p>
        </p:txBody>
      </p:sp>
      <p:sp>
        <p:nvSpPr>
          <p:cNvPr id="11" name="矩形 10">
            <a:extLst>
              <a:ext uri="{FF2B5EF4-FFF2-40B4-BE49-F238E27FC236}">
                <a16:creationId xmlns="" xmlns:a16="http://schemas.microsoft.com/office/drawing/2014/main" id="{9EB88A93-EA70-46F6-8CB7-E01A64C1D907}"/>
              </a:ext>
            </a:extLst>
          </p:cNvPr>
          <p:cNvSpPr/>
          <p:nvPr/>
        </p:nvSpPr>
        <p:spPr>
          <a:xfrm>
            <a:off x="1435881" y="1124725"/>
            <a:ext cx="3314315" cy="261610"/>
          </a:xfrm>
          <a:prstGeom prst="rect">
            <a:avLst/>
          </a:prstGeom>
        </p:spPr>
        <p:txBody>
          <a:bodyPr wrap="square">
            <a:spAutoFit/>
          </a:bodyPr>
          <a:lstStyle/>
          <a:p>
            <a:pPr algn="dist"/>
            <a:r>
              <a:rPr lang="en-US" altLang="zh-CN" sz="1100" dirty="0" smtClean="0">
                <a:solidFill>
                  <a:schemeClr val="bg2">
                    <a:lumMod val="25000"/>
                  </a:schemeClr>
                </a:solidFill>
                <a:cs typeface="+mn-ea"/>
                <a:sym typeface="+mn-lt"/>
              </a:rPr>
              <a:t>WWW.YPPPT.COM</a:t>
            </a:r>
            <a:endParaRPr lang="zh-CN" altLang="en-US" sz="1100" dirty="0">
              <a:solidFill>
                <a:schemeClr val="bg2">
                  <a:lumMod val="25000"/>
                </a:schemeClr>
              </a:solidFill>
              <a:cs typeface="+mn-ea"/>
              <a:sym typeface="+mn-lt"/>
            </a:endParaRPr>
          </a:p>
        </p:txBody>
      </p:sp>
      <p:sp>
        <p:nvSpPr>
          <p:cNvPr id="14" name="矩形 13">
            <a:extLst>
              <a:ext uri="{FF2B5EF4-FFF2-40B4-BE49-F238E27FC236}">
                <a16:creationId xmlns="" xmlns:a16="http://schemas.microsoft.com/office/drawing/2014/main" id="{9513CADB-C4C5-490A-9CE2-18D68153B305}"/>
              </a:ext>
            </a:extLst>
          </p:cNvPr>
          <p:cNvSpPr/>
          <p:nvPr/>
        </p:nvSpPr>
        <p:spPr>
          <a:xfrm>
            <a:off x="7795361" y="1787079"/>
            <a:ext cx="2493200" cy="1200329"/>
          </a:xfrm>
          <a:prstGeom prst="rect">
            <a:avLst/>
          </a:prstGeom>
        </p:spPr>
        <p:txBody>
          <a:bodyPr wrap="square">
            <a:spAutoFit/>
          </a:bodyPr>
          <a:lstStyle/>
          <a:p>
            <a:r>
              <a:rPr lang="en-US" altLang="zh-CN" sz="3600" b="1" dirty="0">
                <a:gradFill>
                  <a:gsLst>
                    <a:gs pos="0">
                      <a:schemeClr val="bg1"/>
                    </a:gs>
                    <a:gs pos="76000">
                      <a:schemeClr val="bg1">
                        <a:alpha val="58000"/>
                      </a:schemeClr>
                    </a:gs>
                  </a:gsLst>
                  <a:lin ang="5400000" scaled="0"/>
                </a:gradFill>
                <a:cs typeface="+mn-ea"/>
                <a:sym typeface="+mn-lt"/>
              </a:rPr>
              <a:t>BUSINESS</a:t>
            </a:r>
          </a:p>
          <a:p>
            <a:r>
              <a:rPr lang="en-US" altLang="zh-CN" sz="3600" b="1" dirty="0">
                <a:gradFill>
                  <a:gsLst>
                    <a:gs pos="0">
                      <a:schemeClr val="bg1"/>
                    </a:gs>
                    <a:gs pos="76000">
                      <a:schemeClr val="bg1">
                        <a:alpha val="58000"/>
                      </a:schemeClr>
                    </a:gs>
                  </a:gsLst>
                  <a:lin ang="5400000" scaled="0"/>
                </a:gradFill>
                <a:cs typeface="+mn-ea"/>
                <a:sym typeface="+mn-lt"/>
              </a:rPr>
              <a:t> PLAN</a:t>
            </a:r>
            <a:endParaRPr lang="zh-CN" altLang="en-US" sz="3600" b="1" dirty="0">
              <a:gradFill>
                <a:gsLst>
                  <a:gs pos="0">
                    <a:schemeClr val="bg1"/>
                  </a:gs>
                  <a:gs pos="76000">
                    <a:schemeClr val="bg1">
                      <a:alpha val="58000"/>
                    </a:schemeClr>
                  </a:gs>
                </a:gsLst>
                <a:lin ang="5400000" scaled="0"/>
              </a:gradFill>
              <a:cs typeface="+mn-ea"/>
              <a:sym typeface="+mn-lt"/>
            </a:endParaRPr>
          </a:p>
        </p:txBody>
      </p:sp>
      <p:grpSp>
        <p:nvGrpSpPr>
          <p:cNvPr id="83" name="组合 82">
            <a:extLst>
              <a:ext uri="{FF2B5EF4-FFF2-40B4-BE49-F238E27FC236}">
                <a16:creationId xmlns="" xmlns:a16="http://schemas.microsoft.com/office/drawing/2014/main" id="{29E5A21F-EDF7-4EA9-A6C4-7510F37C3DD2}"/>
              </a:ext>
            </a:extLst>
          </p:cNvPr>
          <p:cNvGrpSpPr/>
          <p:nvPr/>
        </p:nvGrpSpPr>
        <p:grpSpPr>
          <a:xfrm>
            <a:off x="7866329" y="3975121"/>
            <a:ext cx="2710044" cy="429149"/>
            <a:chOff x="7933572" y="4252468"/>
            <a:chExt cx="2710044" cy="429149"/>
          </a:xfrm>
        </p:grpSpPr>
        <p:sp>
          <p:nvSpPr>
            <p:cNvPr id="15" name="Base Shape">
              <a:extLst>
                <a:ext uri="{FF2B5EF4-FFF2-40B4-BE49-F238E27FC236}">
                  <a16:creationId xmlns="" xmlns:a16="http://schemas.microsoft.com/office/drawing/2014/main" id="{3475A230-E06D-4564-BD76-C7500552ED9A}"/>
                </a:ext>
              </a:extLst>
            </p:cNvPr>
            <p:cNvSpPr/>
            <p:nvPr/>
          </p:nvSpPr>
          <p:spPr>
            <a:xfrm flipH="1">
              <a:off x="7933572" y="4252468"/>
              <a:ext cx="2710044" cy="429149"/>
            </a:xfrm>
            <a:prstGeom prst="roundRect">
              <a:avLst>
                <a:gd name="adj" fmla="val 50000"/>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24">
                <a:cs typeface="+mn-ea"/>
                <a:sym typeface="+mn-lt"/>
              </a:endParaRPr>
            </a:p>
          </p:txBody>
        </p:sp>
        <p:sp>
          <p:nvSpPr>
            <p:cNvPr id="16" name="Magnifier Icon">
              <a:extLst>
                <a:ext uri="{FF2B5EF4-FFF2-40B4-BE49-F238E27FC236}">
                  <a16:creationId xmlns="" xmlns:a16="http://schemas.microsoft.com/office/drawing/2014/main" id="{44EA00D2-59CA-4BB2-838C-2E0D69F6E308}"/>
                </a:ext>
              </a:extLst>
            </p:cNvPr>
            <p:cNvSpPr>
              <a:spLocks noChangeArrowheads="1"/>
            </p:cNvSpPr>
            <p:nvPr/>
          </p:nvSpPr>
          <p:spPr bwMode="auto">
            <a:xfrm flipH="1">
              <a:off x="8126470" y="4337664"/>
              <a:ext cx="255618" cy="254821"/>
            </a:xfrm>
            <a:custGeom>
              <a:avLst/>
              <a:gdLst>
                <a:gd name="connsiteX0" fmla="*/ 221428 w 505037"/>
                <a:gd name="connsiteY0" fmla="*/ 0 h 503464"/>
                <a:gd name="connsiteX1" fmla="*/ 442856 w 505037"/>
                <a:gd name="connsiteY1" fmla="*/ 220738 h 503464"/>
                <a:gd name="connsiteX2" fmla="*/ 409490 w 505037"/>
                <a:gd name="connsiteY2" fmla="*/ 338667 h 503464"/>
                <a:gd name="connsiteX3" fmla="*/ 491388 w 505037"/>
                <a:gd name="connsiteY3" fmla="*/ 423333 h 503464"/>
                <a:gd name="connsiteX4" fmla="*/ 491388 w 505037"/>
                <a:gd name="connsiteY4" fmla="*/ 489857 h 503464"/>
                <a:gd name="connsiteX5" fmla="*/ 424656 w 505037"/>
                <a:gd name="connsiteY5" fmla="*/ 489857 h 503464"/>
                <a:gd name="connsiteX6" fmla="*/ 339725 w 505037"/>
                <a:gd name="connsiteY6" fmla="*/ 405191 h 503464"/>
                <a:gd name="connsiteX7" fmla="*/ 221428 w 505037"/>
                <a:gd name="connsiteY7" fmla="*/ 441476 h 503464"/>
                <a:gd name="connsiteX8" fmla="*/ 0 w 505037"/>
                <a:gd name="connsiteY8" fmla="*/ 220738 h 503464"/>
                <a:gd name="connsiteX9" fmla="*/ 221428 w 505037"/>
                <a:gd name="connsiteY9" fmla="*/ 0 h 503464"/>
                <a:gd name="connsiteX10" fmla="*/ 219869 w 505037"/>
                <a:gd name="connsiteY10" fmla="*/ 60325 h 503464"/>
                <a:gd name="connsiteX11" fmla="*/ 60325 w 505037"/>
                <a:gd name="connsiteY11" fmla="*/ 219075 h 503464"/>
                <a:gd name="connsiteX12" fmla="*/ 219869 w 505037"/>
                <a:gd name="connsiteY12" fmla="*/ 377825 h 503464"/>
                <a:gd name="connsiteX13" fmla="*/ 379413 w 505037"/>
                <a:gd name="connsiteY13" fmla="*/ 219075 h 503464"/>
                <a:gd name="connsiteX14" fmla="*/ 219869 w 505037"/>
                <a:gd name="connsiteY14" fmla="*/ 60325 h 5034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05037" h="503464">
                  <a:moveTo>
                    <a:pt x="221428" y="0"/>
                  </a:moveTo>
                  <a:cubicBezTo>
                    <a:pt x="342758" y="0"/>
                    <a:pt x="442856" y="96762"/>
                    <a:pt x="442856" y="220738"/>
                  </a:cubicBezTo>
                  <a:cubicBezTo>
                    <a:pt x="442856" y="263072"/>
                    <a:pt x="430722" y="305405"/>
                    <a:pt x="409490" y="338667"/>
                  </a:cubicBezTo>
                  <a:cubicBezTo>
                    <a:pt x="491388" y="423333"/>
                    <a:pt x="491388" y="423333"/>
                    <a:pt x="491388" y="423333"/>
                  </a:cubicBezTo>
                  <a:cubicBezTo>
                    <a:pt x="509587" y="441476"/>
                    <a:pt x="509587" y="471714"/>
                    <a:pt x="491388" y="489857"/>
                  </a:cubicBezTo>
                  <a:cubicBezTo>
                    <a:pt x="473188" y="508000"/>
                    <a:pt x="442856" y="508000"/>
                    <a:pt x="424656" y="489857"/>
                  </a:cubicBezTo>
                  <a:cubicBezTo>
                    <a:pt x="339725" y="405191"/>
                    <a:pt x="339725" y="405191"/>
                    <a:pt x="339725" y="405191"/>
                  </a:cubicBezTo>
                  <a:cubicBezTo>
                    <a:pt x="306359" y="426357"/>
                    <a:pt x="266927" y="441476"/>
                    <a:pt x="221428" y="441476"/>
                  </a:cubicBezTo>
                  <a:cubicBezTo>
                    <a:pt x="100098" y="441476"/>
                    <a:pt x="0" y="341691"/>
                    <a:pt x="0" y="220738"/>
                  </a:cubicBezTo>
                  <a:cubicBezTo>
                    <a:pt x="0" y="96762"/>
                    <a:pt x="100098" y="0"/>
                    <a:pt x="221428" y="0"/>
                  </a:cubicBezTo>
                  <a:close/>
                  <a:moveTo>
                    <a:pt x="219869" y="60325"/>
                  </a:moveTo>
                  <a:cubicBezTo>
                    <a:pt x="131755" y="60325"/>
                    <a:pt x="60325" y="131400"/>
                    <a:pt x="60325" y="219075"/>
                  </a:cubicBezTo>
                  <a:cubicBezTo>
                    <a:pt x="60325" y="306750"/>
                    <a:pt x="131755" y="377825"/>
                    <a:pt x="219869" y="377825"/>
                  </a:cubicBezTo>
                  <a:cubicBezTo>
                    <a:pt x="307983" y="377825"/>
                    <a:pt x="379413" y="306750"/>
                    <a:pt x="379413" y="219075"/>
                  </a:cubicBezTo>
                  <a:cubicBezTo>
                    <a:pt x="379413" y="131400"/>
                    <a:pt x="307983" y="60325"/>
                    <a:pt x="219869" y="60325"/>
                  </a:cubicBezTo>
                  <a:close/>
                </a:path>
              </a:pathLst>
            </a:custGeom>
            <a:solidFill>
              <a:schemeClr val="bg1"/>
            </a:solidFill>
            <a:ln>
              <a:noFill/>
            </a:ln>
          </p:spPr>
          <p:txBody>
            <a:bodyPr vert="horz" wrap="square" lIns="91440" tIns="45720" rIns="91440" bIns="45720" numCol="1" anchor="t" anchorCtr="0" compatLnSpc="1">
              <a:prstTxWarp prst="textNoShape">
                <a:avLst/>
              </a:prstTxWarp>
              <a:noAutofit/>
            </a:bodyPr>
            <a:lstStyle/>
            <a:p>
              <a:endParaRPr lang="en-US" sz="1224">
                <a:cs typeface="+mn-ea"/>
                <a:sym typeface="+mn-lt"/>
              </a:endParaRPr>
            </a:p>
          </p:txBody>
        </p:sp>
        <p:sp>
          <p:nvSpPr>
            <p:cNvPr id="19" name="Shape">
              <a:extLst>
                <a:ext uri="{FF2B5EF4-FFF2-40B4-BE49-F238E27FC236}">
                  <a16:creationId xmlns="" xmlns:a16="http://schemas.microsoft.com/office/drawing/2014/main" id="{E87B54BF-5540-4BF7-89D7-9E03BC6C10DB}"/>
                </a:ext>
              </a:extLst>
            </p:cNvPr>
            <p:cNvSpPr/>
            <p:nvPr/>
          </p:nvSpPr>
          <p:spPr>
            <a:xfrm>
              <a:off x="10198113" y="4296316"/>
              <a:ext cx="368922" cy="369637"/>
            </a:xfrm>
            <a:custGeom>
              <a:avLst/>
              <a:gdLst>
                <a:gd name="connsiteX0" fmla="*/ 380579 w 762643"/>
                <a:gd name="connsiteY0" fmla="*/ 0 h 764126"/>
                <a:gd name="connsiteX1" fmla="*/ 762643 w 762643"/>
                <a:gd name="connsiteY1" fmla="*/ 382063 h 764126"/>
                <a:gd name="connsiteX2" fmla="*/ 380579 w 762643"/>
                <a:gd name="connsiteY2" fmla="*/ 764126 h 764126"/>
                <a:gd name="connsiteX3" fmla="*/ 6277 w 762643"/>
                <a:gd name="connsiteY3" fmla="*/ 459062 h 764126"/>
                <a:gd name="connsiteX4" fmla="*/ 743 w 762643"/>
                <a:gd name="connsiteY4" fmla="*/ 404161 h 764126"/>
                <a:gd name="connsiteX5" fmla="*/ 121445 w 762643"/>
                <a:gd name="connsiteY5" fmla="*/ 404161 h 764126"/>
                <a:gd name="connsiteX6" fmla="*/ 433313 w 762643"/>
                <a:gd name="connsiteY6" fmla="*/ 404161 h 764126"/>
                <a:gd name="connsiteX7" fmla="*/ 308098 w 762643"/>
                <a:gd name="connsiteY7" fmla="*/ 529372 h 764126"/>
                <a:gd name="connsiteX8" fmla="*/ 333877 w 762643"/>
                <a:gd name="connsiteY8" fmla="*/ 555153 h 764126"/>
                <a:gd name="connsiteX9" fmla="*/ 503287 w 762643"/>
                <a:gd name="connsiteY9" fmla="*/ 385746 h 764126"/>
                <a:gd name="connsiteX10" fmla="*/ 333877 w 762643"/>
                <a:gd name="connsiteY10" fmla="*/ 216341 h 764126"/>
                <a:gd name="connsiteX11" fmla="*/ 308098 w 762643"/>
                <a:gd name="connsiteY11" fmla="*/ 242120 h 764126"/>
                <a:gd name="connsiteX12" fmla="*/ 433313 w 762643"/>
                <a:gd name="connsiteY12" fmla="*/ 367333 h 764126"/>
                <a:gd name="connsiteX13" fmla="*/ 121445 w 762643"/>
                <a:gd name="connsiteY13" fmla="*/ 367333 h 764126"/>
                <a:gd name="connsiteX14" fmla="*/ 63192 w 762643"/>
                <a:gd name="connsiteY14" fmla="*/ 367333 h 764126"/>
                <a:gd name="connsiteX15" fmla="*/ 0 w 762643"/>
                <a:gd name="connsiteY15" fmla="*/ 367333 h 764126"/>
                <a:gd name="connsiteX16" fmla="*/ 6277 w 762643"/>
                <a:gd name="connsiteY16" fmla="*/ 305064 h 764126"/>
                <a:gd name="connsiteX17" fmla="*/ 380579 w 762643"/>
                <a:gd name="connsiteY17" fmla="*/ 0 h 764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62643" h="764126">
                  <a:moveTo>
                    <a:pt x="380579" y="0"/>
                  </a:moveTo>
                  <a:cubicBezTo>
                    <a:pt x="591587" y="0"/>
                    <a:pt x="762643" y="171055"/>
                    <a:pt x="762643" y="382063"/>
                  </a:cubicBezTo>
                  <a:cubicBezTo>
                    <a:pt x="762643" y="593071"/>
                    <a:pt x="591587" y="764126"/>
                    <a:pt x="380579" y="764126"/>
                  </a:cubicBezTo>
                  <a:cubicBezTo>
                    <a:pt x="195947" y="764126"/>
                    <a:pt x="41904" y="633162"/>
                    <a:pt x="6277" y="459062"/>
                  </a:cubicBezTo>
                  <a:lnTo>
                    <a:pt x="743" y="404161"/>
                  </a:lnTo>
                  <a:lnTo>
                    <a:pt x="121445" y="404161"/>
                  </a:lnTo>
                  <a:lnTo>
                    <a:pt x="433313" y="404161"/>
                  </a:lnTo>
                  <a:lnTo>
                    <a:pt x="308098" y="529372"/>
                  </a:lnTo>
                  <a:lnTo>
                    <a:pt x="333877" y="555153"/>
                  </a:lnTo>
                  <a:lnTo>
                    <a:pt x="503287" y="385746"/>
                  </a:lnTo>
                  <a:lnTo>
                    <a:pt x="333877" y="216341"/>
                  </a:lnTo>
                  <a:lnTo>
                    <a:pt x="308098" y="242120"/>
                  </a:lnTo>
                  <a:lnTo>
                    <a:pt x="433313" y="367333"/>
                  </a:lnTo>
                  <a:lnTo>
                    <a:pt x="121445" y="367333"/>
                  </a:lnTo>
                  <a:lnTo>
                    <a:pt x="63192" y="367333"/>
                  </a:lnTo>
                  <a:lnTo>
                    <a:pt x="0" y="367333"/>
                  </a:lnTo>
                  <a:lnTo>
                    <a:pt x="6277" y="305064"/>
                  </a:lnTo>
                  <a:cubicBezTo>
                    <a:pt x="41904" y="130964"/>
                    <a:pt x="195947" y="0"/>
                    <a:pt x="38057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dirty="0">
                <a:cs typeface="+mn-ea"/>
                <a:sym typeface="+mn-lt"/>
              </a:endParaRPr>
            </a:p>
          </p:txBody>
        </p:sp>
        <p:sp>
          <p:nvSpPr>
            <p:cNvPr id="20" name="文本框 19">
              <a:extLst>
                <a:ext uri="{FF2B5EF4-FFF2-40B4-BE49-F238E27FC236}">
                  <a16:creationId xmlns="" xmlns:a16="http://schemas.microsoft.com/office/drawing/2014/main" id="{D2D79142-29A9-4CF5-8F6C-829F2E12599F}"/>
                </a:ext>
              </a:extLst>
            </p:cNvPr>
            <p:cNvSpPr txBox="1"/>
            <p:nvPr/>
          </p:nvSpPr>
          <p:spPr>
            <a:xfrm>
              <a:off x="8433935" y="4296316"/>
              <a:ext cx="1610697" cy="307777"/>
            </a:xfrm>
            <a:prstGeom prst="rect">
              <a:avLst/>
            </a:prstGeom>
            <a:noFill/>
          </p:spPr>
          <p:txBody>
            <a:bodyPr wrap="none" rtlCol="0">
              <a:spAutoFit/>
            </a:bodyPr>
            <a:lstStyle/>
            <a:p>
              <a:pPr algn="dist"/>
              <a:r>
                <a:rPr lang="en-US" altLang="zh-CN" sz="1400" dirty="0">
                  <a:solidFill>
                    <a:schemeClr val="bg1"/>
                  </a:solidFill>
                  <a:cs typeface="+mn-ea"/>
                  <a:sym typeface="+mn-lt"/>
                </a:rPr>
                <a:t>Company profile</a:t>
              </a:r>
              <a:endParaRPr lang="zh-CN" altLang="en-US" sz="3600" dirty="0">
                <a:solidFill>
                  <a:schemeClr val="bg1"/>
                </a:solidFill>
                <a:cs typeface="+mn-ea"/>
                <a:sym typeface="+mn-lt"/>
              </a:endParaRPr>
            </a:p>
          </p:txBody>
        </p:sp>
      </p:grpSp>
      <p:grpSp>
        <p:nvGrpSpPr>
          <p:cNvPr id="81" name="组合 80">
            <a:extLst>
              <a:ext uri="{FF2B5EF4-FFF2-40B4-BE49-F238E27FC236}">
                <a16:creationId xmlns="" xmlns:a16="http://schemas.microsoft.com/office/drawing/2014/main" id="{7F0130DC-E434-47D4-B7A8-4F86FDA74352}"/>
              </a:ext>
            </a:extLst>
          </p:cNvPr>
          <p:cNvGrpSpPr/>
          <p:nvPr/>
        </p:nvGrpSpPr>
        <p:grpSpPr>
          <a:xfrm>
            <a:off x="1532950" y="5877021"/>
            <a:ext cx="3081470" cy="533470"/>
            <a:chOff x="1532950" y="5877021"/>
            <a:chExt cx="3081470" cy="533470"/>
          </a:xfrm>
        </p:grpSpPr>
        <p:sp>
          <p:nvSpPr>
            <p:cNvPr id="38" name="Title 2">
              <a:extLst>
                <a:ext uri="{FF2B5EF4-FFF2-40B4-BE49-F238E27FC236}">
                  <a16:creationId xmlns="" xmlns:a16="http://schemas.microsoft.com/office/drawing/2014/main" id="{84648637-06C3-44C9-9D16-6ED70DA17193}"/>
                </a:ext>
              </a:extLst>
            </p:cNvPr>
            <p:cNvSpPr txBox="1"/>
            <p:nvPr/>
          </p:nvSpPr>
          <p:spPr>
            <a:xfrm>
              <a:off x="2074420" y="6146654"/>
              <a:ext cx="2540000" cy="263837"/>
            </a:xfrm>
            <a:prstGeom prst="rect">
              <a:avLst/>
            </a:prstGeom>
          </p:spPr>
          <p:txBody>
            <a:bodyPr anchor="t"/>
            <a:lstStyle>
              <a:lvl1pPr algn="l" defTabSz="914400" rtl="0" eaLnBrk="1" latinLnBrk="0" hangingPunct="1">
                <a:lnSpc>
                  <a:spcPct val="90000"/>
                </a:lnSpc>
                <a:spcBef>
                  <a:spcPct val="0"/>
                </a:spcBef>
                <a:buNone/>
                <a:defRPr sz="3200" b="1" kern="1200">
                  <a:solidFill>
                    <a:schemeClr val="accent1"/>
                  </a:solidFill>
                  <a:latin typeface="+mj-lt"/>
                  <a:ea typeface="+mj-ea"/>
                  <a:cs typeface="+mj-cs"/>
                </a:defRPr>
              </a:lvl1pPr>
            </a:lstStyle>
            <a:p>
              <a:pPr>
                <a:lnSpc>
                  <a:spcPct val="100000"/>
                </a:lnSpc>
                <a:spcBef>
                  <a:spcPts val="600"/>
                </a:spcBef>
              </a:pPr>
              <a:r>
                <a:rPr lang="zh-CN" altLang="en-US" sz="1100" b="0" dirty="0">
                  <a:solidFill>
                    <a:schemeClr val="bg2">
                      <a:lumMod val="50000"/>
                    </a:schemeClr>
                  </a:solidFill>
                  <a:latin typeface="+mn-lt"/>
                  <a:ea typeface="+mn-ea"/>
                  <a:cs typeface="+mn-ea"/>
                  <a:sym typeface="+mn-lt"/>
                </a:rPr>
                <a:t>北京市中关村</a:t>
              </a:r>
              <a:r>
                <a:rPr lang="en-US" altLang="zh-CN" sz="1100" b="0" dirty="0">
                  <a:solidFill>
                    <a:schemeClr val="bg2">
                      <a:lumMod val="50000"/>
                    </a:schemeClr>
                  </a:solidFill>
                  <a:latin typeface="+mn-lt"/>
                  <a:ea typeface="+mn-ea"/>
                  <a:cs typeface="+mn-ea"/>
                  <a:sym typeface="+mn-lt"/>
                </a:rPr>
                <a:t>102</a:t>
              </a:r>
              <a:r>
                <a:rPr lang="zh-CN" altLang="en-US" sz="1100" b="0" dirty="0">
                  <a:solidFill>
                    <a:schemeClr val="bg2">
                      <a:lumMod val="50000"/>
                    </a:schemeClr>
                  </a:solidFill>
                  <a:latin typeface="+mn-lt"/>
                  <a:ea typeface="+mn-ea"/>
                  <a:cs typeface="+mn-ea"/>
                  <a:sym typeface="+mn-lt"/>
                </a:rPr>
                <a:t>号</a:t>
              </a:r>
            </a:p>
          </p:txBody>
        </p:sp>
        <p:sp>
          <p:nvSpPr>
            <p:cNvPr id="39" name="Title 2">
              <a:extLst>
                <a:ext uri="{FF2B5EF4-FFF2-40B4-BE49-F238E27FC236}">
                  <a16:creationId xmlns="" xmlns:a16="http://schemas.microsoft.com/office/drawing/2014/main" id="{A2BA8C75-FF6E-4C78-9FE1-C2C4F12E8713}"/>
                </a:ext>
              </a:extLst>
            </p:cNvPr>
            <p:cNvSpPr txBox="1"/>
            <p:nvPr/>
          </p:nvSpPr>
          <p:spPr>
            <a:xfrm>
              <a:off x="2074420" y="5877021"/>
              <a:ext cx="1264525" cy="263837"/>
            </a:xfrm>
            <a:prstGeom prst="rect">
              <a:avLst/>
            </a:prstGeom>
          </p:spPr>
          <p:txBody>
            <a:bodyPr anchor="t"/>
            <a:lstStyle>
              <a:lvl1pPr algn="l" defTabSz="914400" rtl="0" eaLnBrk="1" latinLnBrk="0" hangingPunct="1">
                <a:lnSpc>
                  <a:spcPct val="90000"/>
                </a:lnSpc>
                <a:spcBef>
                  <a:spcPct val="0"/>
                </a:spcBef>
                <a:buNone/>
                <a:defRPr sz="3200" b="1" kern="1200">
                  <a:solidFill>
                    <a:schemeClr val="accent1"/>
                  </a:solidFill>
                  <a:latin typeface="+mj-lt"/>
                  <a:ea typeface="+mj-ea"/>
                  <a:cs typeface="+mj-cs"/>
                </a:defRPr>
              </a:lvl1pPr>
            </a:lstStyle>
            <a:p>
              <a:pPr>
                <a:lnSpc>
                  <a:spcPct val="100000"/>
                </a:lnSpc>
                <a:spcBef>
                  <a:spcPts val="600"/>
                </a:spcBef>
              </a:pPr>
              <a:r>
                <a:rPr lang="zh-CN" altLang="en-US" sz="1600" dirty="0">
                  <a:solidFill>
                    <a:schemeClr val="bg2">
                      <a:lumMod val="25000"/>
                    </a:schemeClr>
                  </a:solidFill>
                  <a:latin typeface="+mn-lt"/>
                  <a:ea typeface="+mn-ea"/>
                  <a:cs typeface="+mn-ea"/>
                  <a:sym typeface="+mn-lt"/>
                </a:rPr>
                <a:t>公司地址</a:t>
              </a:r>
              <a:endParaRPr lang="en-US" sz="1600" dirty="0">
                <a:solidFill>
                  <a:schemeClr val="bg2">
                    <a:lumMod val="25000"/>
                  </a:schemeClr>
                </a:solidFill>
                <a:latin typeface="+mn-lt"/>
                <a:ea typeface="+mn-ea"/>
                <a:cs typeface="+mn-ea"/>
                <a:sym typeface="+mn-lt"/>
              </a:endParaRPr>
            </a:p>
          </p:txBody>
        </p:sp>
        <p:grpSp>
          <p:nvGrpSpPr>
            <p:cNvPr id="65" name="组合 64">
              <a:extLst>
                <a:ext uri="{FF2B5EF4-FFF2-40B4-BE49-F238E27FC236}">
                  <a16:creationId xmlns="" xmlns:a16="http://schemas.microsoft.com/office/drawing/2014/main" id="{F9906157-E1BB-4CA4-B1BE-4594460BEC76}"/>
                </a:ext>
              </a:extLst>
            </p:cNvPr>
            <p:cNvGrpSpPr/>
            <p:nvPr/>
          </p:nvGrpSpPr>
          <p:grpSpPr>
            <a:xfrm>
              <a:off x="1532950" y="5882192"/>
              <a:ext cx="433404" cy="433404"/>
              <a:chOff x="1532950" y="5882192"/>
              <a:chExt cx="433404" cy="433404"/>
            </a:xfrm>
          </p:grpSpPr>
          <p:sp>
            <p:nvSpPr>
              <p:cNvPr id="41" name="椭圆 40">
                <a:extLst>
                  <a:ext uri="{FF2B5EF4-FFF2-40B4-BE49-F238E27FC236}">
                    <a16:creationId xmlns="" xmlns:a16="http://schemas.microsoft.com/office/drawing/2014/main" id="{F744337A-2438-4FCB-9783-9255F86E3C93}"/>
                  </a:ext>
                </a:extLst>
              </p:cNvPr>
              <p:cNvSpPr/>
              <p:nvPr/>
            </p:nvSpPr>
            <p:spPr>
              <a:xfrm>
                <a:off x="1532950" y="5882192"/>
                <a:ext cx="433404" cy="433404"/>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b="1">
                  <a:solidFill>
                    <a:schemeClr val="bg2">
                      <a:lumMod val="50000"/>
                    </a:schemeClr>
                  </a:solidFill>
                  <a:cs typeface="+mn-ea"/>
                  <a:sym typeface="+mn-lt"/>
                </a:endParaRPr>
              </a:p>
            </p:txBody>
          </p:sp>
          <p:sp>
            <p:nvSpPr>
              <p:cNvPr id="64" name="iconfont-11261-3544208">
                <a:extLst>
                  <a:ext uri="{FF2B5EF4-FFF2-40B4-BE49-F238E27FC236}">
                    <a16:creationId xmlns="" xmlns:a16="http://schemas.microsoft.com/office/drawing/2014/main" id="{29F7B62C-14E4-46CA-9C99-74585CCCE001}"/>
                  </a:ext>
                </a:extLst>
              </p:cNvPr>
              <p:cNvSpPr/>
              <p:nvPr/>
            </p:nvSpPr>
            <p:spPr>
              <a:xfrm>
                <a:off x="1635329" y="5946472"/>
                <a:ext cx="228645" cy="304844"/>
              </a:xfrm>
              <a:custGeom>
                <a:avLst/>
                <a:gdLst>
                  <a:gd name="T0" fmla="*/ 2333 w 9600"/>
                  <a:gd name="T1" fmla="*/ 9827 h 12800"/>
                  <a:gd name="T2" fmla="*/ 4800 w 9600"/>
                  <a:gd name="T3" fmla="*/ 12000 h 12800"/>
                  <a:gd name="T4" fmla="*/ 7267 w 9600"/>
                  <a:gd name="T5" fmla="*/ 9827 h 12800"/>
                  <a:gd name="T6" fmla="*/ 9600 w 9600"/>
                  <a:gd name="T7" fmla="*/ 11200 h 12800"/>
                  <a:gd name="T8" fmla="*/ 4800 w 9600"/>
                  <a:gd name="T9" fmla="*/ 12800 h 12800"/>
                  <a:gd name="T10" fmla="*/ 0 w 9600"/>
                  <a:gd name="T11" fmla="*/ 11200 h 12800"/>
                  <a:gd name="T12" fmla="*/ 2333 w 9600"/>
                  <a:gd name="T13" fmla="*/ 9827 h 12800"/>
                  <a:gd name="T14" fmla="*/ 4800 w 9600"/>
                  <a:gd name="T15" fmla="*/ 10400 h 12800"/>
                  <a:gd name="T16" fmla="*/ 800 w 9600"/>
                  <a:gd name="T17" fmla="*/ 4000 h 12800"/>
                  <a:gd name="T18" fmla="*/ 4800 w 9600"/>
                  <a:gd name="T19" fmla="*/ 0 h 12800"/>
                  <a:gd name="T20" fmla="*/ 8800 w 9600"/>
                  <a:gd name="T21" fmla="*/ 4000 h 12800"/>
                  <a:gd name="T22" fmla="*/ 4800 w 9600"/>
                  <a:gd name="T23" fmla="*/ 10400 h 12800"/>
                  <a:gd name="T24" fmla="*/ 4800 w 9600"/>
                  <a:gd name="T25" fmla="*/ 5600 h 12800"/>
                  <a:gd name="T26" fmla="*/ 6400 w 9600"/>
                  <a:gd name="T27" fmla="*/ 4000 h 12800"/>
                  <a:gd name="T28" fmla="*/ 4800 w 9600"/>
                  <a:gd name="T29" fmla="*/ 2400 h 12800"/>
                  <a:gd name="T30" fmla="*/ 3200 w 9600"/>
                  <a:gd name="T31" fmla="*/ 4000 h 12800"/>
                  <a:gd name="T32" fmla="*/ 4800 w 9600"/>
                  <a:gd name="T33" fmla="*/ 5600 h 12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600" h="12800">
                    <a:moveTo>
                      <a:pt x="2333" y="9827"/>
                    </a:moveTo>
                    <a:cubicBezTo>
                      <a:pt x="3037" y="10512"/>
                      <a:pt x="3859" y="11235"/>
                      <a:pt x="4800" y="12000"/>
                    </a:cubicBezTo>
                    <a:cubicBezTo>
                      <a:pt x="5654" y="11312"/>
                      <a:pt x="6477" y="10587"/>
                      <a:pt x="7267" y="9827"/>
                    </a:cubicBezTo>
                    <a:cubicBezTo>
                      <a:pt x="8665" y="10107"/>
                      <a:pt x="9600" y="10617"/>
                      <a:pt x="9600" y="11200"/>
                    </a:cubicBezTo>
                    <a:cubicBezTo>
                      <a:pt x="9600" y="12084"/>
                      <a:pt x="7451" y="12800"/>
                      <a:pt x="4800" y="12800"/>
                    </a:cubicBezTo>
                    <a:cubicBezTo>
                      <a:pt x="2149" y="12800"/>
                      <a:pt x="0" y="12084"/>
                      <a:pt x="0" y="11200"/>
                    </a:cubicBezTo>
                    <a:cubicBezTo>
                      <a:pt x="0" y="10617"/>
                      <a:pt x="935" y="10107"/>
                      <a:pt x="2333" y="9827"/>
                    </a:cubicBezTo>
                    <a:close/>
                    <a:moveTo>
                      <a:pt x="4800" y="10400"/>
                    </a:moveTo>
                    <a:cubicBezTo>
                      <a:pt x="2134" y="7606"/>
                      <a:pt x="800" y="5472"/>
                      <a:pt x="800" y="4000"/>
                    </a:cubicBezTo>
                    <a:cubicBezTo>
                      <a:pt x="800" y="1791"/>
                      <a:pt x="2591" y="0"/>
                      <a:pt x="4800" y="0"/>
                    </a:cubicBezTo>
                    <a:cubicBezTo>
                      <a:pt x="7009" y="0"/>
                      <a:pt x="8800" y="1791"/>
                      <a:pt x="8800" y="4000"/>
                    </a:cubicBezTo>
                    <a:cubicBezTo>
                      <a:pt x="8800" y="5472"/>
                      <a:pt x="7466" y="7606"/>
                      <a:pt x="4800" y="10400"/>
                    </a:cubicBezTo>
                    <a:close/>
                    <a:moveTo>
                      <a:pt x="4800" y="5600"/>
                    </a:moveTo>
                    <a:cubicBezTo>
                      <a:pt x="5684" y="5600"/>
                      <a:pt x="6400" y="4884"/>
                      <a:pt x="6400" y="4000"/>
                    </a:cubicBezTo>
                    <a:cubicBezTo>
                      <a:pt x="6400" y="3116"/>
                      <a:pt x="5684" y="2400"/>
                      <a:pt x="4800" y="2400"/>
                    </a:cubicBezTo>
                    <a:cubicBezTo>
                      <a:pt x="3916" y="2400"/>
                      <a:pt x="3200" y="3116"/>
                      <a:pt x="3200" y="4000"/>
                    </a:cubicBezTo>
                    <a:cubicBezTo>
                      <a:pt x="3200" y="4884"/>
                      <a:pt x="3916" y="5600"/>
                      <a:pt x="4800" y="560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grpSp>
      </p:grpSp>
      <p:grpSp>
        <p:nvGrpSpPr>
          <p:cNvPr id="80" name="组合 79">
            <a:extLst>
              <a:ext uri="{FF2B5EF4-FFF2-40B4-BE49-F238E27FC236}">
                <a16:creationId xmlns="" xmlns:a16="http://schemas.microsoft.com/office/drawing/2014/main" id="{71CC28A8-251D-4E38-8D49-DBABDC19332E}"/>
              </a:ext>
            </a:extLst>
          </p:cNvPr>
          <p:cNvGrpSpPr/>
          <p:nvPr/>
        </p:nvGrpSpPr>
        <p:grpSpPr>
          <a:xfrm>
            <a:off x="4692835" y="5852858"/>
            <a:ext cx="3051820" cy="557633"/>
            <a:chOff x="4692835" y="5852858"/>
            <a:chExt cx="3051820" cy="557633"/>
          </a:xfrm>
        </p:grpSpPr>
        <p:sp>
          <p:nvSpPr>
            <p:cNvPr id="51" name="Title 2">
              <a:extLst>
                <a:ext uri="{FF2B5EF4-FFF2-40B4-BE49-F238E27FC236}">
                  <a16:creationId xmlns="" xmlns:a16="http://schemas.microsoft.com/office/drawing/2014/main" id="{C0F9528F-17EE-45AB-B62F-938FB2C9753D}"/>
                </a:ext>
              </a:extLst>
            </p:cNvPr>
            <p:cNvSpPr txBox="1"/>
            <p:nvPr/>
          </p:nvSpPr>
          <p:spPr>
            <a:xfrm>
              <a:off x="5204655" y="6122491"/>
              <a:ext cx="2540000" cy="288000"/>
            </a:xfrm>
            <a:prstGeom prst="rect">
              <a:avLst/>
            </a:prstGeom>
          </p:spPr>
          <p:txBody>
            <a:bodyPr anchor="t"/>
            <a:lstStyle>
              <a:lvl1pPr algn="l" defTabSz="914400" rtl="0" eaLnBrk="1" latinLnBrk="0" hangingPunct="1">
                <a:lnSpc>
                  <a:spcPct val="90000"/>
                </a:lnSpc>
                <a:spcBef>
                  <a:spcPct val="0"/>
                </a:spcBef>
                <a:buNone/>
                <a:defRPr sz="3200" b="1" kern="1200">
                  <a:solidFill>
                    <a:schemeClr val="accent1"/>
                  </a:solidFill>
                  <a:latin typeface="+mj-lt"/>
                  <a:ea typeface="+mj-ea"/>
                  <a:cs typeface="+mj-cs"/>
                </a:defRPr>
              </a:lvl1pPr>
            </a:lstStyle>
            <a:p>
              <a:pPr>
                <a:lnSpc>
                  <a:spcPct val="120000"/>
                </a:lnSpc>
                <a:spcBef>
                  <a:spcPts val="600"/>
                </a:spcBef>
              </a:pPr>
              <a:r>
                <a:rPr lang="en-US" sz="1100" b="0" dirty="0">
                  <a:solidFill>
                    <a:schemeClr val="bg2">
                      <a:lumMod val="50000"/>
                    </a:schemeClr>
                  </a:solidFill>
                  <a:latin typeface="+mn-lt"/>
                  <a:ea typeface="+mn-ea"/>
                  <a:cs typeface="+mn-ea"/>
                  <a:sym typeface="+mn-lt"/>
                </a:rPr>
                <a:t>+</a:t>
              </a:r>
              <a:r>
                <a:rPr lang="en-US" altLang="zh-CN" sz="1100" b="0" dirty="0" smtClean="0">
                  <a:solidFill>
                    <a:schemeClr val="bg2">
                      <a:lumMod val="50000"/>
                    </a:schemeClr>
                  </a:solidFill>
                  <a:latin typeface="+mn-lt"/>
                  <a:ea typeface="+mn-ea"/>
                  <a:cs typeface="+mn-ea"/>
                  <a:sym typeface="+mn-lt"/>
                </a:rPr>
                <a:t>010-12345678</a:t>
              </a:r>
              <a:endParaRPr lang="en-US" sz="1100" b="0" dirty="0">
                <a:solidFill>
                  <a:schemeClr val="bg2">
                    <a:lumMod val="50000"/>
                  </a:schemeClr>
                </a:solidFill>
                <a:latin typeface="+mn-lt"/>
                <a:ea typeface="+mn-ea"/>
                <a:cs typeface="+mn-ea"/>
                <a:sym typeface="+mn-lt"/>
              </a:endParaRPr>
            </a:p>
          </p:txBody>
        </p:sp>
        <p:sp>
          <p:nvSpPr>
            <p:cNvPr id="52" name="Title 2">
              <a:extLst>
                <a:ext uri="{FF2B5EF4-FFF2-40B4-BE49-F238E27FC236}">
                  <a16:creationId xmlns="" xmlns:a16="http://schemas.microsoft.com/office/drawing/2014/main" id="{05778AA6-0EBA-4367-AD89-90F52E6FD46B}"/>
                </a:ext>
              </a:extLst>
            </p:cNvPr>
            <p:cNvSpPr txBox="1"/>
            <p:nvPr/>
          </p:nvSpPr>
          <p:spPr>
            <a:xfrm>
              <a:off x="5204655" y="5852858"/>
              <a:ext cx="1275474" cy="288000"/>
            </a:xfrm>
            <a:prstGeom prst="rect">
              <a:avLst/>
            </a:prstGeom>
          </p:spPr>
          <p:txBody>
            <a:bodyPr anchor="t"/>
            <a:lstStyle>
              <a:lvl1pPr algn="l" defTabSz="914400" rtl="0" eaLnBrk="1" latinLnBrk="0" hangingPunct="1">
                <a:lnSpc>
                  <a:spcPct val="90000"/>
                </a:lnSpc>
                <a:spcBef>
                  <a:spcPct val="0"/>
                </a:spcBef>
                <a:buNone/>
                <a:defRPr sz="3200" b="1" kern="1200">
                  <a:solidFill>
                    <a:schemeClr val="accent1"/>
                  </a:solidFill>
                  <a:latin typeface="+mj-lt"/>
                  <a:ea typeface="+mj-ea"/>
                  <a:cs typeface="+mj-cs"/>
                </a:defRPr>
              </a:lvl1pPr>
            </a:lstStyle>
            <a:p>
              <a:pPr>
                <a:lnSpc>
                  <a:spcPct val="100000"/>
                </a:lnSpc>
                <a:spcBef>
                  <a:spcPts val="600"/>
                </a:spcBef>
              </a:pPr>
              <a:r>
                <a:rPr lang="zh-CN" altLang="en-US" sz="1600" dirty="0">
                  <a:solidFill>
                    <a:schemeClr val="bg2">
                      <a:lumMod val="25000"/>
                    </a:schemeClr>
                  </a:solidFill>
                  <a:latin typeface="+mn-lt"/>
                  <a:ea typeface="+mn-ea"/>
                  <a:cs typeface="+mn-ea"/>
                  <a:sym typeface="+mn-lt"/>
                </a:rPr>
                <a:t>联系电话</a:t>
              </a:r>
              <a:endParaRPr lang="en-US" sz="1600" dirty="0">
                <a:solidFill>
                  <a:schemeClr val="bg2">
                    <a:lumMod val="25000"/>
                  </a:schemeClr>
                </a:solidFill>
                <a:latin typeface="+mn-lt"/>
                <a:ea typeface="+mn-ea"/>
                <a:cs typeface="+mn-ea"/>
                <a:sym typeface="+mn-lt"/>
              </a:endParaRPr>
            </a:p>
          </p:txBody>
        </p:sp>
        <p:grpSp>
          <p:nvGrpSpPr>
            <p:cNvPr id="73" name="组合 72">
              <a:extLst>
                <a:ext uri="{FF2B5EF4-FFF2-40B4-BE49-F238E27FC236}">
                  <a16:creationId xmlns="" xmlns:a16="http://schemas.microsoft.com/office/drawing/2014/main" id="{5D314D88-BDB8-4CFB-8745-F499166E2870}"/>
                </a:ext>
              </a:extLst>
            </p:cNvPr>
            <p:cNvGrpSpPr/>
            <p:nvPr/>
          </p:nvGrpSpPr>
          <p:grpSpPr>
            <a:xfrm>
              <a:off x="4692835" y="5882192"/>
              <a:ext cx="433404" cy="433404"/>
              <a:chOff x="4692835" y="5882192"/>
              <a:chExt cx="433404" cy="433404"/>
            </a:xfrm>
          </p:grpSpPr>
          <p:sp>
            <p:nvSpPr>
              <p:cNvPr id="71" name="椭圆 70">
                <a:extLst>
                  <a:ext uri="{FF2B5EF4-FFF2-40B4-BE49-F238E27FC236}">
                    <a16:creationId xmlns="" xmlns:a16="http://schemas.microsoft.com/office/drawing/2014/main" id="{981312B4-053A-4B90-9FDB-A25DABCC7FD2}"/>
                  </a:ext>
                </a:extLst>
              </p:cNvPr>
              <p:cNvSpPr/>
              <p:nvPr/>
            </p:nvSpPr>
            <p:spPr>
              <a:xfrm>
                <a:off x="4692835" y="5882192"/>
                <a:ext cx="433404" cy="433404"/>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b="1">
                  <a:solidFill>
                    <a:schemeClr val="bg2">
                      <a:lumMod val="50000"/>
                    </a:schemeClr>
                  </a:solidFill>
                  <a:cs typeface="+mn-ea"/>
                  <a:sym typeface="+mn-lt"/>
                </a:endParaRPr>
              </a:p>
            </p:txBody>
          </p:sp>
          <p:sp>
            <p:nvSpPr>
              <p:cNvPr id="69" name="iconfont-10026-4294098">
                <a:extLst>
                  <a:ext uri="{FF2B5EF4-FFF2-40B4-BE49-F238E27FC236}">
                    <a16:creationId xmlns="" xmlns:a16="http://schemas.microsoft.com/office/drawing/2014/main" id="{E1BA2B9E-DDB4-4D4A-94D8-E74F1B1C9CA1}"/>
                  </a:ext>
                </a:extLst>
              </p:cNvPr>
              <p:cNvSpPr/>
              <p:nvPr/>
            </p:nvSpPr>
            <p:spPr>
              <a:xfrm>
                <a:off x="4750196" y="5937607"/>
                <a:ext cx="304843" cy="301174"/>
              </a:xfrm>
              <a:custGeom>
                <a:avLst/>
                <a:gdLst>
                  <a:gd name="T0" fmla="*/ 8548 w 8829"/>
                  <a:gd name="T1" fmla="*/ 6520 h 8723"/>
                  <a:gd name="T2" fmla="*/ 7146 w 8829"/>
                  <a:gd name="T3" fmla="*/ 5421 h 8723"/>
                  <a:gd name="T4" fmla="*/ 6209 w 8829"/>
                  <a:gd name="T5" fmla="*/ 5477 h 8723"/>
                  <a:gd name="T6" fmla="*/ 5680 w 8829"/>
                  <a:gd name="T7" fmla="*/ 6006 h 8723"/>
                  <a:gd name="T8" fmla="*/ 2929 w 8829"/>
                  <a:gd name="T9" fmla="*/ 3255 h 8723"/>
                  <a:gd name="T10" fmla="*/ 3463 w 8829"/>
                  <a:gd name="T11" fmla="*/ 2721 h 8723"/>
                  <a:gd name="T12" fmla="*/ 3528 w 8829"/>
                  <a:gd name="T13" fmla="*/ 1797 h 8723"/>
                  <a:gd name="T14" fmla="*/ 2456 w 8829"/>
                  <a:gd name="T15" fmla="*/ 368 h 8723"/>
                  <a:gd name="T16" fmla="*/ 1390 w 8829"/>
                  <a:gd name="T17" fmla="*/ 292 h 8723"/>
                  <a:gd name="T18" fmla="*/ 813 w 8829"/>
                  <a:gd name="T19" fmla="*/ 869 h 8723"/>
                  <a:gd name="T20" fmla="*/ 438 w 8829"/>
                  <a:gd name="T21" fmla="*/ 3362 h 8723"/>
                  <a:gd name="T22" fmla="*/ 5283 w 8829"/>
                  <a:gd name="T23" fmla="*/ 8305 h 8723"/>
                  <a:gd name="T24" fmla="*/ 5555 w 8829"/>
                  <a:gd name="T25" fmla="*/ 8456 h 8723"/>
                  <a:gd name="T26" fmla="*/ 6585 w 8829"/>
                  <a:gd name="T27" fmla="*/ 8723 h 8723"/>
                  <a:gd name="T28" fmla="*/ 8086 w 8829"/>
                  <a:gd name="T29" fmla="*/ 8102 h 8723"/>
                  <a:gd name="T30" fmla="*/ 8612 w 8829"/>
                  <a:gd name="T31" fmla="*/ 7576 h 8723"/>
                  <a:gd name="T32" fmla="*/ 8817 w 8829"/>
                  <a:gd name="T33" fmla="*/ 7033 h 8723"/>
                  <a:gd name="T34" fmla="*/ 8548 w 8829"/>
                  <a:gd name="T35" fmla="*/ 6520 h 8723"/>
                  <a:gd name="T36" fmla="*/ 7586 w 8829"/>
                  <a:gd name="T37" fmla="*/ 7601 h 8723"/>
                  <a:gd name="T38" fmla="*/ 5898 w 8829"/>
                  <a:gd name="T39" fmla="*/ 7838 h 8723"/>
                  <a:gd name="T40" fmla="*/ 5626 w 8829"/>
                  <a:gd name="T41" fmla="*/ 7687 h 8723"/>
                  <a:gd name="T42" fmla="*/ 1063 w 8829"/>
                  <a:gd name="T43" fmla="*/ 3031 h 8723"/>
                  <a:gd name="T44" fmla="*/ 1313 w 8829"/>
                  <a:gd name="T45" fmla="*/ 1369 h 8723"/>
                  <a:gd name="T46" fmla="*/ 1891 w 8829"/>
                  <a:gd name="T47" fmla="*/ 792 h 8723"/>
                  <a:gd name="T48" fmla="*/ 2962 w 8829"/>
                  <a:gd name="T49" fmla="*/ 2221 h 8723"/>
                  <a:gd name="T50" fmla="*/ 2429 w 8829"/>
                  <a:gd name="T51" fmla="*/ 2755 h 8723"/>
                  <a:gd name="T52" fmla="*/ 2222 w 8829"/>
                  <a:gd name="T53" fmla="*/ 3255 h 8723"/>
                  <a:gd name="T54" fmla="*/ 2429 w 8829"/>
                  <a:gd name="T55" fmla="*/ 3755 h 8723"/>
                  <a:gd name="T56" fmla="*/ 5180 w 8829"/>
                  <a:gd name="T57" fmla="*/ 6506 h 8723"/>
                  <a:gd name="T58" fmla="*/ 6181 w 8829"/>
                  <a:gd name="T59" fmla="*/ 6506 h 8723"/>
                  <a:gd name="T60" fmla="*/ 6709 w 8829"/>
                  <a:gd name="T61" fmla="*/ 5977 h 8723"/>
                  <a:gd name="T62" fmla="*/ 8111 w 8829"/>
                  <a:gd name="T63" fmla="*/ 7076 h 8723"/>
                  <a:gd name="T64" fmla="*/ 7586 w 8829"/>
                  <a:gd name="T65" fmla="*/ 7601 h 8723"/>
                  <a:gd name="T66" fmla="*/ 4285 w 8829"/>
                  <a:gd name="T67" fmla="*/ 2611 h 8723"/>
                  <a:gd name="T68" fmla="*/ 4144 w 8829"/>
                  <a:gd name="T69" fmla="*/ 2611 h 8723"/>
                  <a:gd name="T70" fmla="*/ 4144 w 8829"/>
                  <a:gd name="T71" fmla="*/ 3330 h 8723"/>
                  <a:gd name="T72" fmla="*/ 4285 w 8829"/>
                  <a:gd name="T73" fmla="*/ 3330 h 8723"/>
                  <a:gd name="T74" fmla="*/ 5583 w 8829"/>
                  <a:gd name="T75" fmla="*/ 4768 h 8723"/>
                  <a:gd name="T76" fmla="*/ 6302 w 8829"/>
                  <a:gd name="T77" fmla="*/ 4768 h 8723"/>
                  <a:gd name="T78" fmla="*/ 4285 w 8829"/>
                  <a:gd name="T79" fmla="*/ 2611 h 8723"/>
                  <a:gd name="T80" fmla="*/ 7201 w 8829"/>
                  <a:gd name="T81" fmla="*/ 4768 h 8723"/>
                  <a:gd name="T82" fmla="*/ 7920 w 8829"/>
                  <a:gd name="T83" fmla="*/ 4768 h 8723"/>
                  <a:gd name="T84" fmla="*/ 4105 w 8829"/>
                  <a:gd name="T85" fmla="*/ 816 h 8723"/>
                  <a:gd name="T86" fmla="*/ 3965 w 8829"/>
                  <a:gd name="T87" fmla="*/ 814 h 8723"/>
                  <a:gd name="T88" fmla="*/ 3965 w 8829"/>
                  <a:gd name="T89" fmla="*/ 1532 h 8723"/>
                  <a:gd name="T90" fmla="*/ 7201 w 8829"/>
                  <a:gd name="T91" fmla="*/ 4768 h 87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829" h="8723">
                    <a:moveTo>
                      <a:pt x="8548" y="6520"/>
                    </a:moveTo>
                    <a:lnTo>
                      <a:pt x="7146" y="5421"/>
                    </a:lnTo>
                    <a:cubicBezTo>
                      <a:pt x="6873" y="5207"/>
                      <a:pt x="6454" y="5232"/>
                      <a:pt x="6209" y="5477"/>
                    </a:cubicBezTo>
                    <a:lnTo>
                      <a:pt x="5680" y="6006"/>
                    </a:lnTo>
                    <a:lnTo>
                      <a:pt x="2929" y="3255"/>
                    </a:lnTo>
                    <a:lnTo>
                      <a:pt x="3463" y="2721"/>
                    </a:lnTo>
                    <a:cubicBezTo>
                      <a:pt x="3710" y="2473"/>
                      <a:pt x="3738" y="2076"/>
                      <a:pt x="3528" y="1797"/>
                    </a:cubicBezTo>
                    <a:lnTo>
                      <a:pt x="2456" y="368"/>
                    </a:lnTo>
                    <a:cubicBezTo>
                      <a:pt x="2209" y="37"/>
                      <a:pt x="1683" y="0"/>
                      <a:pt x="1390" y="292"/>
                    </a:cubicBezTo>
                    <a:lnTo>
                      <a:pt x="813" y="869"/>
                    </a:lnTo>
                    <a:cubicBezTo>
                      <a:pt x="151" y="1532"/>
                      <a:pt x="0" y="2534"/>
                      <a:pt x="438" y="3362"/>
                    </a:cubicBezTo>
                    <a:cubicBezTo>
                      <a:pt x="1544" y="5449"/>
                      <a:pt x="3218" y="7158"/>
                      <a:pt x="5283" y="8305"/>
                    </a:cubicBezTo>
                    <a:lnTo>
                      <a:pt x="5555" y="8456"/>
                    </a:lnTo>
                    <a:cubicBezTo>
                      <a:pt x="5870" y="8631"/>
                      <a:pt x="6226" y="8723"/>
                      <a:pt x="6585" y="8723"/>
                    </a:cubicBezTo>
                    <a:cubicBezTo>
                      <a:pt x="7152" y="8723"/>
                      <a:pt x="7685" y="8503"/>
                      <a:pt x="8086" y="8102"/>
                    </a:cubicBezTo>
                    <a:lnTo>
                      <a:pt x="8612" y="7576"/>
                    </a:lnTo>
                    <a:cubicBezTo>
                      <a:pt x="8755" y="7433"/>
                      <a:pt x="8829" y="7235"/>
                      <a:pt x="8817" y="7033"/>
                    </a:cubicBezTo>
                    <a:cubicBezTo>
                      <a:pt x="8805" y="6832"/>
                      <a:pt x="8707" y="6645"/>
                      <a:pt x="8548" y="6520"/>
                    </a:cubicBezTo>
                    <a:close/>
                    <a:moveTo>
                      <a:pt x="7586" y="7601"/>
                    </a:moveTo>
                    <a:cubicBezTo>
                      <a:pt x="7150" y="8038"/>
                      <a:pt x="6440" y="8139"/>
                      <a:pt x="5898" y="7838"/>
                    </a:cubicBezTo>
                    <a:lnTo>
                      <a:pt x="5626" y="7687"/>
                    </a:lnTo>
                    <a:cubicBezTo>
                      <a:pt x="3682" y="6607"/>
                      <a:pt x="2105" y="4997"/>
                      <a:pt x="1063" y="3031"/>
                    </a:cubicBezTo>
                    <a:cubicBezTo>
                      <a:pt x="771" y="2479"/>
                      <a:pt x="872" y="1811"/>
                      <a:pt x="1313" y="1369"/>
                    </a:cubicBezTo>
                    <a:lnTo>
                      <a:pt x="1891" y="792"/>
                    </a:lnTo>
                    <a:lnTo>
                      <a:pt x="2962" y="2221"/>
                    </a:lnTo>
                    <a:lnTo>
                      <a:pt x="2429" y="2755"/>
                    </a:lnTo>
                    <a:cubicBezTo>
                      <a:pt x="2296" y="2888"/>
                      <a:pt x="2222" y="3066"/>
                      <a:pt x="2222" y="3255"/>
                    </a:cubicBezTo>
                    <a:cubicBezTo>
                      <a:pt x="2222" y="3444"/>
                      <a:pt x="2296" y="3621"/>
                      <a:pt x="2429" y="3755"/>
                    </a:cubicBezTo>
                    <a:lnTo>
                      <a:pt x="5180" y="6506"/>
                    </a:lnTo>
                    <a:cubicBezTo>
                      <a:pt x="5448" y="6773"/>
                      <a:pt x="5914" y="6773"/>
                      <a:pt x="6181" y="6506"/>
                    </a:cubicBezTo>
                    <a:lnTo>
                      <a:pt x="6709" y="5977"/>
                    </a:lnTo>
                    <a:lnTo>
                      <a:pt x="8111" y="7076"/>
                    </a:lnTo>
                    <a:lnTo>
                      <a:pt x="7586" y="7601"/>
                    </a:lnTo>
                    <a:close/>
                    <a:moveTo>
                      <a:pt x="4285" y="2611"/>
                    </a:moveTo>
                    <a:lnTo>
                      <a:pt x="4144" y="2611"/>
                    </a:lnTo>
                    <a:lnTo>
                      <a:pt x="4144" y="3330"/>
                    </a:lnTo>
                    <a:lnTo>
                      <a:pt x="4285" y="3330"/>
                    </a:lnTo>
                    <a:cubicBezTo>
                      <a:pt x="5037" y="3330"/>
                      <a:pt x="5583" y="3935"/>
                      <a:pt x="5583" y="4768"/>
                    </a:cubicBezTo>
                    <a:lnTo>
                      <a:pt x="6302" y="4768"/>
                    </a:lnTo>
                    <a:cubicBezTo>
                      <a:pt x="6302" y="3538"/>
                      <a:pt x="5435" y="2611"/>
                      <a:pt x="4285" y="2611"/>
                    </a:cubicBezTo>
                    <a:close/>
                    <a:moveTo>
                      <a:pt x="7201" y="4768"/>
                    </a:moveTo>
                    <a:lnTo>
                      <a:pt x="7920" y="4768"/>
                    </a:lnTo>
                    <a:cubicBezTo>
                      <a:pt x="7920" y="2634"/>
                      <a:pt x="6221" y="890"/>
                      <a:pt x="4105" y="816"/>
                    </a:cubicBezTo>
                    <a:lnTo>
                      <a:pt x="3965" y="814"/>
                    </a:lnTo>
                    <a:lnTo>
                      <a:pt x="3965" y="1532"/>
                    </a:lnTo>
                    <a:cubicBezTo>
                      <a:pt x="5749" y="1532"/>
                      <a:pt x="7201" y="2984"/>
                      <a:pt x="7201" y="4768"/>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grpSp>
      </p:grpSp>
      <p:grpSp>
        <p:nvGrpSpPr>
          <p:cNvPr id="79" name="组合 78">
            <a:extLst>
              <a:ext uri="{FF2B5EF4-FFF2-40B4-BE49-F238E27FC236}">
                <a16:creationId xmlns="" xmlns:a16="http://schemas.microsoft.com/office/drawing/2014/main" id="{5E0BEC11-DCDE-4B10-816E-9E212D11EADC}"/>
              </a:ext>
            </a:extLst>
          </p:cNvPr>
          <p:cNvGrpSpPr/>
          <p:nvPr/>
        </p:nvGrpSpPr>
        <p:grpSpPr>
          <a:xfrm>
            <a:off x="7744655" y="5852858"/>
            <a:ext cx="3130235" cy="557633"/>
            <a:chOff x="7744655" y="5852858"/>
            <a:chExt cx="3130235" cy="557633"/>
          </a:xfrm>
        </p:grpSpPr>
        <p:sp>
          <p:nvSpPr>
            <p:cNvPr id="22" name="Title 2">
              <a:extLst>
                <a:ext uri="{FF2B5EF4-FFF2-40B4-BE49-F238E27FC236}">
                  <a16:creationId xmlns="" xmlns:a16="http://schemas.microsoft.com/office/drawing/2014/main" id="{DB290CA8-9557-4B9A-902A-61F1EB4594A4}"/>
                </a:ext>
              </a:extLst>
            </p:cNvPr>
            <p:cNvSpPr txBox="1"/>
            <p:nvPr/>
          </p:nvSpPr>
          <p:spPr>
            <a:xfrm>
              <a:off x="8334890" y="6122491"/>
              <a:ext cx="2540000" cy="288000"/>
            </a:xfrm>
            <a:prstGeom prst="rect">
              <a:avLst/>
            </a:prstGeom>
          </p:spPr>
          <p:txBody>
            <a:bodyPr anchor="t"/>
            <a:lstStyle>
              <a:lvl1pPr algn="l" defTabSz="914400" rtl="0" eaLnBrk="1" latinLnBrk="0" hangingPunct="1">
                <a:lnSpc>
                  <a:spcPct val="90000"/>
                </a:lnSpc>
                <a:spcBef>
                  <a:spcPct val="0"/>
                </a:spcBef>
                <a:buNone/>
                <a:defRPr sz="3200" b="1" kern="1200">
                  <a:solidFill>
                    <a:schemeClr val="accent1"/>
                  </a:solidFill>
                  <a:latin typeface="+mj-lt"/>
                  <a:ea typeface="+mj-ea"/>
                  <a:cs typeface="+mj-cs"/>
                </a:defRPr>
              </a:lvl1pPr>
            </a:lstStyle>
            <a:p>
              <a:pPr>
                <a:lnSpc>
                  <a:spcPct val="120000"/>
                </a:lnSpc>
                <a:spcBef>
                  <a:spcPts val="600"/>
                </a:spcBef>
              </a:pPr>
              <a:r>
                <a:rPr lang="en-US" sz="1100" b="0" dirty="0" smtClean="0">
                  <a:solidFill>
                    <a:schemeClr val="bg2">
                      <a:lumMod val="50000"/>
                    </a:schemeClr>
                  </a:solidFill>
                  <a:latin typeface="+mn-lt"/>
                  <a:ea typeface="+mn-ea"/>
                  <a:cs typeface="+mn-ea"/>
                  <a:sym typeface="+mn-lt"/>
                </a:rPr>
                <a:t>WWW.</a:t>
              </a:r>
              <a:r>
                <a:rPr lang="en-US" altLang="zh-CN" sz="1100" b="0" dirty="0" smtClean="0">
                  <a:solidFill>
                    <a:schemeClr val="bg2">
                      <a:lumMod val="50000"/>
                    </a:schemeClr>
                  </a:solidFill>
                  <a:latin typeface="+mn-lt"/>
                  <a:ea typeface="+mn-ea"/>
                  <a:cs typeface="+mn-ea"/>
                  <a:sym typeface="+mn-lt"/>
                </a:rPr>
                <a:t>YP</a:t>
              </a:r>
              <a:r>
                <a:rPr lang="en-US" sz="1100" b="0" dirty="0" smtClean="0">
                  <a:solidFill>
                    <a:schemeClr val="bg2">
                      <a:lumMod val="50000"/>
                    </a:schemeClr>
                  </a:solidFill>
                  <a:latin typeface="+mn-lt"/>
                  <a:ea typeface="+mn-ea"/>
                  <a:cs typeface="+mn-ea"/>
                  <a:sym typeface="+mn-lt"/>
                </a:rPr>
                <a:t>PPT.COM</a:t>
              </a:r>
              <a:endParaRPr lang="en-US" sz="1100" b="0" dirty="0">
                <a:solidFill>
                  <a:schemeClr val="bg2">
                    <a:lumMod val="50000"/>
                  </a:schemeClr>
                </a:solidFill>
                <a:latin typeface="+mn-lt"/>
                <a:ea typeface="+mn-ea"/>
                <a:cs typeface="+mn-ea"/>
                <a:sym typeface="+mn-lt"/>
              </a:endParaRPr>
            </a:p>
          </p:txBody>
        </p:sp>
        <p:sp>
          <p:nvSpPr>
            <p:cNvPr id="23" name="Title 2">
              <a:extLst>
                <a:ext uri="{FF2B5EF4-FFF2-40B4-BE49-F238E27FC236}">
                  <a16:creationId xmlns="" xmlns:a16="http://schemas.microsoft.com/office/drawing/2014/main" id="{C991FB26-A0EB-4DA9-BCD2-35F8F960895E}"/>
                </a:ext>
              </a:extLst>
            </p:cNvPr>
            <p:cNvSpPr txBox="1"/>
            <p:nvPr/>
          </p:nvSpPr>
          <p:spPr>
            <a:xfrm>
              <a:off x="8334890" y="5852858"/>
              <a:ext cx="1275474" cy="266585"/>
            </a:xfrm>
            <a:prstGeom prst="rect">
              <a:avLst/>
            </a:prstGeom>
          </p:spPr>
          <p:txBody>
            <a:bodyPr anchor="t"/>
            <a:lstStyle>
              <a:lvl1pPr algn="l" defTabSz="914400" rtl="0" eaLnBrk="1" latinLnBrk="0" hangingPunct="1">
                <a:lnSpc>
                  <a:spcPct val="90000"/>
                </a:lnSpc>
                <a:spcBef>
                  <a:spcPct val="0"/>
                </a:spcBef>
                <a:buNone/>
                <a:defRPr sz="3200" b="1" kern="1200">
                  <a:solidFill>
                    <a:schemeClr val="accent1"/>
                  </a:solidFill>
                  <a:latin typeface="+mj-lt"/>
                  <a:ea typeface="+mj-ea"/>
                  <a:cs typeface="+mj-cs"/>
                </a:defRPr>
              </a:lvl1pPr>
            </a:lstStyle>
            <a:p>
              <a:pPr>
                <a:lnSpc>
                  <a:spcPct val="100000"/>
                </a:lnSpc>
                <a:spcBef>
                  <a:spcPts val="600"/>
                </a:spcBef>
              </a:pPr>
              <a:r>
                <a:rPr lang="zh-CN" altLang="en-US" sz="1600" dirty="0">
                  <a:solidFill>
                    <a:schemeClr val="bg2">
                      <a:lumMod val="25000"/>
                    </a:schemeClr>
                  </a:solidFill>
                  <a:latin typeface="+mn-lt"/>
                  <a:ea typeface="+mn-ea"/>
                  <a:cs typeface="+mn-ea"/>
                  <a:sym typeface="+mn-lt"/>
                </a:rPr>
                <a:t>公司邮箱</a:t>
              </a:r>
              <a:endParaRPr lang="en-US" sz="1600" dirty="0">
                <a:solidFill>
                  <a:schemeClr val="bg2">
                    <a:lumMod val="25000"/>
                  </a:schemeClr>
                </a:solidFill>
                <a:latin typeface="+mn-lt"/>
                <a:ea typeface="+mn-ea"/>
                <a:cs typeface="+mn-ea"/>
                <a:sym typeface="+mn-lt"/>
              </a:endParaRPr>
            </a:p>
          </p:txBody>
        </p:sp>
        <p:grpSp>
          <p:nvGrpSpPr>
            <p:cNvPr id="78" name="组合 77">
              <a:extLst>
                <a:ext uri="{FF2B5EF4-FFF2-40B4-BE49-F238E27FC236}">
                  <a16:creationId xmlns="" xmlns:a16="http://schemas.microsoft.com/office/drawing/2014/main" id="{630F27E4-2847-4023-98A2-FE516F4B6352}"/>
                </a:ext>
              </a:extLst>
            </p:cNvPr>
            <p:cNvGrpSpPr/>
            <p:nvPr/>
          </p:nvGrpSpPr>
          <p:grpSpPr>
            <a:xfrm>
              <a:off x="7744655" y="5882192"/>
              <a:ext cx="433404" cy="433404"/>
              <a:chOff x="7744655" y="5882192"/>
              <a:chExt cx="433404" cy="433404"/>
            </a:xfrm>
          </p:grpSpPr>
          <p:sp>
            <p:nvSpPr>
              <p:cNvPr id="75" name="椭圆 74">
                <a:extLst>
                  <a:ext uri="{FF2B5EF4-FFF2-40B4-BE49-F238E27FC236}">
                    <a16:creationId xmlns="" xmlns:a16="http://schemas.microsoft.com/office/drawing/2014/main" id="{41DFB743-1E0C-4D79-9442-C873423DFF72}"/>
                  </a:ext>
                </a:extLst>
              </p:cNvPr>
              <p:cNvSpPr/>
              <p:nvPr/>
            </p:nvSpPr>
            <p:spPr>
              <a:xfrm>
                <a:off x="7744655" y="5882192"/>
                <a:ext cx="433404" cy="433404"/>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b="1">
                  <a:solidFill>
                    <a:schemeClr val="bg2">
                      <a:lumMod val="50000"/>
                    </a:schemeClr>
                  </a:solidFill>
                  <a:cs typeface="+mn-ea"/>
                  <a:sym typeface="+mn-lt"/>
                </a:endParaRPr>
              </a:p>
            </p:txBody>
          </p:sp>
          <p:sp>
            <p:nvSpPr>
              <p:cNvPr id="77" name="iconfont-11442-5354204">
                <a:extLst>
                  <a:ext uri="{FF2B5EF4-FFF2-40B4-BE49-F238E27FC236}">
                    <a16:creationId xmlns="" xmlns:a16="http://schemas.microsoft.com/office/drawing/2014/main" id="{C7818B91-6CEE-4F03-B1CB-46490105A37B}"/>
                  </a:ext>
                </a:extLst>
              </p:cNvPr>
              <p:cNvSpPr/>
              <p:nvPr/>
            </p:nvSpPr>
            <p:spPr>
              <a:xfrm>
                <a:off x="7795361" y="5991069"/>
                <a:ext cx="304843" cy="217384"/>
              </a:xfrm>
              <a:custGeom>
                <a:avLst/>
                <a:gdLst>
                  <a:gd name="T0" fmla="*/ 12768 w 12800"/>
                  <a:gd name="T1" fmla="*/ 0 h 9128"/>
                  <a:gd name="T2" fmla="*/ 6408 w 12800"/>
                  <a:gd name="T3" fmla="*/ 5349 h 9128"/>
                  <a:gd name="T4" fmla="*/ 49 w 12800"/>
                  <a:gd name="T5" fmla="*/ 0 h 9128"/>
                  <a:gd name="T6" fmla="*/ 12768 w 12800"/>
                  <a:gd name="T7" fmla="*/ 0 h 9128"/>
                  <a:gd name="T8" fmla="*/ 0 w 12800"/>
                  <a:gd name="T9" fmla="*/ 457 h 9128"/>
                  <a:gd name="T10" fmla="*/ 4249 w 12800"/>
                  <a:gd name="T11" fmla="*/ 4055 h 9128"/>
                  <a:gd name="T12" fmla="*/ 0 w 12800"/>
                  <a:gd name="T13" fmla="*/ 9123 h 9128"/>
                  <a:gd name="T14" fmla="*/ 0 w 12800"/>
                  <a:gd name="T15" fmla="*/ 457 h 9128"/>
                  <a:gd name="T16" fmla="*/ 492 w 12800"/>
                  <a:gd name="T17" fmla="*/ 9128 h 9128"/>
                  <a:gd name="T18" fmla="*/ 4544 w 12800"/>
                  <a:gd name="T19" fmla="*/ 4344 h 9128"/>
                  <a:gd name="T20" fmla="*/ 6407 w 12800"/>
                  <a:gd name="T21" fmla="*/ 5874 h 9128"/>
                  <a:gd name="T22" fmla="*/ 8273 w 12800"/>
                  <a:gd name="T23" fmla="*/ 4296 h 9128"/>
                  <a:gd name="T24" fmla="*/ 12325 w 12800"/>
                  <a:gd name="T25" fmla="*/ 9128 h 9128"/>
                  <a:gd name="T26" fmla="*/ 492 w 12800"/>
                  <a:gd name="T27" fmla="*/ 9128 h 9128"/>
                  <a:gd name="T28" fmla="*/ 12800 w 12800"/>
                  <a:gd name="T29" fmla="*/ 9123 h 9128"/>
                  <a:gd name="T30" fmla="*/ 8552 w 12800"/>
                  <a:gd name="T31" fmla="*/ 4055 h 9128"/>
                  <a:gd name="T32" fmla="*/ 12800 w 12800"/>
                  <a:gd name="T33" fmla="*/ 457 h 9128"/>
                  <a:gd name="T34" fmla="*/ 12800 w 12800"/>
                  <a:gd name="T35" fmla="*/ 9123 h 9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800" h="9128">
                    <a:moveTo>
                      <a:pt x="12768" y="0"/>
                    </a:moveTo>
                    <a:lnTo>
                      <a:pt x="6408" y="5349"/>
                    </a:lnTo>
                    <a:lnTo>
                      <a:pt x="49" y="0"/>
                    </a:lnTo>
                    <a:lnTo>
                      <a:pt x="12768" y="0"/>
                    </a:lnTo>
                    <a:close/>
                    <a:moveTo>
                      <a:pt x="0" y="457"/>
                    </a:moveTo>
                    <a:lnTo>
                      <a:pt x="4249" y="4055"/>
                    </a:lnTo>
                    <a:lnTo>
                      <a:pt x="0" y="9123"/>
                    </a:lnTo>
                    <a:lnTo>
                      <a:pt x="0" y="457"/>
                    </a:lnTo>
                    <a:close/>
                    <a:moveTo>
                      <a:pt x="492" y="9128"/>
                    </a:moveTo>
                    <a:lnTo>
                      <a:pt x="4544" y="4344"/>
                    </a:lnTo>
                    <a:lnTo>
                      <a:pt x="6407" y="5874"/>
                    </a:lnTo>
                    <a:lnTo>
                      <a:pt x="8273" y="4296"/>
                    </a:lnTo>
                    <a:lnTo>
                      <a:pt x="12325" y="9128"/>
                    </a:lnTo>
                    <a:lnTo>
                      <a:pt x="492" y="9128"/>
                    </a:lnTo>
                    <a:close/>
                    <a:moveTo>
                      <a:pt x="12800" y="9123"/>
                    </a:moveTo>
                    <a:lnTo>
                      <a:pt x="8552" y="4055"/>
                    </a:lnTo>
                    <a:lnTo>
                      <a:pt x="12800" y="457"/>
                    </a:lnTo>
                    <a:lnTo>
                      <a:pt x="12800" y="9123"/>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grpSp>
      </p:grpSp>
      <p:sp>
        <p:nvSpPr>
          <p:cNvPr id="82" name="矩形 81">
            <a:extLst>
              <a:ext uri="{FF2B5EF4-FFF2-40B4-BE49-F238E27FC236}">
                <a16:creationId xmlns="" xmlns:a16="http://schemas.microsoft.com/office/drawing/2014/main" id="{DB54300D-24AB-458C-8E93-1C67D47A7E2B}"/>
              </a:ext>
            </a:extLst>
          </p:cNvPr>
          <p:cNvSpPr/>
          <p:nvPr/>
        </p:nvSpPr>
        <p:spPr>
          <a:xfrm>
            <a:off x="9272151" y="2345051"/>
            <a:ext cx="1364476" cy="646331"/>
          </a:xfrm>
          <a:prstGeom prst="rect">
            <a:avLst/>
          </a:prstGeom>
        </p:spPr>
        <p:txBody>
          <a:bodyPr wrap="square">
            <a:spAutoFit/>
          </a:bodyPr>
          <a:lstStyle/>
          <a:p>
            <a:r>
              <a:rPr lang="en-US" altLang="zh-CN" sz="3600" b="1" dirty="0">
                <a:gradFill>
                  <a:gsLst>
                    <a:gs pos="0">
                      <a:schemeClr val="bg1"/>
                    </a:gs>
                    <a:gs pos="76000">
                      <a:schemeClr val="bg1">
                        <a:alpha val="58000"/>
                      </a:schemeClr>
                    </a:gs>
                  </a:gsLst>
                  <a:lin ang="5400000" scaled="0"/>
                </a:gradFill>
                <a:cs typeface="+mn-ea"/>
                <a:sym typeface="+mn-lt"/>
              </a:rPr>
              <a:t>202X</a:t>
            </a:r>
            <a:endParaRPr lang="zh-CN" altLang="en-US" sz="3600" b="1" dirty="0">
              <a:gradFill>
                <a:gsLst>
                  <a:gs pos="0">
                    <a:schemeClr val="bg1"/>
                  </a:gs>
                  <a:gs pos="76000">
                    <a:schemeClr val="bg1">
                      <a:alpha val="58000"/>
                    </a:schemeClr>
                  </a:gs>
                </a:gsLst>
                <a:lin ang="5400000" scaled="0"/>
              </a:gradFill>
              <a:cs typeface="+mn-ea"/>
              <a:sym typeface="+mn-lt"/>
            </a:endParaRPr>
          </a:p>
        </p:txBody>
      </p:sp>
    </p:spTree>
    <p:custDataLst>
      <p:tags r:id="rId1"/>
    </p:custDataLst>
    <p:extLst>
      <p:ext uri="{BB962C8B-B14F-4D97-AF65-F5344CB8AC3E}">
        <p14:creationId xmlns:p14="http://schemas.microsoft.com/office/powerpoint/2010/main" val="71544121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3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strVal val="(6*min(max(#ppt_w*#ppt_h,.3),1)-7.4)/-.7*#ppt_w"/>
                                          </p:val>
                                        </p:tav>
                                        <p:tav tm="100000">
                                          <p:val>
                                            <p:strVal val="#ppt_w"/>
                                          </p:val>
                                        </p:tav>
                                      </p:tavLst>
                                    </p:anim>
                                    <p:anim calcmode="lin" valueType="num">
                                      <p:cBhvr>
                                        <p:cTn id="8" dur="500" fill="hold"/>
                                        <p:tgtEl>
                                          <p:spTgt spid="5"/>
                                        </p:tgtEl>
                                        <p:attrNameLst>
                                          <p:attrName>ppt_h</p:attrName>
                                        </p:attrNameLst>
                                      </p:cBhvr>
                                      <p:tavLst>
                                        <p:tav tm="0">
                                          <p:val>
                                            <p:strVal val="(6*min(max(#ppt_w*#ppt_h,.3),1)-7.4)/-.7*#ppt_h"/>
                                          </p:val>
                                        </p:tav>
                                        <p:tav tm="100000">
                                          <p:val>
                                            <p:strVal val="#ppt_h"/>
                                          </p:val>
                                        </p:tav>
                                      </p:tavLst>
                                    </p:anim>
                                    <p:anim calcmode="lin" valueType="num">
                                      <p:cBhvr>
                                        <p:cTn id="9" dur="500" fill="hold"/>
                                        <p:tgtEl>
                                          <p:spTgt spid="5"/>
                                        </p:tgtEl>
                                        <p:attrNameLst>
                                          <p:attrName>ppt_x</p:attrName>
                                        </p:attrNameLst>
                                      </p:cBhvr>
                                      <p:tavLst>
                                        <p:tav tm="0">
                                          <p:val>
                                            <p:fltVal val="0.5"/>
                                          </p:val>
                                        </p:tav>
                                        <p:tav tm="100000">
                                          <p:val>
                                            <p:strVal val="#ppt_x"/>
                                          </p:val>
                                        </p:tav>
                                      </p:tavLst>
                                    </p:anim>
                                    <p:anim calcmode="lin" valueType="num">
                                      <p:cBhvr>
                                        <p:cTn id="10" dur="500" fill="hold"/>
                                        <p:tgtEl>
                                          <p:spTgt spid="5"/>
                                        </p:tgtEl>
                                        <p:attrNameLst>
                                          <p:attrName>ppt_y</p:attrName>
                                        </p:attrNameLst>
                                      </p:cBhvr>
                                      <p:tavLst>
                                        <p:tav tm="0">
                                          <p:val>
                                            <p:strVal val="1+(6*min(max(#ppt_w*#ppt_h,.3),1)-7.4)/-.7*#ppt_h/2"/>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down)">
                                      <p:cBhvr>
                                        <p:cTn id="15" dur="500"/>
                                        <p:tgtEl>
                                          <p:spTgt spid="7"/>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500"/>
                                        <p:tgtEl>
                                          <p:spTgt spid="10"/>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500"/>
                                        <p:tgtEl>
                                          <p:spTgt spid="9"/>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500"/>
                                        <p:tgtEl>
                                          <p:spTgt spid="11"/>
                                        </p:tgtEl>
                                      </p:cBhvr>
                                    </p:animEffect>
                                  </p:childTnLst>
                                </p:cTn>
                              </p:par>
                            </p:childTnLst>
                          </p:cTn>
                        </p:par>
                      </p:childTnLst>
                    </p:cTn>
                  </p:par>
                  <p:par>
                    <p:cTn id="27" fill="hold">
                      <p:stCondLst>
                        <p:cond delay="indefinite"/>
                      </p:stCondLst>
                      <p:childTnLst>
                        <p:par>
                          <p:cTn id="28" fill="hold">
                            <p:stCondLst>
                              <p:cond delay="0"/>
                            </p:stCondLst>
                            <p:childTnLst>
                              <p:par>
                                <p:cTn id="29" presetID="16" presetClass="entr" presetSubtype="21" fill="hold" grpId="0" nodeType="click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barn(inVertical)">
                                      <p:cBhvr>
                                        <p:cTn id="31" dur="500"/>
                                        <p:tgtEl>
                                          <p:spTgt spid="14"/>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82"/>
                                        </p:tgtEl>
                                        <p:attrNameLst>
                                          <p:attrName>style.visibility</p:attrName>
                                        </p:attrNameLst>
                                      </p:cBhvr>
                                      <p:to>
                                        <p:strVal val="visible"/>
                                      </p:to>
                                    </p:set>
                                    <p:animEffect transition="in" filter="fade">
                                      <p:cBhvr>
                                        <p:cTn id="36" dur="500"/>
                                        <p:tgtEl>
                                          <p:spTgt spid="82"/>
                                        </p:tgtEl>
                                      </p:cBhvr>
                                    </p:animEffect>
                                  </p:childTnLst>
                                </p:cTn>
                              </p:par>
                            </p:childTnLst>
                          </p:cTn>
                        </p:par>
                      </p:childTnLst>
                    </p:cTn>
                  </p:par>
                  <p:par>
                    <p:cTn id="37" fill="hold">
                      <p:stCondLst>
                        <p:cond delay="indefinite"/>
                      </p:stCondLst>
                      <p:childTnLst>
                        <p:par>
                          <p:cTn id="38" fill="hold">
                            <p:stCondLst>
                              <p:cond delay="0"/>
                            </p:stCondLst>
                            <p:childTnLst>
                              <p:par>
                                <p:cTn id="39" presetID="53" presetClass="entr" presetSubtype="16" fill="hold" grpId="0" nodeType="clickEffect">
                                  <p:stCondLst>
                                    <p:cond delay="0"/>
                                  </p:stCondLst>
                                  <p:iterate type="lt">
                                    <p:tmPct val="10000"/>
                                  </p:iterate>
                                  <p:childTnLst>
                                    <p:set>
                                      <p:cBhvr>
                                        <p:cTn id="40" dur="1" fill="hold">
                                          <p:stCondLst>
                                            <p:cond delay="0"/>
                                          </p:stCondLst>
                                        </p:cTn>
                                        <p:tgtEl>
                                          <p:spTgt spid="8"/>
                                        </p:tgtEl>
                                        <p:attrNameLst>
                                          <p:attrName>style.visibility</p:attrName>
                                        </p:attrNameLst>
                                      </p:cBhvr>
                                      <p:to>
                                        <p:strVal val="visible"/>
                                      </p:to>
                                    </p:set>
                                    <p:anim calcmode="lin" valueType="num">
                                      <p:cBhvr>
                                        <p:cTn id="41" dur="500" fill="hold"/>
                                        <p:tgtEl>
                                          <p:spTgt spid="8"/>
                                        </p:tgtEl>
                                        <p:attrNameLst>
                                          <p:attrName>ppt_w</p:attrName>
                                        </p:attrNameLst>
                                      </p:cBhvr>
                                      <p:tavLst>
                                        <p:tav tm="0">
                                          <p:val>
                                            <p:fltVal val="0"/>
                                          </p:val>
                                        </p:tav>
                                        <p:tav tm="100000">
                                          <p:val>
                                            <p:strVal val="#ppt_w"/>
                                          </p:val>
                                        </p:tav>
                                      </p:tavLst>
                                    </p:anim>
                                    <p:anim calcmode="lin" valueType="num">
                                      <p:cBhvr>
                                        <p:cTn id="42" dur="500" fill="hold"/>
                                        <p:tgtEl>
                                          <p:spTgt spid="8"/>
                                        </p:tgtEl>
                                        <p:attrNameLst>
                                          <p:attrName>ppt_h</p:attrName>
                                        </p:attrNameLst>
                                      </p:cBhvr>
                                      <p:tavLst>
                                        <p:tav tm="0">
                                          <p:val>
                                            <p:fltVal val="0"/>
                                          </p:val>
                                        </p:tav>
                                        <p:tav tm="100000">
                                          <p:val>
                                            <p:strVal val="#ppt_h"/>
                                          </p:val>
                                        </p:tav>
                                      </p:tavLst>
                                    </p:anim>
                                    <p:animEffect transition="in" filter="fade">
                                      <p:cBhvr>
                                        <p:cTn id="43" dur="500"/>
                                        <p:tgtEl>
                                          <p:spTgt spid="8"/>
                                        </p:tgtEl>
                                      </p:cBhvr>
                                    </p:animEffect>
                                  </p:childTnLst>
                                </p:cTn>
                              </p:par>
                            </p:childTnLst>
                          </p:cTn>
                        </p:par>
                      </p:childTnLst>
                    </p:cTn>
                  </p:par>
                  <p:par>
                    <p:cTn id="44" fill="hold">
                      <p:stCondLst>
                        <p:cond delay="indefinite"/>
                      </p:stCondLst>
                      <p:childTnLst>
                        <p:par>
                          <p:cTn id="45" fill="hold">
                            <p:stCondLst>
                              <p:cond delay="0"/>
                            </p:stCondLst>
                            <p:childTnLst>
                              <p:par>
                                <p:cTn id="46" presetID="22" presetClass="entr" presetSubtype="8" fill="hold" nodeType="clickEffect">
                                  <p:stCondLst>
                                    <p:cond delay="0"/>
                                  </p:stCondLst>
                                  <p:childTnLst>
                                    <p:set>
                                      <p:cBhvr>
                                        <p:cTn id="47" dur="1" fill="hold">
                                          <p:stCondLst>
                                            <p:cond delay="0"/>
                                          </p:stCondLst>
                                        </p:cTn>
                                        <p:tgtEl>
                                          <p:spTgt spid="83"/>
                                        </p:tgtEl>
                                        <p:attrNameLst>
                                          <p:attrName>style.visibility</p:attrName>
                                        </p:attrNameLst>
                                      </p:cBhvr>
                                      <p:to>
                                        <p:strVal val="visible"/>
                                      </p:to>
                                    </p:set>
                                    <p:animEffect transition="in" filter="wipe(left)">
                                      <p:cBhvr>
                                        <p:cTn id="48" dur="500"/>
                                        <p:tgtEl>
                                          <p:spTgt spid="83"/>
                                        </p:tgtEl>
                                      </p:cBhvr>
                                    </p:animEffect>
                                  </p:childTnLst>
                                </p:cTn>
                              </p:par>
                            </p:childTnLst>
                          </p:cTn>
                        </p:par>
                        <p:par>
                          <p:cTn id="49" fill="hold">
                            <p:stCondLst>
                              <p:cond delay="500"/>
                            </p:stCondLst>
                            <p:childTnLst>
                              <p:par>
                                <p:cTn id="50" presetID="42" presetClass="entr" presetSubtype="0" fill="hold" nodeType="afterEffect">
                                  <p:stCondLst>
                                    <p:cond delay="0"/>
                                  </p:stCondLst>
                                  <p:childTnLst>
                                    <p:set>
                                      <p:cBhvr>
                                        <p:cTn id="51" dur="1" fill="hold">
                                          <p:stCondLst>
                                            <p:cond delay="0"/>
                                          </p:stCondLst>
                                        </p:cTn>
                                        <p:tgtEl>
                                          <p:spTgt spid="81"/>
                                        </p:tgtEl>
                                        <p:attrNameLst>
                                          <p:attrName>style.visibility</p:attrName>
                                        </p:attrNameLst>
                                      </p:cBhvr>
                                      <p:to>
                                        <p:strVal val="visible"/>
                                      </p:to>
                                    </p:set>
                                    <p:animEffect transition="in" filter="fade">
                                      <p:cBhvr>
                                        <p:cTn id="52" dur="1000"/>
                                        <p:tgtEl>
                                          <p:spTgt spid="81"/>
                                        </p:tgtEl>
                                      </p:cBhvr>
                                    </p:animEffect>
                                    <p:anim calcmode="lin" valueType="num">
                                      <p:cBhvr>
                                        <p:cTn id="53" dur="1000" fill="hold"/>
                                        <p:tgtEl>
                                          <p:spTgt spid="81"/>
                                        </p:tgtEl>
                                        <p:attrNameLst>
                                          <p:attrName>ppt_x</p:attrName>
                                        </p:attrNameLst>
                                      </p:cBhvr>
                                      <p:tavLst>
                                        <p:tav tm="0">
                                          <p:val>
                                            <p:strVal val="#ppt_x"/>
                                          </p:val>
                                        </p:tav>
                                        <p:tav tm="100000">
                                          <p:val>
                                            <p:strVal val="#ppt_x"/>
                                          </p:val>
                                        </p:tav>
                                      </p:tavLst>
                                    </p:anim>
                                    <p:anim calcmode="lin" valueType="num">
                                      <p:cBhvr>
                                        <p:cTn id="54" dur="1000" fill="hold"/>
                                        <p:tgtEl>
                                          <p:spTgt spid="81"/>
                                        </p:tgtEl>
                                        <p:attrNameLst>
                                          <p:attrName>ppt_y</p:attrName>
                                        </p:attrNameLst>
                                      </p:cBhvr>
                                      <p:tavLst>
                                        <p:tav tm="0">
                                          <p:val>
                                            <p:strVal val="#ppt_y+.1"/>
                                          </p:val>
                                        </p:tav>
                                        <p:tav tm="100000">
                                          <p:val>
                                            <p:strVal val="#ppt_y"/>
                                          </p:val>
                                        </p:tav>
                                      </p:tavLst>
                                    </p:anim>
                                  </p:childTnLst>
                                </p:cTn>
                              </p:par>
                            </p:childTnLst>
                          </p:cTn>
                        </p:par>
                        <p:par>
                          <p:cTn id="55" fill="hold">
                            <p:stCondLst>
                              <p:cond delay="1500"/>
                            </p:stCondLst>
                            <p:childTnLst>
                              <p:par>
                                <p:cTn id="56" presetID="42" presetClass="entr" presetSubtype="0" fill="hold" nodeType="afterEffect">
                                  <p:stCondLst>
                                    <p:cond delay="0"/>
                                  </p:stCondLst>
                                  <p:childTnLst>
                                    <p:set>
                                      <p:cBhvr>
                                        <p:cTn id="57" dur="1" fill="hold">
                                          <p:stCondLst>
                                            <p:cond delay="0"/>
                                          </p:stCondLst>
                                        </p:cTn>
                                        <p:tgtEl>
                                          <p:spTgt spid="80"/>
                                        </p:tgtEl>
                                        <p:attrNameLst>
                                          <p:attrName>style.visibility</p:attrName>
                                        </p:attrNameLst>
                                      </p:cBhvr>
                                      <p:to>
                                        <p:strVal val="visible"/>
                                      </p:to>
                                    </p:set>
                                    <p:animEffect transition="in" filter="fade">
                                      <p:cBhvr>
                                        <p:cTn id="58" dur="1000"/>
                                        <p:tgtEl>
                                          <p:spTgt spid="80"/>
                                        </p:tgtEl>
                                      </p:cBhvr>
                                    </p:animEffect>
                                    <p:anim calcmode="lin" valueType="num">
                                      <p:cBhvr>
                                        <p:cTn id="59" dur="1000" fill="hold"/>
                                        <p:tgtEl>
                                          <p:spTgt spid="80"/>
                                        </p:tgtEl>
                                        <p:attrNameLst>
                                          <p:attrName>ppt_x</p:attrName>
                                        </p:attrNameLst>
                                      </p:cBhvr>
                                      <p:tavLst>
                                        <p:tav tm="0">
                                          <p:val>
                                            <p:strVal val="#ppt_x"/>
                                          </p:val>
                                        </p:tav>
                                        <p:tav tm="100000">
                                          <p:val>
                                            <p:strVal val="#ppt_x"/>
                                          </p:val>
                                        </p:tav>
                                      </p:tavLst>
                                    </p:anim>
                                    <p:anim calcmode="lin" valueType="num">
                                      <p:cBhvr>
                                        <p:cTn id="60" dur="1000" fill="hold"/>
                                        <p:tgtEl>
                                          <p:spTgt spid="80"/>
                                        </p:tgtEl>
                                        <p:attrNameLst>
                                          <p:attrName>ppt_y</p:attrName>
                                        </p:attrNameLst>
                                      </p:cBhvr>
                                      <p:tavLst>
                                        <p:tav tm="0">
                                          <p:val>
                                            <p:strVal val="#ppt_y+.1"/>
                                          </p:val>
                                        </p:tav>
                                        <p:tav tm="100000">
                                          <p:val>
                                            <p:strVal val="#ppt_y"/>
                                          </p:val>
                                        </p:tav>
                                      </p:tavLst>
                                    </p:anim>
                                  </p:childTnLst>
                                </p:cTn>
                              </p:par>
                            </p:childTnLst>
                          </p:cTn>
                        </p:par>
                        <p:par>
                          <p:cTn id="61" fill="hold">
                            <p:stCondLst>
                              <p:cond delay="2500"/>
                            </p:stCondLst>
                            <p:childTnLst>
                              <p:par>
                                <p:cTn id="62" presetID="42" presetClass="entr" presetSubtype="0" fill="hold" nodeType="afterEffect">
                                  <p:stCondLst>
                                    <p:cond delay="0"/>
                                  </p:stCondLst>
                                  <p:childTnLst>
                                    <p:set>
                                      <p:cBhvr>
                                        <p:cTn id="63" dur="1" fill="hold">
                                          <p:stCondLst>
                                            <p:cond delay="0"/>
                                          </p:stCondLst>
                                        </p:cTn>
                                        <p:tgtEl>
                                          <p:spTgt spid="79"/>
                                        </p:tgtEl>
                                        <p:attrNameLst>
                                          <p:attrName>style.visibility</p:attrName>
                                        </p:attrNameLst>
                                      </p:cBhvr>
                                      <p:to>
                                        <p:strVal val="visible"/>
                                      </p:to>
                                    </p:set>
                                    <p:animEffect transition="in" filter="fade">
                                      <p:cBhvr>
                                        <p:cTn id="64" dur="1000"/>
                                        <p:tgtEl>
                                          <p:spTgt spid="79"/>
                                        </p:tgtEl>
                                      </p:cBhvr>
                                    </p:animEffect>
                                    <p:anim calcmode="lin" valueType="num">
                                      <p:cBhvr>
                                        <p:cTn id="65" dur="1000" fill="hold"/>
                                        <p:tgtEl>
                                          <p:spTgt spid="79"/>
                                        </p:tgtEl>
                                        <p:attrNameLst>
                                          <p:attrName>ppt_x</p:attrName>
                                        </p:attrNameLst>
                                      </p:cBhvr>
                                      <p:tavLst>
                                        <p:tav tm="0">
                                          <p:val>
                                            <p:strVal val="#ppt_x"/>
                                          </p:val>
                                        </p:tav>
                                        <p:tav tm="100000">
                                          <p:val>
                                            <p:strVal val="#ppt_x"/>
                                          </p:val>
                                        </p:tav>
                                      </p:tavLst>
                                    </p:anim>
                                    <p:anim calcmode="lin" valueType="num">
                                      <p:cBhvr>
                                        <p:cTn id="66" dur="1000" fill="hold"/>
                                        <p:tgtEl>
                                          <p:spTgt spid="7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9" grpId="0"/>
      <p:bldP spid="10" grpId="0"/>
      <p:bldP spid="11" grpId="0"/>
      <p:bldP spid="14" grpId="0"/>
      <p:bldP spid="8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TextBox 7">
            <a:extLst>
              <a:ext uri="{FF2B5EF4-FFF2-40B4-BE49-F238E27FC236}">
                <a16:creationId xmlns="" xmlns:a16="http://schemas.microsoft.com/office/drawing/2014/main" id="{5F4DBB1E-5570-4149-A6F6-0433E9673738}"/>
              </a:ext>
            </a:extLst>
          </p:cNvPr>
          <p:cNvSpPr txBox="1"/>
          <p:nvPr/>
        </p:nvSpPr>
        <p:spPr>
          <a:xfrm>
            <a:off x="9653483" y="1562822"/>
            <a:ext cx="2538515" cy="1507079"/>
          </a:xfrm>
          <a:prstGeom prst="rect">
            <a:avLst/>
          </a:prstGeom>
          <a:noFill/>
        </p:spPr>
        <p:txBody>
          <a:bodyPr wrap="square" rtlCol="0">
            <a:spAutoFit/>
          </a:bodyPr>
          <a:lstStyle/>
          <a:p>
            <a:pPr>
              <a:lnSpc>
                <a:spcPct val="120000"/>
              </a:lnSpc>
            </a:pPr>
            <a:r>
              <a:rPr lang="en-US" altLang="zh-CN" sz="4000" b="1" dirty="0">
                <a:solidFill>
                  <a:schemeClr val="tx1">
                    <a:lumMod val="75000"/>
                    <a:lumOff val="25000"/>
                    <a:alpha val="20000"/>
                  </a:schemeClr>
                </a:solidFill>
                <a:cs typeface="+mn-ea"/>
                <a:sym typeface="+mn-lt"/>
              </a:rPr>
              <a:t>OUR</a:t>
            </a:r>
          </a:p>
          <a:p>
            <a:pPr>
              <a:lnSpc>
                <a:spcPct val="120000"/>
              </a:lnSpc>
            </a:pPr>
            <a:r>
              <a:rPr lang="en-US" altLang="zh-CN" sz="4000" b="1" dirty="0">
                <a:solidFill>
                  <a:schemeClr val="tx1">
                    <a:lumMod val="75000"/>
                    <a:lumOff val="25000"/>
                    <a:alpha val="20000"/>
                  </a:schemeClr>
                </a:solidFill>
                <a:cs typeface="+mn-ea"/>
                <a:sym typeface="+mn-lt"/>
              </a:rPr>
              <a:t>TEAM</a:t>
            </a:r>
          </a:p>
        </p:txBody>
      </p:sp>
      <p:sp>
        <p:nvSpPr>
          <p:cNvPr id="73" name="矩形 72">
            <a:extLst>
              <a:ext uri="{FF2B5EF4-FFF2-40B4-BE49-F238E27FC236}">
                <a16:creationId xmlns="" xmlns:a16="http://schemas.microsoft.com/office/drawing/2014/main" id="{2A17F709-6EE2-4540-A0A6-6FFF510ED3DD}"/>
              </a:ext>
            </a:extLst>
          </p:cNvPr>
          <p:cNvSpPr/>
          <p:nvPr/>
        </p:nvSpPr>
        <p:spPr>
          <a:xfrm>
            <a:off x="0" y="1408247"/>
            <a:ext cx="9308592" cy="530824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74" name="组合 73">
            <a:extLst>
              <a:ext uri="{FF2B5EF4-FFF2-40B4-BE49-F238E27FC236}">
                <a16:creationId xmlns="" xmlns:a16="http://schemas.microsoft.com/office/drawing/2014/main" id="{8B42A3A0-673B-4DD1-9033-44133B7A84C8}"/>
              </a:ext>
            </a:extLst>
          </p:cNvPr>
          <p:cNvGrpSpPr/>
          <p:nvPr/>
        </p:nvGrpSpPr>
        <p:grpSpPr>
          <a:xfrm>
            <a:off x="973425" y="1616947"/>
            <a:ext cx="2398308" cy="4790024"/>
            <a:chOff x="973426" y="1318168"/>
            <a:chExt cx="2398308" cy="4790024"/>
          </a:xfrm>
        </p:grpSpPr>
        <p:sp>
          <p:nvSpPr>
            <p:cNvPr id="75" name="矩形 74">
              <a:extLst>
                <a:ext uri="{FF2B5EF4-FFF2-40B4-BE49-F238E27FC236}">
                  <a16:creationId xmlns="" xmlns:a16="http://schemas.microsoft.com/office/drawing/2014/main" id="{F483242D-4588-43D0-819A-4975AFA56B5E}"/>
                </a:ext>
              </a:extLst>
            </p:cNvPr>
            <p:cNvSpPr/>
            <p:nvPr/>
          </p:nvSpPr>
          <p:spPr>
            <a:xfrm>
              <a:off x="973426" y="1318168"/>
              <a:ext cx="1911976" cy="4790024"/>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6" name="矩形 75">
              <a:extLst>
                <a:ext uri="{FF2B5EF4-FFF2-40B4-BE49-F238E27FC236}">
                  <a16:creationId xmlns="" xmlns:a16="http://schemas.microsoft.com/office/drawing/2014/main" id="{E442E030-574D-44E1-A6CC-C419B1EC5BCE}"/>
                </a:ext>
              </a:extLst>
            </p:cNvPr>
            <p:cNvSpPr/>
            <p:nvPr/>
          </p:nvSpPr>
          <p:spPr>
            <a:xfrm>
              <a:off x="1572768" y="1318168"/>
              <a:ext cx="1312634" cy="2624556"/>
            </a:xfrm>
            <a:prstGeom prst="rect">
              <a:avLst/>
            </a:prstGeom>
            <a:blipFill dpi="0" rotWithShape="1">
              <a:blip r:embed="rId5" cstate="print">
                <a:extLst>
                  <a:ext uri="{28A0092B-C50C-407E-A947-70E740481C1C}">
                    <a14:useLocalDpi xmlns:a14="http://schemas.microsoft.com/office/drawing/2010/main" val="0"/>
                  </a:ext>
                </a:extLst>
              </a:blip>
              <a:srcRect/>
              <a:stretch>
                <a:fillRect l="-16649" r="-16649"/>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77" name="组合 76">
              <a:extLst>
                <a:ext uri="{FF2B5EF4-FFF2-40B4-BE49-F238E27FC236}">
                  <a16:creationId xmlns="" xmlns:a16="http://schemas.microsoft.com/office/drawing/2014/main" id="{22124316-7536-4D79-9828-9240D37A7F80}"/>
                </a:ext>
              </a:extLst>
            </p:cNvPr>
            <p:cNvGrpSpPr/>
            <p:nvPr/>
          </p:nvGrpSpPr>
          <p:grpSpPr>
            <a:xfrm>
              <a:off x="1403734" y="4396832"/>
              <a:ext cx="1968000" cy="1462135"/>
              <a:chOff x="973426" y="4396832"/>
              <a:chExt cx="1968000" cy="1462135"/>
            </a:xfrm>
          </p:grpSpPr>
          <p:cxnSp>
            <p:nvCxnSpPr>
              <p:cNvPr id="78" name="直接连接符 77">
                <a:extLst>
                  <a:ext uri="{FF2B5EF4-FFF2-40B4-BE49-F238E27FC236}">
                    <a16:creationId xmlns="" xmlns:a16="http://schemas.microsoft.com/office/drawing/2014/main" id="{D8FC7D08-07DC-4F53-9412-32EC15672E1A}"/>
                  </a:ext>
                </a:extLst>
              </p:cNvPr>
              <p:cNvCxnSpPr/>
              <p:nvPr/>
            </p:nvCxnSpPr>
            <p:spPr>
              <a:xfrm>
                <a:off x="1785964" y="5858967"/>
                <a:ext cx="339391"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79" name="组合 78">
                <a:extLst>
                  <a:ext uri="{FF2B5EF4-FFF2-40B4-BE49-F238E27FC236}">
                    <a16:creationId xmlns="" xmlns:a16="http://schemas.microsoft.com/office/drawing/2014/main" id="{BB509F89-3061-4B9D-A867-FBF7D49FB943}"/>
                  </a:ext>
                </a:extLst>
              </p:cNvPr>
              <p:cNvGrpSpPr/>
              <p:nvPr/>
            </p:nvGrpSpPr>
            <p:grpSpPr>
              <a:xfrm>
                <a:off x="973426" y="4396832"/>
                <a:ext cx="1968000" cy="1351700"/>
                <a:chOff x="973426" y="4493654"/>
                <a:chExt cx="1968000" cy="1351700"/>
              </a:xfrm>
            </p:grpSpPr>
            <p:grpSp>
              <p:nvGrpSpPr>
                <p:cNvPr id="80" name="组合 79">
                  <a:extLst>
                    <a:ext uri="{FF2B5EF4-FFF2-40B4-BE49-F238E27FC236}">
                      <a16:creationId xmlns="" xmlns:a16="http://schemas.microsoft.com/office/drawing/2014/main" id="{00B09CFA-E613-4EED-A59E-708FBB74AEA4}"/>
                    </a:ext>
                  </a:extLst>
                </p:cNvPr>
                <p:cNvGrpSpPr/>
                <p:nvPr/>
              </p:nvGrpSpPr>
              <p:grpSpPr>
                <a:xfrm>
                  <a:off x="1471927" y="4493654"/>
                  <a:ext cx="1156120" cy="276999"/>
                  <a:chOff x="1640672" y="4559556"/>
                  <a:chExt cx="1156120" cy="276999"/>
                </a:xfrm>
              </p:grpSpPr>
              <p:sp>
                <p:nvSpPr>
                  <p:cNvPr id="118" name="矩形 117">
                    <a:extLst>
                      <a:ext uri="{FF2B5EF4-FFF2-40B4-BE49-F238E27FC236}">
                        <a16:creationId xmlns="" xmlns:a16="http://schemas.microsoft.com/office/drawing/2014/main" id="{75C95D89-BFB9-481D-9ADD-B6F6640E0F4D}"/>
                      </a:ext>
                    </a:extLst>
                  </p:cNvPr>
                  <p:cNvSpPr/>
                  <p:nvPr/>
                </p:nvSpPr>
                <p:spPr>
                  <a:xfrm>
                    <a:off x="2412071" y="4654446"/>
                    <a:ext cx="384721" cy="153888"/>
                  </a:xfrm>
                  <a:prstGeom prst="rect">
                    <a:avLst/>
                  </a:prstGeom>
                </p:spPr>
                <p:txBody>
                  <a:bodyPr wrap="none" lIns="0" tIns="0" rIns="0" bIns="0">
                    <a:spAutoFit/>
                  </a:bodyPr>
                  <a:lstStyle/>
                  <a:p>
                    <a:pPr algn="ctr"/>
                    <a:r>
                      <a:rPr lang="zh-CN" altLang="en-US" sz="1000" dirty="0">
                        <a:solidFill>
                          <a:schemeClr val="bg1"/>
                        </a:solidFill>
                        <a:cs typeface="+mn-ea"/>
                        <a:sym typeface="+mn-lt"/>
                      </a:rPr>
                      <a:t>总经理</a:t>
                    </a:r>
                  </a:p>
                </p:txBody>
              </p:sp>
              <p:sp>
                <p:nvSpPr>
                  <p:cNvPr id="119" name="矩形 118">
                    <a:extLst>
                      <a:ext uri="{FF2B5EF4-FFF2-40B4-BE49-F238E27FC236}">
                        <a16:creationId xmlns="" xmlns:a16="http://schemas.microsoft.com/office/drawing/2014/main" id="{400D4316-75A1-441C-ADB3-C72DC88E81E7}"/>
                      </a:ext>
                    </a:extLst>
                  </p:cNvPr>
                  <p:cNvSpPr/>
                  <p:nvPr/>
                </p:nvSpPr>
                <p:spPr>
                  <a:xfrm>
                    <a:off x="1640672" y="4559556"/>
                    <a:ext cx="629981" cy="276999"/>
                  </a:xfrm>
                  <a:prstGeom prst="rect">
                    <a:avLst/>
                  </a:prstGeom>
                </p:spPr>
                <p:txBody>
                  <a:bodyPr wrap="none" lIns="0" tIns="0" rIns="0" bIns="0">
                    <a:spAutoFit/>
                  </a:bodyPr>
                  <a:lstStyle/>
                  <a:p>
                    <a:pPr algn="ctr"/>
                    <a:r>
                      <a:rPr lang="zh-CN" altLang="en-US" dirty="0">
                        <a:solidFill>
                          <a:schemeClr val="bg1"/>
                        </a:solidFill>
                        <a:cs typeface="+mn-ea"/>
                        <a:sym typeface="+mn-lt"/>
                      </a:rPr>
                      <a:t>杰瑞 </a:t>
                    </a:r>
                    <a:r>
                      <a:rPr lang="en-US" altLang="zh-CN" dirty="0">
                        <a:solidFill>
                          <a:schemeClr val="bg1"/>
                        </a:solidFill>
                        <a:cs typeface="+mn-ea"/>
                        <a:sym typeface="+mn-lt"/>
                      </a:rPr>
                      <a:t>/</a:t>
                    </a:r>
                    <a:endParaRPr lang="zh-CN" altLang="en-US" sz="1200" dirty="0">
                      <a:solidFill>
                        <a:schemeClr val="bg1"/>
                      </a:solidFill>
                      <a:cs typeface="+mn-ea"/>
                      <a:sym typeface="+mn-lt"/>
                    </a:endParaRPr>
                  </a:p>
                </p:txBody>
              </p:sp>
            </p:grpSp>
            <p:sp>
              <p:nvSpPr>
                <p:cNvPr id="117" name="MH_Text_1">
                  <a:extLst>
                    <a:ext uri="{FF2B5EF4-FFF2-40B4-BE49-F238E27FC236}">
                      <a16:creationId xmlns="" xmlns:a16="http://schemas.microsoft.com/office/drawing/2014/main" id="{F14C4FB4-4D46-4C98-9258-025CB5488677}"/>
                    </a:ext>
                  </a:extLst>
                </p:cNvPr>
                <p:cNvSpPr txBox="1">
                  <a:spLocks noChangeArrowheads="1"/>
                </p:cNvSpPr>
                <p:nvPr>
                  <p:custDataLst>
                    <p:tags r:id="rId3"/>
                  </p:custDataLst>
                </p:nvPr>
              </p:nvSpPr>
              <p:spPr bwMode="auto">
                <a:xfrm>
                  <a:off x="973426" y="4789354"/>
                  <a:ext cx="1968000" cy="105600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lIns="135909" tIns="67952" rIns="135909" bIns="67952">
                  <a:no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algn="ctr">
                    <a:lnSpc>
                      <a:spcPct val="150000"/>
                    </a:lnSpc>
                    <a:defRPr/>
                  </a:pPr>
                  <a:r>
                    <a:rPr lang="zh-CN" altLang="en-US" sz="1000" dirty="0">
                      <a:solidFill>
                        <a:schemeClr val="bg1"/>
                      </a:solidFill>
                      <a:latin typeface="+mn-lt"/>
                      <a:cs typeface="+mn-ea"/>
                      <a:sym typeface="+mn-lt"/>
                    </a:rPr>
                    <a:t>您的内容打在这里或者通过复制您的文本后在此框中选择粘贴并选择只</a:t>
                  </a:r>
                </a:p>
              </p:txBody>
            </p:sp>
          </p:grpSp>
        </p:grpSp>
      </p:grpSp>
      <p:grpSp>
        <p:nvGrpSpPr>
          <p:cNvPr id="120" name="组合 119">
            <a:extLst>
              <a:ext uri="{FF2B5EF4-FFF2-40B4-BE49-F238E27FC236}">
                <a16:creationId xmlns="" xmlns:a16="http://schemas.microsoft.com/office/drawing/2014/main" id="{5F59573F-0FD0-4D1B-91C3-5527DDB16FFB}"/>
              </a:ext>
            </a:extLst>
          </p:cNvPr>
          <p:cNvGrpSpPr/>
          <p:nvPr/>
        </p:nvGrpSpPr>
        <p:grpSpPr>
          <a:xfrm>
            <a:off x="3716625" y="1616947"/>
            <a:ext cx="2398308" cy="4790024"/>
            <a:chOff x="973426" y="1318168"/>
            <a:chExt cx="2398308" cy="4790024"/>
          </a:xfrm>
        </p:grpSpPr>
        <p:sp>
          <p:nvSpPr>
            <p:cNvPr id="121" name="矩形 120">
              <a:extLst>
                <a:ext uri="{FF2B5EF4-FFF2-40B4-BE49-F238E27FC236}">
                  <a16:creationId xmlns="" xmlns:a16="http://schemas.microsoft.com/office/drawing/2014/main" id="{41818345-0096-4050-8C06-15F5056C5A5C}"/>
                </a:ext>
              </a:extLst>
            </p:cNvPr>
            <p:cNvSpPr/>
            <p:nvPr/>
          </p:nvSpPr>
          <p:spPr>
            <a:xfrm>
              <a:off x="973426" y="1318168"/>
              <a:ext cx="1911976" cy="4790024"/>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2" name="矩形 121">
              <a:extLst>
                <a:ext uri="{FF2B5EF4-FFF2-40B4-BE49-F238E27FC236}">
                  <a16:creationId xmlns="" xmlns:a16="http://schemas.microsoft.com/office/drawing/2014/main" id="{C186557E-7A22-483D-BC99-A9DFA3356137}"/>
                </a:ext>
              </a:extLst>
            </p:cNvPr>
            <p:cNvSpPr/>
            <p:nvPr/>
          </p:nvSpPr>
          <p:spPr>
            <a:xfrm>
              <a:off x="1572768" y="1318168"/>
              <a:ext cx="1312634" cy="2624556"/>
            </a:xfrm>
            <a:prstGeom prst="rect">
              <a:avLst/>
            </a:prstGeom>
            <a:blipFill dpi="0" rotWithShape="1">
              <a:blip r:embed="rId6" cstate="print">
                <a:extLst>
                  <a:ext uri="{28A0092B-C50C-407E-A947-70E740481C1C}">
                    <a14:useLocalDpi xmlns:a14="http://schemas.microsoft.com/office/drawing/2010/main" val="0"/>
                  </a:ext>
                </a:extLst>
              </a:blip>
              <a:srcRect/>
              <a:stretch>
                <a:fillRect l="-135025" r="-65363"/>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123" name="组合 122">
              <a:extLst>
                <a:ext uri="{FF2B5EF4-FFF2-40B4-BE49-F238E27FC236}">
                  <a16:creationId xmlns="" xmlns:a16="http://schemas.microsoft.com/office/drawing/2014/main" id="{8C67D478-2D87-4209-AFAE-AC598498169F}"/>
                </a:ext>
              </a:extLst>
            </p:cNvPr>
            <p:cNvGrpSpPr/>
            <p:nvPr/>
          </p:nvGrpSpPr>
          <p:grpSpPr>
            <a:xfrm>
              <a:off x="1403734" y="4396832"/>
              <a:ext cx="1968000" cy="1462135"/>
              <a:chOff x="973426" y="4396832"/>
              <a:chExt cx="1968000" cy="1462135"/>
            </a:xfrm>
          </p:grpSpPr>
          <p:cxnSp>
            <p:nvCxnSpPr>
              <p:cNvPr id="124" name="直接连接符 123">
                <a:extLst>
                  <a:ext uri="{FF2B5EF4-FFF2-40B4-BE49-F238E27FC236}">
                    <a16:creationId xmlns="" xmlns:a16="http://schemas.microsoft.com/office/drawing/2014/main" id="{1F5DD92C-FD30-44B1-A362-1AC734074B27}"/>
                  </a:ext>
                </a:extLst>
              </p:cNvPr>
              <p:cNvCxnSpPr/>
              <p:nvPr/>
            </p:nvCxnSpPr>
            <p:spPr>
              <a:xfrm>
                <a:off x="1785964" y="5858967"/>
                <a:ext cx="339391"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25" name="组合 124">
                <a:extLst>
                  <a:ext uri="{FF2B5EF4-FFF2-40B4-BE49-F238E27FC236}">
                    <a16:creationId xmlns="" xmlns:a16="http://schemas.microsoft.com/office/drawing/2014/main" id="{94351DCE-77EA-4E0D-A25B-BB72415C3B2D}"/>
                  </a:ext>
                </a:extLst>
              </p:cNvPr>
              <p:cNvGrpSpPr/>
              <p:nvPr/>
            </p:nvGrpSpPr>
            <p:grpSpPr>
              <a:xfrm>
                <a:off x="973426" y="4396832"/>
                <a:ext cx="1968000" cy="1351700"/>
                <a:chOff x="973426" y="4493654"/>
                <a:chExt cx="1968000" cy="1351700"/>
              </a:xfrm>
            </p:grpSpPr>
            <p:grpSp>
              <p:nvGrpSpPr>
                <p:cNvPr id="126" name="组合 125">
                  <a:extLst>
                    <a:ext uri="{FF2B5EF4-FFF2-40B4-BE49-F238E27FC236}">
                      <a16:creationId xmlns="" xmlns:a16="http://schemas.microsoft.com/office/drawing/2014/main" id="{1ED95B25-22B9-4646-A834-D9BD8BCB5033}"/>
                    </a:ext>
                  </a:extLst>
                </p:cNvPr>
                <p:cNvGrpSpPr/>
                <p:nvPr/>
              </p:nvGrpSpPr>
              <p:grpSpPr>
                <a:xfrm>
                  <a:off x="1471927" y="4493654"/>
                  <a:ext cx="1156120" cy="276999"/>
                  <a:chOff x="1640672" y="4559556"/>
                  <a:chExt cx="1156120" cy="276999"/>
                </a:xfrm>
              </p:grpSpPr>
              <p:sp>
                <p:nvSpPr>
                  <p:cNvPr id="128" name="矩形 127">
                    <a:extLst>
                      <a:ext uri="{FF2B5EF4-FFF2-40B4-BE49-F238E27FC236}">
                        <a16:creationId xmlns="" xmlns:a16="http://schemas.microsoft.com/office/drawing/2014/main" id="{801758A3-8E04-4AF5-B192-62DB26B274A3}"/>
                      </a:ext>
                    </a:extLst>
                  </p:cNvPr>
                  <p:cNvSpPr/>
                  <p:nvPr/>
                </p:nvSpPr>
                <p:spPr>
                  <a:xfrm>
                    <a:off x="2412071" y="4654446"/>
                    <a:ext cx="384721" cy="153888"/>
                  </a:xfrm>
                  <a:prstGeom prst="rect">
                    <a:avLst/>
                  </a:prstGeom>
                </p:spPr>
                <p:txBody>
                  <a:bodyPr wrap="none" lIns="0" tIns="0" rIns="0" bIns="0">
                    <a:spAutoFit/>
                  </a:bodyPr>
                  <a:lstStyle/>
                  <a:p>
                    <a:pPr algn="ctr"/>
                    <a:r>
                      <a:rPr lang="zh-CN" altLang="en-US" sz="1000" dirty="0">
                        <a:solidFill>
                          <a:schemeClr val="bg1"/>
                        </a:solidFill>
                        <a:cs typeface="+mn-ea"/>
                        <a:sym typeface="+mn-lt"/>
                      </a:rPr>
                      <a:t>总经理</a:t>
                    </a:r>
                  </a:p>
                </p:txBody>
              </p:sp>
              <p:sp>
                <p:nvSpPr>
                  <p:cNvPr id="129" name="矩形 128">
                    <a:extLst>
                      <a:ext uri="{FF2B5EF4-FFF2-40B4-BE49-F238E27FC236}">
                        <a16:creationId xmlns="" xmlns:a16="http://schemas.microsoft.com/office/drawing/2014/main" id="{B0D3A127-CE5D-4714-945A-C73D205D83CD}"/>
                      </a:ext>
                    </a:extLst>
                  </p:cNvPr>
                  <p:cNvSpPr/>
                  <p:nvPr/>
                </p:nvSpPr>
                <p:spPr>
                  <a:xfrm>
                    <a:off x="1640672" y="4559556"/>
                    <a:ext cx="629981" cy="276999"/>
                  </a:xfrm>
                  <a:prstGeom prst="rect">
                    <a:avLst/>
                  </a:prstGeom>
                </p:spPr>
                <p:txBody>
                  <a:bodyPr wrap="none" lIns="0" tIns="0" rIns="0" bIns="0">
                    <a:spAutoFit/>
                  </a:bodyPr>
                  <a:lstStyle/>
                  <a:p>
                    <a:pPr algn="ctr"/>
                    <a:r>
                      <a:rPr lang="zh-CN" altLang="en-US" dirty="0">
                        <a:solidFill>
                          <a:schemeClr val="bg1"/>
                        </a:solidFill>
                        <a:cs typeface="+mn-ea"/>
                        <a:sym typeface="+mn-lt"/>
                      </a:rPr>
                      <a:t>库珀 </a:t>
                    </a:r>
                    <a:r>
                      <a:rPr lang="en-US" altLang="zh-CN" dirty="0">
                        <a:solidFill>
                          <a:schemeClr val="bg1"/>
                        </a:solidFill>
                        <a:cs typeface="+mn-ea"/>
                        <a:sym typeface="+mn-lt"/>
                      </a:rPr>
                      <a:t>/</a:t>
                    </a:r>
                    <a:endParaRPr lang="zh-CN" altLang="en-US" sz="1200" dirty="0">
                      <a:solidFill>
                        <a:schemeClr val="bg1"/>
                      </a:solidFill>
                      <a:cs typeface="+mn-ea"/>
                      <a:sym typeface="+mn-lt"/>
                    </a:endParaRPr>
                  </a:p>
                </p:txBody>
              </p:sp>
            </p:grpSp>
            <p:sp>
              <p:nvSpPr>
                <p:cNvPr id="127" name="MH_Text_1">
                  <a:extLst>
                    <a:ext uri="{FF2B5EF4-FFF2-40B4-BE49-F238E27FC236}">
                      <a16:creationId xmlns="" xmlns:a16="http://schemas.microsoft.com/office/drawing/2014/main" id="{79062A47-2584-4029-892A-C8115EB0A34A}"/>
                    </a:ext>
                  </a:extLst>
                </p:cNvPr>
                <p:cNvSpPr txBox="1">
                  <a:spLocks noChangeArrowheads="1"/>
                </p:cNvSpPr>
                <p:nvPr>
                  <p:custDataLst>
                    <p:tags r:id="rId2"/>
                  </p:custDataLst>
                </p:nvPr>
              </p:nvSpPr>
              <p:spPr bwMode="auto">
                <a:xfrm>
                  <a:off x="973426" y="4789354"/>
                  <a:ext cx="1968000" cy="105600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lIns="135909" tIns="67952" rIns="135909" bIns="67952">
                  <a:no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algn="ctr">
                    <a:lnSpc>
                      <a:spcPct val="150000"/>
                    </a:lnSpc>
                    <a:defRPr/>
                  </a:pPr>
                  <a:r>
                    <a:rPr lang="zh-CN" altLang="en-US" sz="1000" dirty="0">
                      <a:solidFill>
                        <a:schemeClr val="bg1"/>
                      </a:solidFill>
                      <a:latin typeface="+mn-lt"/>
                      <a:cs typeface="+mn-ea"/>
                      <a:sym typeface="+mn-lt"/>
                    </a:rPr>
                    <a:t>您的内容打在这里或者通过复制您的文本后在此框中选择粘贴并选择只</a:t>
                  </a:r>
                </a:p>
              </p:txBody>
            </p:sp>
          </p:grpSp>
        </p:grpSp>
      </p:grpSp>
      <p:grpSp>
        <p:nvGrpSpPr>
          <p:cNvPr id="130" name="组合 129">
            <a:extLst>
              <a:ext uri="{FF2B5EF4-FFF2-40B4-BE49-F238E27FC236}">
                <a16:creationId xmlns="" xmlns:a16="http://schemas.microsoft.com/office/drawing/2014/main" id="{6B346227-9FDE-4EAD-86EC-DEE03C075B2F}"/>
              </a:ext>
            </a:extLst>
          </p:cNvPr>
          <p:cNvGrpSpPr/>
          <p:nvPr/>
        </p:nvGrpSpPr>
        <p:grpSpPr>
          <a:xfrm>
            <a:off x="6459825" y="1616947"/>
            <a:ext cx="2398308" cy="4790024"/>
            <a:chOff x="973426" y="1318168"/>
            <a:chExt cx="2398308" cy="4790024"/>
          </a:xfrm>
        </p:grpSpPr>
        <p:sp>
          <p:nvSpPr>
            <p:cNvPr id="131" name="矩形 130">
              <a:extLst>
                <a:ext uri="{FF2B5EF4-FFF2-40B4-BE49-F238E27FC236}">
                  <a16:creationId xmlns="" xmlns:a16="http://schemas.microsoft.com/office/drawing/2014/main" id="{1441C8F8-4DD1-493A-B399-DC43530B380E}"/>
                </a:ext>
              </a:extLst>
            </p:cNvPr>
            <p:cNvSpPr/>
            <p:nvPr/>
          </p:nvSpPr>
          <p:spPr>
            <a:xfrm>
              <a:off x="973426" y="1318168"/>
              <a:ext cx="1911976" cy="4790024"/>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2" name="矩形 131">
              <a:extLst>
                <a:ext uri="{FF2B5EF4-FFF2-40B4-BE49-F238E27FC236}">
                  <a16:creationId xmlns="" xmlns:a16="http://schemas.microsoft.com/office/drawing/2014/main" id="{108C0AAD-4FAB-491A-A51A-0FC6D2AF93C1}"/>
                </a:ext>
              </a:extLst>
            </p:cNvPr>
            <p:cNvSpPr/>
            <p:nvPr/>
          </p:nvSpPr>
          <p:spPr>
            <a:xfrm>
              <a:off x="1572768" y="1318168"/>
              <a:ext cx="1312634" cy="2624556"/>
            </a:xfrm>
            <a:prstGeom prst="rect">
              <a:avLst/>
            </a:prstGeom>
            <a:blipFill dpi="0" rotWithShape="1">
              <a:blip r:embed="rId7">
                <a:extLst>
                  <a:ext uri="{28A0092B-C50C-407E-A947-70E740481C1C}">
                    <a14:useLocalDpi xmlns:a14="http://schemas.microsoft.com/office/drawing/2010/main" val="0"/>
                  </a:ext>
                </a:extLst>
              </a:blip>
              <a:srcRect/>
              <a:stretch>
                <a:fillRect l="-265548" t="-18339" r="-107190" b="-39529"/>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133" name="组合 132">
              <a:extLst>
                <a:ext uri="{FF2B5EF4-FFF2-40B4-BE49-F238E27FC236}">
                  <a16:creationId xmlns="" xmlns:a16="http://schemas.microsoft.com/office/drawing/2014/main" id="{C8EF8D66-AE74-49D1-BF96-D97D0AE5B577}"/>
                </a:ext>
              </a:extLst>
            </p:cNvPr>
            <p:cNvGrpSpPr/>
            <p:nvPr/>
          </p:nvGrpSpPr>
          <p:grpSpPr>
            <a:xfrm>
              <a:off x="1403734" y="4396832"/>
              <a:ext cx="1968000" cy="1462135"/>
              <a:chOff x="973426" y="4396832"/>
              <a:chExt cx="1968000" cy="1462135"/>
            </a:xfrm>
          </p:grpSpPr>
          <p:cxnSp>
            <p:nvCxnSpPr>
              <p:cNvPr id="134" name="直接连接符 133">
                <a:extLst>
                  <a:ext uri="{FF2B5EF4-FFF2-40B4-BE49-F238E27FC236}">
                    <a16:creationId xmlns="" xmlns:a16="http://schemas.microsoft.com/office/drawing/2014/main" id="{D53CBB99-DFBE-46BD-8FC3-5010CDCC0931}"/>
                  </a:ext>
                </a:extLst>
              </p:cNvPr>
              <p:cNvCxnSpPr/>
              <p:nvPr/>
            </p:nvCxnSpPr>
            <p:spPr>
              <a:xfrm>
                <a:off x="1785964" y="5858967"/>
                <a:ext cx="339391"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35" name="组合 134">
                <a:extLst>
                  <a:ext uri="{FF2B5EF4-FFF2-40B4-BE49-F238E27FC236}">
                    <a16:creationId xmlns="" xmlns:a16="http://schemas.microsoft.com/office/drawing/2014/main" id="{C8823801-72E9-4243-98A4-6119386F83B7}"/>
                  </a:ext>
                </a:extLst>
              </p:cNvPr>
              <p:cNvGrpSpPr/>
              <p:nvPr/>
            </p:nvGrpSpPr>
            <p:grpSpPr>
              <a:xfrm>
                <a:off x="973426" y="4396832"/>
                <a:ext cx="1968000" cy="1351700"/>
                <a:chOff x="973426" y="4493654"/>
                <a:chExt cx="1968000" cy="1351700"/>
              </a:xfrm>
            </p:grpSpPr>
            <p:grpSp>
              <p:nvGrpSpPr>
                <p:cNvPr id="136" name="组合 135">
                  <a:extLst>
                    <a:ext uri="{FF2B5EF4-FFF2-40B4-BE49-F238E27FC236}">
                      <a16:creationId xmlns="" xmlns:a16="http://schemas.microsoft.com/office/drawing/2014/main" id="{D63F2699-08D3-45A9-B9C1-BB3CE0ED5499}"/>
                    </a:ext>
                  </a:extLst>
                </p:cNvPr>
                <p:cNvGrpSpPr/>
                <p:nvPr/>
              </p:nvGrpSpPr>
              <p:grpSpPr>
                <a:xfrm>
                  <a:off x="1633029" y="4493654"/>
                  <a:ext cx="995018" cy="248778"/>
                  <a:chOff x="1801774" y="4559556"/>
                  <a:chExt cx="995018" cy="248778"/>
                </a:xfrm>
              </p:grpSpPr>
              <p:sp>
                <p:nvSpPr>
                  <p:cNvPr id="138" name="矩形 137">
                    <a:extLst>
                      <a:ext uri="{FF2B5EF4-FFF2-40B4-BE49-F238E27FC236}">
                        <a16:creationId xmlns="" xmlns:a16="http://schemas.microsoft.com/office/drawing/2014/main" id="{2B7AA47E-3E73-42F8-A229-11F40618415C}"/>
                      </a:ext>
                    </a:extLst>
                  </p:cNvPr>
                  <p:cNvSpPr/>
                  <p:nvPr/>
                </p:nvSpPr>
                <p:spPr>
                  <a:xfrm>
                    <a:off x="2412071" y="4654446"/>
                    <a:ext cx="384721" cy="153888"/>
                  </a:xfrm>
                  <a:prstGeom prst="rect">
                    <a:avLst/>
                  </a:prstGeom>
                </p:spPr>
                <p:txBody>
                  <a:bodyPr wrap="none" lIns="0" tIns="0" rIns="0" bIns="0">
                    <a:spAutoFit/>
                  </a:bodyPr>
                  <a:lstStyle/>
                  <a:p>
                    <a:pPr algn="ctr"/>
                    <a:r>
                      <a:rPr lang="zh-CN" altLang="en-US" sz="1000" dirty="0">
                        <a:solidFill>
                          <a:schemeClr val="bg1"/>
                        </a:solidFill>
                        <a:cs typeface="+mn-ea"/>
                        <a:sym typeface="+mn-lt"/>
                      </a:rPr>
                      <a:t>总经理</a:t>
                    </a:r>
                  </a:p>
                </p:txBody>
              </p:sp>
              <p:sp>
                <p:nvSpPr>
                  <p:cNvPr id="139" name="矩形 138">
                    <a:extLst>
                      <a:ext uri="{FF2B5EF4-FFF2-40B4-BE49-F238E27FC236}">
                        <a16:creationId xmlns="" xmlns:a16="http://schemas.microsoft.com/office/drawing/2014/main" id="{29B783AB-E56A-415D-A81D-05F8A9339D92}"/>
                      </a:ext>
                    </a:extLst>
                  </p:cNvPr>
                  <p:cNvSpPr/>
                  <p:nvPr/>
                </p:nvSpPr>
                <p:spPr>
                  <a:xfrm>
                    <a:off x="1801774" y="4559556"/>
                    <a:ext cx="307777" cy="184666"/>
                  </a:xfrm>
                  <a:prstGeom prst="rect">
                    <a:avLst/>
                  </a:prstGeom>
                </p:spPr>
                <p:txBody>
                  <a:bodyPr wrap="none" lIns="0" tIns="0" rIns="0" bIns="0">
                    <a:spAutoFit/>
                  </a:bodyPr>
                  <a:lstStyle/>
                  <a:p>
                    <a:pPr algn="ctr"/>
                    <a:r>
                      <a:rPr lang="zh-CN" altLang="en-US" sz="1200" dirty="0">
                        <a:solidFill>
                          <a:schemeClr val="bg1"/>
                        </a:solidFill>
                        <a:cs typeface="+mn-ea"/>
                        <a:sym typeface="+mn-lt"/>
                      </a:rPr>
                      <a:t>丽莎</a:t>
                    </a:r>
                  </a:p>
                </p:txBody>
              </p:sp>
            </p:grpSp>
            <p:sp>
              <p:nvSpPr>
                <p:cNvPr id="137" name="MH_Text_1">
                  <a:extLst>
                    <a:ext uri="{FF2B5EF4-FFF2-40B4-BE49-F238E27FC236}">
                      <a16:creationId xmlns="" xmlns:a16="http://schemas.microsoft.com/office/drawing/2014/main" id="{2B527387-52D4-48E2-93CA-7580358CA438}"/>
                    </a:ext>
                  </a:extLst>
                </p:cNvPr>
                <p:cNvSpPr txBox="1">
                  <a:spLocks noChangeArrowheads="1"/>
                </p:cNvSpPr>
                <p:nvPr>
                  <p:custDataLst>
                    <p:tags r:id="rId1"/>
                  </p:custDataLst>
                </p:nvPr>
              </p:nvSpPr>
              <p:spPr bwMode="auto">
                <a:xfrm>
                  <a:off x="973426" y="4789354"/>
                  <a:ext cx="1968000" cy="105600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lIns="135909" tIns="67952" rIns="135909" bIns="67952">
                  <a:no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algn="ctr">
                    <a:lnSpc>
                      <a:spcPct val="150000"/>
                    </a:lnSpc>
                    <a:defRPr/>
                  </a:pPr>
                  <a:r>
                    <a:rPr lang="zh-CN" altLang="en-US" sz="1000" dirty="0">
                      <a:solidFill>
                        <a:schemeClr val="bg1"/>
                      </a:solidFill>
                      <a:latin typeface="+mn-lt"/>
                      <a:cs typeface="+mn-ea"/>
                      <a:sym typeface="+mn-lt"/>
                    </a:rPr>
                    <a:t>您的内容打在这里或者通过复制您的文本后在此框中选择粘贴并选择只</a:t>
                  </a:r>
                </a:p>
              </p:txBody>
            </p:sp>
          </p:grpSp>
        </p:grpSp>
      </p:grpSp>
      <p:sp>
        <p:nvSpPr>
          <p:cNvPr id="140" name="文本框 139">
            <a:extLst>
              <a:ext uri="{FF2B5EF4-FFF2-40B4-BE49-F238E27FC236}">
                <a16:creationId xmlns="" xmlns:a16="http://schemas.microsoft.com/office/drawing/2014/main" id="{6452F077-045F-45A3-8936-5237641D477B}"/>
              </a:ext>
            </a:extLst>
          </p:cNvPr>
          <p:cNvSpPr txBox="1"/>
          <p:nvPr/>
        </p:nvSpPr>
        <p:spPr>
          <a:xfrm>
            <a:off x="9714179" y="3440939"/>
            <a:ext cx="1938588" cy="3000821"/>
          </a:xfrm>
          <a:prstGeom prst="rect">
            <a:avLst/>
          </a:prstGeom>
          <a:noFill/>
        </p:spPr>
        <p:txBody>
          <a:bodyPr wrap="square" rtlCol="0">
            <a:spAutoFit/>
          </a:bodyPr>
          <a:lstStyle/>
          <a:p>
            <a:pPr algn="just">
              <a:lnSpc>
                <a:spcPct val="150000"/>
              </a:lnSpc>
            </a:pPr>
            <a:r>
              <a:rPr lang="zh-CN" altLang="en-US" sz="1400" dirty="0">
                <a:solidFill>
                  <a:schemeClr val="bg2">
                    <a:lumMod val="50000"/>
                  </a:schemeClr>
                </a:solidFill>
                <a:cs typeface="+mn-ea"/>
                <a:sym typeface="+mn-lt"/>
              </a:rPr>
              <a:t>点击输入简要文字解说，解说文字尽量概括精炼，不用多余的文字修饰简洁精准。</a:t>
            </a:r>
            <a:endParaRPr lang="en-US" altLang="zh-CN" sz="1400" dirty="0">
              <a:solidFill>
                <a:schemeClr val="bg2">
                  <a:lumMod val="50000"/>
                </a:schemeClr>
              </a:solidFill>
              <a:cs typeface="+mn-ea"/>
              <a:sym typeface="+mn-lt"/>
            </a:endParaRPr>
          </a:p>
          <a:p>
            <a:pPr algn="just">
              <a:lnSpc>
                <a:spcPct val="150000"/>
              </a:lnSpc>
            </a:pPr>
            <a:r>
              <a:rPr lang="zh-CN" altLang="en-US" sz="1400" dirty="0">
                <a:solidFill>
                  <a:schemeClr val="bg2">
                    <a:lumMod val="50000"/>
                  </a:schemeClr>
                </a:solidFill>
                <a:cs typeface="+mn-ea"/>
                <a:sym typeface="+mn-lt"/>
              </a:rPr>
              <a:t>点击输入简要文字解说，解说文字尽量概括精炼，不用多余的文字修饰，</a:t>
            </a:r>
            <a:endParaRPr lang="en-US" altLang="zh-CN" sz="1400" dirty="0">
              <a:solidFill>
                <a:schemeClr val="bg2">
                  <a:lumMod val="50000"/>
                </a:schemeClr>
              </a:solidFill>
              <a:cs typeface="+mn-ea"/>
              <a:sym typeface="+mn-lt"/>
            </a:endParaRPr>
          </a:p>
          <a:p>
            <a:pPr algn="just">
              <a:lnSpc>
                <a:spcPct val="150000"/>
              </a:lnSpc>
            </a:pPr>
            <a:endParaRPr lang="zh-CN" altLang="en-US" sz="1400" dirty="0">
              <a:solidFill>
                <a:schemeClr val="bg2">
                  <a:lumMod val="50000"/>
                </a:schemeClr>
              </a:solidFill>
              <a:cs typeface="+mn-ea"/>
              <a:sym typeface="+mn-lt"/>
            </a:endParaRPr>
          </a:p>
        </p:txBody>
      </p:sp>
      <p:sp>
        <p:nvSpPr>
          <p:cNvPr id="141" name="TextBox 7">
            <a:extLst>
              <a:ext uri="{FF2B5EF4-FFF2-40B4-BE49-F238E27FC236}">
                <a16:creationId xmlns="" xmlns:a16="http://schemas.microsoft.com/office/drawing/2014/main" id="{C31D92C8-F794-4175-8172-3EAEEC606760}"/>
              </a:ext>
            </a:extLst>
          </p:cNvPr>
          <p:cNvSpPr txBox="1"/>
          <p:nvPr/>
        </p:nvSpPr>
        <p:spPr>
          <a:xfrm>
            <a:off x="9649939" y="2612503"/>
            <a:ext cx="1938587" cy="633187"/>
          </a:xfrm>
          <a:prstGeom prst="rect">
            <a:avLst/>
          </a:prstGeom>
          <a:noFill/>
        </p:spPr>
        <p:txBody>
          <a:bodyPr wrap="square" rtlCol="0">
            <a:spAutoFit/>
          </a:bodyPr>
          <a:lstStyle/>
          <a:p>
            <a:pPr>
              <a:lnSpc>
                <a:spcPct val="120000"/>
              </a:lnSpc>
            </a:pPr>
            <a:r>
              <a:rPr lang="zh-CN" altLang="en-US" sz="3200" b="1" dirty="0">
                <a:solidFill>
                  <a:srgbClr val="C00000"/>
                </a:solidFill>
                <a:cs typeface="+mn-ea"/>
                <a:sym typeface="+mn-lt"/>
              </a:rPr>
              <a:t>管理团队</a:t>
            </a:r>
            <a:endParaRPr lang="en-US" altLang="zh-CN" sz="3200" b="1" dirty="0">
              <a:solidFill>
                <a:srgbClr val="C00000"/>
              </a:solidFill>
              <a:cs typeface="+mn-ea"/>
              <a:sym typeface="+mn-lt"/>
            </a:endParaRPr>
          </a:p>
        </p:txBody>
      </p:sp>
      <p:cxnSp>
        <p:nvCxnSpPr>
          <p:cNvPr id="142" name="直接连接符 141">
            <a:extLst>
              <a:ext uri="{FF2B5EF4-FFF2-40B4-BE49-F238E27FC236}">
                <a16:creationId xmlns="" xmlns:a16="http://schemas.microsoft.com/office/drawing/2014/main" id="{A420A35D-136D-4BD3-90D9-5C406B7FA567}"/>
              </a:ext>
            </a:extLst>
          </p:cNvPr>
          <p:cNvCxnSpPr/>
          <p:nvPr/>
        </p:nvCxnSpPr>
        <p:spPr>
          <a:xfrm>
            <a:off x="9829798" y="3302761"/>
            <a:ext cx="375557"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grpSp>
        <p:nvGrpSpPr>
          <p:cNvPr id="4" name="组合 3">
            <a:extLst>
              <a:ext uri="{FF2B5EF4-FFF2-40B4-BE49-F238E27FC236}">
                <a16:creationId xmlns="" xmlns:a16="http://schemas.microsoft.com/office/drawing/2014/main" id="{5D437876-F423-464B-895C-2CF19BC67AA8}"/>
              </a:ext>
            </a:extLst>
          </p:cNvPr>
          <p:cNvGrpSpPr/>
          <p:nvPr/>
        </p:nvGrpSpPr>
        <p:grpSpPr>
          <a:xfrm>
            <a:off x="0" y="440281"/>
            <a:ext cx="11428920" cy="616556"/>
            <a:chOff x="0" y="440281"/>
            <a:chExt cx="11428920" cy="616556"/>
          </a:xfrm>
        </p:grpSpPr>
        <p:sp>
          <p:nvSpPr>
            <p:cNvPr id="5" name="TextBox 7">
              <a:extLst>
                <a:ext uri="{FF2B5EF4-FFF2-40B4-BE49-F238E27FC236}">
                  <a16:creationId xmlns="" xmlns:a16="http://schemas.microsoft.com/office/drawing/2014/main" id="{5622B6F2-E744-4553-B0B0-34358B1FCD73}"/>
                </a:ext>
              </a:extLst>
            </p:cNvPr>
            <p:cNvSpPr txBox="1"/>
            <p:nvPr/>
          </p:nvSpPr>
          <p:spPr>
            <a:xfrm>
              <a:off x="645990" y="440281"/>
              <a:ext cx="2621466" cy="525657"/>
            </a:xfrm>
            <a:prstGeom prst="rect">
              <a:avLst/>
            </a:prstGeom>
            <a:noFill/>
          </p:spPr>
          <p:txBody>
            <a:bodyPr wrap="square" rtlCol="0">
              <a:spAutoFit/>
            </a:bodyPr>
            <a:lstStyle/>
            <a:p>
              <a:pPr>
                <a:lnSpc>
                  <a:spcPct val="130000"/>
                </a:lnSpc>
              </a:pPr>
              <a:r>
                <a:rPr lang="zh-CN" altLang="en-US" sz="2400" b="1" dirty="0">
                  <a:solidFill>
                    <a:schemeClr val="bg2">
                      <a:lumMod val="25000"/>
                    </a:schemeClr>
                  </a:solidFill>
                  <a:cs typeface="+mn-ea"/>
                  <a:sym typeface="+mn-lt"/>
                </a:rPr>
                <a:t>我们团队</a:t>
              </a:r>
            </a:p>
          </p:txBody>
        </p:sp>
        <p:grpSp>
          <p:nvGrpSpPr>
            <p:cNvPr id="6" name="组合 5">
              <a:extLst>
                <a:ext uri="{FF2B5EF4-FFF2-40B4-BE49-F238E27FC236}">
                  <a16:creationId xmlns="" xmlns:a16="http://schemas.microsoft.com/office/drawing/2014/main" id="{B3F7ECF9-2751-4E83-955F-AB948A6737D8}"/>
                </a:ext>
              </a:extLst>
            </p:cNvPr>
            <p:cNvGrpSpPr/>
            <p:nvPr/>
          </p:nvGrpSpPr>
          <p:grpSpPr>
            <a:xfrm>
              <a:off x="763079" y="966131"/>
              <a:ext cx="10665841" cy="0"/>
              <a:chOff x="1542623" y="3580904"/>
              <a:chExt cx="10665841" cy="0"/>
            </a:xfrm>
          </p:grpSpPr>
          <p:cxnSp>
            <p:nvCxnSpPr>
              <p:cNvPr id="10" name="直接连接符 9">
                <a:extLst>
                  <a:ext uri="{FF2B5EF4-FFF2-40B4-BE49-F238E27FC236}">
                    <a16:creationId xmlns="" xmlns:a16="http://schemas.microsoft.com/office/drawing/2014/main" id="{1240AA86-D730-4357-A281-0681EA369D66}"/>
                  </a:ext>
                </a:extLst>
              </p:cNvPr>
              <p:cNvCxnSpPr>
                <a:cxnSpLocks/>
              </p:cNvCxnSpPr>
              <p:nvPr/>
            </p:nvCxnSpPr>
            <p:spPr>
              <a:xfrm>
                <a:off x="1542623" y="3580904"/>
                <a:ext cx="10665841" cy="0"/>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1" name="直接连接符 10">
                <a:extLst>
                  <a:ext uri="{FF2B5EF4-FFF2-40B4-BE49-F238E27FC236}">
                    <a16:creationId xmlns="" xmlns:a16="http://schemas.microsoft.com/office/drawing/2014/main" id="{9F85F823-89E8-4A6D-B6CA-1C4BFD931DDD}"/>
                  </a:ext>
                </a:extLst>
              </p:cNvPr>
              <p:cNvCxnSpPr/>
              <p:nvPr/>
            </p:nvCxnSpPr>
            <p:spPr>
              <a:xfrm>
                <a:off x="1644022" y="3580904"/>
                <a:ext cx="412252"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7" name="组合 6">
              <a:extLst>
                <a:ext uri="{FF2B5EF4-FFF2-40B4-BE49-F238E27FC236}">
                  <a16:creationId xmlns="" xmlns:a16="http://schemas.microsoft.com/office/drawing/2014/main" id="{01260CC2-CA31-40E4-8055-5EB1ABE9F9D2}"/>
                </a:ext>
              </a:extLst>
            </p:cNvPr>
            <p:cNvGrpSpPr/>
            <p:nvPr/>
          </p:nvGrpSpPr>
          <p:grpSpPr>
            <a:xfrm>
              <a:off x="0" y="603483"/>
              <a:ext cx="551874" cy="453354"/>
              <a:chOff x="121825" y="625642"/>
              <a:chExt cx="551874" cy="524379"/>
            </a:xfrm>
            <a:solidFill>
              <a:srgbClr val="C00000"/>
            </a:solidFill>
            <a:effectLst>
              <a:outerShdw blurRad="101600" dist="38100" dir="2700000" algn="tl" rotWithShape="0">
                <a:prstClr val="black">
                  <a:alpha val="25000"/>
                </a:prstClr>
              </a:outerShdw>
            </a:effectLst>
          </p:grpSpPr>
          <p:sp>
            <p:nvSpPr>
              <p:cNvPr id="8" name="矩形 7">
                <a:extLst>
                  <a:ext uri="{FF2B5EF4-FFF2-40B4-BE49-F238E27FC236}">
                    <a16:creationId xmlns="" xmlns:a16="http://schemas.microsoft.com/office/drawing/2014/main" id="{C3A6E909-F32C-4A1F-872A-C4290EC57C9C}"/>
                  </a:ext>
                </a:extLst>
              </p:cNvPr>
              <p:cNvSpPr/>
              <p:nvPr/>
            </p:nvSpPr>
            <p:spPr>
              <a:xfrm>
                <a:off x="121825" y="625642"/>
                <a:ext cx="369348" cy="52437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矩形 8">
                <a:extLst>
                  <a:ext uri="{FF2B5EF4-FFF2-40B4-BE49-F238E27FC236}">
                    <a16:creationId xmlns="" xmlns:a16="http://schemas.microsoft.com/office/drawing/2014/main" id="{F5E4C3E6-F027-471A-84EB-E150D52C5A42}"/>
                  </a:ext>
                </a:extLst>
              </p:cNvPr>
              <p:cNvSpPr/>
              <p:nvPr/>
            </p:nvSpPr>
            <p:spPr>
              <a:xfrm>
                <a:off x="578071" y="625642"/>
                <a:ext cx="95628" cy="52437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spTree>
    <p:extLst>
      <p:ext uri="{BB962C8B-B14F-4D97-AF65-F5344CB8AC3E}">
        <p14:creationId xmlns:p14="http://schemas.microsoft.com/office/powerpoint/2010/main" val="9409081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73"/>
                                        </p:tgtEl>
                                        <p:attrNameLst>
                                          <p:attrName>style.visibility</p:attrName>
                                        </p:attrNameLst>
                                      </p:cBhvr>
                                      <p:to>
                                        <p:strVal val="visible"/>
                                      </p:to>
                                    </p:set>
                                    <p:animEffect transition="in" filter="wipe(left)">
                                      <p:cBhvr>
                                        <p:cTn id="10" dur="500"/>
                                        <p:tgtEl>
                                          <p:spTgt spid="73"/>
                                        </p:tgtEl>
                                      </p:cBhvr>
                                    </p:animEffect>
                                  </p:childTnLst>
                                </p:cTn>
                              </p:par>
                            </p:childTnLst>
                          </p:cTn>
                        </p:par>
                        <p:par>
                          <p:cTn id="11" fill="hold">
                            <p:stCondLst>
                              <p:cond delay="500"/>
                            </p:stCondLst>
                            <p:childTnLst>
                              <p:par>
                                <p:cTn id="12" presetID="2" presetClass="entr" presetSubtype="4" fill="hold" grpId="0" nodeType="afterEffect">
                                  <p:stCondLst>
                                    <p:cond delay="0"/>
                                  </p:stCondLst>
                                  <p:childTnLst>
                                    <p:set>
                                      <p:cBhvr>
                                        <p:cTn id="13" dur="1" fill="hold">
                                          <p:stCondLst>
                                            <p:cond delay="0"/>
                                          </p:stCondLst>
                                        </p:cTn>
                                        <p:tgtEl>
                                          <p:spTgt spid="140"/>
                                        </p:tgtEl>
                                        <p:attrNameLst>
                                          <p:attrName>style.visibility</p:attrName>
                                        </p:attrNameLst>
                                      </p:cBhvr>
                                      <p:to>
                                        <p:strVal val="visible"/>
                                      </p:to>
                                    </p:set>
                                    <p:anim calcmode="lin" valueType="num">
                                      <p:cBhvr additive="base">
                                        <p:cTn id="14" dur="500" fill="hold"/>
                                        <p:tgtEl>
                                          <p:spTgt spid="140"/>
                                        </p:tgtEl>
                                        <p:attrNameLst>
                                          <p:attrName>ppt_x</p:attrName>
                                        </p:attrNameLst>
                                      </p:cBhvr>
                                      <p:tavLst>
                                        <p:tav tm="0">
                                          <p:val>
                                            <p:strVal val="#ppt_x"/>
                                          </p:val>
                                        </p:tav>
                                        <p:tav tm="100000">
                                          <p:val>
                                            <p:strVal val="#ppt_x"/>
                                          </p:val>
                                        </p:tav>
                                      </p:tavLst>
                                    </p:anim>
                                    <p:anim calcmode="lin" valueType="num">
                                      <p:cBhvr additive="base">
                                        <p:cTn id="15" dur="500" fill="hold"/>
                                        <p:tgtEl>
                                          <p:spTgt spid="140"/>
                                        </p:tgtEl>
                                        <p:attrNameLst>
                                          <p:attrName>ppt_y</p:attrName>
                                        </p:attrNameLst>
                                      </p:cBhvr>
                                      <p:tavLst>
                                        <p:tav tm="0">
                                          <p:val>
                                            <p:strVal val="1+#ppt_h/2"/>
                                          </p:val>
                                        </p:tav>
                                        <p:tav tm="100000">
                                          <p:val>
                                            <p:strVal val="#ppt_y"/>
                                          </p:val>
                                        </p:tav>
                                      </p:tavLst>
                                    </p:anim>
                                  </p:childTnLst>
                                </p:cTn>
                              </p:par>
                              <p:par>
                                <p:cTn id="16" presetID="2" presetClass="entr" presetSubtype="4" fill="hold" grpId="0" nodeType="withEffect">
                                  <p:stCondLst>
                                    <p:cond delay="0"/>
                                  </p:stCondLst>
                                  <p:childTnLst>
                                    <p:set>
                                      <p:cBhvr>
                                        <p:cTn id="17" dur="1" fill="hold">
                                          <p:stCondLst>
                                            <p:cond delay="0"/>
                                          </p:stCondLst>
                                        </p:cTn>
                                        <p:tgtEl>
                                          <p:spTgt spid="141"/>
                                        </p:tgtEl>
                                        <p:attrNameLst>
                                          <p:attrName>style.visibility</p:attrName>
                                        </p:attrNameLst>
                                      </p:cBhvr>
                                      <p:to>
                                        <p:strVal val="visible"/>
                                      </p:to>
                                    </p:set>
                                    <p:anim calcmode="lin" valueType="num">
                                      <p:cBhvr additive="base">
                                        <p:cTn id="18" dur="500" fill="hold"/>
                                        <p:tgtEl>
                                          <p:spTgt spid="141"/>
                                        </p:tgtEl>
                                        <p:attrNameLst>
                                          <p:attrName>ppt_x</p:attrName>
                                        </p:attrNameLst>
                                      </p:cBhvr>
                                      <p:tavLst>
                                        <p:tav tm="0">
                                          <p:val>
                                            <p:strVal val="#ppt_x"/>
                                          </p:val>
                                        </p:tav>
                                        <p:tav tm="100000">
                                          <p:val>
                                            <p:strVal val="#ppt_x"/>
                                          </p:val>
                                        </p:tav>
                                      </p:tavLst>
                                    </p:anim>
                                    <p:anim calcmode="lin" valueType="num">
                                      <p:cBhvr additive="base">
                                        <p:cTn id="19" dur="500" fill="hold"/>
                                        <p:tgtEl>
                                          <p:spTgt spid="141"/>
                                        </p:tgtEl>
                                        <p:attrNameLst>
                                          <p:attrName>ppt_y</p:attrName>
                                        </p:attrNameLst>
                                      </p:cBhvr>
                                      <p:tavLst>
                                        <p:tav tm="0">
                                          <p:val>
                                            <p:strVal val="1+#ppt_h/2"/>
                                          </p:val>
                                        </p:tav>
                                        <p:tav tm="100000">
                                          <p:val>
                                            <p:strVal val="#ppt_y"/>
                                          </p:val>
                                        </p:tav>
                                      </p:tavLst>
                                    </p:anim>
                                  </p:childTnLst>
                                </p:cTn>
                              </p:par>
                              <p:par>
                                <p:cTn id="20" presetID="2" presetClass="entr" presetSubtype="4" fill="hold" grpId="0" nodeType="withEffect">
                                  <p:stCondLst>
                                    <p:cond delay="0"/>
                                  </p:stCondLst>
                                  <p:childTnLst>
                                    <p:set>
                                      <p:cBhvr>
                                        <p:cTn id="21" dur="1" fill="hold">
                                          <p:stCondLst>
                                            <p:cond delay="0"/>
                                          </p:stCondLst>
                                        </p:cTn>
                                        <p:tgtEl>
                                          <p:spTgt spid="72"/>
                                        </p:tgtEl>
                                        <p:attrNameLst>
                                          <p:attrName>style.visibility</p:attrName>
                                        </p:attrNameLst>
                                      </p:cBhvr>
                                      <p:to>
                                        <p:strVal val="visible"/>
                                      </p:to>
                                    </p:set>
                                    <p:anim calcmode="lin" valueType="num">
                                      <p:cBhvr additive="base">
                                        <p:cTn id="22" dur="500" fill="hold"/>
                                        <p:tgtEl>
                                          <p:spTgt spid="72"/>
                                        </p:tgtEl>
                                        <p:attrNameLst>
                                          <p:attrName>ppt_x</p:attrName>
                                        </p:attrNameLst>
                                      </p:cBhvr>
                                      <p:tavLst>
                                        <p:tav tm="0">
                                          <p:val>
                                            <p:strVal val="#ppt_x"/>
                                          </p:val>
                                        </p:tav>
                                        <p:tav tm="100000">
                                          <p:val>
                                            <p:strVal val="#ppt_x"/>
                                          </p:val>
                                        </p:tav>
                                      </p:tavLst>
                                    </p:anim>
                                    <p:anim calcmode="lin" valueType="num">
                                      <p:cBhvr additive="base">
                                        <p:cTn id="23" dur="500" fill="hold"/>
                                        <p:tgtEl>
                                          <p:spTgt spid="72"/>
                                        </p:tgtEl>
                                        <p:attrNameLst>
                                          <p:attrName>ppt_y</p:attrName>
                                        </p:attrNameLst>
                                      </p:cBhvr>
                                      <p:tavLst>
                                        <p:tav tm="0">
                                          <p:val>
                                            <p:strVal val="1+#ppt_h/2"/>
                                          </p:val>
                                        </p:tav>
                                        <p:tav tm="100000">
                                          <p:val>
                                            <p:strVal val="#ppt_y"/>
                                          </p:val>
                                        </p:tav>
                                      </p:tavLst>
                                    </p:anim>
                                  </p:childTnLst>
                                </p:cTn>
                              </p:par>
                              <p:par>
                                <p:cTn id="24" presetID="22" presetClass="entr" presetSubtype="8" fill="hold" nodeType="withEffect">
                                  <p:stCondLst>
                                    <p:cond delay="0"/>
                                  </p:stCondLst>
                                  <p:childTnLst>
                                    <p:set>
                                      <p:cBhvr>
                                        <p:cTn id="25" dur="1" fill="hold">
                                          <p:stCondLst>
                                            <p:cond delay="0"/>
                                          </p:stCondLst>
                                        </p:cTn>
                                        <p:tgtEl>
                                          <p:spTgt spid="142"/>
                                        </p:tgtEl>
                                        <p:attrNameLst>
                                          <p:attrName>style.visibility</p:attrName>
                                        </p:attrNameLst>
                                      </p:cBhvr>
                                      <p:to>
                                        <p:strVal val="visible"/>
                                      </p:to>
                                    </p:set>
                                    <p:animEffect transition="in" filter="wipe(left)">
                                      <p:cBhvr>
                                        <p:cTn id="26" dur="500"/>
                                        <p:tgtEl>
                                          <p:spTgt spid="142"/>
                                        </p:tgtEl>
                                      </p:cBhvr>
                                    </p:animEffect>
                                  </p:childTnLst>
                                </p:cTn>
                              </p:par>
                            </p:childTnLst>
                          </p:cTn>
                        </p:par>
                        <p:par>
                          <p:cTn id="27" fill="hold">
                            <p:stCondLst>
                              <p:cond delay="1000"/>
                            </p:stCondLst>
                            <p:childTnLst>
                              <p:par>
                                <p:cTn id="28" presetID="2" presetClass="entr" presetSubtype="4" fill="hold" nodeType="afterEffect">
                                  <p:stCondLst>
                                    <p:cond delay="0"/>
                                  </p:stCondLst>
                                  <p:childTnLst>
                                    <p:set>
                                      <p:cBhvr>
                                        <p:cTn id="29" dur="1" fill="hold">
                                          <p:stCondLst>
                                            <p:cond delay="0"/>
                                          </p:stCondLst>
                                        </p:cTn>
                                        <p:tgtEl>
                                          <p:spTgt spid="74"/>
                                        </p:tgtEl>
                                        <p:attrNameLst>
                                          <p:attrName>style.visibility</p:attrName>
                                        </p:attrNameLst>
                                      </p:cBhvr>
                                      <p:to>
                                        <p:strVal val="visible"/>
                                      </p:to>
                                    </p:set>
                                    <p:anim calcmode="lin" valueType="num">
                                      <p:cBhvr additive="base">
                                        <p:cTn id="30" dur="500" fill="hold"/>
                                        <p:tgtEl>
                                          <p:spTgt spid="74"/>
                                        </p:tgtEl>
                                        <p:attrNameLst>
                                          <p:attrName>ppt_x</p:attrName>
                                        </p:attrNameLst>
                                      </p:cBhvr>
                                      <p:tavLst>
                                        <p:tav tm="0">
                                          <p:val>
                                            <p:strVal val="#ppt_x"/>
                                          </p:val>
                                        </p:tav>
                                        <p:tav tm="100000">
                                          <p:val>
                                            <p:strVal val="#ppt_x"/>
                                          </p:val>
                                        </p:tav>
                                      </p:tavLst>
                                    </p:anim>
                                    <p:anim calcmode="lin" valueType="num">
                                      <p:cBhvr additive="base">
                                        <p:cTn id="31" dur="500" fill="hold"/>
                                        <p:tgtEl>
                                          <p:spTgt spid="74"/>
                                        </p:tgtEl>
                                        <p:attrNameLst>
                                          <p:attrName>ppt_y</p:attrName>
                                        </p:attrNameLst>
                                      </p:cBhvr>
                                      <p:tavLst>
                                        <p:tav tm="0">
                                          <p:val>
                                            <p:strVal val="1+#ppt_h/2"/>
                                          </p:val>
                                        </p:tav>
                                        <p:tav tm="100000">
                                          <p:val>
                                            <p:strVal val="#ppt_y"/>
                                          </p:val>
                                        </p:tav>
                                      </p:tavLst>
                                    </p:anim>
                                  </p:childTnLst>
                                </p:cTn>
                              </p:par>
                            </p:childTnLst>
                          </p:cTn>
                        </p:par>
                        <p:par>
                          <p:cTn id="32" fill="hold">
                            <p:stCondLst>
                              <p:cond delay="1500"/>
                            </p:stCondLst>
                            <p:childTnLst>
                              <p:par>
                                <p:cTn id="33" presetID="2" presetClass="entr" presetSubtype="4" fill="hold" nodeType="afterEffect">
                                  <p:stCondLst>
                                    <p:cond delay="0"/>
                                  </p:stCondLst>
                                  <p:childTnLst>
                                    <p:set>
                                      <p:cBhvr>
                                        <p:cTn id="34" dur="1" fill="hold">
                                          <p:stCondLst>
                                            <p:cond delay="0"/>
                                          </p:stCondLst>
                                        </p:cTn>
                                        <p:tgtEl>
                                          <p:spTgt spid="120"/>
                                        </p:tgtEl>
                                        <p:attrNameLst>
                                          <p:attrName>style.visibility</p:attrName>
                                        </p:attrNameLst>
                                      </p:cBhvr>
                                      <p:to>
                                        <p:strVal val="visible"/>
                                      </p:to>
                                    </p:set>
                                    <p:anim calcmode="lin" valueType="num">
                                      <p:cBhvr additive="base">
                                        <p:cTn id="35" dur="500" fill="hold"/>
                                        <p:tgtEl>
                                          <p:spTgt spid="120"/>
                                        </p:tgtEl>
                                        <p:attrNameLst>
                                          <p:attrName>ppt_x</p:attrName>
                                        </p:attrNameLst>
                                      </p:cBhvr>
                                      <p:tavLst>
                                        <p:tav tm="0">
                                          <p:val>
                                            <p:strVal val="#ppt_x"/>
                                          </p:val>
                                        </p:tav>
                                        <p:tav tm="100000">
                                          <p:val>
                                            <p:strVal val="#ppt_x"/>
                                          </p:val>
                                        </p:tav>
                                      </p:tavLst>
                                    </p:anim>
                                    <p:anim calcmode="lin" valueType="num">
                                      <p:cBhvr additive="base">
                                        <p:cTn id="36" dur="500" fill="hold"/>
                                        <p:tgtEl>
                                          <p:spTgt spid="120"/>
                                        </p:tgtEl>
                                        <p:attrNameLst>
                                          <p:attrName>ppt_y</p:attrName>
                                        </p:attrNameLst>
                                      </p:cBhvr>
                                      <p:tavLst>
                                        <p:tav tm="0">
                                          <p:val>
                                            <p:strVal val="1+#ppt_h/2"/>
                                          </p:val>
                                        </p:tav>
                                        <p:tav tm="100000">
                                          <p:val>
                                            <p:strVal val="#ppt_y"/>
                                          </p:val>
                                        </p:tav>
                                      </p:tavLst>
                                    </p:anim>
                                  </p:childTnLst>
                                </p:cTn>
                              </p:par>
                            </p:childTnLst>
                          </p:cTn>
                        </p:par>
                        <p:par>
                          <p:cTn id="37" fill="hold">
                            <p:stCondLst>
                              <p:cond delay="2000"/>
                            </p:stCondLst>
                            <p:childTnLst>
                              <p:par>
                                <p:cTn id="38" presetID="2" presetClass="entr" presetSubtype="4" fill="hold" nodeType="afterEffect">
                                  <p:stCondLst>
                                    <p:cond delay="0"/>
                                  </p:stCondLst>
                                  <p:childTnLst>
                                    <p:set>
                                      <p:cBhvr>
                                        <p:cTn id="39" dur="1" fill="hold">
                                          <p:stCondLst>
                                            <p:cond delay="0"/>
                                          </p:stCondLst>
                                        </p:cTn>
                                        <p:tgtEl>
                                          <p:spTgt spid="130"/>
                                        </p:tgtEl>
                                        <p:attrNameLst>
                                          <p:attrName>style.visibility</p:attrName>
                                        </p:attrNameLst>
                                      </p:cBhvr>
                                      <p:to>
                                        <p:strVal val="visible"/>
                                      </p:to>
                                    </p:set>
                                    <p:anim calcmode="lin" valueType="num">
                                      <p:cBhvr additive="base">
                                        <p:cTn id="40" dur="500" fill="hold"/>
                                        <p:tgtEl>
                                          <p:spTgt spid="130"/>
                                        </p:tgtEl>
                                        <p:attrNameLst>
                                          <p:attrName>ppt_x</p:attrName>
                                        </p:attrNameLst>
                                      </p:cBhvr>
                                      <p:tavLst>
                                        <p:tav tm="0">
                                          <p:val>
                                            <p:strVal val="#ppt_x"/>
                                          </p:val>
                                        </p:tav>
                                        <p:tav tm="100000">
                                          <p:val>
                                            <p:strVal val="#ppt_x"/>
                                          </p:val>
                                        </p:tav>
                                      </p:tavLst>
                                    </p:anim>
                                    <p:anim calcmode="lin" valueType="num">
                                      <p:cBhvr additive="base">
                                        <p:cTn id="41" dur="500" fill="hold"/>
                                        <p:tgtEl>
                                          <p:spTgt spid="1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73" grpId="0" animBg="1"/>
      <p:bldP spid="140" grpId="0"/>
      <p:bldP spid="14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矩形 66">
            <a:extLst>
              <a:ext uri="{FF2B5EF4-FFF2-40B4-BE49-F238E27FC236}">
                <a16:creationId xmlns="" xmlns:a16="http://schemas.microsoft.com/office/drawing/2014/main" id="{0F0552F3-405D-4D1E-A2AB-6D923B96E9D1}"/>
              </a:ext>
            </a:extLst>
          </p:cNvPr>
          <p:cNvSpPr/>
          <p:nvPr/>
        </p:nvSpPr>
        <p:spPr>
          <a:xfrm rot="5400000">
            <a:off x="5144894" y="4762855"/>
            <a:ext cx="108000" cy="2160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4" name="组合 3">
            <a:extLst>
              <a:ext uri="{FF2B5EF4-FFF2-40B4-BE49-F238E27FC236}">
                <a16:creationId xmlns="" xmlns:a16="http://schemas.microsoft.com/office/drawing/2014/main" id="{5D437876-F423-464B-895C-2CF19BC67AA8}"/>
              </a:ext>
            </a:extLst>
          </p:cNvPr>
          <p:cNvGrpSpPr/>
          <p:nvPr/>
        </p:nvGrpSpPr>
        <p:grpSpPr>
          <a:xfrm>
            <a:off x="0" y="440281"/>
            <a:ext cx="11428920" cy="616556"/>
            <a:chOff x="0" y="440281"/>
            <a:chExt cx="11428920" cy="616556"/>
          </a:xfrm>
        </p:grpSpPr>
        <p:sp>
          <p:nvSpPr>
            <p:cNvPr id="5" name="TextBox 7">
              <a:extLst>
                <a:ext uri="{FF2B5EF4-FFF2-40B4-BE49-F238E27FC236}">
                  <a16:creationId xmlns="" xmlns:a16="http://schemas.microsoft.com/office/drawing/2014/main" id="{5622B6F2-E744-4553-B0B0-34358B1FCD73}"/>
                </a:ext>
              </a:extLst>
            </p:cNvPr>
            <p:cNvSpPr txBox="1"/>
            <p:nvPr/>
          </p:nvSpPr>
          <p:spPr>
            <a:xfrm>
              <a:off x="645990" y="440281"/>
              <a:ext cx="2621466" cy="525657"/>
            </a:xfrm>
            <a:prstGeom prst="rect">
              <a:avLst/>
            </a:prstGeom>
            <a:noFill/>
          </p:spPr>
          <p:txBody>
            <a:bodyPr wrap="square" rtlCol="0">
              <a:spAutoFit/>
            </a:bodyPr>
            <a:lstStyle/>
            <a:p>
              <a:pPr>
                <a:lnSpc>
                  <a:spcPct val="130000"/>
                </a:lnSpc>
              </a:pPr>
              <a:r>
                <a:rPr lang="zh-CN" altLang="en-US" sz="2400" b="1" dirty="0">
                  <a:solidFill>
                    <a:schemeClr val="bg2">
                      <a:lumMod val="25000"/>
                    </a:schemeClr>
                  </a:solidFill>
                  <a:cs typeface="+mn-ea"/>
                  <a:sym typeface="+mn-lt"/>
                </a:rPr>
                <a:t>我们团队</a:t>
              </a:r>
            </a:p>
          </p:txBody>
        </p:sp>
        <p:grpSp>
          <p:nvGrpSpPr>
            <p:cNvPr id="6" name="组合 5">
              <a:extLst>
                <a:ext uri="{FF2B5EF4-FFF2-40B4-BE49-F238E27FC236}">
                  <a16:creationId xmlns="" xmlns:a16="http://schemas.microsoft.com/office/drawing/2014/main" id="{B3F7ECF9-2751-4E83-955F-AB948A6737D8}"/>
                </a:ext>
              </a:extLst>
            </p:cNvPr>
            <p:cNvGrpSpPr/>
            <p:nvPr/>
          </p:nvGrpSpPr>
          <p:grpSpPr>
            <a:xfrm>
              <a:off x="763079" y="966131"/>
              <a:ext cx="10665841" cy="0"/>
              <a:chOff x="1542623" y="3580904"/>
              <a:chExt cx="10665841" cy="0"/>
            </a:xfrm>
          </p:grpSpPr>
          <p:cxnSp>
            <p:nvCxnSpPr>
              <p:cNvPr id="10" name="直接连接符 9">
                <a:extLst>
                  <a:ext uri="{FF2B5EF4-FFF2-40B4-BE49-F238E27FC236}">
                    <a16:creationId xmlns="" xmlns:a16="http://schemas.microsoft.com/office/drawing/2014/main" id="{1240AA86-D730-4357-A281-0681EA369D66}"/>
                  </a:ext>
                </a:extLst>
              </p:cNvPr>
              <p:cNvCxnSpPr>
                <a:cxnSpLocks/>
              </p:cNvCxnSpPr>
              <p:nvPr/>
            </p:nvCxnSpPr>
            <p:spPr>
              <a:xfrm>
                <a:off x="1542623" y="3580904"/>
                <a:ext cx="10665841" cy="0"/>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1" name="直接连接符 10">
                <a:extLst>
                  <a:ext uri="{FF2B5EF4-FFF2-40B4-BE49-F238E27FC236}">
                    <a16:creationId xmlns="" xmlns:a16="http://schemas.microsoft.com/office/drawing/2014/main" id="{9F85F823-89E8-4A6D-B6CA-1C4BFD931DDD}"/>
                  </a:ext>
                </a:extLst>
              </p:cNvPr>
              <p:cNvCxnSpPr/>
              <p:nvPr/>
            </p:nvCxnSpPr>
            <p:spPr>
              <a:xfrm>
                <a:off x="1644022" y="3580904"/>
                <a:ext cx="412252"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7" name="组合 6">
              <a:extLst>
                <a:ext uri="{FF2B5EF4-FFF2-40B4-BE49-F238E27FC236}">
                  <a16:creationId xmlns="" xmlns:a16="http://schemas.microsoft.com/office/drawing/2014/main" id="{01260CC2-CA31-40E4-8055-5EB1ABE9F9D2}"/>
                </a:ext>
              </a:extLst>
            </p:cNvPr>
            <p:cNvGrpSpPr/>
            <p:nvPr/>
          </p:nvGrpSpPr>
          <p:grpSpPr>
            <a:xfrm>
              <a:off x="0" y="603483"/>
              <a:ext cx="551874" cy="453354"/>
              <a:chOff x="121825" y="625642"/>
              <a:chExt cx="551874" cy="524379"/>
            </a:xfrm>
            <a:solidFill>
              <a:srgbClr val="C00000"/>
            </a:solidFill>
            <a:effectLst>
              <a:outerShdw blurRad="101600" dist="38100" dir="2700000" algn="tl" rotWithShape="0">
                <a:prstClr val="black">
                  <a:alpha val="25000"/>
                </a:prstClr>
              </a:outerShdw>
            </a:effectLst>
          </p:grpSpPr>
          <p:sp>
            <p:nvSpPr>
              <p:cNvPr id="8" name="矩形 7">
                <a:extLst>
                  <a:ext uri="{FF2B5EF4-FFF2-40B4-BE49-F238E27FC236}">
                    <a16:creationId xmlns="" xmlns:a16="http://schemas.microsoft.com/office/drawing/2014/main" id="{C3A6E909-F32C-4A1F-872A-C4290EC57C9C}"/>
                  </a:ext>
                </a:extLst>
              </p:cNvPr>
              <p:cNvSpPr/>
              <p:nvPr/>
            </p:nvSpPr>
            <p:spPr>
              <a:xfrm>
                <a:off x="121825" y="625642"/>
                <a:ext cx="369348" cy="52437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矩形 8">
                <a:extLst>
                  <a:ext uri="{FF2B5EF4-FFF2-40B4-BE49-F238E27FC236}">
                    <a16:creationId xmlns="" xmlns:a16="http://schemas.microsoft.com/office/drawing/2014/main" id="{F5E4C3E6-F027-471A-84EB-E150D52C5A42}"/>
                  </a:ext>
                </a:extLst>
              </p:cNvPr>
              <p:cNvSpPr/>
              <p:nvPr/>
            </p:nvSpPr>
            <p:spPr>
              <a:xfrm>
                <a:off x="578071" y="625642"/>
                <a:ext cx="95628" cy="52437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sp>
        <p:nvSpPr>
          <p:cNvPr id="45" name="矩形 44">
            <a:extLst>
              <a:ext uri="{FF2B5EF4-FFF2-40B4-BE49-F238E27FC236}">
                <a16:creationId xmlns="" xmlns:a16="http://schemas.microsoft.com/office/drawing/2014/main" id="{8C0083A6-3508-4D4C-A909-09D07392C959}"/>
              </a:ext>
            </a:extLst>
          </p:cNvPr>
          <p:cNvSpPr/>
          <p:nvPr/>
        </p:nvSpPr>
        <p:spPr>
          <a:xfrm>
            <a:off x="-393339" y="1969020"/>
            <a:ext cx="3739662" cy="3869071"/>
          </a:xfrm>
          <a:prstGeom prst="rect">
            <a:avLst/>
          </a:prstGeom>
          <a:noFill/>
          <a:ln w="762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6" name="矩形 45">
            <a:extLst>
              <a:ext uri="{FF2B5EF4-FFF2-40B4-BE49-F238E27FC236}">
                <a16:creationId xmlns="" xmlns:a16="http://schemas.microsoft.com/office/drawing/2014/main" id="{A4B29D0F-E8B9-4F83-A687-FE410EA8A3C9}"/>
              </a:ext>
            </a:extLst>
          </p:cNvPr>
          <p:cNvSpPr/>
          <p:nvPr/>
        </p:nvSpPr>
        <p:spPr>
          <a:xfrm>
            <a:off x="1826565" y="3121860"/>
            <a:ext cx="1846659" cy="553998"/>
          </a:xfrm>
          <a:prstGeom prst="rect">
            <a:avLst/>
          </a:prstGeom>
        </p:spPr>
        <p:txBody>
          <a:bodyPr wrap="none" lIns="0" tIns="0" rIns="0" bIns="0">
            <a:spAutoFit/>
          </a:bodyPr>
          <a:lstStyle/>
          <a:p>
            <a:r>
              <a:rPr lang="zh-CN" altLang="en-US" sz="3600" b="1" dirty="0">
                <a:solidFill>
                  <a:srgbClr val="C00000"/>
                </a:solidFill>
                <a:cs typeface="+mn-ea"/>
                <a:sym typeface="+mn-lt"/>
              </a:rPr>
              <a:t>管理团队</a:t>
            </a:r>
          </a:p>
        </p:txBody>
      </p:sp>
      <p:sp>
        <p:nvSpPr>
          <p:cNvPr id="47" name="矩形 46">
            <a:extLst>
              <a:ext uri="{FF2B5EF4-FFF2-40B4-BE49-F238E27FC236}">
                <a16:creationId xmlns="" xmlns:a16="http://schemas.microsoft.com/office/drawing/2014/main" id="{0E994E2B-19BB-4E8F-89F0-19D5FDACDA9B}"/>
              </a:ext>
            </a:extLst>
          </p:cNvPr>
          <p:cNvSpPr/>
          <p:nvPr/>
        </p:nvSpPr>
        <p:spPr>
          <a:xfrm>
            <a:off x="936986" y="3635968"/>
            <a:ext cx="3615029" cy="1365567"/>
          </a:xfrm>
          <a:prstGeom prst="rect">
            <a:avLst/>
          </a:prstGeom>
          <a:noFill/>
        </p:spPr>
        <p:txBody>
          <a:bodyPr wrap="square" rtlCol="0">
            <a:spAutoFit/>
          </a:bodyPr>
          <a:lstStyle/>
          <a:p>
            <a:pPr>
              <a:lnSpc>
                <a:spcPct val="120000"/>
              </a:lnSpc>
            </a:pPr>
            <a:r>
              <a:rPr lang="en-US" altLang="zh-CN" sz="3600" b="1" dirty="0">
                <a:solidFill>
                  <a:schemeClr val="tx1">
                    <a:lumMod val="75000"/>
                    <a:lumOff val="25000"/>
                    <a:alpha val="20000"/>
                  </a:schemeClr>
                </a:solidFill>
                <a:cs typeface="+mn-ea"/>
                <a:sym typeface="+mn-lt"/>
              </a:rPr>
              <a:t>MANAGEMENT</a:t>
            </a:r>
            <a:endParaRPr lang="zh-CN" altLang="en-US" sz="3600" b="1" dirty="0">
              <a:solidFill>
                <a:schemeClr val="tx1">
                  <a:lumMod val="75000"/>
                  <a:lumOff val="25000"/>
                  <a:alpha val="20000"/>
                </a:schemeClr>
              </a:solidFill>
              <a:cs typeface="+mn-ea"/>
              <a:sym typeface="+mn-lt"/>
            </a:endParaRPr>
          </a:p>
        </p:txBody>
      </p:sp>
      <p:sp>
        <p:nvSpPr>
          <p:cNvPr id="48" name="矩形 47">
            <a:extLst>
              <a:ext uri="{FF2B5EF4-FFF2-40B4-BE49-F238E27FC236}">
                <a16:creationId xmlns="" xmlns:a16="http://schemas.microsoft.com/office/drawing/2014/main" id="{C5730318-C195-479E-82CF-45D3BE7727CE}"/>
              </a:ext>
            </a:extLst>
          </p:cNvPr>
          <p:cNvSpPr/>
          <p:nvPr/>
        </p:nvSpPr>
        <p:spPr>
          <a:xfrm>
            <a:off x="2971488" y="4297231"/>
            <a:ext cx="1227324" cy="492443"/>
          </a:xfrm>
          <a:prstGeom prst="rect">
            <a:avLst/>
          </a:prstGeom>
        </p:spPr>
        <p:txBody>
          <a:bodyPr wrap="none" lIns="0" tIns="0" rIns="0" bIns="0">
            <a:spAutoFit/>
          </a:bodyPr>
          <a:lstStyle/>
          <a:p>
            <a:r>
              <a:rPr lang="en-US" altLang="zh-CN" sz="3200" b="1" dirty="0">
                <a:solidFill>
                  <a:srgbClr val="C00000"/>
                </a:solidFill>
                <a:cs typeface="+mn-ea"/>
                <a:sym typeface="+mn-lt"/>
              </a:rPr>
              <a:t>TEAM</a:t>
            </a:r>
            <a:endParaRPr lang="zh-CN" altLang="en-US" sz="3200" b="1" dirty="0">
              <a:solidFill>
                <a:srgbClr val="C00000"/>
              </a:solidFill>
              <a:cs typeface="+mn-ea"/>
              <a:sym typeface="+mn-lt"/>
            </a:endParaRPr>
          </a:p>
        </p:txBody>
      </p:sp>
      <p:grpSp>
        <p:nvGrpSpPr>
          <p:cNvPr id="49" name="组合 48">
            <a:extLst>
              <a:ext uri="{FF2B5EF4-FFF2-40B4-BE49-F238E27FC236}">
                <a16:creationId xmlns="" xmlns:a16="http://schemas.microsoft.com/office/drawing/2014/main" id="{0CF57734-81F4-4EC9-B520-6948DCD7A321}"/>
              </a:ext>
            </a:extLst>
          </p:cNvPr>
          <p:cNvGrpSpPr/>
          <p:nvPr/>
        </p:nvGrpSpPr>
        <p:grpSpPr>
          <a:xfrm>
            <a:off x="4274668" y="2121910"/>
            <a:ext cx="2059297" cy="3453841"/>
            <a:chOff x="4274668" y="2121910"/>
            <a:chExt cx="2059297" cy="3453841"/>
          </a:xfrm>
        </p:grpSpPr>
        <p:sp>
          <p:nvSpPr>
            <p:cNvPr id="50" name="Freeform 5">
              <a:extLst>
                <a:ext uri="{FF2B5EF4-FFF2-40B4-BE49-F238E27FC236}">
                  <a16:creationId xmlns="" xmlns:a16="http://schemas.microsoft.com/office/drawing/2014/main" id="{ECEB8C07-A3DA-45B2-A792-FEFB6DE976F5}"/>
                </a:ext>
              </a:extLst>
            </p:cNvPr>
            <p:cNvSpPr>
              <a:spLocks/>
            </p:cNvSpPr>
            <p:nvPr/>
          </p:nvSpPr>
          <p:spPr bwMode="auto">
            <a:xfrm>
              <a:off x="4527243" y="2121910"/>
              <a:ext cx="1554147" cy="1553948"/>
            </a:xfrm>
            <a:custGeom>
              <a:avLst/>
              <a:gdLst>
                <a:gd name="T0" fmla="*/ 610 w 1220"/>
                <a:gd name="T1" fmla="*/ 0 h 1222"/>
                <a:gd name="T2" fmla="*/ 1220 w 1220"/>
                <a:gd name="T3" fmla="*/ 612 h 1222"/>
                <a:gd name="T4" fmla="*/ 610 w 1220"/>
                <a:gd name="T5" fmla="*/ 1222 h 1222"/>
                <a:gd name="T6" fmla="*/ 0 w 1220"/>
                <a:gd name="T7" fmla="*/ 612 h 1222"/>
                <a:gd name="T8" fmla="*/ 610 w 1220"/>
                <a:gd name="T9" fmla="*/ 0 h 1222"/>
              </a:gdLst>
              <a:ahLst/>
              <a:cxnLst>
                <a:cxn ang="0">
                  <a:pos x="T0" y="T1"/>
                </a:cxn>
                <a:cxn ang="0">
                  <a:pos x="T2" y="T3"/>
                </a:cxn>
                <a:cxn ang="0">
                  <a:pos x="T4" y="T5"/>
                </a:cxn>
                <a:cxn ang="0">
                  <a:pos x="T6" y="T7"/>
                </a:cxn>
                <a:cxn ang="0">
                  <a:pos x="T8" y="T9"/>
                </a:cxn>
              </a:cxnLst>
              <a:rect l="0" t="0" r="r" b="b"/>
              <a:pathLst>
                <a:path w="1220" h="1222">
                  <a:moveTo>
                    <a:pt x="610" y="0"/>
                  </a:moveTo>
                  <a:lnTo>
                    <a:pt x="1220" y="612"/>
                  </a:lnTo>
                  <a:lnTo>
                    <a:pt x="610" y="1222"/>
                  </a:lnTo>
                  <a:lnTo>
                    <a:pt x="0" y="612"/>
                  </a:lnTo>
                  <a:lnTo>
                    <a:pt x="610" y="0"/>
                  </a:lnTo>
                  <a:close/>
                </a:path>
              </a:pathLst>
            </a:custGeom>
            <a:solidFill>
              <a:srgbClr val="404040"/>
            </a:solidFill>
            <a:ln w="7938" cap="flat">
              <a:noFill/>
              <a:prstDash val="solid"/>
              <a:miter lim="800000"/>
              <a:headEnd/>
              <a:tailEnd/>
            </a:ln>
            <a:effectLst>
              <a:outerShdw blurRad="381000" dist="228600" dir="2700000" sx="95000" sy="95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51" name="Freeform 6">
              <a:extLst>
                <a:ext uri="{FF2B5EF4-FFF2-40B4-BE49-F238E27FC236}">
                  <a16:creationId xmlns="" xmlns:a16="http://schemas.microsoft.com/office/drawing/2014/main" id="{977D5865-074E-4720-B0D7-AB1ACA50E56B}"/>
                </a:ext>
              </a:extLst>
            </p:cNvPr>
            <p:cNvSpPr>
              <a:spLocks/>
            </p:cNvSpPr>
            <p:nvPr/>
          </p:nvSpPr>
          <p:spPr bwMode="auto">
            <a:xfrm>
              <a:off x="4274668" y="2375922"/>
              <a:ext cx="2059297" cy="2059297"/>
            </a:xfrm>
            <a:custGeom>
              <a:avLst/>
              <a:gdLst>
                <a:gd name="T0" fmla="*/ 809 w 1618"/>
                <a:gd name="T1" fmla="*/ 0 h 1617"/>
                <a:gd name="T2" fmla="*/ 1618 w 1618"/>
                <a:gd name="T3" fmla="*/ 809 h 1617"/>
                <a:gd name="T4" fmla="*/ 809 w 1618"/>
                <a:gd name="T5" fmla="*/ 1617 h 1617"/>
                <a:gd name="T6" fmla="*/ 0 w 1618"/>
                <a:gd name="T7" fmla="*/ 809 h 1617"/>
                <a:gd name="T8" fmla="*/ 809 w 1618"/>
                <a:gd name="T9" fmla="*/ 0 h 1617"/>
              </a:gdLst>
              <a:ahLst/>
              <a:cxnLst>
                <a:cxn ang="0">
                  <a:pos x="T0" y="T1"/>
                </a:cxn>
                <a:cxn ang="0">
                  <a:pos x="T2" y="T3"/>
                </a:cxn>
                <a:cxn ang="0">
                  <a:pos x="T4" y="T5"/>
                </a:cxn>
                <a:cxn ang="0">
                  <a:pos x="T6" y="T7"/>
                </a:cxn>
                <a:cxn ang="0">
                  <a:pos x="T8" y="T9"/>
                </a:cxn>
              </a:cxnLst>
              <a:rect l="0" t="0" r="r" b="b"/>
              <a:pathLst>
                <a:path w="1618" h="1617">
                  <a:moveTo>
                    <a:pt x="809" y="0"/>
                  </a:moveTo>
                  <a:lnTo>
                    <a:pt x="1618" y="809"/>
                  </a:lnTo>
                  <a:lnTo>
                    <a:pt x="809" y="1617"/>
                  </a:lnTo>
                  <a:lnTo>
                    <a:pt x="0" y="809"/>
                  </a:lnTo>
                  <a:lnTo>
                    <a:pt x="809" y="0"/>
                  </a:lnTo>
                  <a:close/>
                </a:path>
              </a:pathLst>
            </a:custGeom>
            <a:blipFill dpi="0" rotWithShape="1">
              <a:blip r:embed="rId2" cstate="print">
                <a:extLst>
                  <a:ext uri="{28A0092B-C50C-407E-A947-70E740481C1C}">
                    <a14:useLocalDpi xmlns:a14="http://schemas.microsoft.com/office/drawing/2010/main" val="0"/>
                  </a:ext>
                </a:extLst>
              </a:blip>
              <a:srcRect/>
              <a:stretch>
                <a:fillRect/>
              </a:stretch>
            </a:blipFill>
            <a:ln w="7938" cap="flat">
              <a:noFill/>
              <a:prstDash val="solid"/>
              <a:miter lim="800000"/>
              <a:headEnd/>
              <a:tailEnd/>
            </a:ln>
            <a:effectLst>
              <a:outerShdw blurRad="381000" dist="228600" dir="2700000" sx="95000" sy="95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52" name="矩形 51">
              <a:extLst>
                <a:ext uri="{FF2B5EF4-FFF2-40B4-BE49-F238E27FC236}">
                  <a16:creationId xmlns="" xmlns:a16="http://schemas.microsoft.com/office/drawing/2014/main" id="{19666929-462B-4F58-8873-DB08AB012BFA}"/>
                </a:ext>
              </a:extLst>
            </p:cNvPr>
            <p:cNvSpPr/>
            <p:nvPr/>
          </p:nvSpPr>
          <p:spPr>
            <a:xfrm>
              <a:off x="4703001" y="4666564"/>
              <a:ext cx="1231106" cy="246221"/>
            </a:xfrm>
            <a:prstGeom prst="rect">
              <a:avLst/>
            </a:prstGeom>
          </p:spPr>
          <p:txBody>
            <a:bodyPr wrap="none" lIns="0" tIns="0" rIns="0" bIns="0">
              <a:spAutoFit/>
            </a:bodyPr>
            <a:lstStyle/>
            <a:p>
              <a:pPr algn="ctr"/>
              <a:r>
                <a:rPr lang="zh-CN" altLang="en-US" sz="1600" dirty="0">
                  <a:solidFill>
                    <a:schemeClr val="tx1">
                      <a:lumMod val="65000"/>
                      <a:lumOff val="35000"/>
                    </a:schemeClr>
                  </a:solidFill>
                  <a:cs typeface="+mn-ea"/>
                  <a:sym typeface="+mn-lt"/>
                </a:rPr>
                <a:t>董事兼总经理</a:t>
              </a:r>
            </a:p>
          </p:txBody>
        </p:sp>
        <p:sp>
          <p:nvSpPr>
            <p:cNvPr id="53" name="矩形 52">
              <a:extLst>
                <a:ext uri="{FF2B5EF4-FFF2-40B4-BE49-F238E27FC236}">
                  <a16:creationId xmlns="" xmlns:a16="http://schemas.microsoft.com/office/drawing/2014/main" id="{1F762730-B6EF-42DA-9B85-7EA0BDDCE097}"/>
                </a:ext>
              </a:extLst>
            </p:cNvPr>
            <p:cNvSpPr/>
            <p:nvPr/>
          </p:nvSpPr>
          <p:spPr>
            <a:xfrm>
              <a:off x="4912193" y="4967357"/>
              <a:ext cx="812723" cy="276999"/>
            </a:xfrm>
            <a:prstGeom prst="rect">
              <a:avLst/>
            </a:prstGeom>
          </p:spPr>
          <p:txBody>
            <a:bodyPr wrap="none" lIns="0" tIns="0" rIns="0" bIns="0">
              <a:spAutoFit/>
            </a:bodyPr>
            <a:lstStyle/>
            <a:p>
              <a:pPr algn="ctr"/>
              <a:r>
                <a:rPr lang="zh-CN" altLang="en-US" dirty="0">
                  <a:solidFill>
                    <a:schemeClr val="tx1">
                      <a:lumMod val="75000"/>
                      <a:lumOff val="25000"/>
                    </a:schemeClr>
                  </a:solidFill>
                  <a:cs typeface="+mn-ea"/>
                  <a:sym typeface="+mn-lt"/>
                </a:rPr>
                <a:t>哈斯 </a:t>
              </a:r>
              <a:r>
                <a:rPr lang="zh-CN" altLang="en-US" sz="1100" dirty="0">
                  <a:solidFill>
                    <a:schemeClr val="tx1">
                      <a:lumMod val="75000"/>
                      <a:lumOff val="25000"/>
                    </a:schemeClr>
                  </a:solidFill>
                  <a:cs typeface="+mn-ea"/>
                  <a:sym typeface="+mn-lt"/>
                </a:rPr>
                <a:t>先生</a:t>
              </a:r>
            </a:p>
          </p:txBody>
        </p:sp>
        <p:cxnSp>
          <p:nvCxnSpPr>
            <p:cNvPr id="54" name="直接连接符 53">
              <a:extLst>
                <a:ext uri="{FF2B5EF4-FFF2-40B4-BE49-F238E27FC236}">
                  <a16:creationId xmlns="" xmlns:a16="http://schemas.microsoft.com/office/drawing/2014/main" id="{E164B8D8-24B5-469A-9F8A-AAA8FD0BDE98}"/>
                </a:ext>
              </a:extLst>
            </p:cNvPr>
            <p:cNvCxnSpPr/>
            <p:nvPr/>
          </p:nvCxnSpPr>
          <p:spPr>
            <a:xfrm>
              <a:off x="5018704" y="5575751"/>
              <a:ext cx="571225" cy="0"/>
            </a:xfrm>
            <a:prstGeom prst="line">
              <a:avLst/>
            </a:prstGeom>
            <a:ln w="381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grpSp>
        <p:nvGrpSpPr>
          <p:cNvPr id="55" name="组合 54">
            <a:extLst>
              <a:ext uri="{FF2B5EF4-FFF2-40B4-BE49-F238E27FC236}">
                <a16:creationId xmlns="" xmlns:a16="http://schemas.microsoft.com/office/drawing/2014/main" id="{B4404509-582C-47CB-A38B-70C7D58BDCE6}"/>
              </a:ext>
            </a:extLst>
          </p:cNvPr>
          <p:cNvGrpSpPr/>
          <p:nvPr/>
        </p:nvGrpSpPr>
        <p:grpSpPr>
          <a:xfrm>
            <a:off x="6735193" y="2121910"/>
            <a:ext cx="2059297" cy="3453841"/>
            <a:chOff x="4274668" y="2121910"/>
            <a:chExt cx="2059297" cy="3453841"/>
          </a:xfrm>
        </p:grpSpPr>
        <p:sp>
          <p:nvSpPr>
            <p:cNvPr id="56" name="Freeform 5">
              <a:extLst>
                <a:ext uri="{FF2B5EF4-FFF2-40B4-BE49-F238E27FC236}">
                  <a16:creationId xmlns="" xmlns:a16="http://schemas.microsoft.com/office/drawing/2014/main" id="{494A0D25-F5DD-438D-BA5F-4EBCC25C92CC}"/>
                </a:ext>
              </a:extLst>
            </p:cNvPr>
            <p:cNvSpPr>
              <a:spLocks/>
            </p:cNvSpPr>
            <p:nvPr/>
          </p:nvSpPr>
          <p:spPr bwMode="auto">
            <a:xfrm>
              <a:off x="4527243" y="2121910"/>
              <a:ext cx="1554147" cy="1553948"/>
            </a:xfrm>
            <a:custGeom>
              <a:avLst/>
              <a:gdLst>
                <a:gd name="T0" fmla="*/ 610 w 1220"/>
                <a:gd name="T1" fmla="*/ 0 h 1222"/>
                <a:gd name="T2" fmla="*/ 1220 w 1220"/>
                <a:gd name="T3" fmla="*/ 612 h 1222"/>
                <a:gd name="T4" fmla="*/ 610 w 1220"/>
                <a:gd name="T5" fmla="*/ 1222 h 1222"/>
                <a:gd name="T6" fmla="*/ 0 w 1220"/>
                <a:gd name="T7" fmla="*/ 612 h 1222"/>
                <a:gd name="T8" fmla="*/ 610 w 1220"/>
                <a:gd name="T9" fmla="*/ 0 h 1222"/>
              </a:gdLst>
              <a:ahLst/>
              <a:cxnLst>
                <a:cxn ang="0">
                  <a:pos x="T0" y="T1"/>
                </a:cxn>
                <a:cxn ang="0">
                  <a:pos x="T2" y="T3"/>
                </a:cxn>
                <a:cxn ang="0">
                  <a:pos x="T4" y="T5"/>
                </a:cxn>
                <a:cxn ang="0">
                  <a:pos x="T6" y="T7"/>
                </a:cxn>
                <a:cxn ang="0">
                  <a:pos x="T8" y="T9"/>
                </a:cxn>
              </a:cxnLst>
              <a:rect l="0" t="0" r="r" b="b"/>
              <a:pathLst>
                <a:path w="1220" h="1222">
                  <a:moveTo>
                    <a:pt x="610" y="0"/>
                  </a:moveTo>
                  <a:lnTo>
                    <a:pt x="1220" y="612"/>
                  </a:lnTo>
                  <a:lnTo>
                    <a:pt x="610" y="1222"/>
                  </a:lnTo>
                  <a:lnTo>
                    <a:pt x="0" y="612"/>
                  </a:lnTo>
                  <a:lnTo>
                    <a:pt x="610" y="0"/>
                  </a:lnTo>
                  <a:close/>
                </a:path>
              </a:pathLst>
            </a:custGeom>
            <a:solidFill>
              <a:srgbClr val="A72527"/>
            </a:solidFill>
            <a:ln w="7938" cap="flat">
              <a:noFill/>
              <a:prstDash val="solid"/>
              <a:miter lim="800000"/>
              <a:headEnd/>
              <a:tailEnd/>
            </a:ln>
            <a:effectLst>
              <a:outerShdw blurRad="381000" dist="228600" dir="2700000" sx="95000" sy="95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57" name="Freeform 6">
              <a:extLst>
                <a:ext uri="{FF2B5EF4-FFF2-40B4-BE49-F238E27FC236}">
                  <a16:creationId xmlns="" xmlns:a16="http://schemas.microsoft.com/office/drawing/2014/main" id="{24A4078B-0031-4E8B-B916-690EBCD23BF9}"/>
                </a:ext>
              </a:extLst>
            </p:cNvPr>
            <p:cNvSpPr>
              <a:spLocks/>
            </p:cNvSpPr>
            <p:nvPr/>
          </p:nvSpPr>
          <p:spPr bwMode="auto">
            <a:xfrm>
              <a:off x="4274668" y="2375922"/>
              <a:ext cx="2059297" cy="2059297"/>
            </a:xfrm>
            <a:custGeom>
              <a:avLst/>
              <a:gdLst>
                <a:gd name="T0" fmla="*/ 809 w 1618"/>
                <a:gd name="T1" fmla="*/ 0 h 1617"/>
                <a:gd name="T2" fmla="*/ 1618 w 1618"/>
                <a:gd name="T3" fmla="*/ 809 h 1617"/>
                <a:gd name="T4" fmla="*/ 809 w 1618"/>
                <a:gd name="T5" fmla="*/ 1617 h 1617"/>
                <a:gd name="T6" fmla="*/ 0 w 1618"/>
                <a:gd name="T7" fmla="*/ 809 h 1617"/>
                <a:gd name="T8" fmla="*/ 809 w 1618"/>
                <a:gd name="T9" fmla="*/ 0 h 1617"/>
              </a:gdLst>
              <a:ahLst/>
              <a:cxnLst>
                <a:cxn ang="0">
                  <a:pos x="T0" y="T1"/>
                </a:cxn>
                <a:cxn ang="0">
                  <a:pos x="T2" y="T3"/>
                </a:cxn>
                <a:cxn ang="0">
                  <a:pos x="T4" y="T5"/>
                </a:cxn>
                <a:cxn ang="0">
                  <a:pos x="T6" y="T7"/>
                </a:cxn>
                <a:cxn ang="0">
                  <a:pos x="T8" y="T9"/>
                </a:cxn>
              </a:cxnLst>
              <a:rect l="0" t="0" r="r" b="b"/>
              <a:pathLst>
                <a:path w="1618" h="1617">
                  <a:moveTo>
                    <a:pt x="809" y="0"/>
                  </a:moveTo>
                  <a:lnTo>
                    <a:pt x="1618" y="809"/>
                  </a:lnTo>
                  <a:lnTo>
                    <a:pt x="809" y="1617"/>
                  </a:lnTo>
                  <a:lnTo>
                    <a:pt x="0" y="809"/>
                  </a:lnTo>
                  <a:lnTo>
                    <a:pt x="809" y="0"/>
                  </a:lnTo>
                  <a:close/>
                </a:path>
              </a:pathLst>
            </a:custGeom>
            <a:blipFill dpi="0" rotWithShape="1">
              <a:blip r:embed="rId3">
                <a:extLst>
                  <a:ext uri="{28A0092B-C50C-407E-A947-70E740481C1C}">
                    <a14:useLocalDpi xmlns:a14="http://schemas.microsoft.com/office/drawing/2010/main" val="0"/>
                  </a:ext>
                </a:extLst>
              </a:blip>
              <a:srcRect/>
              <a:stretch>
                <a:fillRect/>
              </a:stretch>
            </a:blipFill>
            <a:ln w="7938" cap="flat">
              <a:noFill/>
              <a:prstDash val="solid"/>
              <a:miter lim="800000"/>
              <a:headEnd/>
              <a:tailEnd/>
            </a:ln>
            <a:effectLst>
              <a:outerShdw blurRad="381000" dist="228600" dir="2700000" sx="95000" sy="95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58" name="矩形 57">
              <a:extLst>
                <a:ext uri="{FF2B5EF4-FFF2-40B4-BE49-F238E27FC236}">
                  <a16:creationId xmlns="" xmlns:a16="http://schemas.microsoft.com/office/drawing/2014/main" id="{F24FDD0A-5541-428F-86DF-8F7616E620B6}"/>
                </a:ext>
              </a:extLst>
            </p:cNvPr>
            <p:cNvSpPr/>
            <p:nvPr/>
          </p:nvSpPr>
          <p:spPr>
            <a:xfrm>
              <a:off x="4703001" y="4666564"/>
              <a:ext cx="1231106" cy="246221"/>
            </a:xfrm>
            <a:prstGeom prst="rect">
              <a:avLst/>
            </a:prstGeom>
          </p:spPr>
          <p:txBody>
            <a:bodyPr wrap="none" lIns="0" tIns="0" rIns="0" bIns="0">
              <a:spAutoFit/>
            </a:bodyPr>
            <a:lstStyle/>
            <a:p>
              <a:pPr algn="ctr"/>
              <a:r>
                <a:rPr lang="zh-CN" altLang="en-US" sz="1600" dirty="0">
                  <a:solidFill>
                    <a:schemeClr val="tx1">
                      <a:lumMod val="65000"/>
                      <a:lumOff val="35000"/>
                    </a:schemeClr>
                  </a:solidFill>
                  <a:cs typeface="+mn-ea"/>
                  <a:sym typeface="+mn-lt"/>
                </a:rPr>
                <a:t>董事兼总经理</a:t>
              </a:r>
            </a:p>
          </p:txBody>
        </p:sp>
        <p:sp>
          <p:nvSpPr>
            <p:cNvPr id="59" name="矩形 58">
              <a:extLst>
                <a:ext uri="{FF2B5EF4-FFF2-40B4-BE49-F238E27FC236}">
                  <a16:creationId xmlns="" xmlns:a16="http://schemas.microsoft.com/office/drawing/2014/main" id="{B455B394-62E3-4CF4-86BC-F832293E36C1}"/>
                </a:ext>
              </a:extLst>
            </p:cNvPr>
            <p:cNvSpPr/>
            <p:nvPr/>
          </p:nvSpPr>
          <p:spPr>
            <a:xfrm>
              <a:off x="4912193" y="4967357"/>
              <a:ext cx="812723" cy="276999"/>
            </a:xfrm>
            <a:prstGeom prst="rect">
              <a:avLst/>
            </a:prstGeom>
          </p:spPr>
          <p:txBody>
            <a:bodyPr wrap="none" lIns="0" tIns="0" rIns="0" bIns="0">
              <a:spAutoFit/>
            </a:bodyPr>
            <a:lstStyle/>
            <a:p>
              <a:pPr algn="ctr"/>
              <a:r>
                <a:rPr lang="zh-CN" altLang="en-US" dirty="0">
                  <a:solidFill>
                    <a:schemeClr val="tx1">
                      <a:lumMod val="75000"/>
                      <a:lumOff val="25000"/>
                    </a:schemeClr>
                  </a:solidFill>
                  <a:cs typeface="+mn-ea"/>
                  <a:sym typeface="+mn-lt"/>
                </a:rPr>
                <a:t>威尔 </a:t>
              </a:r>
              <a:r>
                <a:rPr lang="zh-CN" altLang="en-US" sz="1100" dirty="0">
                  <a:solidFill>
                    <a:schemeClr val="tx1">
                      <a:lumMod val="75000"/>
                      <a:lumOff val="25000"/>
                    </a:schemeClr>
                  </a:solidFill>
                  <a:cs typeface="+mn-ea"/>
                  <a:sym typeface="+mn-lt"/>
                </a:rPr>
                <a:t>先生</a:t>
              </a:r>
            </a:p>
          </p:txBody>
        </p:sp>
        <p:cxnSp>
          <p:nvCxnSpPr>
            <p:cNvPr id="60" name="直接连接符 59">
              <a:extLst>
                <a:ext uri="{FF2B5EF4-FFF2-40B4-BE49-F238E27FC236}">
                  <a16:creationId xmlns="" xmlns:a16="http://schemas.microsoft.com/office/drawing/2014/main" id="{B4D78513-F614-4A86-AA67-B3094F52FE80}"/>
                </a:ext>
              </a:extLst>
            </p:cNvPr>
            <p:cNvCxnSpPr/>
            <p:nvPr/>
          </p:nvCxnSpPr>
          <p:spPr>
            <a:xfrm>
              <a:off x="5018704" y="5575751"/>
              <a:ext cx="571225" cy="0"/>
            </a:xfrm>
            <a:prstGeom prst="line">
              <a:avLst/>
            </a:prstGeom>
            <a:ln w="38100">
              <a:solidFill>
                <a:srgbClr val="A72527"/>
              </a:solidFill>
            </a:ln>
          </p:spPr>
          <p:style>
            <a:lnRef idx="1">
              <a:schemeClr val="accent1"/>
            </a:lnRef>
            <a:fillRef idx="0">
              <a:schemeClr val="accent1"/>
            </a:fillRef>
            <a:effectRef idx="0">
              <a:schemeClr val="accent1"/>
            </a:effectRef>
            <a:fontRef idx="minor">
              <a:schemeClr val="tx1"/>
            </a:fontRef>
          </p:style>
        </p:cxnSp>
      </p:grpSp>
      <p:grpSp>
        <p:nvGrpSpPr>
          <p:cNvPr id="61" name="组合 60">
            <a:extLst>
              <a:ext uri="{FF2B5EF4-FFF2-40B4-BE49-F238E27FC236}">
                <a16:creationId xmlns="" xmlns:a16="http://schemas.microsoft.com/office/drawing/2014/main" id="{F314C1B6-B437-4FC5-B232-C76AF9AB5549}"/>
              </a:ext>
            </a:extLst>
          </p:cNvPr>
          <p:cNvGrpSpPr/>
          <p:nvPr/>
        </p:nvGrpSpPr>
        <p:grpSpPr>
          <a:xfrm>
            <a:off x="9195717" y="2121910"/>
            <a:ext cx="2059297" cy="3453841"/>
            <a:chOff x="4274668" y="2121910"/>
            <a:chExt cx="2059297" cy="3453841"/>
          </a:xfrm>
        </p:grpSpPr>
        <p:sp>
          <p:nvSpPr>
            <p:cNvPr id="62" name="Freeform 5">
              <a:extLst>
                <a:ext uri="{FF2B5EF4-FFF2-40B4-BE49-F238E27FC236}">
                  <a16:creationId xmlns="" xmlns:a16="http://schemas.microsoft.com/office/drawing/2014/main" id="{10ABDCAB-C4D5-483C-9737-B3A66C3ABCB3}"/>
                </a:ext>
              </a:extLst>
            </p:cNvPr>
            <p:cNvSpPr>
              <a:spLocks/>
            </p:cNvSpPr>
            <p:nvPr/>
          </p:nvSpPr>
          <p:spPr bwMode="auto">
            <a:xfrm>
              <a:off x="4527243" y="2121910"/>
              <a:ext cx="1554147" cy="1553948"/>
            </a:xfrm>
            <a:custGeom>
              <a:avLst/>
              <a:gdLst>
                <a:gd name="T0" fmla="*/ 610 w 1220"/>
                <a:gd name="T1" fmla="*/ 0 h 1222"/>
                <a:gd name="T2" fmla="*/ 1220 w 1220"/>
                <a:gd name="T3" fmla="*/ 612 h 1222"/>
                <a:gd name="T4" fmla="*/ 610 w 1220"/>
                <a:gd name="T5" fmla="*/ 1222 h 1222"/>
                <a:gd name="T6" fmla="*/ 0 w 1220"/>
                <a:gd name="T7" fmla="*/ 612 h 1222"/>
                <a:gd name="T8" fmla="*/ 610 w 1220"/>
                <a:gd name="T9" fmla="*/ 0 h 1222"/>
              </a:gdLst>
              <a:ahLst/>
              <a:cxnLst>
                <a:cxn ang="0">
                  <a:pos x="T0" y="T1"/>
                </a:cxn>
                <a:cxn ang="0">
                  <a:pos x="T2" y="T3"/>
                </a:cxn>
                <a:cxn ang="0">
                  <a:pos x="T4" y="T5"/>
                </a:cxn>
                <a:cxn ang="0">
                  <a:pos x="T6" y="T7"/>
                </a:cxn>
                <a:cxn ang="0">
                  <a:pos x="T8" y="T9"/>
                </a:cxn>
              </a:cxnLst>
              <a:rect l="0" t="0" r="r" b="b"/>
              <a:pathLst>
                <a:path w="1220" h="1222">
                  <a:moveTo>
                    <a:pt x="610" y="0"/>
                  </a:moveTo>
                  <a:lnTo>
                    <a:pt x="1220" y="612"/>
                  </a:lnTo>
                  <a:lnTo>
                    <a:pt x="610" y="1222"/>
                  </a:lnTo>
                  <a:lnTo>
                    <a:pt x="0" y="612"/>
                  </a:lnTo>
                  <a:lnTo>
                    <a:pt x="610" y="0"/>
                  </a:lnTo>
                  <a:close/>
                </a:path>
              </a:pathLst>
            </a:custGeom>
            <a:solidFill>
              <a:schemeClr val="tx1">
                <a:lumMod val="75000"/>
                <a:lumOff val="25000"/>
              </a:schemeClr>
            </a:solidFill>
            <a:ln w="7938" cap="flat">
              <a:noFill/>
              <a:prstDash val="solid"/>
              <a:miter lim="800000"/>
              <a:headEnd/>
              <a:tailEnd/>
            </a:ln>
            <a:effectLst>
              <a:outerShdw blurRad="381000" dist="228600" dir="2700000" sx="95000" sy="95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3" name="Freeform 6">
              <a:extLst>
                <a:ext uri="{FF2B5EF4-FFF2-40B4-BE49-F238E27FC236}">
                  <a16:creationId xmlns="" xmlns:a16="http://schemas.microsoft.com/office/drawing/2014/main" id="{844EADBD-FC4D-4760-B262-F7978281552B}"/>
                </a:ext>
              </a:extLst>
            </p:cNvPr>
            <p:cNvSpPr>
              <a:spLocks/>
            </p:cNvSpPr>
            <p:nvPr/>
          </p:nvSpPr>
          <p:spPr bwMode="auto">
            <a:xfrm>
              <a:off x="4274668" y="2375922"/>
              <a:ext cx="2059297" cy="2059297"/>
            </a:xfrm>
            <a:custGeom>
              <a:avLst/>
              <a:gdLst>
                <a:gd name="T0" fmla="*/ 809 w 1618"/>
                <a:gd name="T1" fmla="*/ 0 h 1617"/>
                <a:gd name="T2" fmla="*/ 1618 w 1618"/>
                <a:gd name="T3" fmla="*/ 809 h 1617"/>
                <a:gd name="T4" fmla="*/ 809 w 1618"/>
                <a:gd name="T5" fmla="*/ 1617 h 1617"/>
                <a:gd name="T6" fmla="*/ 0 w 1618"/>
                <a:gd name="T7" fmla="*/ 809 h 1617"/>
                <a:gd name="T8" fmla="*/ 809 w 1618"/>
                <a:gd name="T9" fmla="*/ 0 h 1617"/>
              </a:gdLst>
              <a:ahLst/>
              <a:cxnLst>
                <a:cxn ang="0">
                  <a:pos x="T0" y="T1"/>
                </a:cxn>
                <a:cxn ang="0">
                  <a:pos x="T2" y="T3"/>
                </a:cxn>
                <a:cxn ang="0">
                  <a:pos x="T4" y="T5"/>
                </a:cxn>
                <a:cxn ang="0">
                  <a:pos x="T6" y="T7"/>
                </a:cxn>
                <a:cxn ang="0">
                  <a:pos x="T8" y="T9"/>
                </a:cxn>
              </a:cxnLst>
              <a:rect l="0" t="0" r="r" b="b"/>
              <a:pathLst>
                <a:path w="1618" h="1617">
                  <a:moveTo>
                    <a:pt x="809" y="0"/>
                  </a:moveTo>
                  <a:lnTo>
                    <a:pt x="1618" y="809"/>
                  </a:lnTo>
                  <a:lnTo>
                    <a:pt x="809" y="1617"/>
                  </a:lnTo>
                  <a:lnTo>
                    <a:pt x="0" y="809"/>
                  </a:lnTo>
                  <a:lnTo>
                    <a:pt x="809" y="0"/>
                  </a:lnTo>
                  <a:close/>
                </a:path>
              </a:pathLst>
            </a:custGeom>
            <a:blipFill dpi="0" rotWithShape="1">
              <a:blip r:embed="rId4" cstate="print">
                <a:extLst>
                  <a:ext uri="{28A0092B-C50C-407E-A947-70E740481C1C}">
                    <a14:useLocalDpi xmlns:a14="http://schemas.microsoft.com/office/drawing/2010/main" val="0"/>
                  </a:ext>
                </a:extLst>
              </a:blip>
              <a:srcRect/>
              <a:stretch>
                <a:fillRect/>
              </a:stretch>
            </a:blipFill>
            <a:ln w="7938" cap="flat">
              <a:noFill/>
              <a:prstDash val="solid"/>
              <a:miter lim="800000"/>
              <a:headEnd/>
              <a:tailEnd/>
            </a:ln>
            <a:effectLst>
              <a:outerShdw blurRad="381000" dist="228600" dir="2700000" sx="95000" sy="95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4" name="矩形 63">
              <a:extLst>
                <a:ext uri="{FF2B5EF4-FFF2-40B4-BE49-F238E27FC236}">
                  <a16:creationId xmlns="" xmlns:a16="http://schemas.microsoft.com/office/drawing/2014/main" id="{BF2A5801-123C-4142-8A5D-C7497324163B}"/>
                </a:ext>
              </a:extLst>
            </p:cNvPr>
            <p:cNvSpPr/>
            <p:nvPr/>
          </p:nvSpPr>
          <p:spPr>
            <a:xfrm>
              <a:off x="4703001" y="4666564"/>
              <a:ext cx="1231106" cy="246221"/>
            </a:xfrm>
            <a:prstGeom prst="rect">
              <a:avLst/>
            </a:prstGeom>
          </p:spPr>
          <p:txBody>
            <a:bodyPr wrap="none" lIns="0" tIns="0" rIns="0" bIns="0">
              <a:spAutoFit/>
            </a:bodyPr>
            <a:lstStyle/>
            <a:p>
              <a:pPr algn="ctr"/>
              <a:r>
                <a:rPr lang="zh-CN" altLang="en-US" sz="1600" dirty="0">
                  <a:solidFill>
                    <a:schemeClr val="tx1">
                      <a:lumMod val="65000"/>
                      <a:lumOff val="35000"/>
                    </a:schemeClr>
                  </a:solidFill>
                  <a:cs typeface="+mn-ea"/>
                  <a:sym typeface="+mn-lt"/>
                </a:rPr>
                <a:t>董事兼总经理</a:t>
              </a:r>
            </a:p>
          </p:txBody>
        </p:sp>
        <p:sp>
          <p:nvSpPr>
            <p:cNvPr id="65" name="矩形 64">
              <a:extLst>
                <a:ext uri="{FF2B5EF4-FFF2-40B4-BE49-F238E27FC236}">
                  <a16:creationId xmlns="" xmlns:a16="http://schemas.microsoft.com/office/drawing/2014/main" id="{4C59BB82-216B-4F2E-B0D3-138F733BF70E}"/>
                </a:ext>
              </a:extLst>
            </p:cNvPr>
            <p:cNvSpPr/>
            <p:nvPr/>
          </p:nvSpPr>
          <p:spPr>
            <a:xfrm>
              <a:off x="4912193" y="4967357"/>
              <a:ext cx="812723" cy="276999"/>
            </a:xfrm>
            <a:prstGeom prst="rect">
              <a:avLst/>
            </a:prstGeom>
          </p:spPr>
          <p:txBody>
            <a:bodyPr wrap="none" lIns="0" tIns="0" rIns="0" bIns="0">
              <a:spAutoFit/>
            </a:bodyPr>
            <a:lstStyle/>
            <a:p>
              <a:pPr algn="ctr"/>
              <a:r>
                <a:rPr lang="zh-CN" altLang="en-US" dirty="0">
                  <a:solidFill>
                    <a:schemeClr val="tx1">
                      <a:lumMod val="75000"/>
                      <a:lumOff val="25000"/>
                    </a:schemeClr>
                  </a:solidFill>
                  <a:cs typeface="+mn-ea"/>
                  <a:sym typeface="+mn-lt"/>
                </a:rPr>
                <a:t>马克 </a:t>
              </a:r>
              <a:r>
                <a:rPr lang="zh-CN" altLang="en-US" sz="1100" dirty="0">
                  <a:solidFill>
                    <a:schemeClr val="tx1">
                      <a:lumMod val="75000"/>
                      <a:lumOff val="25000"/>
                    </a:schemeClr>
                  </a:solidFill>
                  <a:cs typeface="+mn-ea"/>
                  <a:sym typeface="+mn-lt"/>
                </a:rPr>
                <a:t>先生</a:t>
              </a:r>
            </a:p>
          </p:txBody>
        </p:sp>
        <p:cxnSp>
          <p:nvCxnSpPr>
            <p:cNvPr id="66" name="直接连接符 65">
              <a:extLst>
                <a:ext uri="{FF2B5EF4-FFF2-40B4-BE49-F238E27FC236}">
                  <a16:creationId xmlns="" xmlns:a16="http://schemas.microsoft.com/office/drawing/2014/main" id="{0E2EC59E-5863-4711-8CB0-4863F5128B7A}"/>
                </a:ext>
              </a:extLst>
            </p:cNvPr>
            <p:cNvCxnSpPr/>
            <p:nvPr/>
          </p:nvCxnSpPr>
          <p:spPr>
            <a:xfrm>
              <a:off x="5018704" y="5575751"/>
              <a:ext cx="571225" cy="0"/>
            </a:xfrm>
            <a:prstGeom prst="line">
              <a:avLst/>
            </a:prstGeom>
            <a:ln w="381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sp>
        <p:nvSpPr>
          <p:cNvPr id="71" name="矩形 70">
            <a:extLst>
              <a:ext uri="{FF2B5EF4-FFF2-40B4-BE49-F238E27FC236}">
                <a16:creationId xmlns="" xmlns:a16="http://schemas.microsoft.com/office/drawing/2014/main" id="{B5E13C4E-584A-475A-A38C-9850AC1344A2}"/>
              </a:ext>
            </a:extLst>
          </p:cNvPr>
          <p:cNvSpPr/>
          <p:nvPr/>
        </p:nvSpPr>
        <p:spPr>
          <a:xfrm rot="5400000">
            <a:off x="7620932" y="4762855"/>
            <a:ext cx="108000" cy="2160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2" name="矩形 81">
            <a:extLst>
              <a:ext uri="{FF2B5EF4-FFF2-40B4-BE49-F238E27FC236}">
                <a16:creationId xmlns="" xmlns:a16="http://schemas.microsoft.com/office/drawing/2014/main" id="{48F47778-1BF8-4368-92F9-12AF328CE1DA}"/>
              </a:ext>
            </a:extLst>
          </p:cNvPr>
          <p:cNvSpPr/>
          <p:nvPr/>
        </p:nvSpPr>
        <p:spPr>
          <a:xfrm rot="5400000">
            <a:off x="10133340" y="4762855"/>
            <a:ext cx="108000" cy="2160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Tree>
    <p:extLst>
      <p:ext uri="{BB962C8B-B14F-4D97-AF65-F5344CB8AC3E}">
        <p14:creationId xmlns:p14="http://schemas.microsoft.com/office/powerpoint/2010/main" val="381434023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21" presetClass="entr" presetSubtype="1" fill="hold" grpId="0" nodeType="withEffect">
                                  <p:stCondLst>
                                    <p:cond delay="0"/>
                                  </p:stCondLst>
                                  <p:childTnLst>
                                    <p:set>
                                      <p:cBhvr>
                                        <p:cTn id="9" dur="1" fill="hold">
                                          <p:stCondLst>
                                            <p:cond delay="0"/>
                                          </p:stCondLst>
                                        </p:cTn>
                                        <p:tgtEl>
                                          <p:spTgt spid="45"/>
                                        </p:tgtEl>
                                        <p:attrNameLst>
                                          <p:attrName>style.visibility</p:attrName>
                                        </p:attrNameLst>
                                      </p:cBhvr>
                                      <p:to>
                                        <p:strVal val="visible"/>
                                      </p:to>
                                    </p:set>
                                    <p:animEffect transition="in" filter="wheel(1)">
                                      <p:cBhvr>
                                        <p:cTn id="10" dur="750"/>
                                        <p:tgtEl>
                                          <p:spTgt spid="45"/>
                                        </p:tgtEl>
                                      </p:cBhvr>
                                    </p:animEffect>
                                  </p:childTnLst>
                                </p:cTn>
                              </p:par>
                            </p:childTnLst>
                          </p:cTn>
                        </p:par>
                        <p:par>
                          <p:cTn id="11" fill="hold">
                            <p:stCondLst>
                              <p:cond delay="750"/>
                            </p:stCondLst>
                            <p:childTnLst>
                              <p:par>
                                <p:cTn id="12" presetID="10" presetClass="entr" presetSubtype="0" fill="hold" grpId="0" nodeType="afterEffect">
                                  <p:stCondLst>
                                    <p:cond delay="0"/>
                                  </p:stCondLst>
                                  <p:childTnLst>
                                    <p:set>
                                      <p:cBhvr>
                                        <p:cTn id="13" dur="1" fill="hold">
                                          <p:stCondLst>
                                            <p:cond delay="0"/>
                                          </p:stCondLst>
                                        </p:cTn>
                                        <p:tgtEl>
                                          <p:spTgt spid="46"/>
                                        </p:tgtEl>
                                        <p:attrNameLst>
                                          <p:attrName>style.visibility</p:attrName>
                                        </p:attrNameLst>
                                      </p:cBhvr>
                                      <p:to>
                                        <p:strVal val="visible"/>
                                      </p:to>
                                    </p:set>
                                    <p:animEffect transition="in" filter="fade">
                                      <p:cBhvr>
                                        <p:cTn id="14" dur="500"/>
                                        <p:tgtEl>
                                          <p:spTgt spid="46"/>
                                        </p:tgtEl>
                                      </p:cBhvr>
                                    </p:animEffect>
                                  </p:childTnLst>
                                </p:cTn>
                              </p:par>
                            </p:childTnLst>
                          </p:cTn>
                        </p:par>
                        <p:par>
                          <p:cTn id="15" fill="hold">
                            <p:stCondLst>
                              <p:cond delay="1250"/>
                            </p:stCondLst>
                            <p:childTnLst>
                              <p:par>
                                <p:cTn id="16" presetID="10" presetClass="entr" presetSubtype="0" fill="hold" grpId="0" nodeType="afterEffect">
                                  <p:stCondLst>
                                    <p:cond delay="0"/>
                                  </p:stCondLst>
                                  <p:childTnLst>
                                    <p:set>
                                      <p:cBhvr>
                                        <p:cTn id="17" dur="1" fill="hold">
                                          <p:stCondLst>
                                            <p:cond delay="0"/>
                                          </p:stCondLst>
                                        </p:cTn>
                                        <p:tgtEl>
                                          <p:spTgt spid="47"/>
                                        </p:tgtEl>
                                        <p:attrNameLst>
                                          <p:attrName>style.visibility</p:attrName>
                                        </p:attrNameLst>
                                      </p:cBhvr>
                                      <p:to>
                                        <p:strVal val="visible"/>
                                      </p:to>
                                    </p:set>
                                    <p:animEffect transition="in" filter="fade">
                                      <p:cBhvr>
                                        <p:cTn id="18" dur="500"/>
                                        <p:tgtEl>
                                          <p:spTgt spid="47"/>
                                        </p:tgtEl>
                                      </p:cBhvr>
                                    </p:animEffect>
                                  </p:childTnLst>
                                </p:cTn>
                              </p:par>
                            </p:childTnLst>
                          </p:cTn>
                        </p:par>
                        <p:par>
                          <p:cTn id="19" fill="hold">
                            <p:stCondLst>
                              <p:cond delay="1750"/>
                            </p:stCondLst>
                            <p:childTnLst>
                              <p:par>
                                <p:cTn id="20" presetID="10" presetClass="entr" presetSubtype="0" fill="hold" grpId="0" nodeType="afterEffect">
                                  <p:stCondLst>
                                    <p:cond delay="0"/>
                                  </p:stCondLst>
                                  <p:childTnLst>
                                    <p:set>
                                      <p:cBhvr>
                                        <p:cTn id="21" dur="1" fill="hold">
                                          <p:stCondLst>
                                            <p:cond delay="0"/>
                                          </p:stCondLst>
                                        </p:cTn>
                                        <p:tgtEl>
                                          <p:spTgt spid="48"/>
                                        </p:tgtEl>
                                        <p:attrNameLst>
                                          <p:attrName>style.visibility</p:attrName>
                                        </p:attrNameLst>
                                      </p:cBhvr>
                                      <p:to>
                                        <p:strVal val="visible"/>
                                      </p:to>
                                    </p:set>
                                    <p:animEffect transition="in" filter="fade">
                                      <p:cBhvr>
                                        <p:cTn id="22" dur="500"/>
                                        <p:tgtEl>
                                          <p:spTgt spid="4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67"/>
                                        </p:tgtEl>
                                        <p:attrNameLst>
                                          <p:attrName>style.visibility</p:attrName>
                                        </p:attrNameLst>
                                      </p:cBhvr>
                                      <p:to>
                                        <p:strVal val="visible"/>
                                      </p:to>
                                    </p:set>
                                    <p:animEffect transition="in" filter="fade">
                                      <p:cBhvr>
                                        <p:cTn id="27" dur="500"/>
                                        <p:tgtEl>
                                          <p:spTgt spid="67"/>
                                        </p:tgtEl>
                                      </p:cBhvr>
                                    </p:animEffect>
                                  </p:childTnLst>
                                </p:cTn>
                              </p:par>
                            </p:childTnLst>
                          </p:cTn>
                        </p:par>
                        <p:par>
                          <p:cTn id="28" fill="hold">
                            <p:stCondLst>
                              <p:cond delay="500"/>
                            </p:stCondLst>
                            <p:childTnLst>
                              <p:par>
                                <p:cTn id="29" presetID="10" presetClass="entr" presetSubtype="0" fill="hold" grpId="0" nodeType="afterEffect">
                                  <p:stCondLst>
                                    <p:cond delay="0"/>
                                  </p:stCondLst>
                                  <p:childTnLst>
                                    <p:set>
                                      <p:cBhvr>
                                        <p:cTn id="30" dur="1" fill="hold">
                                          <p:stCondLst>
                                            <p:cond delay="0"/>
                                          </p:stCondLst>
                                        </p:cTn>
                                        <p:tgtEl>
                                          <p:spTgt spid="71"/>
                                        </p:tgtEl>
                                        <p:attrNameLst>
                                          <p:attrName>style.visibility</p:attrName>
                                        </p:attrNameLst>
                                      </p:cBhvr>
                                      <p:to>
                                        <p:strVal val="visible"/>
                                      </p:to>
                                    </p:set>
                                    <p:animEffect transition="in" filter="fade">
                                      <p:cBhvr>
                                        <p:cTn id="31" dur="500"/>
                                        <p:tgtEl>
                                          <p:spTgt spid="71"/>
                                        </p:tgtEl>
                                      </p:cBhvr>
                                    </p:animEffect>
                                  </p:childTnLst>
                                </p:cTn>
                              </p:par>
                            </p:childTnLst>
                          </p:cTn>
                        </p:par>
                        <p:par>
                          <p:cTn id="32" fill="hold">
                            <p:stCondLst>
                              <p:cond delay="1000"/>
                            </p:stCondLst>
                            <p:childTnLst>
                              <p:par>
                                <p:cTn id="33" presetID="10" presetClass="entr" presetSubtype="0" fill="hold" grpId="0" nodeType="afterEffect">
                                  <p:stCondLst>
                                    <p:cond delay="0"/>
                                  </p:stCondLst>
                                  <p:childTnLst>
                                    <p:set>
                                      <p:cBhvr>
                                        <p:cTn id="34" dur="1" fill="hold">
                                          <p:stCondLst>
                                            <p:cond delay="0"/>
                                          </p:stCondLst>
                                        </p:cTn>
                                        <p:tgtEl>
                                          <p:spTgt spid="82"/>
                                        </p:tgtEl>
                                        <p:attrNameLst>
                                          <p:attrName>style.visibility</p:attrName>
                                        </p:attrNameLst>
                                      </p:cBhvr>
                                      <p:to>
                                        <p:strVal val="visible"/>
                                      </p:to>
                                    </p:set>
                                    <p:animEffect transition="in" filter="fade">
                                      <p:cBhvr>
                                        <p:cTn id="35" dur="500"/>
                                        <p:tgtEl>
                                          <p:spTgt spid="82"/>
                                        </p:tgtEl>
                                      </p:cBhvr>
                                    </p:animEffect>
                                  </p:childTnLst>
                                </p:cTn>
                              </p:par>
                              <p:par>
                                <p:cTn id="36" presetID="2" presetClass="entr" presetSubtype="4" fill="hold" nodeType="withEffect">
                                  <p:stCondLst>
                                    <p:cond delay="0"/>
                                  </p:stCondLst>
                                  <p:childTnLst>
                                    <p:set>
                                      <p:cBhvr>
                                        <p:cTn id="37" dur="1" fill="hold">
                                          <p:stCondLst>
                                            <p:cond delay="0"/>
                                          </p:stCondLst>
                                        </p:cTn>
                                        <p:tgtEl>
                                          <p:spTgt spid="49"/>
                                        </p:tgtEl>
                                        <p:attrNameLst>
                                          <p:attrName>style.visibility</p:attrName>
                                        </p:attrNameLst>
                                      </p:cBhvr>
                                      <p:to>
                                        <p:strVal val="visible"/>
                                      </p:to>
                                    </p:set>
                                    <p:anim calcmode="lin" valueType="num">
                                      <p:cBhvr additive="base">
                                        <p:cTn id="38" dur="500" fill="hold"/>
                                        <p:tgtEl>
                                          <p:spTgt spid="49"/>
                                        </p:tgtEl>
                                        <p:attrNameLst>
                                          <p:attrName>ppt_x</p:attrName>
                                        </p:attrNameLst>
                                      </p:cBhvr>
                                      <p:tavLst>
                                        <p:tav tm="0">
                                          <p:val>
                                            <p:strVal val="#ppt_x"/>
                                          </p:val>
                                        </p:tav>
                                        <p:tav tm="100000">
                                          <p:val>
                                            <p:strVal val="#ppt_x"/>
                                          </p:val>
                                        </p:tav>
                                      </p:tavLst>
                                    </p:anim>
                                    <p:anim calcmode="lin" valueType="num">
                                      <p:cBhvr additive="base">
                                        <p:cTn id="39" dur="500" fill="hold"/>
                                        <p:tgtEl>
                                          <p:spTgt spid="49"/>
                                        </p:tgtEl>
                                        <p:attrNameLst>
                                          <p:attrName>ppt_y</p:attrName>
                                        </p:attrNameLst>
                                      </p:cBhvr>
                                      <p:tavLst>
                                        <p:tav tm="0">
                                          <p:val>
                                            <p:strVal val="1+#ppt_h/2"/>
                                          </p:val>
                                        </p:tav>
                                        <p:tav tm="100000">
                                          <p:val>
                                            <p:strVal val="#ppt_y"/>
                                          </p:val>
                                        </p:tav>
                                      </p:tavLst>
                                    </p:anim>
                                  </p:childTnLst>
                                </p:cTn>
                              </p:par>
                              <p:par>
                                <p:cTn id="40" presetID="2" presetClass="entr" presetSubtype="1" fill="hold" nodeType="withEffect">
                                  <p:stCondLst>
                                    <p:cond delay="0"/>
                                  </p:stCondLst>
                                  <p:childTnLst>
                                    <p:set>
                                      <p:cBhvr>
                                        <p:cTn id="41" dur="1" fill="hold">
                                          <p:stCondLst>
                                            <p:cond delay="0"/>
                                          </p:stCondLst>
                                        </p:cTn>
                                        <p:tgtEl>
                                          <p:spTgt spid="55"/>
                                        </p:tgtEl>
                                        <p:attrNameLst>
                                          <p:attrName>style.visibility</p:attrName>
                                        </p:attrNameLst>
                                      </p:cBhvr>
                                      <p:to>
                                        <p:strVal val="visible"/>
                                      </p:to>
                                    </p:set>
                                    <p:anim calcmode="lin" valueType="num">
                                      <p:cBhvr additive="base">
                                        <p:cTn id="42" dur="500" fill="hold"/>
                                        <p:tgtEl>
                                          <p:spTgt spid="55"/>
                                        </p:tgtEl>
                                        <p:attrNameLst>
                                          <p:attrName>ppt_x</p:attrName>
                                        </p:attrNameLst>
                                      </p:cBhvr>
                                      <p:tavLst>
                                        <p:tav tm="0">
                                          <p:val>
                                            <p:strVal val="#ppt_x"/>
                                          </p:val>
                                        </p:tav>
                                        <p:tav tm="100000">
                                          <p:val>
                                            <p:strVal val="#ppt_x"/>
                                          </p:val>
                                        </p:tav>
                                      </p:tavLst>
                                    </p:anim>
                                    <p:anim calcmode="lin" valueType="num">
                                      <p:cBhvr additive="base">
                                        <p:cTn id="43" dur="500" fill="hold"/>
                                        <p:tgtEl>
                                          <p:spTgt spid="55"/>
                                        </p:tgtEl>
                                        <p:attrNameLst>
                                          <p:attrName>ppt_y</p:attrName>
                                        </p:attrNameLst>
                                      </p:cBhvr>
                                      <p:tavLst>
                                        <p:tav tm="0">
                                          <p:val>
                                            <p:strVal val="0-#ppt_h/2"/>
                                          </p:val>
                                        </p:tav>
                                        <p:tav tm="100000">
                                          <p:val>
                                            <p:strVal val="#ppt_y"/>
                                          </p:val>
                                        </p:tav>
                                      </p:tavLst>
                                    </p:anim>
                                  </p:childTnLst>
                                </p:cTn>
                              </p:par>
                              <p:par>
                                <p:cTn id="44" presetID="2" presetClass="entr" presetSubtype="4" fill="hold" nodeType="withEffect">
                                  <p:stCondLst>
                                    <p:cond delay="0"/>
                                  </p:stCondLst>
                                  <p:childTnLst>
                                    <p:set>
                                      <p:cBhvr>
                                        <p:cTn id="45" dur="1" fill="hold">
                                          <p:stCondLst>
                                            <p:cond delay="0"/>
                                          </p:stCondLst>
                                        </p:cTn>
                                        <p:tgtEl>
                                          <p:spTgt spid="61"/>
                                        </p:tgtEl>
                                        <p:attrNameLst>
                                          <p:attrName>style.visibility</p:attrName>
                                        </p:attrNameLst>
                                      </p:cBhvr>
                                      <p:to>
                                        <p:strVal val="visible"/>
                                      </p:to>
                                    </p:set>
                                    <p:anim calcmode="lin" valueType="num">
                                      <p:cBhvr additive="base">
                                        <p:cTn id="46" dur="500" fill="hold"/>
                                        <p:tgtEl>
                                          <p:spTgt spid="61"/>
                                        </p:tgtEl>
                                        <p:attrNameLst>
                                          <p:attrName>ppt_x</p:attrName>
                                        </p:attrNameLst>
                                      </p:cBhvr>
                                      <p:tavLst>
                                        <p:tav tm="0">
                                          <p:val>
                                            <p:strVal val="#ppt_x"/>
                                          </p:val>
                                        </p:tav>
                                        <p:tav tm="100000">
                                          <p:val>
                                            <p:strVal val="#ppt_x"/>
                                          </p:val>
                                        </p:tav>
                                      </p:tavLst>
                                    </p:anim>
                                    <p:anim calcmode="lin" valueType="num">
                                      <p:cBhvr additive="base">
                                        <p:cTn id="47" dur="500" fill="hold"/>
                                        <p:tgtEl>
                                          <p:spTgt spid="6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animBg="1"/>
      <p:bldP spid="45" grpId="0" animBg="1"/>
      <p:bldP spid="46" grpId="0"/>
      <p:bldP spid="47" grpId="0"/>
      <p:bldP spid="48" grpId="0"/>
      <p:bldP spid="71" grpId="0" animBg="1"/>
      <p:bldP spid="8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 xmlns:a16="http://schemas.microsoft.com/office/drawing/2014/main" id="{5D437876-F423-464B-895C-2CF19BC67AA8}"/>
              </a:ext>
            </a:extLst>
          </p:cNvPr>
          <p:cNvGrpSpPr/>
          <p:nvPr/>
        </p:nvGrpSpPr>
        <p:grpSpPr>
          <a:xfrm>
            <a:off x="0" y="440281"/>
            <a:ext cx="11428920" cy="616556"/>
            <a:chOff x="0" y="440281"/>
            <a:chExt cx="11428920" cy="616556"/>
          </a:xfrm>
        </p:grpSpPr>
        <p:sp>
          <p:nvSpPr>
            <p:cNvPr id="5" name="TextBox 7">
              <a:extLst>
                <a:ext uri="{FF2B5EF4-FFF2-40B4-BE49-F238E27FC236}">
                  <a16:creationId xmlns="" xmlns:a16="http://schemas.microsoft.com/office/drawing/2014/main" id="{5622B6F2-E744-4553-B0B0-34358B1FCD73}"/>
                </a:ext>
              </a:extLst>
            </p:cNvPr>
            <p:cNvSpPr txBox="1"/>
            <p:nvPr/>
          </p:nvSpPr>
          <p:spPr>
            <a:xfrm>
              <a:off x="645990" y="440281"/>
              <a:ext cx="1723549" cy="525657"/>
            </a:xfrm>
            <a:prstGeom prst="rect">
              <a:avLst/>
            </a:prstGeom>
            <a:noFill/>
          </p:spPr>
          <p:txBody>
            <a:bodyPr wrap="none" rtlCol="0">
              <a:spAutoFit/>
            </a:bodyPr>
            <a:lstStyle/>
            <a:p>
              <a:pPr>
                <a:lnSpc>
                  <a:spcPct val="130000"/>
                </a:lnSpc>
              </a:pPr>
              <a:r>
                <a:rPr lang="zh-CN" altLang="en-US" sz="2400" b="1" dirty="0">
                  <a:solidFill>
                    <a:schemeClr val="bg2">
                      <a:lumMod val="25000"/>
                    </a:schemeClr>
                  </a:solidFill>
                  <a:cs typeface="+mn-ea"/>
                  <a:sym typeface="+mn-lt"/>
                </a:rPr>
                <a:t>我们的优势</a:t>
              </a:r>
            </a:p>
          </p:txBody>
        </p:sp>
        <p:grpSp>
          <p:nvGrpSpPr>
            <p:cNvPr id="6" name="组合 5">
              <a:extLst>
                <a:ext uri="{FF2B5EF4-FFF2-40B4-BE49-F238E27FC236}">
                  <a16:creationId xmlns="" xmlns:a16="http://schemas.microsoft.com/office/drawing/2014/main" id="{B3F7ECF9-2751-4E83-955F-AB948A6737D8}"/>
                </a:ext>
              </a:extLst>
            </p:cNvPr>
            <p:cNvGrpSpPr/>
            <p:nvPr/>
          </p:nvGrpSpPr>
          <p:grpSpPr>
            <a:xfrm>
              <a:off x="763079" y="966131"/>
              <a:ext cx="10665841" cy="0"/>
              <a:chOff x="1542623" y="3580904"/>
              <a:chExt cx="10665841" cy="0"/>
            </a:xfrm>
          </p:grpSpPr>
          <p:cxnSp>
            <p:nvCxnSpPr>
              <p:cNvPr id="10" name="直接连接符 9">
                <a:extLst>
                  <a:ext uri="{FF2B5EF4-FFF2-40B4-BE49-F238E27FC236}">
                    <a16:creationId xmlns="" xmlns:a16="http://schemas.microsoft.com/office/drawing/2014/main" id="{1240AA86-D730-4357-A281-0681EA369D66}"/>
                  </a:ext>
                </a:extLst>
              </p:cNvPr>
              <p:cNvCxnSpPr>
                <a:cxnSpLocks/>
              </p:cNvCxnSpPr>
              <p:nvPr/>
            </p:nvCxnSpPr>
            <p:spPr>
              <a:xfrm>
                <a:off x="1542623" y="3580904"/>
                <a:ext cx="10665841" cy="0"/>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1" name="直接连接符 10">
                <a:extLst>
                  <a:ext uri="{FF2B5EF4-FFF2-40B4-BE49-F238E27FC236}">
                    <a16:creationId xmlns="" xmlns:a16="http://schemas.microsoft.com/office/drawing/2014/main" id="{9F85F823-89E8-4A6D-B6CA-1C4BFD931DDD}"/>
                  </a:ext>
                </a:extLst>
              </p:cNvPr>
              <p:cNvCxnSpPr/>
              <p:nvPr/>
            </p:nvCxnSpPr>
            <p:spPr>
              <a:xfrm>
                <a:off x="1644022" y="3580904"/>
                <a:ext cx="412252"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7" name="组合 6">
              <a:extLst>
                <a:ext uri="{FF2B5EF4-FFF2-40B4-BE49-F238E27FC236}">
                  <a16:creationId xmlns="" xmlns:a16="http://schemas.microsoft.com/office/drawing/2014/main" id="{01260CC2-CA31-40E4-8055-5EB1ABE9F9D2}"/>
                </a:ext>
              </a:extLst>
            </p:cNvPr>
            <p:cNvGrpSpPr/>
            <p:nvPr/>
          </p:nvGrpSpPr>
          <p:grpSpPr>
            <a:xfrm>
              <a:off x="0" y="603483"/>
              <a:ext cx="551874" cy="453354"/>
              <a:chOff x="121825" y="625642"/>
              <a:chExt cx="551874" cy="524379"/>
            </a:xfrm>
            <a:solidFill>
              <a:srgbClr val="C00000"/>
            </a:solidFill>
            <a:effectLst>
              <a:outerShdw blurRad="101600" dist="38100" dir="2700000" algn="tl" rotWithShape="0">
                <a:prstClr val="black">
                  <a:alpha val="25000"/>
                </a:prstClr>
              </a:outerShdw>
            </a:effectLst>
          </p:grpSpPr>
          <p:sp>
            <p:nvSpPr>
              <p:cNvPr id="8" name="矩形 7">
                <a:extLst>
                  <a:ext uri="{FF2B5EF4-FFF2-40B4-BE49-F238E27FC236}">
                    <a16:creationId xmlns="" xmlns:a16="http://schemas.microsoft.com/office/drawing/2014/main" id="{C3A6E909-F32C-4A1F-872A-C4290EC57C9C}"/>
                  </a:ext>
                </a:extLst>
              </p:cNvPr>
              <p:cNvSpPr/>
              <p:nvPr/>
            </p:nvSpPr>
            <p:spPr>
              <a:xfrm>
                <a:off x="121825" y="625642"/>
                <a:ext cx="369348" cy="52437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矩形 8">
                <a:extLst>
                  <a:ext uri="{FF2B5EF4-FFF2-40B4-BE49-F238E27FC236}">
                    <a16:creationId xmlns="" xmlns:a16="http://schemas.microsoft.com/office/drawing/2014/main" id="{F5E4C3E6-F027-471A-84EB-E150D52C5A42}"/>
                  </a:ext>
                </a:extLst>
              </p:cNvPr>
              <p:cNvSpPr/>
              <p:nvPr/>
            </p:nvSpPr>
            <p:spPr>
              <a:xfrm>
                <a:off x="578071" y="625642"/>
                <a:ext cx="95628" cy="52437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sp>
        <p:nvSpPr>
          <p:cNvPr id="2" name="矩形 1">
            <a:extLst>
              <a:ext uri="{FF2B5EF4-FFF2-40B4-BE49-F238E27FC236}">
                <a16:creationId xmlns="" xmlns:a16="http://schemas.microsoft.com/office/drawing/2014/main" id="{8057DD28-A185-4C62-B7EB-1716D5D8074B}"/>
              </a:ext>
            </a:extLst>
          </p:cNvPr>
          <p:cNvSpPr/>
          <p:nvPr/>
        </p:nvSpPr>
        <p:spPr>
          <a:xfrm>
            <a:off x="2857332" y="1914910"/>
            <a:ext cx="4285782" cy="1754326"/>
          </a:xfrm>
          <a:prstGeom prst="rect">
            <a:avLst/>
          </a:prstGeom>
        </p:spPr>
        <p:txBody>
          <a:bodyPr wrap="square">
            <a:spAutoFit/>
          </a:bodyPr>
          <a:lstStyle/>
          <a:p>
            <a:r>
              <a:rPr lang="zh-CN" altLang="en-US" dirty="0">
                <a:solidFill>
                  <a:schemeClr val="tx1">
                    <a:lumMod val="50000"/>
                    <a:lumOff val="50000"/>
                  </a:schemeClr>
                </a:solidFill>
                <a:cs typeface="+mn-ea"/>
                <a:sym typeface="+mn-lt"/>
              </a:rPr>
              <a:t>作为企业移动互联网软件第一品牌</a:t>
            </a:r>
            <a:r>
              <a:rPr lang="en-US" altLang="zh-CN" dirty="0">
                <a:solidFill>
                  <a:schemeClr val="tx1">
                    <a:lumMod val="50000"/>
                    <a:lumOff val="50000"/>
                  </a:schemeClr>
                </a:solidFill>
                <a:cs typeface="+mn-ea"/>
                <a:sym typeface="+mn-lt"/>
              </a:rPr>
              <a:t>.</a:t>
            </a:r>
            <a:r>
              <a:rPr lang="zh-CN" altLang="en-US" dirty="0">
                <a:solidFill>
                  <a:schemeClr val="tx1">
                    <a:lumMod val="50000"/>
                    <a:lumOff val="50000"/>
                  </a:schemeClr>
                </a:solidFill>
                <a:cs typeface="+mn-ea"/>
                <a:sym typeface="+mn-lt"/>
              </a:rPr>
              <a:t>我们秉承“用户至上”的原则</a:t>
            </a:r>
            <a:r>
              <a:rPr lang="en-US" altLang="zh-CN" dirty="0">
                <a:solidFill>
                  <a:schemeClr val="tx1">
                    <a:lumMod val="50000"/>
                    <a:lumOff val="50000"/>
                  </a:schemeClr>
                </a:solidFill>
                <a:cs typeface="+mn-ea"/>
                <a:sym typeface="+mn-lt"/>
              </a:rPr>
              <a:t>,</a:t>
            </a:r>
            <a:r>
              <a:rPr lang="zh-CN" altLang="en-US" dirty="0">
                <a:solidFill>
                  <a:schemeClr val="tx1">
                    <a:lumMod val="50000"/>
                    <a:lumOff val="50000"/>
                  </a:schemeClr>
                </a:solidFill>
                <a:cs typeface="+mn-ea"/>
                <a:sym typeface="+mn-lt"/>
              </a:rPr>
              <a:t>将用户需求抱在首位。我们始终坚持不断创新、不断突破</a:t>
            </a:r>
            <a:r>
              <a:rPr lang="en-US" altLang="zh-CN" dirty="0">
                <a:solidFill>
                  <a:schemeClr val="tx1">
                    <a:lumMod val="50000"/>
                    <a:lumOff val="50000"/>
                  </a:schemeClr>
                </a:solidFill>
                <a:cs typeface="+mn-ea"/>
                <a:sym typeface="+mn-lt"/>
              </a:rPr>
              <a:t>.</a:t>
            </a:r>
            <a:r>
              <a:rPr lang="zh-CN" altLang="en-US" dirty="0">
                <a:solidFill>
                  <a:schemeClr val="tx1">
                    <a:lumMod val="50000"/>
                    <a:lumOff val="50000"/>
                  </a:schemeClr>
                </a:solidFill>
                <a:cs typeface="+mn-ea"/>
                <a:sym typeface="+mn-lt"/>
              </a:rPr>
              <a:t>始终保持产品第一</a:t>
            </a:r>
            <a:r>
              <a:rPr lang="en-US" altLang="zh-CN" dirty="0">
                <a:solidFill>
                  <a:schemeClr val="tx1">
                    <a:lumMod val="50000"/>
                    <a:lumOff val="50000"/>
                  </a:schemeClr>
                </a:solidFill>
                <a:cs typeface="+mn-ea"/>
                <a:sym typeface="+mn-lt"/>
              </a:rPr>
              <a:t>-. </a:t>
            </a:r>
            <a:r>
              <a:rPr lang="zh-CN" altLang="en-US" dirty="0">
                <a:solidFill>
                  <a:schemeClr val="tx1">
                    <a:lumMod val="50000"/>
                    <a:lumOff val="50000"/>
                  </a:schemeClr>
                </a:solidFill>
                <a:cs typeface="+mn-ea"/>
                <a:sym typeface="+mn-lt"/>
              </a:rPr>
              <a:t>技术第</a:t>
            </a:r>
            <a:r>
              <a:rPr lang="en-US" altLang="zh-CN" dirty="0">
                <a:solidFill>
                  <a:schemeClr val="tx1">
                    <a:lumMod val="50000"/>
                    <a:lumOff val="50000"/>
                  </a:schemeClr>
                </a:solidFill>
                <a:cs typeface="+mn-ea"/>
                <a:sym typeface="+mn-lt"/>
              </a:rPr>
              <a:t>-</a:t>
            </a:r>
            <a:r>
              <a:rPr lang="zh-CN" altLang="en-US" dirty="0">
                <a:solidFill>
                  <a:schemeClr val="tx1">
                    <a:lumMod val="50000"/>
                    <a:lumOff val="50000"/>
                  </a:schemeClr>
                </a:solidFill>
                <a:cs typeface="+mn-ea"/>
                <a:sym typeface="+mn-lt"/>
              </a:rPr>
              <a:t>。服务第一的行业领先地位 </a:t>
            </a:r>
            <a:r>
              <a:rPr lang="en-US" altLang="zh-CN" dirty="0">
                <a:solidFill>
                  <a:schemeClr val="tx1">
                    <a:lumMod val="50000"/>
                    <a:lumOff val="50000"/>
                  </a:schemeClr>
                </a:solidFill>
                <a:cs typeface="+mn-ea"/>
                <a:sym typeface="+mn-lt"/>
              </a:rPr>
              <a:t>.</a:t>
            </a:r>
            <a:r>
              <a:rPr lang="zh-CN" altLang="en-US" dirty="0">
                <a:solidFill>
                  <a:schemeClr val="tx1">
                    <a:lumMod val="50000"/>
                    <a:lumOff val="50000"/>
                  </a:schemeClr>
                </a:solidFill>
                <a:cs typeface="+mn-ea"/>
                <a:sym typeface="+mn-lt"/>
              </a:rPr>
              <a:t>全新全息做好产品的开发与用户的极限体验。</a:t>
            </a:r>
          </a:p>
        </p:txBody>
      </p:sp>
      <p:sp>
        <p:nvSpPr>
          <p:cNvPr id="41" name="圆角矩形 30">
            <a:extLst>
              <a:ext uri="{FF2B5EF4-FFF2-40B4-BE49-F238E27FC236}">
                <a16:creationId xmlns="" xmlns:a16="http://schemas.microsoft.com/office/drawing/2014/main" id="{83F4EA9A-0528-4207-BB40-F8280CDB404C}"/>
              </a:ext>
            </a:extLst>
          </p:cNvPr>
          <p:cNvSpPr/>
          <p:nvPr/>
        </p:nvSpPr>
        <p:spPr>
          <a:xfrm>
            <a:off x="7899223" y="1875403"/>
            <a:ext cx="2868685" cy="1730728"/>
          </a:xfrm>
          <a:prstGeom prst="roundRect">
            <a:avLst>
              <a:gd name="adj" fmla="val 0"/>
            </a:avLst>
          </a:prstGeom>
          <a:blipFill dpi="0" rotWithShape="1">
            <a:blip r:embed="rId2" cstate="print">
              <a:extLst>
                <a:ext uri="{28A0092B-C50C-407E-A947-70E740481C1C}">
                  <a14:useLocalDpi xmlns:a14="http://schemas.microsoft.com/office/drawing/2010/main" val="0"/>
                </a:ext>
              </a:extLst>
            </a:blip>
            <a:srcRect/>
            <a:stretch>
              <a:fillRect/>
            </a:stretch>
          </a:blipFill>
          <a:ln>
            <a:noFill/>
          </a:ln>
          <a:effectLst>
            <a:outerShdw blurRad="2540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solidFill>
                <a:schemeClr val="bg1"/>
              </a:solidFill>
              <a:cs typeface="+mn-ea"/>
              <a:sym typeface="+mn-lt"/>
            </a:endParaRPr>
          </a:p>
        </p:txBody>
      </p:sp>
      <p:grpSp>
        <p:nvGrpSpPr>
          <p:cNvPr id="42" name="组合 41">
            <a:extLst>
              <a:ext uri="{FF2B5EF4-FFF2-40B4-BE49-F238E27FC236}">
                <a16:creationId xmlns="" xmlns:a16="http://schemas.microsoft.com/office/drawing/2014/main" id="{6A55DA0E-A329-4545-A78F-0A716608CA1C}"/>
              </a:ext>
            </a:extLst>
          </p:cNvPr>
          <p:cNvGrpSpPr/>
          <p:nvPr/>
        </p:nvGrpSpPr>
        <p:grpSpPr>
          <a:xfrm>
            <a:off x="1276730" y="2218617"/>
            <a:ext cx="1383221" cy="1219257"/>
            <a:chOff x="5391936" y="-2657"/>
            <a:chExt cx="1231819" cy="1085800"/>
          </a:xfrm>
        </p:grpSpPr>
        <p:sp>
          <p:nvSpPr>
            <p:cNvPr id="43" name="Subtitle 2">
              <a:extLst>
                <a:ext uri="{FF2B5EF4-FFF2-40B4-BE49-F238E27FC236}">
                  <a16:creationId xmlns="" xmlns:a16="http://schemas.microsoft.com/office/drawing/2014/main" id="{87813E36-847B-481E-89AB-CCC3F2E78B1D}"/>
                </a:ext>
              </a:extLst>
            </p:cNvPr>
            <p:cNvSpPr txBox="1">
              <a:spLocks/>
            </p:cNvSpPr>
            <p:nvPr/>
          </p:nvSpPr>
          <p:spPr>
            <a:xfrm>
              <a:off x="5391936" y="-2657"/>
              <a:ext cx="1231819" cy="414006"/>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00000"/>
                </a:lnSpc>
                <a:spcBef>
                  <a:spcPts val="0"/>
                </a:spcBef>
                <a:defRPr/>
              </a:pPr>
              <a:r>
                <a:rPr lang="zh-CN" altLang="en-US" sz="3200" b="1" spc="300" dirty="0">
                  <a:solidFill>
                    <a:srgbClr val="C00000"/>
                  </a:solidFill>
                  <a:cs typeface="+mn-ea"/>
                  <a:sym typeface="+mn-lt"/>
                </a:rPr>
                <a:t>我们</a:t>
              </a:r>
              <a:endParaRPr lang="en-US" altLang="zh-CN" sz="3200" b="1" spc="300" dirty="0">
                <a:solidFill>
                  <a:srgbClr val="C00000"/>
                </a:solidFill>
                <a:cs typeface="+mn-ea"/>
                <a:sym typeface="+mn-lt"/>
              </a:endParaRPr>
            </a:p>
            <a:p>
              <a:pPr>
                <a:lnSpc>
                  <a:spcPct val="100000"/>
                </a:lnSpc>
                <a:spcBef>
                  <a:spcPts val="0"/>
                </a:spcBef>
                <a:defRPr/>
              </a:pPr>
              <a:r>
                <a:rPr lang="zh-CN" altLang="en-US" sz="3200" b="1" spc="300" dirty="0">
                  <a:solidFill>
                    <a:srgbClr val="C00000"/>
                  </a:solidFill>
                  <a:cs typeface="+mn-ea"/>
                  <a:sym typeface="+mn-lt"/>
                </a:rPr>
                <a:t>优势</a:t>
              </a:r>
              <a:endParaRPr lang="en-US" altLang="zh-CN" sz="3200" b="1" spc="300" dirty="0">
                <a:solidFill>
                  <a:srgbClr val="C00000"/>
                </a:solidFill>
                <a:cs typeface="+mn-ea"/>
                <a:sym typeface="+mn-lt"/>
              </a:endParaRPr>
            </a:p>
          </p:txBody>
        </p:sp>
        <p:sp>
          <p:nvSpPr>
            <p:cNvPr id="44" name="圆角矩形 40">
              <a:extLst>
                <a:ext uri="{FF2B5EF4-FFF2-40B4-BE49-F238E27FC236}">
                  <a16:creationId xmlns="" xmlns:a16="http://schemas.microsoft.com/office/drawing/2014/main" id="{98E0CEC7-5B50-4CFF-B205-43500856024C}"/>
                </a:ext>
              </a:extLst>
            </p:cNvPr>
            <p:cNvSpPr/>
            <p:nvPr/>
          </p:nvSpPr>
          <p:spPr>
            <a:xfrm>
              <a:off x="5591516" y="1037424"/>
              <a:ext cx="856463" cy="45719"/>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2000" dirty="0">
                <a:cs typeface="+mn-ea"/>
                <a:sym typeface="+mn-lt"/>
              </a:endParaRPr>
            </a:p>
          </p:txBody>
        </p:sp>
      </p:grpSp>
      <p:grpSp>
        <p:nvGrpSpPr>
          <p:cNvPr id="45" name="组合 44">
            <a:extLst>
              <a:ext uri="{FF2B5EF4-FFF2-40B4-BE49-F238E27FC236}">
                <a16:creationId xmlns="" xmlns:a16="http://schemas.microsoft.com/office/drawing/2014/main" id="{EEF7429F-9B7D-46F8-BC6F-B31E79CB71AC}"/>
              </a:ext>
            </a:extLst>
          </p:cNvPr>
          <p:cNvGrpSpPr/>
          <p:nvPr/>
        </p:nvGrpSpPr>
        <p:grpSpPr>
          <a:xfrm>
            <a:off x="1500840" y="4161141"/>
            <a:ext cx="2868685" cy="1730728"/>
            <a:chOff x="3214098" y="4073657"/>
            <a:chExt cx="2554690" cy="1541289"/>
          </a:xfrm>
        </p:grpSpPr>
        <p:sp>
          <p:nvSpPr>
            <p:cNvPr id="46" name="圆角矩形 46">
              <a:extLst>
                <a:ext uri="{FF2B5EF4-FFF2-40B4-BE49-F238E27FC236}">
                  <a16:creationId xmlns="" xmlns:a16="http://schemas.microsoft.com/office/drawing/2014/main" id="{9577DACB-F355-415D-9226-551C941581C8}"/>
                </a:ext>
              </a:extLst>
            </p:cNvPr>
            <p:cNvSpPr/>
            <p:nvPr/>
          </p:nvSpPr>
          <p:spPr>
            <a:xfrm>
              <a:off x="3214098" y="4073657"/>
              <a:ext cx="2554690" cy="1541289"/>
            </a:xfrm>
            <a:prstGeom prst="roundRect">
              <a:avLst>
                <a:gd name="adj" fmla="val 0"/>
              </a:avLst>
            </a:prstGeom>
            <a:solidFill>
              <a:srgbClr val="C00000"/>
            </a:solidFill>
            <a:ln>
              <a:noFill/>
            </a:ln>
            <a:effectLst>
              <a:outerShdw blurRad="2540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solidFill>
                  <a:schemeClr val="bg1"/>
                </a:solidFill>
                <a:cs typeface="+mn-ea"/>
                <a:sym typeface="+mn-lt"/>
              </a:endParaRPr>
            </a:p>
          </p:txBody>
        </p:sp>
        <p:sp>
          <p:nvSpPr>
            <p:cNvPr id="47" name="TextBox 21">
              <a:extLst>
                <a:ext uri="{FF2B5EF4-FFF2-40B4-BE49-F238E27FC236}">
                  <a16:creationId xmlns="" xmlns:a16="http://schemas.microsoft.com/office/drawing/2014/main" id="{E14F1306-E14F-4806-B10B-B3467FF09F34}"/>
                </a:ext>
              </a:extLst>
            </p:cNvPr>
            <p:cNvSpPr txBox="1"/>
            <p:nvPr/>
          </p:nvSpPr>
          <p:spPr>
            <a:xfrm>
              <a:off x="3383286" y="4726924"/>
              <a:ext cx="2207305" cy="712459"/>
            </a:xfrm>
            <a:prstGeom prst="rect">
              <a:avLst/>
            </a:prstGeom>
            <a:noFill/>
          </p:spPr>
          <p:txBody>
            <a:bodyPr wrap="square" lIns="0" tIns="0" rIns="0" bIns="0" rtlCol="0">
              <a:spAutoFit/>
            </a:bodyPr>
            <a:lstStyle/>
            <a:p>
              <a:pPr>
                <a:lnSpc>
                  <a:spcPct val="130000"/>
                </a:lnSpc>
              </a:pPr>
              <a:r>
                <a:rPr lang="zh-CN" altLang="en-US" sz="1333" dirty="0">
                  <a:solidFill>
                    <a:schemeClr val="bg1"/>
                  </a:solidFill>
                  <a:cs typeface="+mn-ea"/>
                  <a:sym typeface="+mn-lt"/>
                </a:rPr>
                <a:t>您的内容打在这里，或者通过复制您的文本后，在此框中选择粘贴并选择只保留文字选择粘贴并</a:t>
              </a:r>
              <a:endParaRPr lang="en-US" altLang="zh-CN" sz="1333" dirty="0">
                <a:solidFill>
                  <a:schemeClr val="bg1"/>
                </a:solidFill>
                <a:cs typeface="+mn-ea"/>
                <a:sym typeface="+mn-lt"/>
              </a:endParaRPr>
            </a:p>
          </p:txBody>
        </p:sp>
        <p:sp>
          <p:nvSpPr>
            <p:cNvPr id="48" name="Subtitle 2">
              <a:extLst>
                <a:ext uri="{FF2B5EF4-FFF2-40B4-BE49-F238E27FC236}">
                  <a16:creationId xmlns="" xmlns:a16="http://schemas.microsoft.com/office/drawing/2014/main" id="{735CD217-4ABA-4F4A-99AF-40311C51893B}"/>
                </a:ext>
              </a:extLst>
            </p:cNvPr>
            <p:cNvSpPr txBox="1">
              <a:spLocks/>
            </p:cNvSpPr>
            <p:nvPr/>
          </p:nvSpPr>
          <p:spPr>
            <a:xfrm>
              <a:off x="3289156" y="4336797"/>
              <a:ext cx="1818736"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00000"/>
                </a:lnSpc>
                <a:spcBef>
                  <a:spcPts val="0"/>
                </a:spcBef>
                <a:defRPr/>
              </a:pPr>
              <a:r>
                <a:rPr lang="zh-CN" altLang="en-US" sz="1867" b="1" dirty="0">
                  <a:solidFill>
                    <a:schemeClr val="bg1"/>
                  </a:solidFill>
                  <a:cs typeface="+mn-ea"/>
                  <a:sym typeface="+mn-lt"/>
                </a:rPr>
                <a:t>我们的优势</a:t>
              </a:r>
              <a:endParaRPr lang="id-ID" sz="1867" b="1" dirty="0">
                <a:solidFill>
                  <a:schemeClr val="bg1"/>
                </a:solidFill>
                <a:cs typeface="+mn-ea"/>
                <a:sym typeface="+mn-lt"/>
              </a:endParaRPr>
            </a:p>
          </p:txBody>
        </p:sp>
      </p:grpSp>
      <p:grpSp>
        <p:nvGrpSpPr>
          <p:cNvPr id="49" name="组合 48">
            <a:extLst>
              <a:ext uri="{FF2B5EF4-FFF2-40B4-BE49-F238E27FC236}">
                <a16:creationId xmlns="" xmlns:a16="http://schemas.microsoft.com/office/drawing/2014/main" id="{53BBE842-E023-4E88-AE5B-103E3BE06F52}"/>
              </a:ext>
            </a:extLst>
          </p:cNvPr>
          <p:cNvGrpSpPr/>
          <p:nvPr/>
        </p:nvGrpSpPr>
        <p:grpSpPr>
          <a:xfrm>
            <a:off x="4800080" y="4161141"/>
            <a:ext cx="2868685" cy="1730728"/>
            <a:chOff x="3214098" y="4073657"/>
            <a:chExt cx="2554690" cy="1541289"/>
          </a:xfrm>
        </p:grpSpPr>
        <p:sp>
          <p:nvSpPr>
            <p:cNvPr id="50" name="圆角矩形 63">
              <a:extLst>
                <a:ext uri="{FF2B5EF4-FFF2-40B4-BE49-F238E27FC236}">
                  <a16:creationId xmlns="" xmlns:a16="http://schemas.microsoft.com/office/drawing/2014/main" id="{3E8B8F92-8211-4885-8522-44C709843B15}"/>
                </a:ext>
              </a:extLst>
            </p:cNvPr>
            <p:cNvSpPr/>
            <p:nvPr/>
          </p:nvSpPr>
          <p:spPr>
            <a:xfrm>
              <a:off x="3214098" y="4073657"/>
              <a:ext cx="2554690" cy="1541289"/>
            </a:xfrm>
            <a:prstGeom prst="roundRect">
              <a:avLst>
                <a:gd name="adj" fmla="val 0"/>
              </a:avLst>
            </a:prstGeom>
            <a:solidFill>
              <a:srgbClr val="595959"/>
            </a:solidFill>
            <a:ln>
              <a:noFill/>
            </a:ln>
            <a:effectLst>
              <a:outerShdw blurRad="2540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solidFill>
                  <a:schemeClr val="bg1"/>
                </a:solidFill>
                <a:cs typeface="+mn-ea"/>
                <a:sym typeface="+mn-lt"/>
              </a:endParaRPr>
            </a:p>
          </p:txBody>
        </p:sp>
        <p:sp>
          <p:nvSpPr>
            <p:cNvPr id="51" name="TextBox 21">
              <a:extLst>
                <a:ext uri="{FF2B5EF4-FFF2-40B4-BE49-F238E27FC236}">
                  <a16:creationId xmlns="" xmlns:a16="http://schemas.microsoft.com/office/drawing/2014/main" id="{BF8B5DD7-8F05-47D7-9A49-4BBE07F19C22}"/>
                </a:ext>
              </a:extLst>
            </p:cNvPr>
            <p:cNvSpPr txBox="1"/>
            <p:nvPr/>
          </p:nvSpPr>
          <p:spPr>
            <a:xfrm>
              <a:off x="3383286" y="4726924"/>
              <a:ext cx="2207305" cy="712459"/>
            </a:xfrm>
            <a:prstGeom prst="rect">
              <a:avLst/>
            </a:prstGeom>
            <a:noFill/>
          </p:spPr>
          <p:txBody>
            <a:bodyPr wrap="square" lIns="0" tIns="0" rIns="0" bIns="0" rtlCol="0">
              <a:spAutoFit/>
            </a:bodyPr>
            <a:lstStyle/>
            <a:p>
              <a:pPr>
                <a:lnSpc>
                  <a:spcPct val="130000"/>
                </a:lnSpc>
              </a:pPr>
              <a:r>
                <a:rPr lang="zh-CN" altLang="en-US" sz="1333" dirty="0">
                  <a:solidFill>
                    <a:schemeClr val="bg1"/>
                  </a:solidFill>
                  <a:cs typeface="+mn-ea"/>
                  <a:sym typeface="+mn-lt"/>
                </a:rPr>
                <a:t>您的内容打在这里，或者通过复制您的文本后，在此框中选择粘贴并选择只保留文字选择粘贴并</a:t>
              </a:r>
              <a:endParaRPr lang="en-US" altLang="zh-CN" sz="1333" dirty="0">
                <a:solidFill>
                  <a:schemeClr val="bg1"/>
                </a:solidFill>
                <a:cs typeface="+mn-ea"/>
                <a:sym typeface="+mn-lt"/>
              </a:endParaRPr>
            </a:p>
          </p:txBody>
        </p:sp>
        <p:sp>
          <p:nvSpPr>
            <p:cNvPr id="52" name="Subtitle 2">
              <a:extLst>
                <a:ext uri="{FF2B5EF4-FFF2-40B4-BE49-F238E27FC236}">
                  <a16:creationId xmlns="" xmlns:a16="http://schemas.microsoft.com/office/drawing/2014/main" id="{C20EEC22-2D5D-49D4-ADF0-588DD35EEB04}"/>
                </a:ext>
              </a:extLst>
            </p:cNvPr>
            <p:cNvSpPr txBox="1">
              <a:spLocks/>
            </p:cNvSpPr>
            <p:nvPr/>
          </p:nvSpPr>
          <p:spPr>
            <a:xfrm>
              <a:off x="3289156" y="4336797"/>
              <a:ext cx="1818736"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00000"/>
                </a:lnSpc>
                <a:spcBef>
                  <a:spcPts val="0"/>
                </a:spcBef>
                <a:defRPr/>
              </a:pPr>
              <a:r>
                <a:rPr lang="zh-CN" altLang="en-US" sz="1867" b="1" dirty="0">
                  <a:solidFill>
                    <a:schemeClr val="bg1"/>
                  </a:solidFill>
                  <a:cs typeface="+mn-ea"/>
                  <a:sym typeface="+mn-lt"/>
                </a:rPr>
                <a:t>我们的优势</a:t>
              </a:r>
              <a:endParaRPr lang="id-ID" altLang="zh-CN" sz="1867" b="1" dirty="0">
                <a:solidFill>
                  <a:schemeClr val="bg1"/>
                </a:solidFill>
                <a:cs typeface="+mn-ea"/>
                <a:sym typeface="+mn-lt"/>
              </a:endParaRPr>
            </a:p>
          </p:txBody>
        </p:sp>
      </p:grpSp>
      <p:grpSp>
        <p:nvGrpSpPr>
          <p:cNvPr id="53" name="组合 52">
            <a:extLst>
              <a:ext uri="{FF2B5EF4-FFF2-40B4-BE49-F238E27FC236}">
                <a16:creationId xmlns="" xmlns:a16="http://schemas.microsoft.com/office/drawing/2014/main" id="{A2CC8356-CB76-47BB-9666-C9B3BA47767A}"/>
              </a:ext>
            </a:extLst>
          </p:cNvPr>
          <p:cNvGrpSpPr/>
          <p:nvPr/>
        </p:nvGrpSpPr>
        <p:grpSpPr>
          <a:xfrm>
            <a:off x="8099322" y="4161141"/>
            <a:ext cx="2868685" cy="1730728"/>
            <a:chOff x="3214098" y="4073657"/>
            <a:chExt cx="2554690" cy="1541289"/>
          </a:xfrm>
        </p:grpSpPr>
        <p:sp>
          <p:nvSpPr>
            <p:cNvPr id="54" name="圆角矩形 67">
              <a:extLst>
                <a:ext uri="{FF2B5EF4-FFF2-40B4-BE49-F238E27FC236}">
                  <a16:creationId xmlns="" xmlns:a16="http://schemas.microsoft.com/office/drawing/2014/main" id="{BFD96C6B-571B-4C68-B6B5-723EA4F00A66}"/>
                </a:ext>
              </a:extLst>
            </p:cNvPr>
            <p:cNvSpPr/>
            <p:nvPr/>
          </p:nvSpPr>
          <p:spPr>
            <a:xfrm>
              <a:off x="3214098" y="4073657"/>
              <a:ext cx="2554690" cy="1541289"/>
            </a:xfrm>
            <a:prstGeom prst="roundRect">
              <a:avLst>
                <a:gd name="adj" fmla="val 0"/>
              </a:avLst>
            </a:prstGeom>
            <a:solidFill>
              <a:srgbClr val="C00000"/>
            </a:solidFill>
            <a:ln>
              <a:noFill/>
            </a:ln>
            <a:effectLst>
              <a:outerShdw blurRad="2540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solidFill>
                  <a:schemeClr val="bg1"/>
                </a:solidFill>
                <a:cs typeface="+mn-ea"/>
                <a:sym typeface="+mn-lt"/>
              </a:endParaRPr>
            </a:p>
          </p:txBody>
        </p:sp>
        <p:sp>
          <p:nvSpPr>
            <p:cNvPr id="55" name="TextBox 21">
              <a:extLst>
                <a:ext uri="{FF2B5EF4-FFF2-40B4-BE49-F238E27FC236}">
                  <a16:creationId xmlns="" xmlns:a16="http://schemas.microsoft.com/office/drawing/2014/main" id="{32C12BFF-9F77-4330-A18E-98931472A17C}"/>
                </a:ext>
              </a:extLst>
            </p:cNvPr>
            <p:cNvSpPr txBox="1"/>
            <p:nvPr/>
          </p:nvSpPr>
          <p:spPr>
            <a:xfrm>
              <a:off x="3383286" y="4726924"/>
              <a:ext cx="2207305" cy="712459"/>
            </a:xfrm>
            <a:prstGeom prst="rect">
              <a:avLst/>
            </a:prstGeom>
            <a:noFill/>
          </p:spPr>
          <p:txBody>
            <a:bodyPr wrap="square" lIns="0" tIns="0" rIns="0" bIns="0" rtlCol="0">
              <a:spAutoFit/>
            </a:bodyPr>
            <a:lstStyle/>
            <a:p>
              <a:pPr>
                <a:lnSpc>
                  <a:spcPct val="130000"/>
                </a:lnSpc>
              </a:pPr>
              <a:r>
                <a:rPr lang="zh-CN" altLang="en-US" sz="1333" dirty="0">
                  <a:solidFill>
                    <a:schemeClr val="bg1"/>
                  </a:solidFill>
                  <a:cs typeface="+mn-ea"/>
                  <a:sym typeface="+mn-lt"/>
                </a:rPr>
                <a:t>您的内容打在这里，或者通过复制您的文本后，在此框中选择粘贴并选择只保留文字选择粘贴并</a:t>
              </a:r>
              <a:endParaRPr lang="en-US" altLang="zh-CN" sz="1333" dirty="0">
                <a:solidFill>
                  <a:schemeClr val="bg1"/>
                </a:solidFill>
                <a:cs typeface="+mn-ea"/>
                <a:sym typeface="+mn-lt"/>
              </a:endParaRPr>
            </a:p>
          </p:txBody>
        </p:sp>
        <p:sp>
          <p:nvSpPr>
            <p:cNvPr id="56" name="Subtitle 2">
              <a:extLst>
                <a:ext uri="{FF2B5EF4-FFF2-40B4-BE49-F238E27FC236}">
                  <a16:creationId xmlns="" xmlns:a16="http://schemas.microsoft.com/office/drawing/2014/main" id="{D430D26D-2528-49C8-9DF5-97F05C995196}"/>
                </a:ext>
              </a:extLst>
            </p:cNvPr>
            <p:cNvSpPr txBox="1">
              <a:spLocks/>
            </p:cNvSpPr>
            <p:nvPr/>
          </p:nvSpPr>
          <p:spPr>
            <a:xfrm>
              <a:off x="3289156" y="4336797"/>
              <a:ext cx="1818736"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00000"/>
                </a:lnSpc>
                <a:spcBef>
                  <a:spcPts val="0"/>
                </a:spcBef>
                <a:defRPr/>
              </a:pPr>
              <a:r>
                <a:rPr lang="zh-CN" altLang="en-US" sz="1867" b="1" dirty="0">
                  <a:solidFill>
                    <a:schemeClr val="bg1"/>
                  </a:solidFill>
                  <a:cs typeface="+mn-ea"/>
                  <a:sym typeface="+mn-lt"/>
                </a:rPr>
                <a:t>我们的优势</a:t>
              </a:r>
              <a:endParaRPr lang="id-ID" altLang="zh-CN" sz="1867" b="1" dirty="0">
                <a:solidFill>
                  <a:schemeClr val="bg1"/>
                </a:solidFill>
                <a:cs typeface="+mn-ea"/>
                <a:sym typeface="+mn-lt"/>
              </a:endParaRPr>
            </a:p>
          </p:txBody>
        </p:sp>
      </p:grpSp>
    </p:spTree>
    <p:extLst>
      <p:ext uri="{BB962C8B-B14F-4D97-AF65-F5344CB8AC3E}">
        <p14:creationId xmlns:p14="http://schemas.microsoft.com/office/powerpoint/2010/main" val="101216418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2" presetClass="entr" presetSubtype="2" fill="hold" nodeType="afterEffect">
                                  <p:stCondLst>
                                    <p:cond delay="0"/>
                                  </p:stCondLst>
                                  <p:childTnLst>
                                    <p:set>
                                      <p:cBhvr>
                                        <p:cTn id="10" dur="1" fill="hold">
                                          <p:stCondLst>
                                            <p:cond delay="0"/>
                                          </p:stCondLst>
                                        </p:cTn>
                                        <p:tgtEl>
                                          <p:spTgt spid="42"/>
                                        </p:tgtEl>
                                        <p:attrNameLst>
                                          <p:attrName>style.visibility</p:attrName>
                                        </p:attrNameLst>
                                      </p:cBhvr>
                                      <p:to>
                                        <p:strVal val="visible"/>
                                      </p:to>
                                    </p:set>
                                    <p:anim calcmode="lin" valueType="num">
                                      <p:cBhvr additive="base">
                                        <p:cTn id="11" dur="500" fill="hold"/>
                                        <p:tgtEl>
                                          <p:spTgt spid="42"/>
                                        </p:tgtEl>
                                        <p:attrNameLst>
                                          <p:attrName>ppt_x</p:attrName>
                                        </p:attrNameLst>
                                      </p:cBhvr>
                                      <p:tavLst>
                                        <p:tav tm="0">
                                          <p:val>
                                            <p:strVal val="1+#ppt_w/2"/>
                                          </p:val>
                                        </p:tav>
                                        <p:tav tm="100000">
                                          <p:val>
                                            <p:strVal val="#ppt_x"/>
                                          </p:val>
                                        </p:tav>
                                      </p:tavLst>
                                    </p:anim>
                                    <p:anim calcmode="lin" valueType="num">
                                      <p:cBhvr additive="base">
                                        <p:cTn id="12" dur="500" fill="hold"/>
                                        <p:tgtEl>
                                          <p:spTgt spid="42"/>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1000"/>
                                        <p:tgtEl>
                                          <p:spTgt spid="2"/>
                                        </p:tgtEl>
                                      </p:cBhvr>
                                    </p:animEffect>
                                    <p:anim calcmode="lin" valueType="num">
                                      <p:cBhvr>
                                        <p:cTn id="18" dur="1000" fill="hold"/>
                                        <p:tgtEl>
                                          <p:spTgt spid="2"/>
                                        </p:tgtEl>
                                        <p:attrNameLst>
                                          <p:attrName>ppt_x</p:attrName>
                                        </p:attrNameLst>
                                      </p:cBhvr>
                                      <p:tavLst>
                                        <p:tav tm="0">
                                          <p:val>
                                            <p:strVal val="#ppt_x"/>
                                          </p:val>
                                        </p:tav>
                                        <p:tav tm="100000">
                                          <p:val>
                                            <p:strVal val="#ppt_x"/>
                                          </p:val>
                                        </p:tav>
                                      </p:tavLst>
                                    </p:anim>
                                    <p:anim calcmode="lin" valueType="num">
                                      <p:cBhvr>
                                        <p:cTn id="19" dur="1000" fill="hold"/>
                                        <p:tgtEl>
                                          <p:spTgt spid="2"/>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2" presetClass="entr" presetSubtype="4" fill="hold" nodeType="afterEffect">
                                  <p:stCondLst>
                                    <p:cond delay="0"/>
                                  </p:stCondLst>
                                  <p:childTnLst>
                                    <p:set>
                                      <p:cBhvr>
                                        <p:cTn id="22" dur="1" fill="hold">
                                          <p:stCondLst>
                                            <p:cond delay="0"/>
                                          </p:stCondLst>
                                        </p:cTn>
                                        <p:tgtEl>
                                          <p:spTgt spid="45"/>
                                        </p:tgtEl>
                                        <p:attrNameLst>
                                          <p:attrName>style.visibility</p:attrName>
                                        </p:attrNameLst>
                                      </p:cBhvr>
                                      <p:to>
                                        <p:strVal val="visible"/>
                                      </p:to>
                                    </p:set>
                                    <p:anim calcmode="lin" valueType="num">
                                      <p:cBhvr additive="base">
                                        <p:cTn id="23" dur="500" fill="hold"/>
                                        <p:tgtEl>
                                          <p:spTgt spid="45"/>
                                        </p:tgtEl>
                                        <p:attrNameLst>
                                          <p:attrName>ppt_x</p:attrName>
                                        </p:attrNameLst>
                                      </p:cBhvr>
                                      <p:tavLst>
                                        <p:tav tm="0">
                                          <p:val>
                                            <p:strVal val="#ppt_x"/>
                                          </p:val>
                                        </p:tav>
                                        <p:tav tm="100000">
                                          <p:val>
                                            <p:strVal val="#ppt_x"/>
                                          </p:val>
                                        </p:tav>
                                      </p:tavLst>
                                    </p:anim>
                                    <p:anim calcmode="lin" valueType="num">
                                      <p:cBhvr additive="base">
                                        <p:cTn id="24" dur="500" fill="hold"/>
                                        <p:tgtEl>
                                          <p:spTgt spid="45"/>
                                        </p:tgtEl>
                                        <p:attrNameLst>
                                          <p:attrName>ppt_y</p:attrName>
                                        </p:attrNameLst>
                                      </p:cBhvr>
                                      <p:tavLst>
                                        <p:tav tm="0">
                                          <p:val>
                                            <p:strVal val="1+#ppt_h/2"/>
                                          </p:val>
                                        </p:tav>
                                        <p:tav tm="100000">
                                          <p:val>
                                            <p:strVal val="#ppt_y"/>
                                          </p:val>
                                        </p:tav>
                                      </p:tavLst>
                                    </p:anim>
                                  </p:childTnLst>
                                </p:cTn>
                              </p:par>
                            </p:childTnLst>
                          </p:cTn>
                        </p:par>
                        <p:par>
                          <p:cTn id="25" fill="hold">
                            <p:stCondLst>
                              <p:cond delay="1500"/>
                            </p:stCondLst>
                            <p:childTnLst>
                              <p:par>
                                <p:cTn id="26" presetID="2" presetClass="entr" presetSubtype="4" fill="hold" nodeType="afterEffect">
                                  <p:stCondLst>
                                    <p:cond delay="0"/>
                                  </p:stCondLst>
                                  <p:childTnLst>
                                    <p:set>
                                      <p:cBhvr>
                                        <p:cTn id="27" dur="1" fill="hold">
                                          <p:stCondLst>
                                            <p:cond delay="0"/>
                                          </p:stCondLst>
                                        </p:cTn>
                                        <p:tgtEl>
                                          <p:spTgt spid="49"/>
                                        </p:tgtEl>
                                        <p:attrNameLst>
                                          <p:attrName>style.visibility</p:attrName>
                                        </p:attrNameLst>
                                      </p:cBhvr>
                                      <p:to>
                                        <p:strVal val="visible"/>
                                      </p:to>
                                    </p:set>
                                    <p:anim calcmode="lin" valueType="num">
                                      <p:cBhvr additive="base">
                                        <p:cTn id="28" dur="500" fill="hold"/>
                                        <p:tgtEl>
                                          <p:spTgt spid="49"/>
                                        </p:tgtEl>
                                        <p:attrNameLst>
                                          <p:attrName>ppt_x</p:attrName>
                                        </p:attrNameLst>
                                      </p:cBhvr>
                                      <p:tavLst>
                                        <p:tav tm="0">
                                          <p:val>
                                            <p:strVal val="#ppt_x"/>
                                          </p:val>
                                        </p:tav>
                                        <p:tav tm="100000">
                                          <p:val>
                                            <p:strVal val="#ppt_x"/>
                                          </p:val>
                                        </p:tav>
                                      </p:tavLst>
                                    </p:anim>
                                    <p:anim calcmode="lin" valueType="num">
                                      <p:cBhvr additive="base">
                                        <p:cTn id="29" dur="500" fill="hold"/>
                                        <p:tgtEl>
                                          <p:spTgt spid="49"/>
                                        </p:tgtEl>
                                        <p:attrNameLst>
                                          <p:attrName>ppt_y</p:attrName>
                                        </p:attrNameLst>
                                      </p:cBhvr>
                                      <p:tavLst>
                                        <p:tav tm="0">
                                          <p:val>
                                            <p:strVal val="1+#ppt_h/2"/>
                                          </p:val>
                                        </p:tav>
                                        <p:tav tm="100000">
                                          <p:val>
                                            <p:strVal val="#ppt_y"/>
                                          </p:val>
                                        </p:tav>
                                      </p:tavLst>
                                    </p:anim>
                                  </p:childTnLst>
                                </p:cTn>
                              </p:par>
                              <p:par>
                                <p:cTn id="30" presetID="53" presetClass="entr" presetSubtype="16" fill="hold" grpId="0" nodeType="withEffect">
                                  <p:stCondLst>
                                    <p:cond delay="0"/>
                                  </p:stCondLst>
                                  <p:childTnLst>
                                    <p:set>
                                      <p:cBhvr>
                                        <p:cTn id="31" dur="1" fill="hold">
                                          <p:stCondLst>
                                            <p:cond delay="0"/>
                                          </p:stCondLst>
                                        </p:cTn>
                                        <p:tgtEl>
                                          <p:spTgt spid="41"/>
                                        </p:tgtEl>
                                        <p:attrNameLst>
                                          <p:attrName>style.visibility</p:attrName>
                                        </p:attrNameLst>
                                      </p:cBhvr>
                                      <p:to>
                                        <p:strVal val="visible"/>
                                      </p:to>
                                    </p:set>
                                    <p:anim calcmode="lin" valueType="num">
                                      <p:cBhvr>
                                        <p:cTn id="32" dur="500" fill="hold"/>
                                        <p:tgtEl>
                                          <p:spTgt spid="41"/>
                                        </p:tgtEl>
                                        <p:attrNameLst>
                                          <p:attrName>ppt_w</p:attrName>
                                        </p:attrNameLst>
                                      </p:cBhvr>
                                      <p:tavLst>
                                        <p:tav tm="0">
                                          <p:val>
                                            <p:fltVal val="0"/>
                                          </p:val>
                                        </p:tav>
                                        <p:tav tm="100000">
                                          <p:val>
                                            <p:strVal val="#ppt_w"/>
                                          </p:val>
                                        </p:tav>
                                      </p:tavLst>
                                    </p:anim>
                                    <p:anim calcmode="lin" valueType="num">
                                      <p:cBhvr>
                                        <p:cTn id="33" dur="500" fill="hold"/>
                                        <p:tgtEl>
                                          <p:spTgt spid="41"/>
                                        </p:tgtEl>
                                        <p:attrNameLst>
                                          <p:attrName>ppt_h</p:attrName>
                                        </p:attrNameLst>
                                      </p:cBhvr>
                                      <p:tavLst>
                                        <p:tav tm="0">
                                          <p:val>
                                            <p:fltVal val="0"/>
                                          </p:val>
                                        </p:tav>
                                        <p:tav tm="100000">
                                          <p:val>
                                            <p:strVal val="#ppt_h"/>
                                          </p:val>
                                        </p:tav>
                                      </p:tavLst>
                                    </p:anim>
                                    <p:animEffect transition="in" filter="fade">
                                      <p:cBhvr>
                                        <p:cTn id="34" dur="500"/>
                                        <p:tgtEl>
                                          <p:spTgt spid="41"/>
                                        </p:tgtEl>
                                      </p:cBhvr>
                                    </p:animEffect>
                                  </p:childTnLst>
                                </p:cTn>
                              </p:par>
                            </p:childTnLst>
                          </p:cTn>
                        </p:par>
                        <p:par>
                          <p:cTn id="35" fill="hold">
                            <p:stCondLst>
                              <p:cond delay="2000"/>
                            </p:stCondLst>
                            <p:childTnLst>
                              <p:par>
                                <p:cTn id="36" presetID="2" presetClass="entr" presetSubtype="4" fill="hold" nodeType="afterEffect">
                                  <p:stCondLst>
                                    <p:cond delay="0"/>
                                  </p:stCondLst>
                                  <p:childTnLst>
                                    <p:set>
                                      <p:cBhvr>
                                        <p:cTn id="37" dur="1" fill="hold">
                                          <p:stCondLst>
                                            <p:cond delay="0"/>
                                          </p:stCondLst>
                                        </p:cTn>
                                        <p:tgtEl>
                                          <p:spTgt spid="53"/>
                                        </p:tgtEl>
                                        <p:attrNameLst>
                                          <p:attrName>style.visibility</p:attrName>
                                        </p:attrNameLst>
                                      </p:cBhvr>
                                      <p:to>
                                        <p:strVal val="visible"/>
                                      </p:to>
                                    </p:set>
                                    <p:anim calcmode="lin" valueType="num">
                                      <p:cBhvr additive="base">
                                        <p:cTn id="38" dur="500" fill="hold"/>
                                        <p:tgtEl>
                                          <p:spTgt spid="53"/>
                                        </p:tgtEl>
                                        <p:attrNameLst>
                                          <p:attrName>ppt_x</p:attrName>
                                        </p:attrNameLst>
                                      </p:cBhvr>
                                      <p:tavLst>
                                        <p:tav tm="0">
                                          <p:val>
                                            <p:strVal val="#ppt_x"/>
                                          </p:val>
                                        </p:tav>
                                        <p:tav tm="100000">
                                          <p:val>
                                            <p:strVal val="#ppt_x"/>
                                          </p:val>
                                        </p:tav>
                                      </p:tavLst>
                                    </p:anim>
                                    <p:anim calcmode="lin" valueType="num">
                                      <p:cBhvr additive="base">
                                        <p:cTn id="39" dur="500" fill="hold"/>
                                        <p:tgtEl>
                                          <p:spTgt spid="5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 xmlns:a16="http://schemas.microsoft.com/office/drawing/2014/main" id="{5D437876-F423-464B-895C-2CF19BC67AA8}"/>
              </a:ext>
            </a:extLst>
          </p:cNvPr>
          <p:cNvGrpSpPr/>
          <p:nvPr/>
        </p:nvGrpSpPr>
        <p:grpSpPr>
          <a:xfrm>
            <a:off x="0" y="440281"/>
            <a:ext cx="11428920" cy="616556"/>
            <a:chOff x="0" y="440281"/>
            <a:chExt cx="11428920" cy="616556"/>
          </a:xfrm>
        </p:grpSpPr>
        <p:sp>
          <p:nvSpPr>
            <p:cNvPr id="5" name="TextBox 7">
              <a:extLst>
                <a:ext uri="{FF2B5EF4-FFF2-40B4-BE49-F238E27FC236}">
                  <a16:creationId xmlns="" xmlns:a16="http://schemas.microsoft.com/office/drawing/2014/main" id="{5622B6F2-E744-4553-B0B0-34358B1FCD73}"/>
                </a:ext>
              </a:extLst>
            </p:cNvPr>
            <p:cNvSpPr txBox="1"/>
            <p:nvPr/>
          </p:nvSpPr>
          <p:spPr>
            <a:xfrm>
              <a:off x="645990" y="440281"/>
              <a:ext cx="1415772" cy="525657"/>
            </a:xfrm>
            <a:prstGeom prst="rect">
              <a:avLst/>
            </a:prstGeom>
            <a:noFill/>
          </p:spPr>
          <p:txBody>
            <a:bodyPr wrap="none" rtlCol="0">
              <a:spAutoFit/>
            </a:bodyPr>
            <a:lstStyle/>
            <a:p>
              <a:pPr>
                <a:lnSpc>
                  <a:spcPct val="130000"/>
                </a:lnSpc>
              </a:pPr>
              <a:r>
                <a:rPr lang="zh-CN" altLang="en-US" sz="2400" b="1" dirty="0">
                  <a:solidFill>
                    <a:schemeClr val="bg2">
                      <a:lumMod val="25000"/>
                    </a:schemeClr>
                  </a:solidFill>
                  <a:cs typeface="+mn-ea"/>
                  <a:sym typeface="+mn-lt"/>
                </a:rPr>
                <a:t>公司荣誉</a:t>
              </a:r>
            </a:p>
          </p:txBody>
        </p:sp>
        <p:grpSp>
          <p:nvGrpSpPr>
            <p:cNvPr id="6" name="组合 5">
              <a:extLst>
                <a:ext uri="{FF2B5EF4-FFF2-40B4-BE49-F238E27FC236}">
                  <a16:creationId xmlns="" xmlns:a16="http://schemas.microsoft.com/office/drawing/2014/main" id="{B3F7ECF9-2751-4E83-955F-AB948A6737D8}"/>
                </a:ext>
              </a:extLst>
            </p:cNvPr>
            <p:cNvGrpSpPr/>
            <p:nvPr/>
          </p:nvGrpSpPr>
          <p:grpSpPr>
            <a:xfrm>
              <a:off x="763079" y="966131"/>
              <a:ext cx="10665841" cy="0"/>
              <a:chOff x="1542623" y="3580904"/>
              <a:chExt cx="10665841" cy="0"/>
            </a:xfrm>
          </p:grpSpPr>
          <p:cxnSp>
            <p:nvCxnSpPr>
              <p:cNvPr id="10" name="直接连接符 9">
                <a:extLst>
                  <a:ext uri="{FF2B5EF4-FFF2-40B4-BE49-F238E27FC236}">
                    <a16:creationId xmlns="" xmlns:a16="http://schemas.microsoft.com/office/drawing/2014/main" id="{1240AA86-D730-4357-A281-0681EA369D66}"/>
                  </a:ext>
                </a:extLst>
              </p:cNvPr>
              <p:cNvCxnSpPr>
                <a:cxnSpLocks/>
              </p:cNvCxnSpPr>
              <p:nvPr/>
            </p:nvCxnSpPr>
            <p:spPr>
              <a:xfrm>
                <a:off x="1542623" y="3580904"/>
                <a:ext cx="10665841" cy="0"/>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1" name="直接连接符 10">
                <a:extLst>
                  <a:ext uri="{FF2B5EF4-FFF2-40B4-BE49-F238E27FC236}">
                    <a16:creationId xmlns="" xmlns:a16="http://schemas.microsoft.com/office/drawing/2014/main" id="{9F85F823-89E8-4A6D-B6CA-1C4BFD931DDD}"/>
                  </a:ext>
                </a:extLst>
              </p:cNvPr>
              <p:cNvCxnSpPr/>
              <p:nvPr/>
            </p:nvCxnSpPr>
            <p:spPr>
              <a:xfrm>
                <a:off x="1644022" y="3580904"/>
                <a:ext cx="412252"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7" name="组合 6">
              <a:extLst>
                <a:ext uri="{FF2B5EF4-FFF2-40B4-BE49-F238E27FC236}">
                  <a16:creationId xmlns="" xmlns:a16="http://schemas.microsoft.com/office/drawing/2014/main" id="{01260CC2-CA31-40E4-8055-5EB1ABE9F9D2}"/>
                </a:ext>
              </a:extLst>
            </p:cNvPr>
            <p:cNvGrpSpPr/>
            <p:nvPr/>
          </p:nvGrpSpPr>
          <p:grpSpPr>
            <a:xfrm>
              <a:off x="0" y="603483"/>
              <a:ext cx="551874" cy="453354"/>
              <a:chOff x="121825" y="625642"/>
              <a:chExt cx="551874" cy="524379"/>
            </a:xfrm>
            <a:solidFill>
              <a:srgbClr val="C00000"/>
            </a:solidFill>
            <a:effectLst>
              <a:outerShdw blurRad="101600" dist="38100" dir="2700000" algn="tl" rotWithShape="0">
                <a:prstClr val="black">
                  <a:alpha val="25000"/>
                </a:prstClr>
              </a:outerShdw>
            </a:effectLst>
          </p:grpSpPr>
          <p:sp>
            <p:nvSpPr>
              <p:cNvPr id="8" name="矩形 7">
                <a:extLst>
                  <a:ext uri="{FF2B5EF4-FFF2-40B4-BE49-F238E27FC236}">
                    <a16:creationId xmlns="" xmlns:a16="http://schemas.microsoft.com/office/drawing/2014/main" id="{C3A6E909-F32C-4A1F-872A-C4290EC57C9C}"/>
                  </a:ext>
                </a:extLst>
              </p:cNvPr>
              <p:cNvSpPr/>
              <p:nvPr/>
            </p:nvSpPr>
            <p:spPr>
              <a:xfrm>
                <a:off x="121825" y="625642"/>
                <a:ext cx="369348" cy="52437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矩形 8">
                <a:extLst>
                  <a:ext uri="{FF2B5EF4-FFF2-40B4-BE49-F238E27FC236}">
                    <a16:creationId xmlns="" xmlns:a16="http://schemas.microsoft.com/office/drawing/2014/main" id="{F5E4C3E6-F027-471A-84EB-E150D52C5A42}"/>
                  </a:ext>
                </a:extLst>
              </p:cNvPr>
              <p:cNvSpPr/>
              <p:nvPr/>
            </p:nvSpPr>
            <p:spPr>
              <a:xfrm>
                <a:off x="578071" y="625642"/>
                <a:ext cx="95628" cy="52437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grpSp>
        <p:nvGrpSpPr>
          <p:cNvPr id="3" name="组合 2">
            <a:extLst>
              <a:ext uri="{FF2B5EF4-FFF2-40B4-BE49-F238E27FC236}">
                <a16:creationId xmlns="" xmlns:a16="http://schemas.microsoft.com/office/drawing/2014/main" id="{BC3D1B78-FC6E-4B0F-BD3C-9E48C0EF60B6}"/>
              </a:ext>
            </a:extLst>
          </p:cNvPr>
          <p:cNvGrpSpPr/>
          <p:nvPr/>
        </p:nvGrpSpPr>
        <p:grpSpPr>
          <a:xfrm>
            <a:off x="4300174" y="1529121"/>
            <a:ext cx="1795825" cy="2234804"/>
            <a:chOff x="1040132" y="1731788"/>
            <a:chExt cx="1396380" cy="1737717"/>
          </a:xfrm>
        </p:grpSpPr>
        <p:sp>
          <p:nvSpPr>
            <p:cNvPr id="27" name="MH_Other_1">
              <a:extLst>
                <a:ext uri="{FF2B5EF4-FFF2-40B4-BE49-F238E27FC236}">
                  <a16:creationId xmlns="" xmlns:a16="http://schemas.microsoft.com/office/drawing/2014/main" id="{0FD547BB-E171-408B-A104-E285E9F1E1B1}"/>
                </a:ext>
              </a:extLst>
            </p:cNvPr>
            <p:cNvSpPr/>
            <p:nvPr>
              <p:custDataLst>
                <p:tags r:id="rId6"/>
              </p:custDataLst>
            </p:nvPr>
          </p:nvSpPr>
          <p:spPr>
            <a:xfrm>
              <a:off x="1040132" y="1731788"/>
              <a:ext cx="1396380" cy="1737717"/>
            </a:xfrm>
            <a:prstGeom prst="rect">
              <a:avLst/>
            </a:prstGeom>
            <a:solidFill>
              <a:schemeClr val="bg1">
                <a:lumMod val="95000"/>
              </a:schemeClr>
            </a:solidFill>
            <a:ln w="12700">
              <a:solidFill>
                <a:schemeClr val="bg1">
                  <a:lumMod val="95000"/>
                </a:schemeClr>
              </a:solid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MH_Other_1">
              <a:extLst>
                <a:ext uri="{FF2B5EF4-FFF2-40B4-BE49-F238E27FC236}">
                  <a16:creationId xmlns="" xmlns:a16="http://schemas.microsoft.com/office/drawing/2014/main" id="{A7DA25FB-8388-497B-9365-9DF71FD8E21F}"/>
                </a:ext>
              </a:extLst>
            </p:cNvPr>
            <p:cNvSpPr>
              <a:spLocks noChangeAspect="1"/>
            </p:cNvSpPr>
            <p:nvPr>
              <p:custDataLst>
                <p:tags r:id="rId7"/>
              </p:custDataLst>
            </p:nvPr>
          </p:nvSpPr>
          <p:spPr>
            <a:xfrm>
              <a:off x="1163988" y="1830422"/>
              <a:ext cx="1182861" cy="1502909"/>
            </a:xfrm>
            <a:prstGeom prst="rect">
              <a:avLst/>
            </a:prstGeom>
            <a:blipFill>
              <a:blip r:embed="rId9"/>
              <a:stretch>
                <a:fillRect/>
              </a:stretch>
            </a:blipFill>
            <a:ln w="34925">
              <a:noFill/>
            </a:ln>
            <a:effectLst/>
          </p:spPr>
          <p:style>
            <a:lnRef idx="2">
              <a:schemeClr val="accent1">
                <a:shade val="50000"/>
              </a:schemeClr>
            </a:lnRef>
            <a:fillRef idx="1">
              <a:schemeClr val="accent1"/>
            </a:fillRef>
            <a:effectRef idx="0">
              <a:schemeClr val="accent1"/>
            </a:effectRef>
            <a:fontRef idx="minor">
              <a:schemeClr val="lt1"/>
            </a:fontRef>
          </p:style>
          <p:txBody>
            <a:bodyPr lIns="101932" tIns="50964" rIns="101932" bIns="50964" anchor="ctr"/>
            <a:lstStyle/>
            <a:p>
              <a:pPr algn="ctr"/>
              <a:endParaRPr lang="zh-CN" altLang="en-US">
                <a:solidFill>
                  <a:prstClr val="white"/>
                </a:solidFill>
                <a:cs typeface="+mn-ea"/>
                <a:sym typeface="+mn-lt"/>
              </a:endParaRPr>
            </a:p>
          </p:txBody>
        </p:sp>
      </p:grpSp>
      <p:grpSp>
        <p:nvGrpSpPr>
          <p:cNvPr id="13" name="组合 12">
            <a:extLst>
              <a:ext uri="{FF2B5EF4-FFF2-40B4-BE49-F238E27FC236}">
                <a16:creationId xmlns="" xmlns:a16="http://schemas.microsoft.com/office/drawing/2014/main" id="{BA862807-D780-4811-846F-33A1ED50661D}"/>
              </a:ext>
            </a:extLst>
          </p:cNvPr>
          <p:cNvGrpSpPr/>
          <p:nvPr/>
        </p:nvGrpSpPr>
        <p:grpSpPr>
          <a:xfrm>
            <a:off x="6655622" y="1504569"/>
            <a:ext cx="1795825" cy="2234804"/>
            <a:chOff x="4935175" y="1731788"/>
            <a:chExt cx="1396380" cy="1737717"/>
          </a:xfrm>
        </p:grpSpPr>
        <p:sp>
          <p:nvSpPr>
            <p:cNvPr id="33" name="MH_Other_1">
              <a:extLst>
                <a:ext uri="{FF2B5EF4-FFF2-40B4-BE49-F238E27FC236}">
                  <a16:creationId xmlns="" xmlns:a16="http://schemas.microsoft.com/office/drawing/2014/main" id="{C7A3A6FF-02D4-4DB4-8616-A1F262F64302}"/>
                </a:ext>
              </a:extLst>
            </p:cNvPr>
            <p:cNvSpPr/>
            <p:nvPr>
              <p:custDataLst>
                <p:tags r:id="rId4"/>
              </p:custDataLst>
            </p:nvPr>
          </p:nvSpPr>
          <p:spPr>
            <a:xfrm>
              <a:off x="4935175" y="1731788"/>
              <a:ext cx="1396380" cy="1737717"/>
            </a:xfrm>
            <a:prstGeom prst="rect">
              <a:avLst/>
            </a:prstGeom>
            <a:solidFill>
              <a:schemeClr val="bg1">
                <a:lumMod val="95000"/>
              </a:schemeClr>
            </a:solidFill>
            <a:ln w="12700">
              <a:solidFill>
                <a:schemeClr val="bg1">
                  <a:lumMod val="95000"/>
                </a:schemeClr>
              </a:solid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6" name="MH_Other_1">
              <a:extLst>
                <a:ext uri="{FF2B5EF4-FFF2-40B4-BE49-F238E27FC236}">
                  <a16:creationId xmlns="" xmlns:a16="http://schemas.microsoft.com/office/drawing/2014/main" id="{5989DB74-14F2-4B01-80BB-F16DCB11F954}"/>
                </a:ext>
              </a:extLst>
            </p:cNvPr>
            <p:cNvSpPr>
              <a:spLocks noChangeAspect="1"/>
            </p:cNvSpPr>
            <p:nvPr>
              <p:custDataLst>
                <p:tags r:id="rId5"/>
              </p:custDataLst>
            </p:nvPr>
          </p:nvSpPr>
          <p:spPr>
            <a:xfrm>
              <a:off x="5059031" y="1830422"/>
              <a:ext cx="1182861" cy="1502909"/>
            </a:xfrm>
            <a:prstGeom prst="rect">
              <a:avLst/>
            </a:prstGeom>
            <a:blipFill>
              <a:blip r:embed="rId10"/>
              <a:stretch>
                <a:fillRect/>
              </a:stretch>
            </a:blipFill>
            <a:ln w="34925">
              <a:noFill/>
            </a:ln>
            <a:effectLst/>
          </p:spPr>
          <p:style>
            <a:lnRef idx="2">
              <a:schemeClr val="accent1">
                <a:shade val="50000"/>
              </a:schemeClr>
            </a:lnRef>
            <a:fillRef idx="1">
              <a:schemeClr val="accent1"/>
            </a:fillRef>
            <a:effectRef idx="0">
              <a:schemeClr val="accent1"/>
            </a:effectRef>
            <a:fontRef idx="minor">
              <a:schemeClr val="lt1"/>
            </a:fontRef>
          </p:style>
          <p:txBody>
            <a:bodyPr lIns="101932" tIns="50964" rIns="101932" bIns="50964" anchor="ctr"/>
            <a:lstStyle/>
            <a:p>
              <a:pPr algn="ctr"/>
              <a:endParaRPr lang="zh-CN" altLang="en-US">
                <a:solidFill>
                  <a:prstClr val="white"/>
                </a:solidFill>
                <a:cs typeface="+mn-ea"/>
                <a:sym typeface="+mn-lt"/>
              </a:endParaRPr>
            </a:p>
          </p:txBody>
        </p:sp>
      </p:grpSp>
      <p:grpSp>
        <p:nvGrpSpPr>
          <p:cNvPr id="62" name="组合 61">
            <a:extLst>
              <a:ext uri="{FF2B5EF4-FFF2-40B4-BE49-F238E27FC236}">
                <a16:creationId xmlns="" xmlns:a16="http://schemas.microsoft.com/office/drawing/2014/main" id="{2EDEDDE7-8A9C-4334-B778-998BE32964D0}"/>
              </a:ext>
            </a:extLst>
          </p:cNvPr>
          <p:cNvGrpSpPr/>
          <p:nvPr/>
        </p:nvGrpSpPr>
        <p:grpSpPr>
          <a:xfrm>
            <a:off x="9011071" y="1504569"/>
            <a:ext cx="1795825" cy="2234804"/>
            <a:chOff x="4935175" y="1731788"/>
            <a:chExt cx="1396380" cy="1737717"/>
          </a:xfrm>
        </p:grpSpPr>
        <p:sp>
          <p:nvSpPr>
            <p:cNvPr id="63" name="MH_Other_1">
              <a:extLst>
                <a:ext uri="{FF2B5EF4-FFF2-40B4-BE49-F238E27FC236}">
                  <a16:creationId xmlns="" xmlns:a16="http://schemas.microsoft.com/office/drawing/2014/main" id="{C4A21D34-E302-44B2-8592-F564383B4248}"/>
                </a:ext>
              </a:extLst>
            </p:cNvPr>
            <p:cNvSpPr/>
            <p:nvPr>
              <p:custDataLst>
                <p:tags r:id="rId2"/>
              </p:custDataLst>
            </p:nvPr>
          </p:nvSpPr>
          <p:spPr>
            <a:xfrm>
              <a:off x="4935175" y="1731788"/>
              <a:ext cx="1396380" cy="1737717"/>
            </a:xfrm>
            <a:prstGeom prst="rect">
              <a:avLst/>
            </a:prstGeom>
            <a:solidFill>
              <a:schemeClr val="bg1">
                <a:lumMod val="95000"/>
              </a:schemeClr>
            </a:solidFill>
            <a:ln w="12700">
              <a:solidFill>
                <a:schemeClr val="bg1">
                  <a:lumMod val="95000"/>
                </a:schemeClr>
              </a:solid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4" name="MH_Other_1">
              <a:extLst>
                <a:ext uri="{FF2B5EF4-FFF2-40B4-BE49-F238E27FC236}">
                  <a16:creationId xmlns="" xmlns:a16="http://schemas.microsoft.com/office/drawing/2014/main" id="{1CFD5D1D-050B-452D-A8A6-01C827C39CA5}"/>
                </a:ext>
              </a:extLst>
            </p:cNvPr>
            <p:cNvSpPr>
              <a:spLocks noChangeAspect="1"/>
            </p:cNvSpPr>
            <p:nvPr>
              <p:custDataLst>
                <p:tags r:id="rId3"/>
              </p:custDataLst>
            </p:nvPr>
          </p:nvSpPr>
          <p:spPr>
            <a:xfrm>
              <a:off x="5059031" y="1830422"/>
              <a:ext cx="1182861" cy="1502909"/>
            </a:xfrm>
            <a:prstGeom prst="rect">
              <a:avLst/>
            </a:prstGeom>
            <a:blipFill>
              <a:blip r:embed="rId10"/>
              <a:stretch>
                <a:fillRect/>
              </a:stretch>
            </a:blipFill>
            <a:ln w="34925">
              <a:noFill/>
            </a:ln>
            <a:effectLst/>
          </p:spPr>
          <p:style>
            <a:lnRef idx="2">
              <a:schemeClr val="accent1">
                <a:shade val="50000"/>
              </a:schemeClr>
            </a:lnRef>
            <a:fillRef idx="1">
              <a:schemeClr val="accent1"/>
            </a:fillRef>
            <a:effectRef idx="0">
              <a:schemeClr val="accent1"/>
            </a:effectRef>
            <a:fontRef idx="minor">
              <a:schemeClr val="lt1"/>
            </a:fontRef>
          </p:style>
          <p:txBody>
            <a:bodyPr lIns="101932" tIns="50964" rIns="101932" bIns="50964" anchor="ctr"/>
            <a:lstStyle/>
            <a:p>
              <a:pPr algn="ctr"/>
              <a:endParaRPr lang="zh-CN" altLang="en-US">
                <a:solidFill>
                  <a:prstClr val="white"/>
                </a:solidFill>
                <a:cs typeface="+mn-ea"/>
                <a:sym typeface="+mn-lt"/>
              </a:endParaRPr>
            </a:p>
          </p:txBody>
        </p:sp>
      </p:grpSp>
      <p:sp>
        <p:nvSpPr>
          <p:cNvPr id="66" name="MH_Desc_1">
            <a:extLst>
              <a:ext uri="{FF2B5EF4-FFF2-40B4-BE49-F238E27FC236}">
                <a16:creationId xmlns="" xmlns:a16="http://schemas.microsoft.com/office/drawing/2014/main" id="{A3E0BBD1-4F59-42CD-827F-EA50CCBB4BE0}"/>
              </a:ext>
            </a:extLst>
          </p:cNvPr>
          <p:cNvSpPr txBox="1">
            <a:spLocks noChangeArrowheads="1"/>
          </p:cNvSpPr>
          <p:nvPr>
            <p:custDataLst>
              <p:tags r:id="rId1"/>
            </p:custDataLst>
          </p:nvPr>
        </p:nvSpPr>
        <p:spPr bwMode="auto">
          <a:xfrm>
            <a:off x="4897443" y="4277810"/>
            <a:ext cx="5714833" cy="13947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Autofit/>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algn="just">
              <a:lnSpc>
                <a:spcPct val="150000"/>
              </a:lnSpc>
              <a:defRPr/>
            </a:pPr>
            <a:r>
              <a:rPr lang="zh-CN" altLang="en-US" sz="1400" dirty="0">
                <a:solidFill>
                  <a:schemeClr val="tx1">
                    <a:lumMod val="50000"/>
                    <a:lumOff val="50000"/>
                  </a:schemeClr>
                </a:solidFill>
                <a:latin typeface="+mn-lt"/>
                <a:ea typeface="+mn-ea"/>
                <a:cs typeface="+mn-ea"/>
                <a:sym typeface="+mn-lt"/>
              </a:rPr>
              <a:t>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a:t>
            </a:r>
          </a:p>
        </p:txBody>
      </p:sp>
      <p:sp>
        <p:nvSpPr>
          <p:cNvPr id="67" name="Rectangle 1">
            <a:extLst>
              <a:ext uri="{FF2B5EF4-FFF2-40B4-BE49-F238E27FC236}">
                <a16:creationId xmlns="" xmlns:a16="http://schemas.microsoft.com/office/drawing/2014/main" id="{9C215C50-6593-4B58-9A8D-CEA27161879E}"/>
              </a:ext>
            </a:extLst>
          </p:cNvPr>
          <p:cNvSpPr/>
          <p:nvPr/>
        </p:nvSpPr>
        <p:spPr>
          <a:xfrm>
            <a:off x="2322874" y="1415227"/>
            <a:ext cx="1546067" cy="432031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pic>
        <p:nvPicPr>
          <p:cNvPr id="68" name="图片 67">
            <a:extLst>
              <a:ext uri="{FF2B5EF4-FFF2-40B4-BE49-F238E27FC236}">
                <a16:creationId xmlns="" xmlns:a16="http://schemas.microsoft.com/office/drawing/2014/main" id="{84B26F01-B75B-459A-9595-C75E48F345BB}"/>
              </a:ext>
            </a:extLst>
          </p:cNvPr>
          <p:cNvPicPr>
            <a:picLocks noChangeAspect="1"/>
          </p:cNvPicPr>
          <p:nvPr/>
        </p:nvPicPr>
        <p:blipFill rotWithShape="1">
          <a:blip r:embed="rId11"/>
          <a:srcRect l="26990" r="14971"/>
          <a:stretch/>
        </p:blipFill>
        <p:spPr>
          <a:xfrm>
            <a:off x="1057236" y="1979392"/>
            <a:ext cx="2574569" cy="3445683"/>
          </a:xfrm>
          <a:prstGeom prst="parallelogram">
            <a:avLst>
              <a:gd name="adj" fmla="val 0"/>
            </a:avLst>
          </a:prstGeom>
        </p:spPr>
      </p:pic>
      <p:sp>
        <p:nvSpPr>
          <p:cNvPr id="23" name="TextBox 22"/>
          <p:cNvSpPr txBox="1"/>
          <p:nvPr/>
        </p:nvSpPr>
        <p:spPr>
          <a:xfrm>
            <a:off x="2061762" y="6626839"/>
            <a:ext cx="1224136" cy="123111"/>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solidFill>
                <a:effectLst/>
                <a:uLnTx/>
                <a:uFillTx/>
              </a:rPr>
              <a:t>PPT</a:t>
            </a:r>
            <a:r>
              <a:rPr kumimoji="0" lang="zh-CN" altLang="en-US" sz="100" b="0" i="0" u="none" strike="noStrike" kern="0" cap="none" spc="0" normalizeH="0" baseline="0" noProof="0" dirty="0" smtClean="0">
                <a:ln>
                  <a:noFill/>
                </a:ln>
                <a:solidFill>
                  <a:schemeClr val="bg1"/>
                </a:solidFill>
                <a:effectLst/>
                <a:uLnTx/>
                <a:uFillTx/>
              </a:rPr>
              <a:t>下载 </a:t>
            </a:r>
            <a:r>
              <a:rPr kumimoji="0" lang="en-US" altLang="zh-CN" sz="100" b="0" i="0" u="none" strike="noStrike" kern="0" cap="none" spc="0" normalizeH="0" baseline="0" noProof="0" dirty="0" smtClean="0">
                <a:ln>
                  <a:noFill/>
                </a:ln>
                <a:solidFill>
                  <a:schemeClr val="bg1"/>
                </a:solidFill>
                <a:effectLst/>
                <a:uLnTx/>
                <a:uFillTx/>
              </a:rPr>
              <a:t>http://www.1ppt.com/xiazai/</a:t>
            </a:r>
          </a:p>
        </p:txBody>
      </p:sp>
    </p:spTree>
    <p:extLst>
      <p:ext uri="{BB962C8B-B14F-4D97-AF65-F5344CB8AC3E}">
        <p14:creationId xmlns:p14="http://schemas.microsoft.com/office/powerpoint/2010/main" val="188136892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67"/>
                                        </p:tgtEl>
                                        <p:attrNameLst>
                                          <p:attrName>style.visibility</p:attrName>
                                        </p:attrNameLst>
                                      </p:cBhvr>
                                      <p:to>
                                        <p:strVal val="visible"/>
                                      </p:to>
                                    </p:set>
                                    <p:animEffect transition="in" filter="wipe(down)">
                                      <p:cBhvr>
                                        <p:cTn id="12" dur="500"/>
                                        <p:tgtEl>
                                          <p:spTgt spid="67"/>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nodeType="clickEffect">
                                  <p:stCondLst>
                                    <p:cond delay="0"/>
                                  </p:stCondLst>
                                  <p:childTnLst>
                                    <p:set>
                                      <p:cBhvr>
                                        <p:cTn id="16" dur="1" fill="hold">
                                          <p:stCondLst>
                                            <p:cond delay="0"/>
                                          </p:stCondLst>
                                        </p:cTn>
                                        <p:tgtEl>
                                          <p:spTgt spid="68"/>
                                        </p:tgtEl>
                                        <p:attrNameLst>
                                          <p:attrName>style.visibility</p:attrName>
                                        </p:attrNameLst>
                                      </p:cBhvr>
                                      <p:to>
                                        <p:strVal val="visible"/>
                                      </p:to>
                                    </p:set>
                                    <p:anim calcmode="lin" valueType="num">
                                      <p:cBhvr additive="base">
                                        <p:cTn id="17" dur="500" fill="hold"/>
                                        <p:tgtEl>
                                          <p:spTgt spid="68"/>
                                        </p:tgtEl>
                                        <p:attrNameLst>
                                          <p:attrName>ppt_x</p:attrName>
                                        </p:attrNameLst>
                                      </p:cBhvr>
                                      <p:tavLst>
                                        <p:tav tm="0">
                                          <p:val>
                                            <p:strVal val="0-#ppt_w/2"/>
                                          </p:val>
                                        </p:tav>
                                        <p:tav tm="100000">
                                          <p:val>
                                            <p:strVal val="#ppt_x"/>
                                          </p:val>
                                        </p:tav>
                                      </p:tavLst>
                                    </p:anim>
                                    <p:anim calcmode="lin" valueType="num">
                                      <p:cBhvr additive="base">
                                        <p:cTn id="18" dur="500" fill="hold"/>
                                        <p:tgtEl>
                                          <p:spTgt spid="68"/>
                                        </p:tgtEl>
                                        <p:attrNameLst>
                                          <p:attrName>ppt_y</p:attrName>
                                        </p:attrNameLst>
                                      </p:cBhvr>
                                      <p:tavLst>
                                        <p:tav tm="0">
                                          <p:val>
                                            <p:strVal val="#ppt_y"/>
                                          </p:val>
                                        </p:tav>
                                        <p:tav tm="100000">
                                          <p:val>
                                            <p:strVal val="#ppt_y"/>
                                          </p:val>
                                        </p:tav>
                                      </p:tavLst>
                                    </p:anim>
                                  </p:childTnLst>
                                </p:cTn>
                              </p:par>
                            </p:childTnLst>
                          </p:cTn>
                        </p:par>
                        <p:par>
                          <p:cTn id="19" fill="hold">
                            <p:stCondLst>
                              <p:cond delay="500"/>
                            </p:stCondLst>
                            <p:childTnLst>
                              <p:par>
                                <p:cTn id="20" presetID="10" presetClass="entr" presetSubtype="0" fill="hold" nodeType="after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fade">
                                      <p:cBhvr>
                                        <p:cTn id="22" dur="500"/>
                                        <p:tgtEl>
                                          <p:spTgt spid="3"/>
                                        </p:tgtEl>
                                      </p:cBhvr>
                                    </p:animEffect>
                                  </p:childTnLst>
                                </p:cTn>
                              </p:par>
                            </p:childTnLst>
                          </p:cTn>
                        </p:par>
                        <p:par>
                          <p:cTn id="23" fill="hold">
                            <p:stCondLst>
                              <p:cond delay="1000"/>
                            </p:stCondLst>
                            <p:childTnLst>
                              <p:par>
                                <p:cTn id="24" presetID="10" presetClass="entr" presetSubtype="0" fill="hold" nodeType="after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fade">
                                      <p:cBhvr>
                                        <p:cTn id="26" dur="500"/>
                                        <p:tgtEl>
                                          <p:spTgt spid="13"/>
                                        </p:tgtEl>
                                      </p:cBhvr>
                                    </p:animEffect>
                                  </p:childTnLst>
                                </p:cTn>
                              </p:par>
                            </p:childTnLst>
                          </p:cTn>
                        </p:par>
                        <p:par>
                          <p:cTn id="27" fill="hold">
                            <p:stCondLst>
                              <p:cond delay="1500"/>
                            </p:stCondLst>
                            <p:childTnLst>
                              <p:par>
                                <p:cTn id="28" presetID="10" presetClass="entr" presetSubtype="0" fill="hold" nodeType="afterEffect">
                                  <p:stCondLst>
                                    <p:cond delay="0"/>
                                  </p:stCondLst>
                                  <p:childTnLst>
                                    <p:set>
                                      <p:cBhvr>
                                        <p:cTn id="29" dur="1" fill="hold">
                                          <p:stCondLst>
                                            <p:cond delay="0"/>
                                          </p:stCondLst>
                                        </p:cTn>
                                        <p:tgtEl>
                                          <p:spTgt spid="62"/>
                                        </p:tgtEl>
                                        <p:attrNameLst>
                                          <p:attrName>style.visibility</p:attrName>
                                        </p:attrNameLst>
                                      </p:cBhvr>
                                      <p:to>
                                        <p:strVal val="visible"/>
                                      </p:to>
                                    </p:set>
                                    <p:animEffect transition="in" filter="fade">
                                      <p:cBhvr>
                                        <p:cTn id="30" dur="500"/>
                                        <p:tgtEl>
                                          <p:spTgt spid="62"/>
                                        </p:tgtEl>
                                      </p:cBhvr>
                                    </p:animEffect>
                                  </p:childTnLst>
                                </p:cTn>
                              </p:par>
                              <p:par>
                                <p:cTn id="31" presetID="25" presetClass="entr" presetSubtype="0" fill="hold" grpId="0" nodeType="withEffect">
                                  <p:stCondLst>
                                    <p:cond delay="0"/>
                                  </p:stCondLst>
                                  <p:childTnLst>
                                    <p:set>
                                      <p:cBhvr>
                                        <p:cTn id="32" dur="1" fill="hold">
                                          <p:stCondLst>
                                            <p:cond delay="0"/>
                                          </p:stCondLst>
                                        </p:cTn>
                                        <p:tgtEl>
                                          <p:spTgt spid="66"/>
                                        </p:tgtEl>
                                        <p:attrNameLst>
                                          <p:attrName>style.visibility</p:attrName>
                                        </p:attrNameLst>
                                      </p:cBhvr>
                                      <p:to>
                                        <p:strVal val="visible"/>
                                      </p:to>
                                    </p:set>
                                    <p:anim calcmode="lin" valueType="num">
                                      <p:cBhvr>
                                        <p:cTn id="33" dur="500" decel="50000" fill="hold">
                                          <p:stCondLst>
                                            <p:cond delay="0"/>
                                          </p:stCondLst>
                                        </p:cTn>
                                        <p:tgtEl>
                                          <p:spTgt spid="66"/>
                                        </p:tgtEl>
                                        <p:attrNameLst>
                                          <p:attrName>style.rotation</p:attrName>
                                        </p:attrNameLst>
                                      </p:cBhvr>
                                      <p:tavLst>
                                        <p:tav tm="0">
                                          <p:val>
                                            <p:fltVal val="-90"/>
                                          </p:val>
                                        </p:tav>
                                        <p:tav tm="100000">
                                          <p:val>
                                            <p:fltVal val="0"/>
                                          </p:val>
                                        </p:tav>
                                      </p:tavLst>
                                    </p:anim>
                                    <p:anim calcmode="lin" valueType="num">
                                      <p:cBhvr>
                                        <p:cTn id="34" dur="500" decel="50000" fill="hold">
                                          <p:stCondLst>
                                            <p:cond delay="0"/>
                                          </p:stCondLst>
                                        </p:cTn>
                                        <p:tgtEl>
                                          <p:spTgt spid="66"/>
                                        </p:tgtEl>
                                        <p:attrNameLst>
                                          <p:attrName>ppt_w</p:attrName>
                                        </p:attrNameLst>
                                      </p:cBhvr>
                                      <p:tavLst>
                                        <p:tav tm="0">
                                          <p:val>
                                            <p:strVal val="#ppt_w"/>
                                          </p:val>
                                        </p:tav>
                                        <p:tav tm="100000">
                                          <p:val>
                                            <p:strVal val="#ppt_w*.05"/>
                                          </p:val>
                                        </p:tav>
                                      </p:tavLst>
                                    </p:anim>
                                    <p:anim calcmode="lin" valueType="num">
                                      <p:cBhvr>
                                        <p:cTn id="35" dur="500" accel="50000" fill="hold">
                                          <p:stCondLst>
                                            <p:cond delay="500"/>
                                          </p:stCondLst>
                                        </p:cTn>
                                        <p:tgtEl>
                                          <p:spTgt spid="66"/>
                                        </p:tgtEl>
                                        <p:attrNameLst>
                                          <p:attrName>ppt_w</p:attrName>
                                        </p:attrNameLst>
                                      </p:cBhvr>
                                      <p:tavLst>
                                        <p:tav tm="0">
                                          <p:val>
                                            <p:strVal val="#ppt_w*.05"/>
                                          </p:val>
                                        </p:tav>
                                        <p:tav tm="100000">
                                          <p:val>
                                            <p:strVal val="#ppt_w"/>
                                          </p:val>
                                        </p:tav>
                                      </p:tavLst>
                                    </p:anim>
                                    <p:anim calcmode="lin" valueType="num">
                                      <p:cBhvr>
                                        <p:cTn id="36" dur="1000" fill="hold"/>
                                        <p:tgtEl>
                                          <p:spTgt spid="66"/>
                                        </p:tgtEl>
                                        <p:attrNameLst>
                                          <p:attrName>ppt_h</p:attrName>
                                        </p:attrNameLst>
                                      </p:cBhvr>
                                      <p:tavLst>
                                        <p:tav tm="0">
                                          <p:val>
                                            <p:strVal val="#ppt_h"/>
                                          </p:val>
                                        </p:tav>
                                        <p:tav tm="100000">
                                          <p:val>
                                            <p:strVal val="#ppt_h"/>
                                          </p:val>
                                        </p:tav>
                                      </p:tavLst>
                                    </p:anim>
                                    <p:anim calcmode="lin" valueType="num">
                                      <p:cBhvr>
                                        <p:cTn id="37" dur="500" decel="50000" fill="hold">
                                          <p:stCondLst>
                                            <p:cond delay="0"/>
                                          </p:stCondLst>
                                        </p:cTn>
                                        <p:tgtEl>
                                          <p:spTgt spid="66"/>
                                        </p:tgtEl>
                                        <p:attrNameLst>
                                          <p:attrName>ppt_x</p:attrName>
                                        </p:attrNameLst>
                                      </p:cBhvr>
                                      <p:tavLst>
                                        <p:tav tm="0">
                                          <p:val>
                                            <p:strVal val="#ppt_x+.4"/>
                                          </p:val>
                                        </p:tav>
                                        <p:tav tm="100000">
                                          <p:val>
                                            <p:strVal val="#ppt_x"/>
                                          </p:val>
                                        </p:tav>
                                      </p:tavLst>
                                    </p:anim>
                                    <p:anim calcmode="lin" valueType="num">
                                      <p:cBhvr>
                                        <p:cTn id="38" dur="500" decel="50000" fill="hold">
                                          <p:stCondLst>
                                            <p:cond delay="0"/>
                                          </p:stCondLst>
                                        </p:cTn>
                                        <p:tgtEl>
                                          <p:spTgt spid="66"/>
                                        </p:tgtEl>
                                        <p:attrNameLst>
                                          <p:attrName>ppt_y</p:attrName>
                                        </p:attrNameLst>
                                      </p:cBhvr>
                                      <p:tavLst>
                                        <p:tav tm="0">
                                          <p:val>
                                            <p:strVal val="#ppt_y-.2"/>
                                          </p:val>
                                        </p:tav>
                                        <p:tav tm="100000">
                                          <p:val>
                                            <p:strVal val="#ppt_y+.1"/>
                                          </p:val>
                                        </p:tav>
                                      </p:tavLst>
                                    </p:anim>
                                    <p:anim calcmode="lin" valueType="num">
                                      <p:cBhvr>
                                        <p:cTn id="39" dur="500" accel="50000" fill="hold">
                                          <p:stCondLst>
                                            <p:cond delay="500"/>
                                          </p:stCondLst>
                                        </p:cTn>
                                        <p:tgtEl>
                                          <p:spTgt spid="66"/>
                                        </p:tgtEl>
                                        <p:attrNameLst>
                                          <p:attrName>ppt_y</p:attrName>
                                        </p:attrNameLst>
                                      </p:cBhvr>
                                      <p:tavLst>
                                        <p:tav tm="0">
                                          <p:val>
                                            <p:strVal val="#ppt_y+.1"/>
                                          </p:val>
                                        </p:tav>
                                        <p:tav tm="100000">
                                          <p:val>
                                            <p:strVal val="#ppt_y"/>
                                          </p:val>
                                        </p:tav>
                                      </p:tavLst>
                                    </p:anim>
                                    <p:animEffect transition="in" filter="fade">
                                      <p:cBhvr>
                                        <p:cTn id="40" dur="1000" decel="50000">
                                          <p:stCondLst>
                                            <p:cond delay="0"/>
                                          </p:stCondLst>
                                        </p:cTn>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p:bldP spid="67"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图片 38">
            <a:extLst>
              <a:ext uri="{FF2B5EF4-FFF2-40B4-BE49-F238E27FC236}">
                <a16:creationId xmlns="" xmlns:a16="http://schemas.microsoft.com/office/drawing/2014/main" id="{6C335325-6897-4915-A221-945BE21450B7}"/>
              </a:ext>
            </a:extLst>
          </p:cNvPr>
          <p:cNvPicPr>
            <a:picLocks noChangeAspect="1"/>
          </p:cNvPicPr>
          <p:nvPr/>
        </p:nvPicPr>
        <p:blipFill rotWithShape="1">
          <a:blip r:embed="rId2">
            <a:extLst>
              <a:ext uri="{28A0092B-C50C-407E-A947-70E740481C1C}">
                <a14:useLocalDpi xmlns:a14="http://schemas.microsoft.com/office/drawing/2010/main" val="0"/>
              </a:ext>
            </a:extLst>
          </a:blip>
          <a:srcRect b="27488"/>
          <a:stretch/>
        </p:blipFill>
        <p:spPr>
          <a:xfrm>
            <a:off x="1316287" y="1658861"/>
            <a:ext cx="9717024" cy="3970699"/>
          </a:xfrm>
          <a:prstGeom prst="rect">
            <a:avLst/>
          </a:prstGeom>
        </p:spPr>
      </p:pic>
      <p:sp>
        <p:nvSpPr>
          <p:cNvPr id="37" name="任意多边形 6">
            <a:extLst>
              <a:ext uri="{FF2B5EF4-FFF2-40B4-BE49-F238E27FC236}">
                <a16:creationId xmlns="" xmlns:a16="http://schemas.microsoft.com/office/drawing/2014/main" id="{51D95757-0DAE-493C-B45F-8E943240A6E6}"/>
              </a:ext>
            </a:extLst>
          </p:cNvPr>
          <p:cNvSpPr/>
          <p:nvPr/>
        </p:nvSpPr>
        <p:spPr>
          <a:xfrm>
            <a:off x="1395661" y="2932375"/>
            <a:ext cx="9400676" cy="3022169"/>
          </a:xfrm>
          <a:custGeom>
            <a:avLst/>
            <a:gdLst>
              <a:gd name="connsiteX0" fmla="*/ 0 w 8741044"/>
              <a:gd name="connsiteY0" fmla="*/ 0 h 3022169"/>
              <a:gd name="connsiteX1" fmla="*/ 8741044 w 8741044"/>
              <a:gd name="connsiteY1" fmla="*/ 0 h 3022169"/>
              <a:gd name="connsiteX2" fmla="*/ 8741044 w 8741044"/>
              <a:gd name="connsiteY2" fmla="*/ 3022169 h 3022169"/>
              <a:gd name="connsiteX3" fmla="*/ 4765729 w 8741044"/>
              <a:gd name="connsiteY3" fmla="*/ 3022169 h 3022169"/>
              <a:gd name="connsiteX4" fmla="*/ 4370522 w 8741044"/>
              <a:gd name="connsiteY4" fmla="*/ 2673457 h 3022169"/>
              <a:gd name="connsiteX5" fmla="*/ 3975315 w 8741044"/>
              <a:gd name="connsiteY5" fmla="*/ 3022169 h 3022169"/>
              <a:gd name="connsiteX6" fmla="*/ 0 w 8741044"/>
              <a:gd name="connsiteY6" fmla="*/ 3022169 h 3022169"/>
              <a:gd name="connsiteX7" fmla="*/ 0 w 8741044"/>
              <a:gd name="connsiteY7" fmla="*/ 0 h 30221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41044" h="3022169">
                <a:moveTo>
                  <a:pt x="0" y="0"/>
                </a:moveTo>
                <a:lnTo>
                  <a:pt x="8741044" y="0"/>
                </a:lnTo>
                <a:lnTo>
                  <a:pt x="8741044" y="3022169"/>
                </a:lnTo>
                <a:lnTo>
                  <a:pt x="4765729" y="3022169"/>
                </a:lnTo>
                <a:lnTo>
                  <a:pt x="4370522" y="2673457"/>
                </a:lnTo>
                <a:lnTo>
                  <a:pt x="3975315" y="3022169"/>
                </a:lnTo>
                <a:lnTo>
                  <a:pt x="0" y="3022169"/>
                </a:lnTo>
                <a:lnTo>
                  <a:pt x="0" y="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8" name="矩形 37">
            <a:extLst>
              <a:ext uri="{FF2B5EF4-FFF2-40B4-BE49-F238E27FC236}">
                <a16:creationId xmlns="" xmlns:a16="http://schemas.microsoft.com/office/drawing/2014/main" id="{20AA9425-A43B-4165-8EF1-9E8256D15EBD}"/>
              </a:ext>
            </a:extLst>
          </p:cNvPr>
          <p:cNvSpPr/>
          <p:nvPr/>
        </p:nvSpPr>
        <p:spPr>
          <a:xfrm>
            <a:off x="10523544" y="2662409"/>
            <a:ext cx="509767" cy="531084"/>
          </a:xfrm>
          <a:prstGeom prst="rect">
            <a:avLst/>
          </a:prstGeom>
          <a:noFill/>
          <a:ln w="38100">
            <a:gradFill>
              <a:gsLst>
                <a:gs pos="50000">
                  <a:srgbClr val="A72527"/>
                </a:gs>
                <a:gs pos="50000">
                  <a:schemeClr val="bg1"/>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75" name="Straight Connector 26">
            <a:extLst>
              <a:ext uri="{FF2B5EF4-FFF2-40B4-BE49-F238E27FC236}">
                <a16:creationId xmlns="" xmlns:a16="http://schemas.microsoft.com/office/drawing/2014/main" id="{C494693E-58BB-4BB7-A7BD-329E92CC06FB}"/>
              </a:ext>
            </a:extLst>
          </p:cNvPr>
          <p:cNvCxnSpPr>
            <a:cxnSpLocks/>
          </p:cNvCxnSpPr>
          <p:nvPr/>
        </p:nvCxnSpPr>
        <p:spPr>
          <a:xfrm>
            <a:off x="549123" y="517341"/>
            <a:ext cx="0" cy="5823318"/>
          </a:xfrm>
          <a:prstGeom prst="line">
            <a:avLst/>
          </a:prstGeom>
          <a:ln cap="flat">
            <a:solidFill>
              <a:srgbClr val="C00000"/>
            </a:solidFill>
            <a:headEnd type="oval"/>
          </a:ln>
        </p:spPr>
        <p:style>
          <a:lnRef idx="1">
            <a:schemeClr val="accent1"/>
          </a:lnRef>
          <a:fillRef idx="0">
            <a:schemeClr val="accent1"/>
          </a:fillRef>
          <a:effectRef idx="0">
            <a:schemeClr val="accent1"/>
          </a:effectRef>
          <a:fontRef idx="minor">
            <a:schemeClr val="tx1"/>
          </a:fontRef>
        </p:style>
      </p:cxnSp>
      <p:grpSp>
        <p:nvGrpSpPr>
          <p:cNvPr id="76" name="组合 75">
            <a:extLst>
              <a:ext uri="{FF2B5EF4-FFF2-40B4-BE49-F238E27FC236}">
                <a16:creationId xmlns="" xmlns:a16="http://schemas.microsoft.com/office/drawing/2014/main" id="{B36C436A-CE8E-4159-A894-055FD010D18F}"/>
              </a:ext>
            </a:extLst>
          </p:cNvPr>
          <p:cNvGrpSpPr/>
          <p:nvPr/>
        </p:nvGrpSpPr>
        <p:grpSpPr>
          <a:xfrm>
            <a:off x="3079683" y="3692163"/>
            <a:ext cx="2236511" cy="1270240"/>
            <a:chOff x="6544092" y="2256587"/>
            <a:chExt cx="2236511" cy="1270240"/>
          </a:xfrm>
        </p:grpSpPr>
        <p:sp>
          <p:nvSpPr>
            <p:cNvPr id="77" name="文本框 13">
              <a:extLst>
                <a:ext uri="{FF2B5EF4-FFF2-40B4-BE49-F238E27FC236}">
                  <a16:creationId xmlns="" xmlns:a16="http://schemas.microsoft.com/office/drawing/2014/main" id="{39F5E048-86C1-491A-BB0A-03481AD876DC}"/>
                </a:ext>
              </a:extLst>
            </p:cNvPr>
            <p:cNvSpPr txBox="1"/>
            <p:nvPr/>
          </p:nvSpPr>
          <p:spPr>
            <a:xfrm>
              <a:off x="6663177" y="2256587"/>
              <a:ext cx="2114169" cy="646331"/>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3600" b="1" dirty="0">
                  <a:solidFill>
                    <a:schemeClr val="bg1"/>
                  </a:solidFill>
                  <a:cs typeface="+mn-ea"/>
                  <a:sym typeface="+mn-lt"/>
                </a:rPr>
                <a:t>PART 02</a:t>
              </a:r>
              <a:endParaRPr lang="zh-CN" altLang="en-US" sz="3600" b="1" dirty="0">
                <a:solidFill>
                  <a:schemeClr val="bg1"/>
                </a:solidFill>
                <a:cs typeface="+mn-ea"/>
                <a:sym typeface="+mn-lt"/>
              </a:endParaRPr>
            </a:p>
          </p:txBody>
        </p:sp>
        <p:sp>
          <p:nvSpPr>
            <p:cNvPr id="78" name="文本框 14">
              <a:extLst>
                <a:ext uri="{FF2B5EF4-FFF2-40B4-BE49-F238E27FC236}">
                  <a16:creationId xmlns="" xmlns:a16="http://schemas.microsoft.com/office/drawing/2014/main" id="{384A1D80-B727-4366-9884-32D1ACD75A72}"/>
                </a:ext>
              </a:extLst>
            </p:cNvPr>
            <p:cNvSpPr txBox="1"/>
            <p:nvPr/>
          </p:nvSpPr>
          <p:spPr>
            <a:xfrm>
              <a:off x="6544092" y="2818941"/>
              <a:ext cx="2236511" cy="707886"/>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zh-CN" altLang="en-US" sz="4000" b="1" dirty="0">
                  <a:solidFill>
                    <a:schemeClr val="bg1"/>
                  </a:solidFill>
                  <a:cs typeface="+mn-ea"/>
                  <a:sym typeface="+mn-lt"/>
                </a:rPr>
                <a:t>产品服务</a:t>
              </a:r>
            </a:p>
          </p:txBody>
        </p:sp>
      </p:grpSp>
      <p:grpSp>
        <p:nvGrpSpPr>
          <p:cNvPr id="85" name="Group 12">
            <a:extLst>
              <a:ext uri="{FF2B5EF4-FFF2-40B4-BE49-F238E27FC236}">
                <a16:creationId xmlns="" xmlns:a16="http://schemas.microsoft.com/office/drawing/2014/main" id="{4B55A154-271D-47A4-B491-F0309DD1ACFA}"/>
              </a:ext>
            </a:extLst>
          </p:cNvPr>
          <p:cNvGrpSpPr/>
          <p:nvPr/>
        </p:nvGrpSpPr>
        <p:grpSpPr>
          <a:xfrm rot="5400000">
            <a:off x="2013959" y="170507"/>
            <a:ext cx="110218" cy="1052889"/>
            <a:chOff x="246955" y="5568356"/>
            <a:chExt cx="110232" cy="1053026"/>
          </a:xfrm>
        </p:grpSpPr>
        <p:sp>
          <p:nvSpPr>
            <p:cNvPr id="86" name="Oval 13">
              <a:extLst>
                <a:ext uri="{FF2B5EF4-FFF2-40B4-BE49-F238E27FC236}">
                  <a16:creationId xmlns="" xmlns:a16="http://schemas.microsoft.com/office/drawing/2014/main" id="{2C626BE6-547E-49F8-8F97-3678E7B408DE}"/>
                </a:ext>
              </a:extLst>
            </p:cNvPr>
            <p:cNvSpPr/>
            <p:nvPr/>
          </p:nvSpPr>
          <p:spPr>
            <a:xfrm>
              <a:off x="246955" y="5568356"/>
              <a:ext cx="110232" cy="11023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cs typeface="+mn-ea"/>
                <a:sym typeface="+mn-lt"/>
              </a:endParaRPr>
            </a:p>
          </p:txBody>
        </p:sp>
        <p:sp>
          <p:nvSpPr>
            <p:cNvPr id="87" name="Oval 14">
              <a:extLst>
                <a:ext uri="{FF2B5EF4-FFF2-40B4-BE49-F238E27FC236}">
                  <a16:creationId xmlns="" xmlns:a16="http://schemas.microsoft.com/office/drawing/2014/main" id="{12B7E095-3531-4750-9502-DB0A6EA43722}"/>
                </a:ext>
              </a:extLst>
            </p:cNvPr>
            <p:cNvSpPr/>
            <p:nvPr/>
          </p:nvSpPr>
          <p:spPr>
            <a:xfrm>
              <a:off x="246955" y="5804055"/>
              <a:ext cx="110232" cy="11023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cs typeface="+mn-ea"/>
                <a:sym typeface="+mn-lt"/>
              </a:endParaRPr>
            </a:p>
          </p:txBody>
        </p:sp>
        <p:sp>
          <p:nvSpPr>
            <p:cNvPr id="88" name="Oval 15">
              <a:extLst>
                <a:ext uri="{FF2B5EF4-FFF2-40B4-BE49-F238E27FC236}">
                  <a16:creationId xmlns="" xmlns:a16="http://schemas.microsoft.com/office/drawing/2014/main" id="{D99D3821-D905-4201-A640-9C236FF5B5F3}"/>
                </a:ext>
              </a:extLst>
            </p:cNvPr>
            <p:cNvSpPr/>
            <p:nvPr/>
          </p:nvSpPr>
          <p:spPr>
            <a:xfrm>
              <a:off x="246955" y="6039754"/>
              <a:ext cx="110232" cy="11023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cs typeface="+mn-ea"/>
                <a:sym typeface="+mn-lt"/>
              </a:endParaRPr>
            </a:p>
          </p:txBody>
        </p:sp>
        <p:sp>
          <p:nvSpPr>
            <p:cNvPr id="89" name="Oval 16">
              <a:extLst>
                <a:ext uri="{FF2B5EF4-FFF2-40B4-BE49-F238E27FC236}">
                  <a16:creationId xmlns="" xmlns:a16="http://schemas.microsoft.com/office/drawing/2014/main" id="{054F223F-AAEA-46A0-9419-9886F6024053}"/>
                </a:ext>
              </a:extLst>
            </p:cNvPr>
            <p:cNvSpPr/>
            <p:nvPr/>
          </p:nvSpPr>
          <p:spPr>
            <a:xfrm>
              <a:off x="246955" y="6275453"/>
              <a:ext cx="110232" cy="11023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cs typeface="+mn-ea"/>
                <a:sym typeface="+mn-lt"/>
              </a:endParaRPr>
            </a:p>
          </p:txBody>
        </p:sp>
        <p:sp>
          <p:nvSpPr>
            <p:cNvPr id="90" name="Oval 17">
              <a:extLst>
                <a:ext uri="{FF2B5EF4-FFF2-40B4-BE49-F238E27FC236}">
                  <a16:creationId xmlns="" xmlns:a16="http://schemas.microsoft.com/office/drawing/2014/main" id="{2CFB1CB6-5E42-4F3F-B5AB-A41310D084BA}"/>
                </a:ext>
              </a:extLst>
            </p:cNvPr>
            <p:cNvSpPr/>
            <p:nvPr/>
          </p:nvSpPr>
          <p:spPr>
            <a:xfrm>
              <a:off x="246955" y="6511152"/>
              <a:ext cx="110232" cy="11023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cs typeface="+mn-ea"/>
                <a:sym typeface="+mn-lt"/>
              </a:endParaRPr>
            </a:p>
          </p:txBody>
        </p:sp>
      </p:grpSp>
      <p:grpSp>
        <p:nvGrpSpPr>
          <p:cNvPr id="96" name="Group 24">
            <a:extLst>
              <a:ext uri="{FF2B5EF4-FFF2-40B4-BE49-F238E27FC236}">
                <a16:creationId xmlns="" xmlns:a16="http://schemas.microsoft.com/office/drawing/2014/main" id="{10AC89F9-6B1F-4EBE-8275-514478B1F3A3}"/>
              </a:ext>
            </a:extLst>
          </p:cNvPr>
          <p:cNvGrpSpPr/>
          <p:nvPr/>
        </p:nvGrpSpPr>
        <p:grpSpPr>
          <a:xfrm>
            <a:off x="11543740" y="550359"/>
            <a:ext cx="332310" cy="332307"/>
            <a:chOff x="6797402" y="5734457"/>
            <a:chExt cx="219796" cy="219794"/>
          </a:xfrm>
        </p:grpSpPr>
        <p:sp>
          <p:nvSpPr>
            <p:cNvPr id="97" name="Shape">
              <a:extLst>
                <a:ext uri="{FF2B5EF4-FFF2-40B4-BE49-F238E27FC236}">
                  <a16:creationId xmlns="" xmlns:a16="http://schemas.microsoft.com/office/drawing/2014/main" id="{EC7168CE-49A1-4FB5-A7BA-1BC223F8DF39}"/>
                </a:ext>
              </a:extLst>
            </p:cNvPr>
            <p:cNvSpPr/>
            <p:nvPr/>
          </p:nvSpPr>
          <p:spPr>
            <a:xfrm>
              <a:off x="6797402" y="5734457"/>
              <a:ext cx="219796" cy="21979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24">
                <a:cs typeface="+mn-ea"/>
                <a:sym typeface="+mn-lt"/>
              </a:endParaRPr>
            </a:p>
          </p:txBody>
        </p:sp>
        <p:sp>
          <p:nvSpPr>
            <p:cNvPr id="98" name="Shape">
              <a:extLst>
                <a:ext uri="{FF2B5EF4-FFF2-40B4-BE49-F238E27FC236}">
                  <a16:creationId xmlns="" xmlns:a16="http://schemas.microsoft.com/office/drawing/2014/main" id="{40A2AD3F-F343-4CAB-BFD4-89187E16811C}"/>
                </a:ext>
              </a:extLst>
            </p:cNvPr>
            <p:cNvSpPr/>
            <p:nvPr/>
          </p:nvSpPr>
          <p:spPr>
            <a:xfrm>
              <a:off x="6797616" y="5734457"/>
              <a:ext cx="219369" cy="219794"/>
            </a:xfrm>
            <a:custGeom>
              <a:avLst/>
              <a:gdLst>
                <a:gd name="connsiteX0" fmla="*/ 380579 w 762643"/>
                <a:gd name="connsiteY0" fmla="*/ 0 h 764126"/>
                <a:gd name="connsiteX1" fmla="*/ 762643 w 762643"/>
                <a:gd name="connsiteY1" fmla="*/ 382063 h 764126"/>
                <a:gd name="connsiteX2" fmla="*/ 380579 w 762643"/>
                <a:gd name="connsiteY2" fmla="*/ 764126 h 764126"/>
                <a:gd name="connsiteX3" fmla="*/ 6277 w 762643"/>
                <a:gd name="connsiteY3" fmla="*/ 459062 h 764126"/>
                <a:gd name="connsiteX4" fmla="*/ 743 w 762643"/>
                <a:gd name="connsiteY4" fmla="*/ 404161 h 764126"/>
                <a:gd name="connsiteX5" fmla="*/ 121445 w 762643"/>
                <a:gd name="connsiteY5" fmla="*/ 404161 h 764126"/>
                <a:gd name="connsiteX6" fmla="*/ 433313 w 762643"/>
                <a:gd name="connsiteY6" fmla="*/ 404161 h 764126"/>
                <a:gd name="connsiteX7" fmla="*/ 308098 w 762643"/>
                <a:gd name="connsiteY7" fmla="*/ 529372 h 764126"/>
                <a:gd name="connsiteX8" fmla="*/ 333877 w 762643"/>
                <a:gd name="connsiteY8" fmla="*/ 555153 h 764126"/>
                <a:gd name="connsiteX9" fmla="*/ 503287 w 762643"/>
                <a:gd name="connsiteY9" fmla="*/ 385746 h 764126"/>
                <a:gd name="connsiteX10" fmla="*/ 333877 w 762643"/>
                <a:gd name="connsiteY10" fmla="*/ 216341 h 764126"/>
                <a:gd name="connsiteX11" fmla="*/ 308098 w 762643"/>
                <a:gd name="connsiteY11" fmla="*/ 242120 h 764126"/>
                <a:gd name="connsiteX12" fmla="*/ 433313 w 762643"/>
                <a:gd name="connsiteY12" fmla="*/ 367333 h 764126"/>
                <a:gd name="connsiteX13" fmla="*/ 121445 w 762643"/>
                <a:gd name="connsiteY13" fmla="*/ 367333 h 764126"/>
                <a:gd name="connsiteX14" fmla="*/ 63192 w 762643"/>
                <a:gd name="connsiteY14" fmla="*/ 367333 h 764126"/>
                <a:gd name="connsiteX15" fmla="*/ 0 w 762643"/>
                <a:gd name="connsiteY15" fmla="*/ 367333 h 764126"/>
                <a:gd name="connsiteX16" fmla="*/ 6277 w 762643"/>
                <a:gd name="connsiteY16" fmla="*/ 305064 h 764126"/>
                <a:gd name="connsiteX17" fmla="*/ 380579 w 762643"/>
                <a:gd name="connsiteY17" fmla="*/ 0 h 764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62643" h="764126">
                  <a:moveTo>
                    <a:pt x="380579" y="0"/>
                  </a:moveTo>
                  <a:cubicBezTo>
                    <a:pt x="591587" y="0"/>
                    <a:pt x="762643" y="171055"/>
                    <a:pt x="762643" y="382063"/>
                  </a:cubicBezTo>
                  <a:cubicBezTo>
                    <a:pt x="762643" y="593071"/>
                    <a:pt x="591587" y="764126"/>
                    <a:pt x="380579" y="764126"/>
                  </a:cubicBezTo>
                  <a:cubicBezTo>
                    <a:pt x="195947" y="764126"/>
                    <a:pt x="41904" y="633162"/>
                    <a:pt x="6277" y="459062"/>
                  </a:cubicBezTo>
                  <a:lnTo>
                    <a:pt x="743" y="404161"/>
                  </a:lnTo>
                  <a:lnTo>
                    <a:pt x="121445" y="404161"/>
                  </a:lnTo>
                  <a:lnTo>
                    <a:pt x="433313" y="404161"/>
                  </a:lnTo>
                  <a:lnTo>
                    <a:pt x="308098" y="529372"/>
                  </a:lnTo>
                  <a:lnTo>
                    <a:pt x="333877" y="555153"/>
                  </a:lnTo>
                  <a:lnTo>
                    <a:pt x="503287" y="385746"/>
                  </a:lnTo>
                  <a:lnTo>
                    <a:pt x="333877" y="216341"/>
                  </a:lnTo>
                  <a:lnTo>
                    <a:pt x="308098" y="242120"/>
                  </a:lnTo>
                  <a:lnTo>
                    <a:pt x="433313" y="367333"/>
                  </a:lnTo>
                  <a:lnTo>
                    <a:pt x="121445" y="367333"/>
                  </a:lnTo>
                  <a:lnTo>
                    <a:pt x="63192" y="367333"/>
                  </a:lnTo>
                  <a:lnTo>
                    <a:pt x="0" y="367333"/>
                  </a:lnTo>
                  <a:lnTo>
                    <a:pt x="6277" y="305064"/>
                  </a:lnTo>
                  <a:cubicBezTo>
                    <a:pt x="41904" y="130964"/>
                    <a:pt x="195947" y="0"/>
                    <a:pt x="380579" y="0"/>
                  </a:cubicBez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cs typeface="+mn-ea"/>
                <a:sym typeface="+mn-lt"/>
              </a:endParaRPr>
            </a:p>
          </p:txBody>
        </p:sp>
      </p:grpSp>
      <p:grpSp>
        <p:nvGrpSpPr>
          <p:cNvPr id="2" name="组合 1">
            <a:extLst>
              <a:ext uri="{FF2B5EF4-FFF2-40B4-BE49-F238E27FC236}">
                <a16:creationId xmlns="" xmlns:a16="http://schemas.microsoft.com/office/drawing/2014/main" id="{A52E5521-DAF2-419E-9282-D31D4DAD2CFD}"/>
              </a:ext>
            </a:extLst>
          </p:cNvPr>
          <p:cNvGrpSpPr/>
          <p:nvPr/>
        </p:nvGrpSpPr>
        <p:grpSpPr>
          <a:xfrm>
            <a:off x="6686489" y="3841928"/>
            <a:ext cx="1909497" cy="1300083"/>
            <a:chOff x="1096828" y="4345263"/>
            <a:chExt cx="1909497" cy="1300083"/>
          </a:xfrm>
        </p:grpSpPr>
        <p:sp>
          <p:nvSpPr>
            <p:cNvPr id="79" name="文本框 15">
              <a:extLst>
                <a:ext uri="{FF2B5EF4-FFF2-40B4-BE49-F238E27FC236}">
                  <a16:creationId xmlns="" xmlns:a16="http://schemas.microsoft.com/office/drawing/2014/main" id="{CE2B208B-58AE-4EA3-A780-5B74B34F90E0}"/>
                </a:ext>
              </a:extLst>
            </p:cNvPr>
            <p:cNvSpPr txBox="1"/>
            <p:nvPr/>
          </p:nvSpPr>
          <p:spPr>
            <a:xfrm>
              <a:off x="1112233" y="4345263"/>
              <a:ext cx="1293944" cy="338554"/>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zh-CN" altLang="en-US" sz="1600" dirty="0">
                  <a:solidFill>
                    <a:schemeClr val="bg1"/>
                  </a:solidFill>
                  <a:cs typeface="+mn-ea"/>
                  <a:sym typeface="+mn-lt"/>
                </a:rPr>
                <a:t>产品概述</a:t>
              </a:r>
            </a:p>
          </p:txBody>
        </p:sp>
        <p:sp>
          <p:nvSpPr>
            <p:cNvPr id="82" name="文本框 18">
              <a:extLst>
                <a:ext uri="{FF2B5EF4-FFF2-40B4-BE49-F238E27FC236}">
                  <a16:creationId xmlns="" xmlns:a16="http://schemas.microsoft.com/office/drawing/2014/main" id="{730C6493-BE76-4708-B5C0-5A80EE68ABCE}"/>
                </a:ext>
              </a:extLst>
            </p:cNvPr>
            <p:cNvSpPr txBox="1"/>
            <p:nvPr/>
          </p:nvSpPr>
          <p:spPr>
            <a:xfrm>
              <a:off x="1096828" y="4830618"/>
              <a:ext cx="1293944" cy="338554"/>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zh-CN" altLang="en-US" sz="1600" dirty="0">
                  <a:solidFill>
                    <a:schemeClr val="bg1"/>
                  </a:solidFill>
                  <a:cs typeface="+mn-ea"/>
                  <a:sym typeface="+mn-lt"/>
                </a:rPr>
                <a:t>主打产品</a:t>
              </a:r>
            </a:p>
          </p:txBody>
        </p:sp>
        <p:sp>
          <p:nvSpPr>
            <p:cNvPr id="100" name="文本框 18">
              <a:extLst>
                <a:ext uri="{FF2B5EF4-FFF2-40B4-BE49-F238E27FC236}">
                  <a16:creationId xmlns="" xmlns:a16="http://schemas.microsoft.com/office/drawing/2014/main" id="{D9ED6DDB-EB46-4762-80DE-421AB5A03EAC}"/>
                </a:ext>
              </a:extLst>
            </p:cNvPr>
            <p:cNvSpPr txBox="1"/>
            <p:nvPr/>
          </p:nvSpPr>
          <p:spPr>
            <a:xfrm>
              <a:off x="1096828" y="5306792"/>
              <a:ext cx="1909497" cy="338554"/>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zh-CN" altLang="en-US" sz="1600" dirty="0">
                  <a:solidFill>
                    <a:schemeClr val="bg1"/>
                  </a:solidFill>
                  <a:cs typeface="+mn-ea"/>
                  <a:sym typeface="+mn-lt"/>
                </a:rPr>
                <a:t>产品特色与功能</a:t>
              </a:r>
            </a:p>
          </p:txBody>
        </p:sp>
      </p:grpSp>
      <p:grpSp>
        <p:nvGrpSpPr>
          <p:cNvPr id="5" name="组合 4">
            <a:extLst>
              <a:ext uri="{FF2B5EF4-FFF2-40B4-BE49-F238E27FC236}">
                <a16:creationId xmlns="" xmlns:a16="http://schemas.microsoft.com/office/drawing/2014/main" id="{2A036A0E-38F0-4349-878C-AC00C4828E42}"/>
              </a:ext>
            </a:extLst>
          </p:cNvPr>
          <p:cNvGrpSpPr/>
          <p:nvPr/>
        </p:nvGrpSpPr>
        <p:grpSpPr>
          <a:xfrm>
            <a:off x="4734120" y="580020"/>
            <a:ext cx="6338283" cy="289932"/>
            <a:chOff x="4734120" y="580020"/>
            <a:chExt cx="6338283" cy="289932"/>
          </a:xfrm>
          <a:solidFill>
            <a:schemeClr val="bg1">
              <a:lumMod val="95000"/>
            </a:schemeClr>
          </a:solidFill>
        </p:grpSpPr>
        <p:sp>
          <p:nvSpPr>
            <p:cNvPr id="92" name="矩形: 圆角 91">
              <a:extLst>
                <a:ext uri="{FF2B5EF4-FFF2-40B4-BE49-F238E27FC236}">
                  <a16:creationId xmlns="" xmlns:a16="http://schemas.microsoft.com/office/drawing/2014/main" id="{E468444D-BE6A-4568-8444-AB391B6CEC1A}"/>
                </a:ext>
              </a:extLst>
            </p:cNvPr>
            <p:cNvSpPr/>
            <p:nvPr/>
          </p:nvSpPr>
          <p:spPr>
            <a:xfrm>
              <a:off x="4734120" y="580020"/>
              <a:ext cx="1103971" cy="28993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rgbClr val="C00000"/>
                  </a:solidFill>
                  <a:cs typeface="+mn-ea"/>
                  <a:sym typeface="+mn-lt"/>
                </a:rPr>
                <a:t>关于我们</a:t>
              </a:r>
            </a:p>
          </p:txBody>
        </p:sp>
        <p:sp>
          <p:nvSpPr>
            <p:cNvPr id="93" name="矩形: 圆角 92">
              <a:extLst>
                <a:ext uri="{FF2B5EF4-FFF2-40B4-BE49-F238E27FC236}">
                  <a16:creationId xmlns="" xmlns:a16="http://schemas.microsoft.com/office/drawing/2014/main" id="{C68E656B-340E-4249-9FA6-F0903969ACDD}"/>
                </a:ext>
              </a:extLst>
            </p:cNvPr>
            <p:cNvSpPr/>
            <p:nvPr/>
          </p:nvSpPr>
          <p:spPr>
            <a:xfrm>
              <a:off x="6042698" y="580020"/>
              <a:ext cx="1103971" cy="28993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rgbClr val="C00000"/>
                  </a:solidFill>
                  <a:cs typeface="+mn-ea"/>
                  <a:sym typeface="+mn-lt"/>
                </a:rPr>
                <a:t>产品服务</a:t>
              </a:r>
            </a:p>
          </p:txBody>
        </p:sp>
        <p:sp>
          <p:nvSpPr>
            <p:cNvPr id="94" name="矩形: 圆角 93">
              <a:extLst>
                <a:ext uri="{FF2B5EF4-FFF2-40B4-BE49-F238E27FC236}">
                  <a16:creationId xmlns="" xmlns:a16="http://schemas.microsoft.com/office/drawing/2014/main" id="{CB568F6E-D477-4405-AD18-942D460FC720}"/>
                </a:ext>
              </a:extLst>
            </p:cNvPr>
            <p:cNvSpPr/>
            <p:nvPr/>
          </p:nvSpPr>
          <p:spPr>
            <a:xfrm>
              <a:off x="7351276" y="580020"/>
              <a:ext cx="1103971" cy="28993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rgbClr val="C00000"/>
                  </a:solidFill>
                  <a:cs typeface="+mn-ea"/>
                  <a:sym typeface="+mn-lt"/>
                </a:rPr>
                <a:t>公司承诺</a:t>
              </a:r>
            </a:p>
          </p:txBody>
        </p:sp>
        <p:sp>
          <p:nvSpPr>
            <p:cNvPr id="95" name="矩形: 圆角 94">
              <a:extLst>
                <a:ext uri="{FF2B5EF4-FFF2-40B4-BE49-F238E27FC236}">
                  <a16:creationId xmlns="" xmlns:a16="http://schemas.microsoft.com/office/drawing/2014/main" id="{4A99473E-AFEA-4C09-9F6F-8BB46BF85D57}"/>
                </a:ext>
              </a:extLst>
            </p:cNvPr>
            <p:cNvSpPr/>
            <p:nvPr/>
          </p:nvSpPr>
          <p:spPr>
            <a:xfrm>
              <a:off x="8659854" y="580020"/>
              <a:ext cx="1103971" cy="28993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rgbClr val="C00000"/>
                  </a:solidFill>
                  <a:cs typeface="+mn-ea"/>
                  <a:sym typeface="+mn-lt"/>
                </a:rPr>
                <a:t>合作后伙</a:t>
              </a:r>
            </a:p>
          </p:txBody>
        </p:sp>
        <p:sp>
          <p:nvSpPr>
            <p:cNvPr id="105" name="矩形: 圆角 104">
              <a:extLst>
                <a:ext uri="{FF2B5EF4-FFF2-40B4-BE49-F238E27FC236}">
                  <a16:creationId xmlns="" xmlns:a16="http://schemas.microsoft.com/office/drawing/2014/main" id="{92D6725E-C7DD-45D1-A596-206CFFFDB1B1}"/>
                </a:ext>
              </a:extLst>
            </p:cNvPr>
            <p:cNvSpPr/>
            <p:nvPr/>
          </p:nvSpPr>
          <p:spPr>
            <a:xfrm>
              <a:off x="9968432" y="580020"/>
              <a:ext cx="1103971" cy="28993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rgbClr val="C00000"/>
                  </a:solidFill>
                  <a:cs typeface="+mn-ea"/>
                  <a:sym typeface="+mn-lt"/>
                </a:rPr>
                <a:t>联系我们</a:t>
              </a:r>
            </a:p>
          </p:txBody>
        </p:sp>
      </p:grpSp>
      <p:grpSp>
        <p:nvGrpSpPr>
          <p:cNvPr id="6" name="组合 5">
            <a:extLst>
              <a:ext uri="{FF2B5EF4-FFF2-40B4-BE49-F238E27FC236}">
                <a16:creationId xmlns="" xmlns:a16="http://schemas.microsoft.com/office/drawing/2014/main" id="{C3DDA758-8BDE-47CE-B793-CC0B478F3196}"/>
              </a:ext>
            </a:extLst>
          </p:cNvPr>
          <p:cNvGrpSpPr/>
          <p:nvPr/>
        </p:nvGrpSpPr>
        <p:grpSpPr>
          <a:xfrm>
            <a:off x="3035840" y="5043205"/>
            <a:ext cx="2556000" cy="0"/>
            <a:chOff x="1542623" y="3580904"/>
            <a:chExt cx="2556000" cy="0"/>
          </a:xfrm>
        </p:grpSpPr>
        <p:cxnSp>
          <p:nvCxnSpPr>
            <p:cNvPr id="106" name="直接连接符 105">
              <a:extLst>
                <a:ext uri="{FF2B5EF4-FFF2-40B4-BE49-F238E27FC236}">
                  <a16:creationId xmlns="" xmlns:a16="http://schemas.microsoft.com/office/drawing/2014/main" id="{1E4D065F-EB9E-4CB1-B7EB-9D55A999D15C}"/>
                </a:ext>
              </a:extLst>
            </p:cNvPr>
            <p:cNvCxnSpPr>
              <a:cxnSpLocks/>
            </p:cNvCxnSpPr>
            <p:nvPr/>
          </p:nvCxnSpPr>
          <p:spPr>
            <a:xfrm>
              <a:off x="1542623" y="3580904"/>
              <a:ext cx="2556000"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07" name="直接连接符 106">
              <a:extLst>
                <a:ext uri="{FF2B5EF4-FFF2-40B4-BE49-F238E27FC236}">
                  <a16:creationId xmlns="" xmlns:a16="http://schemas.microsoft.com/office/drawing/2014/main" id="{0274D533-0502-48A6-BE26-E903A2583DF8}"/>
                </a:ext>
              </a:extLst>
            </p:cNvPr>
            <p:cNvCxnSpPr/>
            <p:nvPr/>
          </p:nvCxnSpPr>
          <p:spPr>
            <a:xfrm>
              <a:off x="1644022" y="3580904"/>
              <a:ext cx="41225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40" name="燕尾形 13">
            <a:extLst>
              <a:ext uri="{FF2B5EF4-FFF2-40B4-BE49-F238E27FC236}">
                <a16:creationId xmlns="" xmlns:a16="http://schemas.microsoft.com/office/drawing/2014/main" id="{8D8DADB2-8384-4009-833B-6E107A80A331}"/>
              </a:ext>
            </a:extLst>
          </p:cNvPr>
          <p:cNvSpPr/>
          <p:nvPr/>
        </p:nvSpPr>
        <p:spPr>
          <a:xfrm>
            <a:off x="5571672" y="4331830"/>
            <a:ext cx="169228" cy="257975"/>
          </a:xfrm>
          <a:prstGeom prst="chevron">
            <a:avLst>
              <a:gd name="adj" fmla="val 68912"/>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Tree>
    <p:extLst>
      <p:ext uri="{BB962C8B-B14F-4D97-AF65-F5344CB8AC3E}">
        <p14:creationId xmlns:p14="http://schemas.microsoft.com/office/powerpoint/2010/main" val="2872693961"/>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75"/>
                                        </p:tgtEl>
                                        <p:attrNameLst>
                                          <p:attrName>style.visibility</p:attrName>
                                        </p:attrNameLst>
                                      </p:cBhvr>
                                      <p:to>
                                        <p:strVal val="visible"/>
                                      </p:to>
                                    </p:set>
                                    <p:animEffect transition="in" filter="wipe(down)">
                                      <p:cBhvr>
                                        <p:cTn id="7" dur="500"/>
                                        <p:tgtEl>
                                          <p:spTgt spid="75"/>
                                        </p:tgtEl>
                                      </p:cBhvr>
                                    </p:animEffect>
                                  </p:childTnLst>
                                </p:cTn>
                              </p:par>
                              <p:par>
                                <p:cTn id="8" presetID="10" presetClass="entr" presetSubtype="0" fill="hold" nodeType="withEffect">
                                  <p:stCondLst>
                                    <p:cond delay="0"/>
                                  </p:stCondLst>
                                  <p:childTnLst>
                                    <p:set>
                                      <p:cBhvr>
                                        <p:cTn id="9" dur="1" fill="hold">
                                          <p:stCondLst>
                                            <p:cond delay="0"/>
                                          </p:stCondLst>
                                        </p:cTn>
                                        <p:tgtEl>
                                          <p:spTgt spid="85"/>
                                        </p:tgtEl>
                                        <p:attrNameLst>
                                          <p:attrName>style.visibility</p:attrName>
                                        </p:attrNameLst>
                                      </p:cBhvr>
                                      <p:to>
                                        <p:strVal val="visible"/>
                                      </p:to>
                                    </p:set>
                                    <p:animEffect transition="in" filter="fade">
                                      <p:cBhvr>
                                        <p:cTn id="10" dur="500"/>
                                        <p:tgtEl>
                                          <p:spTgt spid="85"/>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left)">
                                      <p:cBhvr>
                                        <p:cTn id="15" dur="5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96"/>
                                        </p:tgtEl>
                                        <p:attrNameLst>
                                          <p:attrName>style.visibility</p:attrName>
                                        </p:attrNameLst>
                                      </p:cBhvr>
                                      <p:to>
                                        <p:strVal val="visible"/>
                                      </p:to>
                                    </p:set>
                                    <p:animEffect transition="in" filter="fade">
                                      <p:cBhvr>
                                        <p:cTn id="20" dur="500"/>
                                        <p:tgtEl>
                                          <p:spTgt spid="96"/>
                                        </p:tgtEl>
                                      </p:cBhvr>
                                    </p:animEffect>
                                  </p:childTnLst>
                                </p:cTn>
                              </p:par>
                            </p:childTnLst>
                          </p:cTn>
                        </p:par>
                      </p:childTnLst>
                    </p:cTn>
                  </p:par>
                  <p:par>
                    <p:cTn id="21" fill="hold">
                      <p:stCondLst>
                        <p:cond delay="indefinite"/>
                      </p:stCondLst>
                      <p:childTnLst>
                        <p:par>
                          <p:cTn id="22" fill="hold">
                            <p:stCondLst>
                              <p:cond delay="0"/>
                            </p:stCondLst>
                            <p:childTnLst>
                              <p:par>
                                <p:cTn id="23" presetID="16" presetClass="entr" presetSubtype="21" fill="hold" nodeType="clickEffect">
                                  <p:stCondLst>
                                    <p:cond delay="0"/>
                                  </p:stCondLst>
                                  <p:childTnLst>
                                    <p:set>
                                      <p:cBhvr>
                                        <p:cTn id="24" dur="1" fill="hold">
                                          <p:stCondLst>
                                            <p:cond delay="0"/>
                                          </p:stCondLst>
                                        </p:cTn>
                                        <p:tgtEl>
                                          <p:spTgt spid="39"/>
                                        </p:tgtEl>
                                        <p:attrNameLst>
                                          <p:attrName>style.visibility</p:attrName>
                                        </p:attrNameLst>
                                      </p:cBhvr>
                                      <p:to>
                                        <p:strVal val="visible"/>
                                      </p:to>
                                    </p:set>
                                    <p:animEffect transition="in" filter="barn(inVertical)">
                                      <p:cBhvr>
                                        <p:cTn id="25" dur="500"/>
                                        <p:tgtEl>
                                          <p:spTgt spid="39"/>
                                        </p:tgtEl>
                                      </p:cBhvr>
                                    </p:animEffect>
                                  </p:childTnLst>
                                </p:cTn>
                              </p:par>
                              <p:par>
                                <p:cTn id="26" presetID="2" presetClass="entr" presetSubtype="4" fill="hold" grpId="0" nodeType="withEffect">
                                  <p:stCondLst>
                                    <p:cond delay="0"/>
                                  </p:stCondLst>
                                  <p:childTnLst>
                                    <p:set>
                                      <p:cBhvr>
                                        <p:cTn id="27" dur="1" fill="hold">
                                          <p:stCondLst>
                                            <p:cond delay="0"/>
                                          </p:stCondLst>
                                        </p:cTn>
                                        <p:tgtEl>
                                          <p:spTgt spid="37"/>
                                        </p:tgtEl>
                                        <p:attrNameLst>
                                          <p:attrName>style.visibility</p:attrName>
                                        </p:attrNameLst>
                                      </p:cBhvr>
                                      <p:to>
                                        <p:strVal val="visible"/>
                                      </p:to>
                                    </p:set>
                                    <p:anim calcmode="lin" valueType="num">
                                      <p:cBhvr additive="base">
                                        <p:cTn id="28" dur="500" fill="hold"/>
                                        <p:tgtEl>
                                          <p:spTgt spid="37"/>
                                        </p:tgtEl>
                                        <p:attrNameLst>
                                          <p:attrName>ppt_x</p:attrName>
                                        </p:attrNameLst>
                                      </p:cBhvr>
                                      <p:tavLst>
                                        <p:tav tm="0">
                                          <p:val>
                                            <p:strVal val="#ppt_x"/>
                                          </p:val>
                                        </p:tav>
                                        <p:tav tm="100000">
                                          <p:val>
                                            <p:strVal val="#ppt_x"/>
                                          </p:val>
                                        </p:tav>
                                      </p:tavLst>
                                    </p:anim>
                                    <p:anim calcmode="lin" valueType="num">
                                      <p:cBhvr additive="base">
                                        <p:cTn id="29" dur="500" fill="hold"/>
                                        <p:tgtEl>
                                          <p:spTgt spid="37"/>
                                        </p:tgtEl>
                                        <p:attrNameLst>
                                          <p:attrName>ppt_y</p:attrName>
                                        </p:attrNameLst>
                                      </p:cBhvr>
                                      <p:tavLst>
                                        <p:tav tm="0">
                                          <p:val>
                                            <p:strVal val="1+#ppt_h/2"/>
                                          </p:val>
                                        </p:tav>
                                        <p:tav tm="100000">
                                          <p:val>
                                            <p:strVal val="#ppt_y"/>
                                          </p:val>
                                        </p:tav>
                                      </p:tavLst>
                                    </p:anim>
                                  </p:childTnLst>
                                </p:cTn>
                              </p:par>
                              <p:par>
                                <p:cTn id="30" presetID="2" presetClass="entr" presetSubtype="3" fill="hold" grpId="0" nodeType="withEffect">
                                  <p:stCondLst>
                                    <p:cond delay="0"/>
                                  </p:stCondLst>
                                  <p:childTnLst>
                                    <p:set>
                                      <p:cBhvr>
                                        <p:cTn id="31" dur="1" fill="hold">
                                          <p:stCondLst>
                                            <p:cond delay="0"/>
                                          </p:stCondLst>
                                        </p:cTn>
                                        <p:tgtEl>
                                          <p:spTgt spid="38"/>
                                        </p:tgtEl>
                                        <p:attrNameLst>
                                          <p:attrName>style.visibility</p:attrName>
                                        </p:attrNameLst>
                                      </p:cBhvr>
                                      <p:to>
                                        <p:strVal val="visible"/>
                                      </p:to>
                                    </p:set>
                                    <p:anim calcmode="lin" valueType="num">
                                      <p:cBhvr additive="base">
                                        <p:cTn id="32" dur="500" fill="hold"/>
                                        <p:tgtEl>
                                          <p:spTgt spid="38"/>
                                        </p:tgtEl>
                                        <p:attrNameLst>
                                          <p:attrName>ppt_x</p:attrName>
                                        </p:attrNameLst>
                                      </p:cBhvr>
                                      <p:tavLst>
                                        <p:tav tm="0">
                                          <p:val>
                                            <p:strVal val="1+#ppt_w/2"/>
                                          </p:val>
                                        </p:tav>
                                        <p:tav tm="100000">
                                          <p:val>
                                            <p:strVal val="#ppt_x"/>
                                          </p:val>
                                        </p:tav>
                                      </p:tavLst>
                                    </p:anim>
                                    <p:anim calcmode="lin" valueType="num">
                                      <p:cBhvr additive="base">
                                        <p:cTn id="33" dur="500" fill="hold"/>
                                        <p:tgtEl>
                                          <p:spTgt spid="38"/>
                                        </p:tgtEl>
                                        <p:attrNameLst>
                                          <p:attrName>ppt_y</p:attrName>
                                        </p:attrNameLst>
                                      </p:cBhvr>
                                      <p:tavLst>
                                        <p:tav tm="0">
                                          <p:val>
                                            <p:strVal val="0-#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6"/>
                                        </p:tgtEl>
                                        <p:attrNameLst>
                                          <p:attrName>style.visibility</p:attrName>
                                        </p:attrNameLst>
                                      </p:cBhvr>
                                      <p:to>
                                        <p:strVal val="visible"/>
                                      </p:to>
                                    </p:set>
                                    <p:animEffect transition="in" filter="fade">
                                      <p:cBhvr>
                                        <p:cTn id="38" dur="500"/>
                                        <p:tgtEl>
                                          <p:spTgt spid="6"/>
                                        </p:tgtEl>
                                      </p:cBhvr>
                                    </p:animEffect>
                                  </p:childTnLst>
                                </p:cTn>
                              </p:par>
                              <p:par>
                                <p:cTn id="39" presetID="10" presetClass="entr" presetSubtype="0" fill="hold" nodeType="withEffect">
                                  <p:stCondLst>
                                    <p:cond delay="0"/>
                                  </p:stCondLst>
                                  <p:childTnLst>
                                    <p:set>
                                      <p:cBhvr>
                                        <p:cTn id="40" dur="1" fill="hold">
                                          <p:stCondLst>
                                            <p:cond delay="0"/>
                                          </p:stCondLst>
                                        </p:cTn>
                                        <p:tgtEl>
                                          <p:spTgt spid="76"/>
                                        </p:tgtEl>
                                        <p:attrNameLst>
                                          <p:attrName>style.visibility</p:attrName>
                                        </p:attrNameLst>
                                      </p:cBhvr>
                                      <p:to>
                                        <p:strVal val="visible"/>
                                      </p:to>
                                    </p:set>
                                    <p:animEffect transition="in" filter="fade">
                                      <p:cBhvr>
                                        <p:cTn id="41" dur="500"/>
                                        <p:tgtEl>
                                          <p:spTgt spid="76"/>
                                        </p:tgtEl>
                                      </p:cBhvr>
                                    </p:animEffect>
                                  </p:childTnLst>
                                </p:cTn>
                              </p:par>
                            </p:childTnLst>
                          </p:cTn>
                        </p:par>
                        <p:par>
                          <p:cTn id="42" fill="hold">
                            <p:stCondLst>
                              <p:cond delay="500"/>
                            </p:stCondLst>
                            <p:childTnLst>
                              <p:par>
                                <p:cTn id="43" presetID="22" presetClass="entr" presetSubtype="8" fill="hold" nodeType="afterEffect">
                                  <p:stCondLst>
                                    <p:cond delay="0"/>
                                  </p:stCondLst>
                                  <p:childTnLst>
                                    <p:set>
                                      <p:cBhvr>
                                        <p:cTn id="44" dur="1" fill="hold">
                                          <p:stCondLst>
                                            <p:cond delay="0"/>
                                          </p:stCondLst>
                                        </p:cTn>
                                        <p:tgtEl>
                                          <p:spTgt spid="2"/>
                                        </p:tgtEl>
                                        <p:attrNameLst>
                                          <p:attrName>style.visibility</p:attrName>
                                        </p:attrNameLst>
                                      </p:cBhvr>
                                      <p:to>
                                        <p:strVal val="visible"/>
                                      </p:to>
                                    </p:set>
                                    <p:animEffect transition="in" filter="wipe(left)">
                                      <p:cBhvr>
                                        <p:cTn id="45" dur="500"/>
                                        <p:tgtEl>
                                          <p:spTgt spid="2"/>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40"/>
                                        </p:tgtEl>
                                        <p:attrNameLst>
                                          <p:attrName>style.visibility</p:attrName>
                                        </p:attrNameLst>
                                      </p:cBhvr>
                                      <p:to>
                                        <p:strVal val="visible"/>
                                      </p:to>
                                    </p:set>
                                    <p:animEffect transition="in" filter="fade">
                                      <p:cBhvr>
                                        <p:cTn id="50"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8" grpId="0" animBg="1"/>
      <p:bldP spid="40"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 xmlns:a16="http://schemas.microsoft.com/office/drawing/2014/main" id="{B0270882-EB90-4640-ACAA-16287554C1A9}"/>
              </a:ext>
            </a:extLst>
          </p:cNvPr>
          <p:cNvGrpSpPr/>
          <p:nvPr/>
        </p:nvGrpSpPr>
        <p:grpSpPr>
          <a:xfrm>
            <a:off x="0" y="440281"/>
            <a:ext cx="11428920" cy="616556"/>
            <a:chOff x="0" y="440281"/>
            <a:chExt cx="11428920" cy="616556"/>
          </a:xfrm>
        </p:grpSpPr>
        <p:sp>
          <p:nvSpPr>
            <p:cNvPr id="4" name="TextBox 7">
              <a:extLst>
                <a:ext uri="{FF2B5EF4-FFF2-40B4-BE49-F238E27FC236}">
                  <a16:creationId xmlns="" xmlns:a16="http://schemas.microsoft.com/office/drawing/2014/main" id="{B3916344-BE1E-4E91-B381-4D9A0A4785BA}"/>
                </a:ext>
              </a:extLst>
            </p:cNvPr>
            <p:cNvSpPr txBox="1"/>
            <p:nvPr/>
          </p:nvSpPr>
          <p:spPr>
            <a:xfrm>
              <a:off x="645990" y="440281"/>
              <a:ext cx="1415772" cy="525657"/>
            </a:xfrm>
            <a:prstGeom prst="rect">
              <a:avLst/>
            </a:prstGeom>
            <a:noFill/>
          </p:spPr>
          <p:txBody>
            <a:bodyPr wrap="none" rtlCol="0">
              <a:spAutoFit/>
            </a:bodyPr>
            <a:lstStyle/>
            <a:p>
              <a:pPr>
                <a:lnSpc>
                  <a:spcPct val="130000"/>
                </a:lnSpc>
              </a:pPr>
              <a:r>
                <a:rPr lang="zh-CN" altLang="en-US" sz="2400" b="1" dirty="0">
                  <a:solidFill>
                    <a:schemeClr val="bg2">
                      <a:lumMod val="25000"/>
                    </a:schemeClr>
                  </a:solidFill>
                  <a:cs typeface="+mn-ea"/>
                  <a:sym typeface="+mn-lt"/>
                </a:rPr>
                <a:t>产品概述</a:t>
              </a:r>
            </a:p>
          </p:txBody>
        </p:sp>
        <p:grpSp>
          <p:nvGrpSpPr>
            <p:cNvPr id="5" name="组合 4">
              <a:extLst>
                <a:ext uri="{FF2B5EF4-FFF2-40B4-BE49-F238E27FC236}">
                  <a16:creationId xmlns="" xmlns:a16="http://schemas.microsoft.com/office/drawing/2014/main" id="{FB95893F-A58C-487B-A0CE-8CBFB26EE320}"/>
                </a:ext>
              </a:extLst>
            </p:cNvPr>
            <p:cNvGrpSpPr/>
            <p:nvPr/>
          </p:nvGrpSpPr>
          <p:grpSpPr>
            <a:xfrm>
              <a:off x="763079" y="966131"/>
              <a:ext cx="10665841" cy="0"/>
              <a:chOff x="1542623" y="3580904"/>
              <a:chExt cx="10665841" cy="0"/>
            </a:xfrm>
          </p:grpSpPr>
          <p:cxnSp>
            <p:nvCxnSpPr>
              <p:cNvPr id="9" name="直接连接符 8">
                <a:extLst>
                  <a:ext uri="{FF2B5EF4-FFF2-40B4-BE49-F238E27FC236}">
                    <a16:creationId xmlns="" xmlns:a16="http://schemas.microsoft.com/office/drawing/2014/main" id="{2FB85EA9-EBC6-4085-B697-8B0EE84F3169}"/>
                  </a:ext>
                </a:extLst>
              </p:cNvPr>
              <p:cNvCxnSpPr>
                <a:cxnSpLocks/>
              </p:cNvCxnSpPr>
              <p:nvPr/>
            </p:nvCxnSpPr>
            <p:spPr>
              <a:xfrm>
                <a:off x="1542623" y="3580904"/>
                <a:ext cx="10665841" cy="0"/>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0" name="直接连接符 9">
                <a:extLst>
                  <a:ext uri="{FF2B5EF4-FFF2-40B4-BE49-F238E27FC236}">
                    <a16:creationId xmlns="" xmlns:a16="http://schemas.microsoft.com/office/drawing/2014/main" id="{78E0D498-ECDB-42AA-9DD8-598986AEDC62}"/>
                  </a:ext>
                </a:extLst>
              </p:cNvPr>
              <p:cNvCxnSpPr/>
              <p:nvPr/>
            </p:nvCxnSpPr>
            <p:spPr>
              <a:xfrm>
                <a:off x="1644022" y="3580904"/>
                <a:ext cx="412252"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6" name="组合 5">
              <a:extLst>
                <a:ext uri="{FF2B5EF4-FFF2-40B4-BE49-F238E27FC236}">
                  <a16:creationId xmlns="" xmlns:a16="http://schemas.microsoft.com/office/drawing/2014/main" id="{101AD0B4-0660-4FF2-892A-3D956E86497B}"/>
                </a:ext>
              </a:extLst>
            </p:cNvPr>
            <p:cNvGrpSpPr/>
            <p:nvPr/>
          </p:nvGrpSpPr>
          <p:grpSpPr>
            <a:xfrm>
              <a:off x="0" y="603483"/>
              <a:ext cx="551874" cy="453354"/>
              <a:chOff x="121825" y="625642"/>
              <a:chExt cx="551874" cy="524379"/>
            </a:xfrm>
            <a:solidFill>
              <a:srgbClr val="C00000"/>
            </a:solidFill>
            <a:effectLst>
              <a:outerShdw blurRad="101600" dist="38100" dir="2700000" algn="tl" rotWithShape="0">
                <a:prstClr val="black">
                  <a:alpha val="25000"/>
                </a:prstClr>
              </a:outerShdw>
            </a:effectLst>
          </p:grpSpPr>
          <p:sp>
            <p:nvSpPr>
              <p:cNvPr id="7" name="矩形 6">
                <a:extLst>
                  <a:ext uri="{FF2B5EF4-FFF2-40B4-BE49-F238E27FC236}">
                    <a16:creationId xmlns="" xmlns:a16="http://schemas.microsoft.com/office/drawing/2014/main" id="{D2E9F454-2F03-48E1-B9BF-DBF68F6F413B}"/>
                  </a:ext>
                </a:extLst>
              </p:cNvPr>
              <p:cNvSpPr/>
              <p:nvPr/>
            </p:nvSpPr>
            <p:spPr>
              <a:xfrm>
                <a:off x="121825" y="625642"/>
                <a:ext cx="369348" cy="52437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矩形 7">
                <a:extLst>
                  <a:ext uri="{FF2B5EF4-FFF2-40B4-BE49-F238E27FC236}">
                    <a16:creationId xmlns="" xmlns:a16="http://schemas.microsoft.com/office/drawing/2014/main" id="{B40EF835-0AF9-42D4-906F-F43ABA716898}"/>
                  </a:ext>
                </a:extLst>
              </p:cNvPr>
              <p:cNvSpPr/>
              <p:nvPr/>
            </p:nvSpPr>
            <p:spPr>
              <a:xfrm>
                <a:off x="578071" y="625642"/>
                <a:ext cx="95628" cy="52437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sp>
        <p:nvSpPr>
          <p:cNvPr id="11" name="TextBox 10">
            <a:extLst>
              <a:ext uri="{FF2B5EF4-FFF2-40B4-BE49-F238E27FC236}">
                <a16:creationId xmlns="" xmlns:a16="http://schemas.microsoft.com/office/drawing/2014/main" id="{90FC1E56-74E5-4680-95BE-1674A5FCAD25}"/>
              </a:ext>
            </a:extLst>
          </p:cNvPr>
          <p:cNvSpPr txBox="1"/>
          <p:nvPr/>
        </p:nvSpPr>
        <p:spPr>
          <a:xfrm>
            <a:off x="7427528" y="1834758"/>
            <a:ext cx="2985789" cy="461665"/>
          </a:xfrm>
          <a:prstGeom prst="rect">
            <a:avLst/>
          </a:prstGeom>
          <a:noFill/>
        </p:spPr>
        <p:txBody>
          <a:bodyPr wrap="square" rtlCol="0">
            <a:spAutoFit/>
          </a:bodyPr>
          <a:lstStyle/>
          <a:p>
            <a:r>
              <a:rPr lang="zh-CN" altLang="en-US" sz="2400" b="1" dirty="0">
                <a:solidFill>
                  <a:srgbClr val="C00000"/>
                </a:solidFill>
                <a:cs typeface="+mn-ea"/>
                <a:sym typeface="+mn-lt"/>
              </a:rPr>
              <a:t>产品介绍文字</a:t>
            </a:r>
          </a:p>
        </p:txBody>
      </p:sp>
      <p:sp>
        <p:nvSpPr>
          <p:cNvPr id="12" name="TextBox 11">
            <a:extLst>
              <a:ext uri="{FF2B5EF4-FFF2-40B4-BE49-F238E27FC236}">
                <a16:creationId xmlns="" xmlns:a16="http://schemas.microsoft.com/office/drawing/2014/main" id="{586FE5E2-AE64-40DA-B7A2-A943798C184D}"/>
              </a:ext>
            </a:extLst>
          </p:cNvPr>
          <p:cNvSpPr txBox="1"/>
          <p:nvPr/>
        </p:nvSpPr>
        <p:spPr>
          <a:xfrm>
            <a:off x="7508952" y="2294484"/>
            <a:ext cx="2621251" cy="276999"/>
          </a:xfrm>
          <a:prstGeom prst="rect">
            <a:avLst/>
          </a:prstGeom>
          <a:noFill/>
        </p:spPr>
        <p:txBody>
          <a:bodyPr wrap="square" rtlCol="0">
            <a:spAutoFit/>
          </a:bodyPr>
          <a:lstStyle/>
          <a:p>
            <a:r>
              <a:rPr lang="id-ID" sz="1200" dirty="0">
                <a:solidFill>
                  <a:schemeClr val="tx1">
                    <a:lumMod val="50000"/>
                    <a:lumOff val="50000"/>
                  </a:schemeClr>
                </a:solidFill>
                <a:cs typeface="+mn-ea"/>
                <a:sym typeface="+mn-lt"/>
              </a:rPr>
              <a:t>Subtitle Text Goes Here</a:t>
            </a:r>
          </a:p>
        </p:txBody>
      </p:sp>
      <p:cxnSp>
        <p:nvCxnSpPr>
          <p:cNvPr id="13" name="Straight Connector 12">
            <a:extLst>
              <a:ext uri="{FF2B5EF4-FFF2-40B4-BE49-F238E27FC236}">
                <a16:creationId xmlns="" xmlns:a16="http://schemas.microsoft.com/office/drawing/2014/main" id="{821B09EA-4BB9-4FEC-810D-4A085705AD50}"/>
              </a:ext>
            </a:extLst>
          </p:cNvPr>
          <p:cNvCxnSpPr>
            <a:cxnSpLocks/>
          </p:cNvCxnSpPr>
          <p:nvPr/>
        </p:nvCxnSpPr>
        <p:spPr>
          <a:xfrm>
            <a:off x="7673639" y="1423291"/>
            <a:ext cx="609380" cy="0"/>
          </a:xfrm>
          <a:prstGeom prst="line">
            <a:avLst/>
          </a:prstGeom>
          <a:ln w="44450">
            <a:solidFill>
              <a:schemeClr val="bg1"/>
            </a:solidFill>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 xmlns:a16="http://schemas.microsoft.com/office/drawing/2014/main" id="{0083F36F-9A94-4781-AD52-1D438AB47DBB}"/>
              </a:ext>
            </a:extLst>
          </p:cNvPr>
          <p:cNvSpPr/>
          <p:nvPr/>
        </p:nvSpPr>
        <p:spPr>
          <a:xfrm>
            <a:off x="7508952" y="2588335"/>
            <a:ext cx="3364623" cy="978729"/>
          </a:xfrm>
          <a:prstGeom prst="rect">
            <a:avLst/>
          </a:prstGeom>
        </p:spPr>
        <p:txBody>
          <a:bodyPr wrap="square">
            <a:spAutoFit/>
          </a:bodyPr>
          <a:lstStyle/>
          <a:p>
            <a:pPr>
              <a:lnSpc>
                <a:spcPct val="120000"/>
              </a:lnSpc>
            </a:pPr>
            <a:r>
              <a:rPr lang="zh-CN" altLang="en-US" sz="1200" dirty="0">
                <a:solidFill>
                  <a:schemeClr val="tx1">
                    <a:lumMod val="50000"/>
                    <a:lumOff val="50000"/>
                  </a:schemeClr>
                </a:solidFill>
                <a:cs typeface="+mn-ea"/>
                <a:sym typeface="+mn-lt"/>
              </a:rPr>
              <a:t>点击输入简要文字内容，文字内容需概括精炼，不用多余的文字修饰。点击输入简要文字内容，文字内容需概括精炼，不用多余的文字修饰。</a:t>
            </a:r>
          </a:p>
          <a:p>
            <a:pPr>
              <a:lnSpc>
                <a:spcPct val="120000"/>
              </a:lnSpc>
            </a:pPr>
            <a:endParaRPr lang="zh-CN" altLang="en-US" sz="1200" dirty="0">
              <a:solidFill>
                <a:schemeClr val="tx1">
                  <a:lumMod val="50000"/>
                  <a:lumOff val="50000"/>
                </a:schemeClr>
              </a:solidFill>
              <a:cs typeface="+mn-ea"/>
              <a:sym typeface="+mn-lt"/>
            </a:endParaRPr>
          </a:p>
        </p:txBody>
      </p:sp>
      <p:sp>
        <p:nvSpPr>
          <p:cNvPr id="15" name="TextBox 14">
            <a:extLst>
              <a:ext uri="{FF2B5EF4-FFF2-40B4-BE49-F238E27FC236}">
                <a16:creationId xmlns="" xmlns:a16="http://schemas.microsoft.com/office/drawing/2014/main" id="{F6D9E6DA-EF90-4F19-8FD4-7FF4F7FA9B22}"/>
              </a:ext>
            </a:extLst>
          </p:cNvPr>
          <p:cNvSpPr txBox="1"/>
          <p:nvPr/>
        </p:nvSpPr>
        <p:spPr>
          <a:xfrm>
            <a:off x="7997934" y="4557852"/>
            <a:ext cx="912783" cy="338554"/>
          </a:xfrm>
          <a:prstGeom prst="rect">
            <a:avLst/>
          </a:prstGeom>
          <a:noFill/>
        </p:spPr>
        <p:txBody>
          <a:bodyPr wrap="square" rtlCol="0">
            <a:spAutoFit/>
          </a:bodyPr>
          <a:lstStyle/>
          <a:p>
            <a:r>
              <a:rPr lang="zh-CN" altLang="en-US" sz="1600" b="1" dirty="0">
                <a:solidFill>
                  <a:schemeClr val="bg2">
                    <a:lumMod val="25000"/>
                  </a:schemeClr>
                </a:solidFill>
                <a:cs typeface="+mn-ea"/>
                <a:sym typeface="+mn-lt"/>
              </a:rPr>
              <a:t>产 品</a:t>
            </a:r>
            <a:endParaRPr lang="id-ID" sz="1600" b="1" dirty="0">
              <a:solidFill>
                <a:schemeClr val="bg2">
                  <a:lumMod val="25000"/>
                </a:schemeClr>
              </a:solidFill>
              <a:cs typeface="+mn-ea"/>
              <a:sym typeface="+mn-lt"/>
            </a:endParaRPr>
          </a:p>
        </p:txBody>
      </p:sp>
      <p:grpSp>
        <p:nvGrpSpPr>
          <p:cNvPr id="16" name="Group 2">
            <a:extLst>
              <a:ext uri="{FF2B5EF4-FFF2-40B4-BE49-F238E27FC236}">
                <a16:creationId xmlns="" xmlns:a16="http://schemas.microsoft.com/office/drawing/2014/main" id="{4537EEDE-DBAD-4DFD-B28C-33C1FADCFFB2}"/>
              </a:ext>
            </a:extLst>
          </p:cNvPr>
          <p:cNvGrpSpPr/>
          <p:nvPr/>
        </p:nvGrpSpPr>
        <p:grpSpPr>
          <a:xfrm>
            <a:off x="7848787" y="3567066"/>
            <a:ext cx="832115" cy="832112"/>
            <a:chOff x="7643848" y="3544022"/>
            <a:chExt cx="935166" cy="935164"/>
          </a:xfrm>
        </p:grpSpPr>
        <p:sp>
          <p:nvSpPr>
            <p:cNvPr id="17" name="Oval 15">
              <a:extLst>
                <a:ext uri="{FF2B5EF4-FFF2-40B4-BE49-F238E27FC236}">
                  <a16:creationId xmlns="" xmlns:a16="http://schemas.microsoft.com/office/drawing/2014/main" id="{E7682C5A-847E-4CF1-B994-B9E3C057E0CD}"/>
                </a:ext>
              </a:extLst>
            </p:cNvPr>
            <p:cNvSpPr/>
            <p:nvPr/>
          </p:nvSpPr>
          <p:spPr>
            <a:xfrm>
              <a:off x="7643848" y="3544022"/>
              <a:ext cx="935166" cy="935164"/>
            </a:xfrm>
            <a:prstGeom prst="ellipse">
              <a:avLst/>
            </a:prstGeom>
            <a:solidFill>
              <a:schemeClr val="bg1"/>
            </a:solidFill>
            <a:ln>
              <a:noFill/>
            </a:ln>
            <a:effectLst>
              <a:outerShdw blurRad="444500" dist="127000" dir="8100000" sx="95000" sy="95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2">
                    <a:lumMod val="25000"/>
                  </a:schemeClr>
                </a:solidFill>
                <a:cs typeface="+mn-ea"/>
                <a:sym typeface="+mn-lt"/>
              </a:endParaRPr>
            </a:p>
          </p:txBody>
        </p:sp>
        <p:sp>
          <p:nvSpPr>
            <p:cNvPr id="18" name="Freeform 31">
              <a:extLst>
                <a:ext uri="{FF2B5EF4-FFF2-40B4-BE49-F238E27FC236}">
                  <a16:creationId xmlns="" xmlns:a16="http://schemas.microsoft.com/office/drawing/2014/main" id="{15463F1A-B453-4D4C-A1C1-B37C03A93C74}"/>
                </a:ext>
              </a:extLst>
            </p:cNvPr>
            <p:cNvSpPr>
              <a:spLocks noEditPoints="1"/>
            </p:cNvSpPr>
            <p:nvPr/>
          </p:nvSpPr>
          <p:spPr bwMode="auto">
            <a:xfrm flipH="1">
              <a:off x="7909198" y="3820862"/>
              <a:ext cx="379110" cy="381482"/>
            </a:xfrm>
            <a:custGeom>
              <a:avLst/>
              <a:gdLst>
                <a:gd name="T0" fmla="*/ 160 w 160"/>
                <a:gd name="T1" fmla="*/ 155 h 161"/>
                <a:gd name="T2" fmla="*/ 114 w 160"/>
                <a:gd name="T3" fmla="*/ 109 h 161"/>
                <a:gd name="T4" fmla="*/ 153 w 160"/>
                <a:gd name="T5" fmla="*/ 70 h 161"/>
                <a:gd name="T6" fmla="*/ 126 w 160"/>
                <a:gd name="T7" fmla="*/ 44 h 161"/>
                <a:gd name="T8" fmla="*/ 101 w 160"/>
                <a:gd name="T9" fmla="*/ 70 h 161"/>
                <a:gd name="T10" fmla="*/ 59 w 160"/>
                <a:gd name="T11" fmla="*/ 28 h 161"/>
                <a:gd name="T12" fmla="*/ 70 w 160"/>
                <a:gd name="T13" fmla="*/ 18 h 161"/>
                <a:gd name="T14" fmla="*/ 52 w 160"/>
                <a:gd name="T15" fmla="*/ 0 h 161"/>
                <a:gd name="T16" fmla="*/ 0 w 160"/>
                <a:gd name="T17" fmla="*/ 52 h 161"/>
                <a:gd name="T18" fmla="*/ 18 w 160"/>
                <a:gd name="T19" fmla="*/ 70 h 161"/>
                <a:gd name="T20" fmla="*/ 28 w 160"/>
                <a:gd name="T21" fmla="*/ 59 h 161"/>
                <a:gd name="T22" fmla="*/ 70 w 160"/>
                <a:gd name="T23" fmla="*/ 101 h 161"/>
                <a:gd name="T24" fmla="*/ 43 w 160"/>
                <a:gd name="T25" fmla="*/ 127 h 161"/>
                <a:gd name="T26" fmla="*/ 70 w 160"/>
                <a:gd name="T27" fmla="*/ 153 h 161"/>
                <a:gd name="T28" fmla="*/ 108 w 160"/>
                <a:gd name="T29" fmla="*/ 114 h 161"/>
                <a:gd name="T30" fmla="*/ 155 w 160"/>
                <a:gd name="T31" fmla="*/ 161 h 161"/>
                <a:gd name="T32" fmla="*/ 160 w 160"/>
                <a:gd name="T33" fmla="*/ 155 h 161"/>
                <a:gd name="T34" fmla="*/ 18 w 160"/>
                <a:gd name="T35" fmla="*/ 59 h 161"/>
                <a:gd name="T36" fmla="*/ 10 w 160"/>
                <a:gd name="T37" fmla="*/ 52 h 161"/>
                <a:gd name="T38" fmla="*/ 52 w 160"/>
                <a:gd name="T39" fmla="*/ 10 h 161"/>
                <a:gd name="T40" fmla="*/ 59 w 160"/>
                <a:gd name="T41" fmla="*/ 18 h 161"/>
                <a:gd name="T42" fmla="*/ 38 w 160"/>
                <a:gd name="T43" fmla="*/ 39 h 161"/>
                <a:gd name="T44" fmla="*/ 23 w 160"/>
                <a:gd name="T45" fmla="*/ 55 h 161"/>
                <a:gd name="T46" fmla="*/ 23 w 160"/>
                <a:gd name="T47" fmla="*/ 55 h 161"/>
                <a:gd name="T48" fmla="*/ 18 w 160"/>
                <a:gd name="T49" fmla="*/ 59 h 161"/>
                <a:gd name="T50" fmla="*/ 33 w 160"/>
                <a:gd name="T51" fmla="*/ 55 h 161"/>
                <a:gd name="T52" fmla="*/ 54 w 160"/>
                <a:gd name="T53" fmla="*/ 34 h 161"/>
                <a:gd name="T54" fmla="*/ 95 w 160"/>
                <a:gd name="T55" fmla="*/ 75 h 161"/>
                <a:gd name="T56" fmla="*/ 79 w 160"/>
                <a:gd name="T57" fmla="*/ 91 h 161"/>
                <a:gd name="T58" fmla="*/ 74 w 160"/>
                <a:gd name="T59" fmla="*/ 96 h 161"/>
                <a:gd name="T60" fmla="*/ 33 w 160"/>
                <a:gd name="T61" fmla="*/ 55 h 161"/>
                <a:gd name="T62" fmla="*/ 54 w 160"/>
                <a:gd name="T63" fmla="*/ 127 h 161"/>
                <a:gd name="T64" fmla="*/ 74 w 160"/>
                <a:gd name="T65" fmla="*/ 106 h 161"/>
                <a:gd name="T66" fmla="*/ 74 w 160"/>
                <a:gd name="T67" fmla="*/ 106 h 161"/>
                <a:gd name="T68" fmla="*/ 92 w 160"/>
                <a:gd name="T69" fmla="*/ 89 h 161"/>
                <a:gd name="T70" fmla="*/ 126 w 160"/>
                <a:gd name="T71" fmla="*/ 55 h 161"/>
                <a:gd name="T72" fmla="*/ 142 w 160"/>
                <a:gd name="T73" fmla="*/ 70 h 161"/>
                <a:gd name="T74" fmla="*/ 70 w 160"/>
                <a:gd name="T75" fmla="*/ 142 h 161"/>
                <a:gd name="T76" fmla="*/ 54 w 160"/>
                <a:gd name="T77" fmla="*/ 127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0" h="161">
                  <a:moveTo>
                    <a:pt x="160" y="155"/>
                  </a:moveTo>
                  <a:lnTo>
                    <a:pt x="114" y="109"/>
                  </a:lnTo>
                  <a:lnTo>
                    <a:pt x="153" y="70"/>
                  </a:lnTo>
                  <a:lnTo>
                    <a:pt x="126" y="44"/>
                  </a:lnTo>
                  <a:lnTo>
                    <a:pt x="101" y="70"/>
                  </a:lnTo>
                  <a:lnTo>
                    <a:pt x="59" y="28"/>
                  </a:lnTo>
                  <a:lnTo>
                    <a:pt x="70" y="18"/>
                  </a:lnTo>
                  <a:lnTo>
                    <a:pt x="52" y="0"/>
                  </a:lnTo>
                  <a:lnTo>
                    <a:pt x="0" y="52"/>
                  </a:lnTo>
                  <a:lnTo>
                    <a:pt x="18" y="70"/>
                  </a:lnTo>
                  <a:lnTo>
                    <a:pt x="28" y="59"/>
                  </a:lnTo>
                  <a:lnTo>
                    <a:pt x="70" y="101"/>
                  </a:lnTo>
                  <a:lnTo>
                    <a:pt x="43" y="127"/>
                  </a:lnTo>
                  <a:lnTo>
                    <a:pt x="70" y="153"/>
                  </a:lnTo>
                  <a:lnTo>
                    <a:pt x="108" y="114"/>
                  </a:lnTo>
                  <a:lnTo>
                    <a:pt x="155" y="161"/>
                  </a:lnTo>
                  <a:lnTo>
                    <a:pt x="160" y="155"/>
                  </a:lnTo>
                  <a:close/>
                  <a:moveTo>
                    <a:pt x="18" y="59"/>
                  </a:moveTo>
                  <a:lnTo>
                    <a:pt x="10" y="52"/>
                  </a:lnTo>
                  <a:lnTo>
                    <a:pt x="52" y="10"/>
                  </a:lnTo>
                  <a:lnTo>
                    <a:pt x="59" y="18"/>
                  </a:lnTo>
                  <a:lnTo>
                    <a:pt x="38" y="39"/>
                  </a:lnTo>
                  <a:lnTo>
                    <a:pt x="23" y="55"/>
                  </a:lnTo>
                  <a:lnTo>
                    <a:pt x="23" y="55"/>
                  </a:lnTo>
                  <a:lnTo>
                    <a:pt x="18" y="59"/>
                  </a:lnTo>
                  <a:close/>
                  <a:moveTo>
                    <a:pt x="33" y="55"/>
                  </a:moveTo>
                  <a:lnTo>
                    <a:pt x="54" y="34"/>
                  </a:lnTo>
                  <a:lnTo>
                    <a:pt x="95" y="75"/>
                  </a:lnTo>
                  <a:lnTo>
                    <a:pt x="79" y="91"/>
                  </a:lnTo>
                  <a:lnTo>
                    <a:pt x="74" y="96"/>
                  </a:lnTo>
                  <a:lnTo>
                    <a:pt x="33" y="55"/>
                  </a:lnTo>
                  <a:close/>
                  <a:moveTo>
                    <a:pt x="54" y="127"/>
                  </a:moveTo>
                  <a:lnTo>
                    <a:pt x="74" y="106"/>
                  </a:lnTo>
                  <a:lnTo>
                    <a:pt x="74" y="106"/>
                  </a:lnTo>
                  <a:lnTo>
                    <a:pt x="92" y="89"/>
                  </a:lnTo>
                  <a:lnTo>
                    <a:pt x="126" y="55"/>
                  </a:lnTo>
                  <a:lnTo>
                    <a:pt x="142" y="70"/>
                  </a:lnTo>
                  <a:lnTo>
                    <a:pt x="70" y="142"/>
                  </a:lnTo>
                  <a:lnTo>
                    <a:pt x="54" y="127"/>
                  </a:lnTo>
                  <a:close/>
                </a:path>
              </a:pathLst>
            </a:custGeom>
            <a:solidFill>
              <a:srgbClr val="C00000"/>
            </a:solidFill>
            <a:ln>
              <a:noFill/>
            </a:ln>
          </p:spPr>
          <p:txBody>
            <a:bodyPr vert="horz" wrap="square" lIns="91407" tIns="45704" rIns="91407" bIns="45704" numCol="1" anchor="t" anchorCtr="0" compatLnSpc="1">
              <a:prstTxWarp prst="textNoShape">
                <a:avLst/>
              </a:prstTxWarp>
            </a:bodyPr>
            <a:lstStyle/>
            <a:p>
              <a:endParaRPr lang="en-US" sz="1349" dirty="0">
                <a:solidFill>
                  <a:schemeClr val="bg2">
                    <a:lumMod val="25000"/>
                  </a:schemeClr>
                </a:solidFill>
                <a:cs typeface="+mn-ea"/>
                <a:sym typeface="+mn-lt"/>
              </a:endParaRPr>
            </a:p>
          </p:txBody>
        </p:sp>
      </p:grpSp>
      <p:sp>
        <p:nvSpPr>
          <p:cNvPr id="19" name="Rectangle 17">
            <a:extLst>
              <a:ext uri="{FF2B5EF4-FFF2-40B4-BE49-F238E27FC236}">
                <a16:creationId xmlns="" xmlns:a16="http://schemas.microsoft.com/office/drawing/2014/main" id="{B1F675E0-C588-48B5-8D09-479CF425A786}"/>
              </a:ext>
            </a:extLst>
          </p:cNvPr>
          <p:cNvSpPr/>
          <p:nvPr/>
        </p:nvSpPr>
        <p:spPr>
          <a:xfrm>
            <a:off x="7655041" y="5024436"/>
            <a:ext cx="1457249" cy="978729"/>
          </a:xfrm>
          <a:prstGeom prst="rect">
            <a:avLst/>
          </a:prstGeom>
        </p:spPr>
        <p:txBody>
          <a:bodyPr wrap="square">
            <a:spAutoFit/>
          </a:bodyPr>
          <a:lstStyle/>
          <a:p>
            <a:pPr>
              <a:lnSpc>
                <a:spcPct val="120000"/>
              </a:lnSpc>
            </a:pPr>
            <a:r>
              <a:rPr lang="zh-CN" altLang="en-US" sz="1200" dirty="0">
                <a:solidFill>
                  <a:schemeClr val="tx1">
                    <a:lumMod val="50000"/>
                    <a:lumOff val="50000"/>
                  </a:schemeClr>
                </a:solidFill>
                <a:cs typeface="+mn-ea"/>
                <a:sym typeface="+mn-lt"/>
              </a:rPr>
              <a:t>点击输入简要文字内容文字内容需概括精炼不用多余的文字修饰。</a:t>
            </a:r>
          </a:p>
        </p:txBody>
      </p:sp>
      <p:sp>
        <p:nvSpPr>
          <p:cNvPr id="20" name="TextBox 18">
            <a:extLst>
              <a:ext uri="{FF2B5EF4-FFF2-40B4-BE49-F238E27FC236}">
                <a16:creationId xmlns="" xmlns:a16="http://schemas.microsoft.com/office/drawing/2014/main" id="{46FCC775-592F-47B3-B6FF-21F65F010AA1}"/>
              </a:ext>
            </a:extLst>
          </p:cNvPr>
          <p:cNvSpPr txBox="1"/>
          <p:nvPr/>
        </p:nvSpPr>
        <p:spPr>
          <a:xfrm>
            <a:off x="10130203" y="4557852"/>
            <a:ext cx="912783" cy="338554"/>
          </a:xfrm>
          <a:prstGeom prst="rect">
            <a:avLst/>
          </a:prstGeom>
          <a:noFill/>
        </p:spPr>
        <p:txBody>
          <a:bodyPr wrap="square" rtlCol="0">
            <a:spAutoFit/>
          </a:bodyPr>
          <a:lstStyle/>
          <a:p>
            <a:r>
              <a:rPr lang="zh-CN" altLang="en-US" sz="1600" b="1" dirty="0">
                <a:solidFill>
                  <a:schemeClr val="bg2">
                    <a:lumMod val="25000"/>
                  </a:schemeClr>
                </a:solidFill>
                <a:cs typeface="+mn-ea"/>
                <a:sym typeface="+mn-lt"/>
              </a:rPr>
              <a:t>产 品</a:t>
            </a:r>
            <a:endParaRPr lang="id-ID" sz="1600" b="1" dirty="0">
              <a:solidFill>
                <a:schemeClr val="bg2">
                  <a:lumMod val="25000"/>
                </a:schemeClr>
              </a:solidFill>
              <a:cs typeface="+mn-ea"/>
              <a:sym typeface="+mn-lt"/>
            </a:endParaRPr>
          </a:p>
        </p:txBody>
      </p:sp>
      <p:sp>
        <p:nvSpPr>
          <p:cNvPr id="21" name="Rectangle 21">
            <a:extLst>
              <a:ext uri="{FF2B5EF4-FFF2-40B4-BE49-F238E27FC236}">
                <a16:creationId xmlns="" xmlns:a16="http://schemas.microsoft.com/office/drawing/2014/main" id="{F3A0CFC7-9FC6-45A5-9096-A11E28D5C4BA}"/>
              </a:ext>
            </a:extLst>
          </p:cNvPr>
          <p:cNvSpPr/>
          <p:nvPr/>
        </p:nvSpPr>
        <p:spPr>
          <a:xfrm>
            <a:off x="9684692" y="4989041"/>
            <a:ext cx="1457250" cy="978729"/>
          </a:xfrm>
          <a:prstGeom prst="rect">
            <a:avLst/>
          </a:prstGeom>
        </p:spPr>
        <p:txBody>
          <a:bodyPr wrap="square">
            <a:spAutoFit/>
          </a:bodyPr>
          <a:lstStyle/>
          <a:p>
            <a:pPr>
              <a:lnSpc>
                <a:spcPct val="120000"/>
              </a:lnSpc>
            </a:pPr>
            <a:r>
              <a:rPr lang="zh-CN" altLang="en-US" sz="1200" dirty="0">
                <a:solidFill>
                  <a:schemeClr val="tx1">
                    <a:lumMod val="50000"/>
                    <a:lumOff val="50000"/>
                  </a:schemeClr>
                </a:solidFill>
                <a:cs typeface="+mn-ea"/>
                <a:sym typeface="+mn-lt"/>
              </a:rPr>
              <a:t>点击输入简要文字内容文字内容需概括精炼不用多余的文字修饰</a:t>
            </a:r>
          </a:p>
        </p:txBody>
      </p:sp>
      <p:grpSp>
        <p:nvGrpSpPr>
          <p:cNvPr id="22" name="Group 1">
            <a:extLst>
              <a:ext uri="{FF2B5EF4-FFF2-40B4-BE49-F238E27FC236}">
                <a16:creationId xmlns="" xmlns:a16="http://schemas.microsoft.com/office/drawing/2014/main" id="{9140DA58-44D6-4EBD-889A-6758EACC9C01}"/>
              </a:ext>
            </a:extLst>
          </p:cNvPr>
          <p:cNvGrpSpPr/>
          <p:nvPr/>
        </p:nvGrpSpPr>
        <p:grpSpPr>
          <a:xfrm>
            <a:off x="9981055" y="3567066"/>
            <a:ext cx="832115" cy="832112"/>
            <a:chOff x="9776887" y="3544022"/>
            <a:chExt cx="935166" cy="935164"/>
          </a:xfrm>
        </p:grpSpPr>
        <p:sp>
          <p:nvSpPr>
            <p:cNvPr id="23" name="Oval 19">
              <a:extLst>
                <a:ext uri="{FF2B5EF4-FFF2-40B4-BE49-F238E27FC236}">
                  <a16:creationId xmlns="" xmlns:a16="http://schemas.microsoft.com/office/drawing/2014/main" id="{CC16D517-007B-42B0-89CA-CF8D4DDAED64}"/>
                </a:ext>
              </a:extLst>
            </p:cNvPr>
            <p:cNvSpPr/>
            <p:nvPr/>
          </p:nvSpPr>
          <p:spPr>
            <a:xfrm>
              <a:off x="9776887" y="3544022"/>
              <a:ext cx="935166" cy="935164"/>
            </a:xfrm>
            <a:prstGeom prst="ellipse">
              <a:avLst/>
            </a:prstGeom>
            <a:solidFill>
              <a:schemeClr val="bg1"/>
            </a:solidFill>
            <a:ln>
              <a:noFill/>
            </a:ln>
            <a:effectLst>
              <a:outerShdw blurRad="444500" dist="127000" dir="8100000" sx="95000" sy="95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2">
                    <a:lumMod val="25000"/>
                  </a:schemeClr>
                </a:solidFill>
                <a:cs typeface="+mn-ea"/>
                <a:sym typeface="+mn-lt"/>
              </a:endParaRPr>
            </a:p>
          </p:txBody>
        </p:sp>
        <p:sp>
          <p:nvSpPr>
            <p:cNvPr id="24" name="Freeform 18">
              <a:extLst>
                <a:ext uri="{FF2B5EF4-FFF2-40B4-BE49-F238E27FC236}">
                  <a16:creationId xmlns="" xmlns:a16="http://schemas.microsoft.com/office/drawing/2014/main" id="{87FEC6BA-7E4F-425A-AE28-34B932F51462}"/>
                </a:ext>
              </a:extLst>
            </p:cNvPr>
            <p:cNvSpPr>
              <a:spLocks noEditPoints="1"/>
            </p:cNvSpPr>
            <p:nvPr/>
          </p:nvSpPr>
          <p:spPr bwMode="auto">
            <a:xfrm>
              <a:off x="10011435" y="3836353"/>
              <a:ext cx="466070" cy="350500"/>
            </a:xfrm>
            <a:custGeom>
              <a:avLst/>
              <a:gdLst>
                <a:gd name="T0" fmla="*/ 192 w 208"/>
                <a:gd name="T1" fmla="*/ 24 h 156"/>
                <a:gd name="T2" fmla="*/ 138 w 208"/>
                <a:gd name="T3" fmla="*/ 24 h 156"/>
                <a:gd name="T4" fmla="*/ 124 w 208"/>
                <a:gd name="T5" fmla="*/ 0 h 156"/>
                <a:gd name="T6" fmla="*/ 80 w 208"/>
                <a:gd name="T7" fmla="*/ 0 h 156"/>
                <a:gd name="T8" fmla="*/ 66 w 208"/>
                <a:gd name="T9" fmla="*/ 24 h 156"/>
                <a:gd name="T10" fmla="*/ 16 w 208"/>
                <a:gd name="T11" fmla="*/ 24 h 156"/>
                <a:gd name="T12" fmla="*/ 0 w 208"/>
                <a:gd name="T13" fmla="*/ 40 h 156"/>
                <a:gd name="T14" fmla="*/ 0 w 208"/>
                <a:gd name="T15" fmla="*/ 140 h 156"/>
                <a:gd name="T16" fmla="*/ 16 w 208"/>
                <a:gd name="T17" fmla="*/ 156 h 156"/>
                <a:gd name="T18" fmla="*/ 192 w 208"/>
                <a:gd name="T19" fmla="*/ 156 h 156"/>
                <a:gd name="T20" fmla="*/ 208 w 208"/>
                <a:gd name="T21" fmla="*/ 140 h 156"/>
                <a:gd name="T22" fmla="*/ 208 w 208"/>
                <a:gd name="T23" fmla="*/ 40 h 156"/>
                <a:gd name="T24" fmla="*/ 192 w 208"/>
                <a:gd name="T25" fmla="*/ 24 h 156"/>
                <a:gd name="T26" fmla="*/ 200 w 208"/>
                <a:gd name="T27" fmla="*/ 140 h 156"/>
                <a:gd name="T28" fmla="*/ 192 w 208"/>
                <a:gd name="T29" fmla="*/ 148 h 156"/>
                <a:gd name="T30" fmla="*/ 16 w 208"/>
                <a:gd name="T31" fmla="*/ 148 h 156"/>
                <a:gd name="T32" fmla="*/ 8 w 208"/>
                <a:gd name="T33" fmla="*/ 140 h 156"/>
                <a:gd name="T34" fmla="*/ 8 w 208"/>
                <a:gd name="T35" fmla="*/ 40 h 156"/>
                <a:gd name="T36" fmla="*/ 16 w 208"/>
                <a:gd name="T37" fmla="*/ 32 h 156"/>
                <a:gd name="T38" fmla="*/ 71 w 208"/>
                <a:gd name="T39" fmla="*/ 32 h 156"/>
                <a:gd name="T40" fmla="*/ 73 w 208"/>
                <a:gd name="T41" fmla="*/ 28 h 156"/>
                <a:gd name="T42" fmla="*/ 85 w 208"/>
                <a:gd name="T43" fmla="*/ 8 h 156"/>
                <a:gd name="T44" fmla="*/ 120 w 208"/>
                <a:gd name="T45" fmla="*/ 8 h 156"/>
                <a:gd name="T46" fmla="*/ 131 w 208"/>
                <a:gd name="T47" fmla="*/ 28 h 156"/>
                <a:gd name="T48" fmla="*/ 133 w 208"/>
                <a:gd name="T49" fmla="*/ 32 h 156"/>
                <a:gd name="T50" fmla="*/ 192 w 208"/>
                <a:gd name="T51" fmla="*/ 32 h 156"/>
                <a:gd name="T52" fmla="*/ 200 w 208"/>
                <a:gd name="T53" fmla="*/ 40 h 156"/>
                <a:gd name="T54" fmla="*/ 200 w 208"/>
                <a:gd name="T55" fmla="*/ 140 h 156"/>
                <a:gd name="T56" fmla="*/ 20 w 208"/>
                <a:gd name="T57" fmla="*/ 20 h 156"/>
                <a:gd name="T58" fmla="*/ 52 w 208"/>
                <a:gd name="T59" fmla="*/ 20 h 156"/>
                <a:gd name="T60" fmla="*/ 56 w 208"/>
                <a:gd name="T61" fmla="*/ 16 h 156"/>
                <a:gd name="T62" fmla="*/ 52 w 208"/>
                <a:gd name="T63" fmla="*/ 12 h 156"/>
                <a:gd name="T64" fmla="*/ 20 w 208"/>
                <a:gd name="T65" fmla="*/ 12 h 156"/>
                <a:gd name="T66" fmla="*/ 16 w 208"/>
                <a:gd name="T67" fmla="*/ 16 h 156"/>
                <a:gd name="T68" fmla="*/ 20 w 208"/>
                <a:gd name="T69" fmla="*/ 20 h 156"/>
                <a:gd name="T70" fmla="*/ 172 w 208"/>
                <a:gd name="T71" fmla="*/ 47 h 156"/>
                <a:gd name="T72" fmla="*/ 161 w 208"/>
                <a:gd name="T73" fmla="*/ 59 h 156"/>
                <a:gd name="T74" fmla="*/ 172 w 208"/>
                <a:gd name="T75" fmla="*/ 71 h 156"/>
                <a:gd name="T76" fmla="*/ 184 w 208"/>
                <a:gd name="T77" fmla="*/ 59 h 156"/>
                <a:gd name="T78" fmla="*/ 172 w 208"/>
                <a:gd name="T79" fmla="*/ 47 h 156"/>
                <a:gd name="T80" fmla="*/ 172 w 208"/>
                <a:gd name="T81" fmla="*/ 63 h 156"/>
                <a:gd name="T82" fmla="*/ 169 w 208"/>
                <a:gd name="T83" fmla="*/ 59 h 156"/>
                <a:gd name="T84" fmla="*/ 172 w 208"/>
                <a:gd name="T85" fmla="*/ 55 h 156"/>
                <a:gd name="T86" fmla="*/ 176 w 208"/>
                <a:gd name="T87" fmla="*/ 59 h 156"/>
                <a:gd name="T88" fmla="*/ 172 w 208"/>
                <a:gd name="T89" fmla="*/ 63 h 156"/>
                <a:gd name="T90" fmla="*/ 99 w 208"/>
                <a:gd name="T91" fmla="*/ 39 h 156"/>
                <a:gd name="T92" fmla="*/ 48 w 208"/>
                <a:gd name="T93" fmla="*/ 89 h 156"/>
                <a:gd name="T94" fmla="*/ 99 w 208"/>
                <a:gd name="T95" fmla="*/ 140 h 156"/>
                <a:gd name="T96" fmla="*/ 150 w 208"/>
                <a:gd name="T97" fmla="*/ 89 h 156"/>
                <a:gd name="T98" fmla="*/ 99 w 208"/>
                <a:gd name="T99" fmla="*/ 39 h 156"/>
                <a:gd name="T100" fmla="*/ 99 w 208"/>
                <a:gd name="T101" fmla="*/ 132 h 156"/>
                <a:gd name="T102" fmla="*/ 56 w 208"/>
                <a:gd name="T103" fmla="*/ 89 h 156"/>
                <a:gd name="T104" fmla="*/ 99 w 208"/>
                <a:gd name="T105" fmla="*/ 47 h 156"/>
                <a:gd name="T106" fmla="*/ 142 w 208"/>
                <a:gd name="T107" fmla="*/ 89 h 156"/>
                <a:gd name="T108" fmla="*/ 99 w 208"/>
                <a:gd name="T109" fmla="*/ 132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08" h="156">
                  <a:moveTo>
                    <a:pt x="192" y="24"/>
                  </a:moveTo>
                  <a:cubicBezTo>
                    <a:pt x="138" y="24"/>
                    <a:pt x="138" y="24"/>
                    <a:pt x="138" y="24"/>
                  </a:cubicBezTo>
                  <a:cubicBezTo>
                    <a:pt x="124" y="0"/>
                    <a:pt x="124" y="0"/>
                    <a:pt x="124" y="0"/>
                  </a:cubicBezTo>
                  <a:cubicBezTo>
                    <a:pt x="80" y="0"/>
                    <a:pt x="80" y="0"/>
                    <a:pt x="80" y="0"/>
                  </a:cubicBezTo>
                  <a:cubicBezTo>
                    <a:pt x="66" y="24"/>
                    <a:pt x="66" y="24"/>
                    <a:pt x="66" y="24"/>
                  </a:cubicBezTo>
                  <a:cubicBezTo>
                    <a:pt x="16" y="24"/>
                    <a:pt x="16" y="24"/>
                    <a:pt x="16" y="24"/>
                  </a:cubicBezTo>
                  <a:cubicBezTo>
                    <a:pt x="7" y="24"/>
                    <a:pt x="0" y="31"/>
                    <a:pt x="0" y="40"/>
                  </a:cubicBezTo>
                  <a:cubicBezTo>
                    <a:pt x="0" y="140"/>
                    <a:pt x="0" y="140"/>
                    <a:pt x="0" y="140"/>
                  </a:cubicBezTo>
                  <a:cubicBezTo>
                    <a:pt x="0" y="149"/>
                    <a:pt x="7" y="156"/>
                    <a:pt x="16" y="156"/>
                  </a:cubicBezTo>
                  <a:cubicBezTo>
                    <a:pt x="192" y="156"/>
                    <a:pt x="192" y="156"/>
                    <a:pt x="192" y="156"/>
                  </a:cubicBezTo>
                  <a:cubicBezTo>
                    <a:pt x="201" y="156"/>
                    <a:pt x="208" y="149"/>
                    <a:pt x="208" y="140"/>
                  </a:cubicBezTo>
                  <a:cubicBezTo>
                    <a:pt x="208" y="40"/>
                    <a:pt x="208" y="40"/>
                    <a:pt x="208" y="40"/>
                  </a:cubicBezTo>
                  <a:cubicBezTo>
                    <a:pt x="208" y="31"/>
                    <a:pt x="201" y="24"/>
                    <a:pt x="192" y="24"/>
                  </a:cubicBezTo>
                  <a:close/>
                  <a:moveTo>
                    <a:pt x="200" y="140"/>
                  </a:moveTo>
                  <a:cubicBezTo>
                    <a:pt x="200" y="144"/>
                    <a:pt x="196" y="148"/>
                    <a:pt x="192" y="148"/>
                  </a:cubicBezTo>
                  <a:cubicBezTo>
                    <a:pt x="16" y="148"/>
                    <a:pt x="16" y="148"/>
                    <a:pt x="16" y="148"/>
                  </a:cubicBezTo>
                  <a:cubicBezTo>
                    <a:pt x="12" y="148"/>
                    <a:pt x="8" y="144"/>
                    <a:pt x="8" y="140"/>
                  </a:cubicBezTo>
                  <a:cubicBezTo>
                    <a:pt x="8" y="40"/>
                    <a:pt x="8" y="40"/>
                    <a:pt x="8" y="40"/>
                  </a:cubicBezTo>
                  <a:cubicBezTo>
                    <a:pt x="8" y="36"/>
                    <a:pt x="12" y="32"/>
                    <a:pt x="16" y="32"/>
                  </a:cubicBezTo>
                  <a:cubicBezTo>
                    <a:pt x="71" y="32"/>
                    <a:pt x="71" y="32"/>
                    <a:pt x="71" y="32"/>
                  </a:cubicBezTo>
                  <a:cubicBezTo>
                    <a:pt x="73" y="28"/>
                    <a:pt x="73" y="28"/>
                    <a:pt x="73" y="28"/>
                  </a:cubicBezTo>
                  <a:cubicBezTo>
                    <a:pt x="85" y="8"/>
                    <a:pt x="85" y="8"/>
                    <a:pt x="85" y="8"/>
                  </a:cubicBezTo>
                  <a:cubicBezTo>
                    <a:pt x="120" y="8"/>
                    <a:pt x="120" y="8"/>
                    <a:pt x="120" y="8"/>
                  </a:cubicBezTo>
                  <a:cubicBezTo>
                    <a:pt x="131" y="28"/>
                    <a:pt x="131" y="28"/>
                    <a:pt x="131" y="28"/>
                  </a:cubicBezTo>
                  <a:cubicBezTo>
                    <a:pt x="133" y="32"/>
                    <a:pt x="133" y="32"/>
                    <a:pt x="133" y="32"/>
                  </a:cubicBezTo>
                  <a:cubicBezTo>
                    <a:pt x="192" y="32"/>
                    <a:pt x="192" y="32"/>
                    <a:pt x="192" y="32"/>
                  </a:cubicBezTo>
                  <a:cubicBezTo>
                    <a:pt x="196" y="32"/>
                    <a:pt x="200" y="36"/>
                    <a:pt x="200" y="40"/>
                  </a:cubicBezTo>
                  <a:lnTo>
                    <a:pt x="200" y="140"/>
                  </a:lnTo>
                  <a:close/>
                  <a:moveTo>
                    <a:pt x="20" y="20"/>
                  </a:moveTo>
                  <a:cubicBezTo>
                    <a:pt x="52" y="20"/>
                    <a:pt x="52" y="20"/>
                    <a:pt x="52" y="20"/>
                  </a:cubicBezTo>
                  <a:cubicBezTo>
                    <a:pt x="54" y="20"/>
                    <a:pt x="56" y="18"/>
                    <a:pt x="56" y="16"/>
                  </a:cubicBezTo>
                  <a:cubicBezTo>
                    <a:pt x="56" y="14"/>
                    <a:pt x="54" y="12"/>
                    <a:pt x="52" y="12"/>
                  </a:cubicBezTo>
                  <a:cubicBezTo>
                    <a:pt x="20" y="12"/>
                    <a:pt x="20" y="12"/>
                    <a:pt x="20" y="12"/>
                  </a:cubicBezTo>
                  <a:cubicBezTo>
                    <a:pt x="18" y="12"/>
                    <a:pt x="16" y="14"/>
                    <a:pt x="16" y="16"/>
                  </a:cubicBezTo>
                  <a:cubicBezTo>
                    <a:pt x="16" y="18"/>
                    <a:pt x="18" y="20"/>
                    <a:pt x="20" y="20"/>
                  </a:cubicBezTo>
                  <a:close/>
                  <a:moveTo>
                    <a:pt x="172" y="47"/>
                  </a:moveTo>
                  <a:cubicBezTo>
                    <a:pt x="166" y="47"/>
                    <a:pt x="161" y="53"/>
                    <a:pt x="161" y="59"/>
                  </a:cubicBezTo>
                  <a:cubicBezTo>
                    <a:pt x="161" y="65"/>
                    <a:pt x="166" y="71"/>
                    <a:pt x="172" y="71"/>
                  </a:cubicBezTo>
                  <a:cubicBezTo>
                    <a:pt x="179" y="71"/>
                    <a:pt x="184" y="65"/>
                    <a:pt x="184" y="59"/>
                  </a:cubicBezTo>
                  <a:cubicBezTo>
                    <a:pt x="184" y="53"/>
                    <a:pt x="179" y="47"/>
                    <a:pt x="172" y="47"/>
                  </a:cubicBezTo>
                  <a:close/>
                  <a:moveTo>
                    <a:pt x="172" y="63"/>
                  </a:moveTo>
                  <a:cubicBezTo>
                    <a:pt x="170" y="63"/>
                    <a:pt x="169" y="61"/>
                    <a:pt x="169" y="59"/>
                  </a:cubicBezTo>
                  <a:cubicBezTo>
                    <a:pt x="169" y="57"/>
                    <a:pt x="170" y="55"/>
                    <a:pt x="172" y="55"/>
                  </a:cubicBezTo>
                  <a:cubicBezTo>
                    <a:pt x="174" y="55"/>
                    <a:pt x="176" y="57"/>
                    <a:pt x="176" y="59"/>
                  </a:cubicBezTo>
                  <a:cubicBezTo>
                    <a:pt x="176" y="61"/>
                    <a:pt x="174" y="63"/>
                    <a:pt x="172" y="63"/>
                  </a:cubicBezTo>
                  <a:close/>
                  <a:moveTo>
                    <a:pt x="99" y="39"/>
                  </a:moveTo>
                  <a:cubicBezTo>
                    <a:pt x="71" y="39"/>
                    <a:pt x="48" y="61"/>
                    <a:pt x="48" y="89"/>
                  </a:cubicBezTo>
                  <a:cubicBezTo>
                    <a:pt x="48" y="117"/>
                    <a:pt x="71" y="140"/>
                    <a:pt x="99" y="140"/>
                  </a:cubicBezTo>
                  <a:cubicBezTo>
                    <a:pt x="127" y="140"/>
                    <a:pt x="150" y="117"/>
                    <a:pt x="150" y="89"/>
                  </a:cubicBezTo>
                  <a:cubicBezTo>
                    <a:pt x="150" y="61"/>
                    <a:pt x="127" y="39"/>
                    <a:pt x="99" y="39"/>
                  </a:cubicBezTo>
                  <a:close/>
                  <a:moveTo>
                    <a:pt x="99" y="132"/>
                  </a:moveTo>
                  <a:cubicBezTo>
                    <a:pt x="75" y="132"/>
                    <a:pt x="56" y="113"/>
                    <a:pt x="56" y="89"/>
                  </a:cubicBezTo>
                  <a:cubicBezTo>
                    <a:pt x="56" y="66"/>
                    <a:pt x="75" y="47"/>
                    <a:pt x="99" y="47"/>
                  </a:cubicBezTo>
                  <a:cubicBezTo>
                    <a:pt x="123" y="47"/>
                    <a:pt x="142" y="66"/>
                    <a:pt x="142" y="89"/>
                  </a:cubicBezTo>
                  <a:cubicBezTo>
                    <a:pt x="142" y="113"/>
                    <a:pt x="123" y="132"/>
                    <a:pt x="99" y="132"/>
                  </a:cubicBezTo>
                  <a:close/>
                </a:path>
              </a:pathLst>
            </a:custGeom>
            <a:solidFill>
              <a:srgbClr val="C00000"/>
            </a:solidFill>
            <a:ln>
              <a:noFill/>
            </a:ln>
          </p:spPr>
          <p:txBody>
            <a:bodyPr vert="horz" wrap="square" lIns="91407" tIns="45704" rIns="91407" bIns="45704" numCol="1" anchor="t" anchorCtr="0" compatLnSpc="1">
              <a:prstTxWarp prst="textNoShape">
                <a:avLst/>
              </a:prstTxWarp>
            </a:bodyPr>
            <a:lstStyle/>
            <a:p>
              <a:endParaRPr lang="en-US" sz="1349">
                <a:solidFill>
                  <a:schemeClr val="bg2">
                    <a:lumMod val="25000"/>
                  </a:schemeClr>
                </a:solidFill>
                <a:cs typeface="+mn-ea"/>
                <a:sym typeface="+mn-lt"/>
              </a:endParaRPr>
            </a:p>
          </p:txBody>
        </p:sp>
      </p:grpSp>
      <p:pic>
        <p:nvPicPr>
          <p:cNvPr id="29" name="图片 28">
            <a:extLst>
              <a:ext uri="{FF2B5EF4-FFF2-40B4-BE49-F238E27FC236}">
                <a16:creationId xmlns="" xmlns:a16="http://schemas.microsoft.com/office/drawing/2014/main" id="{C4843F88-AD72-4566-8AE1-1130C874B285}"/>
              </a:ext>
            </a:extLst>
          </p:cNvPr>
          <p:cNvPicPr>
            <a:picLocks noChangeAspect="1"/>
          </p:cNvPicPr>
          <p:nvPr/>
        </p:nvPicPr>
        <p:blipFill rotWithShape="1">
          <a:blip r:embed="rId2"/>
          <a:srcRect l="16082" r="15849"/>
          <a:stretch/>
        </p:blipFill>
        <p:spPr>
          <a:xfrm>
            <a:off x="1074672" y="1849045"/>
            <a:ext cx="2751240" cy="4138540"/>
          </a:xfrm>
          <a:prstGeom prst="rect">
            <a:avLst/>
          </a:prstGeom>
          <a:effectLst>
            <a:outerShdw blurRad="127000" dist="88900" dir="5400000" algn="ctr" rotWithShape="0">
              <a:srgbClr val="000000">
                <a:alpha val="43137"/>
              </a:srgbClr>
            </a:outerShdw>
          </a:effectLst>
        </p:spPr>
      </p:pic>
      <p:pic>
        <p:nvPicPr>
          <p:cNvPr id="30" name="图片 29">
            <a:extLst>
              <a:ext uri="{FF2B5EF4-FFF2-40B4-BE49-F238E27FC236}">
                <a16:creationId xmlns="" xmlns:a16="http://schemas.microsoft.com/office/drawing/2014/main" id="{ABF5437A-E732-4B8C-BF6A-CDF79F5ECA60}"/>
              </a:ext>
            </a:extLst>
          </p:cNvPr>
          <p:cNvPicPr>
            <a:picLocks noChangeAspect="1"/>
          </p:cNvPicPr>
          <p:nvPr/>
        </p:nvPicPr>
        <p:blipFill rotWithShape="1">
          <a:blip r:embed="rId3"/>
          <a:srcRect l="8941" r="35741"/>
          <a:stretch/>
        </p:blipFill>
        <p:spPr>
          <a:xfrm>
            <a:off x="4022275" y="1849045"/>
            <a:ext cx="2438147" cy="4138540"/>
          </a:xfrm>
          <a:prstGeom prst="rect">
            <a:avLst/>
          </a:prstGeom>
          <a:effectLst>
            <a:outerShdw blurRad="127000" dist="88900" dir="5400000" algn="ctr" rotWithShape="0">
              <a:srgbClr val="000000">
                <a:alpha val="43137"/>
              </a:srgbClr>
            </a:outerShdw>
          </a:effectLst>
        </p:spPr>
      </p:pic>
    </p:spTree>
    <p:extLst>
      <p:ext uri="{BB962C8B-B14F-4D97-AF65-F5344CB8AC3E}">
        <p14:creationId xmlns:p14="http://schemas.microsoft.com/office/powerpoint/2010/main" val="17761921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500" fill="hold"/>
                                        <p:tgtEl>
                                          <p:spTgt spid="29"/>
                                        </p:tgtEl>
                                        <p:attrNameLst>
                                          <p:attrName>ppt_x</p:attrName>
                                        </p:attrNameLst>
                                      </p:cBhvr>
                                      <p:tavLst>
                                        <p:tav tm="0">
                                          <p:val>
                                            <p:strVal val="#ppt_x"/>
                                          </p:val>
                                        </p:tav>
                                        <p:tav tm="100000">
                                          <p:val>
                                            <p:strVal val="#ppt_x"/>
                                          </p:val>
                                        </p:tav>
                                      </p:tavLst>
                                    </p:anim>
                                    <p:anim calcmode="lin" valueType="num">
                                      <p:cBhvr additive="base">
                                        <p:cTn id="12" dur="500" fill="hold"/>
                                        <p:tgtEl>
                                          <p:spTgt spid="29"/>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fill="hold" nodeType="afterEffect">
                                  <p:stCondLst>
                                    <p:cond delay="0"/>
                                  </p:stCondLst>
                                  <p:childTnLst>
                                    <p:set>
                                      <p:cBhvr>
                                        <p:cTn id="15" dur="1" fill="hold">
                                          <p:stCondLst>
                                            <p:cond delay="0"/>
                                          </p:stCondLst>
                                        </p:cTn>
                                        <p:tgtEl>
                                          <p:spTgt spid="30"/>
                                        </p:tgtEl>
                                        <p:attrNameLst>
                                          <p:attrName>style.visibility</p:attrName>
                                        </p:attrNameLst>
                                      </p:cBhvr>
                                      <p:to>
                                        <p:strVal val="visible"/>
                                      </p:to>
                                    </p:set>
                                    <p:anim calcmode="lin" valueType="num">
                                      <p:cBhvr additive="base">
                                        <p:cTn id="16" dur="500" fill="hold"/>
                                        <p:tgtEl>
                                          <p:spTgt spid="30"/>
                                        </p:tgtEl>
                                        <p:attrNameLst>
                                          <p:attrName>ppt_x</p:attrName>
                                        </p:attrNameLst>
                                      </p:cBhvr>
                                      <p:tavLst>
                                        <p:tav tm="0">
                                          <p:val>
                                            <p:strVal val="#ppt_x"/>
                                          </p:val>
                                        </p:tav>
                                        <p:tav tm="100000">
                                          <p:val>
                                            <p:strVal val="#ppt_x"/>
                                          </p:val>
                                        </p:tav>
                                      </p:tavLst>
                                    </p:anim>
                                    <p:anim calcmode="lin" valueType="num">
                                      <p:cBhvr additive="base">
                                        <p:cTn id="17" dur="500" fill="hold"/>
                                        <p:tgtEl>
                                          <p:spTgt spid="30"/>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2" presetClass="entr" presetSubtype="1" decel="100000"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additive="base">
                                        <p:cTn id="21" dur="750" fill="hold"/>
                                        <p:tgtEl>
                                          <p:spTgt spid="11"/>
                                        </p:tgtEl>
                                        <p:attrNameLst>
                                          <p:attrName>ppt_x</p:attrName>
                                        </p:attrNameLst>
                                      </p:cBhvr>
                                      <p:tavLst>
                                        <p:tav tm="0">
                                          <p:val>
                                            <p:strVal val="#ppt_x"/>
                                          </p:val>
                                        </p:tav>
                                        <p:tav tm="100000">
                                          <p:val>
                                            <p:strVal val="#ppt_x"/>
                                          </p:val>
                                        </p:tav>
                                      </p:tavLst>
                                    </p:anim>
                                    <p:anim calcmode="lin" valueType="num">
                                      <p:cBhvr additive="base">
                                        <p:cTn id="22" dur="750" fill="hold"/>
                                        <p:tgtEl>
                                          <p:spTgt spid="11"/>
                                        </p:tgtEl>
                                        <p:attrNameLst>
                                          <p:attrName>ppt_y</p:attrName>
                                        </p:attrNameLst>
                                      </p:cBhvr>
                                      <p:tavLst>
                                        <p:tav tm="0">
                                          <p:val>
                                            <p:strVal val="0-#ppt_h/2"/>
                                          </p:val>
                                        </p:tav>
                                        <p:tav tm="100000">
                                          <p:val>
                                            <p:strVal val="#ppt_y"/>
                                          </p:val>
                                        </p:tav>
                                      </p:tavLst>
                                    </p:anim>
                                  </p:childTnLst>
                                </p:cTn>
                              </p:par>
                              <p:par>
                                <p:cTn id="23" presetID="2" presetClass="entr" presetSubtype="1" decel="100000" fill="hold" grpId="0" nodeType="with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additive="base">
                                        <p:cTn id="25" dur="750" fill="hold"/>
                                        <p:tgtEl>
                                          <p:spTgt spid="12"/>
                                        </p:tgtEl>
                                        <p:attrNameLst>
                                          <p:attrName>ppt_x</p:attrName>
                                        </p:attrNameLst>
                                      </p:cBhvr>
                                      <p:tavLst>
                                        <p:tav tm="0">
                                          <p:val>
                                            <p:strVal val="#ppt_x"/>
                                          </p:val>
                                        </p:tav>
                                        <p:tav tm="100000">
                                          <p:val>
                                            <p:strVal val="#ppt_x"/>
                                          </p:val>
                                        </p:tav>
                                      </p:tavLst>
                                    </p:anim>
                                    <p:anim calcmode="lin" valueType="num">
                                      <p:cBhvr additive="base">
                                        <p:cTn id="26" dur="750" fill="hold"/>
                                        <p:tgtEl>
                                          <p:spTgt spid="12"/>
                                        </p:tgtEl>
                                        <p:attrNameLst>
                                          <p:attrName>ppt_y</p:attrName>
                                        </p:attrNameLst>
                                      </p:cBhvr>
                                      <p:tavLst>
                                        <p:tav tm="0">
                                          <p:val>
                                            <p:strVal val="0-#ppt_h/2"/>
                                          </p:val>
                                        </p:tav>
                                        <p:tav tm="100000">
                                          <p:val>
                                            <p:strVal val="#ppt_y"/>
                                          </p:val>
                                        </p:tav>
                                      </p:tavLst>
                                    </p:anim>
                                  </p:childTnLst>
                                </p:cTn>
                              </p:par>
                              <p:par>
                                <p:cTn id="27" presetID="2" presetClass="entr" presetSubtype="1" decel="100000" fill="hold" nodeType="withEffect">
                                  <p:stCondLst>
                                    <p:cond delay="0"/>
                                  </p:stCondLst>
                                  <p:childTnLst>
                                    <p:set>
                                      <p:cBhvr>
                                        <p:cTn id="28" dur="1" fill="hold">
                                          <p:stCondLst>
                                            <p:cond delay="0"/>
                                          </p:stCondLst>
                                        </p:cTn>
                                        <p:tgtEl>
                                          <p:spTgt spid="13"/>
                                        </p:tgtEl>
                                        <p:attrNameLst>
                                          <p:attrName>style.visibility</p:attrName>
                                        </p:attrNameLst>
                                      </p:cBhvr>
                                      <p:to>
                                        <p:strVal val="visible"/>
                                      </p:to>
                                    </p:set>
                                    <p:anim calcmode="lin" valueType="num">
                                      <p:cBhvr additive="base">
                                        <p:cTn id="29" dur="750" fill="hold"/>
                                        <p:tgtEl>
                                          <p:spTgt spid="13"/>
                                        </p:tgtEl>
                                        <p:attrNameLst>
                                          <p:attrName>ppt_x</p:attrName>
                                        </p:attrNameLst>
                                      </p:cBhvr>
                                      <p:tavLst>
                                        <p:tav tm="0">
                                          <p:val>
                                            <p:strVal val="#ppt_x"/>
                                          </p:val>
                                        </p:tav>
                                        <p:tav tm="100000">
                                          <p:val>
                                            <p:strVal val="#ppt_x"/>
                                          </p:val>
                                        </p:tav>
                                      </p:tavLst>
                                    </p:anim>
                                    <p:anim calcmode="lin" valueType="num">
                                      <p:cBhvr additive="base">
                                        <p:cTn id="30" dur="750" fill="hold"/>
                                        <p:tgtEl>
                                          <p:spTgt spid="13"/>
                                        </p:tgtEl>
                                        <p:attrNameLst>
                                          <p:attrName>ppt_y</p:attrName>
                                        </p:attrNameLst>
                                      </p:cBhvr>
                                      <p:tavLst>
                                        <p:tav tm="0">
                                          <p:val>
                                            <p:strVal val="0-#ppt_h/2"/>
                                          </p:val>
                                        </p:tav>
                                        <p:tav tm="100000">
                                          <p:val>
                                            <p:strVal val="#ppt_y"/>
                                          </p:val>
                                        </p:tav>
                                      </p:tavLst>
                                    </p:anim>
                                  </p:childTnLst>
                                </p:cTn>
                              </p:par>
                              <p:par>
                                <p:cTn id="31" presetID="2" presetClass="entr" presetSubtype="1" decel="100000" fill="hold" grpId="0" nodeType="withEffect">
                                  <p:stCondLst>
                                    <p:cond delay="0"/>
                                  </p:stCondLst>
                                  <p:childTnLst>
                                    <p:set>
                                      <p:cBhvr>
                                        <p:cTn id="32" dur="1" fill="hold">
                                          <p:stCondLst>
                                            <p:cond delay="0"/>
                                          </p:stCondLst>
                                        </p:cTn>
                                        <p:tgtEl>
                                          <p:spTgt spid="14"/>
                                        </p:tgtEl>
                                        <p:attrNameLst>
                                          <p:attrName>style.visibility</p:attrName>
                                        </p:attrNameLst>
                                      </p:cBhvr>
                                      <p:to>
                                        <p:strVal val="visible"/>
                                      </p:to>
                                    </p:set>
                                    <p:anim calcmode="lin" valueType="num">
                                      <p:cBhvr additive="base">
                                        <p:cTn id="33" dur="750" fill="hold"/>
                                        <p:tgtEl>
                                          <p:spTgt spid="14"/>
                                        </p:tgtEl>
                                        <p:attrNameLst>
                                          <p:attrName>ppt_x</p:attrName>
                                        </p:attrNameLst>
                                      </p:cBhvr>
                                      <p:tavLst>
                                        <p:tav tm="0">
                                          <p:val>
                                            <p:strVal val="#ppt_x"/>
                                          </p:val>
                                        </p:tav>
                                        <p:tav tm="100000">
                                          <p:val>
                                            <p:strVal val="#ppt_x"/>
                                          </p:val>
                                        </p:tav>
                                      </p:tavLst>
                                    </p:anim>
                                    <p:anim calcmode="lin" valueType="num">
                                      <p:cBhvr additive="base">
                                        <p:cTn id="34" dur="750" fill="hold"/>
                                        <p:tgtEl>
                                          <p:spTgt spid="14"/>
                                        </p:tgtEl>
                                        <p:attrNameLst>
                                          <p:attrName>ppt_y</p:attrName>
                                        </p:attrNameLst>
                                      </p:cBhvr>
                                      <p:tavLst>
                                        <p:tav tm="0">
                                          <p:val>
                                            <p:strVal val="0-#ppt_h/2"/>
                                          </p:val>
                                        </p:tav>
                                        <p:tav tm="100000">
                                          <p:val>
                                            <p:strVal val="#ppt_y"/>
                                          </p:val>
                                        </p:tav>
                                      </p:tavLst>
                                    </p:anim>
                                  </p:childTnLst>
                                </p:cTn>
                              </p:par>
                            </p:childTnLst>
                          </p:cTn>
                        </p:par>
                        <p:par>
                          <p:cTn id="35" fill="hold">
                            <p:stCondLst>
                              <p:cond delay="2250"/>
                            </p:stCondLst>
                            <p:childTnLst>
                              <p:par>
                                <p:cTn id="36" presetID="2" presetClass="entr" presetSubtype="4" decel="100000" fill="hold" grpId="0" nodeType="afterEffect">
                                  <p:stCondLst>
                                    <p:cond delay="0"/>
                                  </p:stCondLst>
                                  <p:childTnLst>
                                    <p:set>
                                      <p:cBhvr>
                                        <p:cTn id="37" dur="1" fill="hold">
                                          <p:stCondLst>
                                            <p:cond delay="0"/>
                                          </p:stCondLst>
                                        </p:cTn>
                                        <p:tgtEl>
                                          <p:spTgt spid="15"/>
                                        </p:tgtEl>
                                        <p:attrNameLst>
                                          <p:attrName>style.visibility</p:attrName>
                                        </p:attrNameLst>
                                      </p:cBhvr>
                                      <p:to>
                                        <p:strVal val="visible"/>
                                      </p:to>
                                    </p:set>
                                    <p:anim calcmode="lin" valueType="num">
                                      <p:cBhvr additive="base">
                                        <p:cTn id="38" dur="750" fill="hold"/>
                                        <p:tgtEl>
                                          <p:spTgt spid="15"/>
                                        </p:tgtEl>
                                        <p:attrNameLst>
                                          <p:attrName>ppt_x</p:attrName>
                                        </p:attrNameLst>
                                      </p:cBhvr>
                                      <p:tavLst>
                                        <p:tav tm="0">
                                          <p:val>
                                            <p:strVal val="#ppt_x"/>
                                          </p:val>
                                        </p:tav>
                                        <p:tav tm="100000">
                                          <p:val>
                                            <p:strVal val="#ppt_x"/>
                                          </p:val>
                                        </p:tav>
                                      </p:tavLst>
                                    </p:anim>
                                    <p:anim calcmode="lin" valueType="num">
                                      <p:cBhvr additive="base">
                                        <p:cTn id="39" dur="750" fill="hold"/>
                                        <p:tgtEl>
                                          <p:spTgt spid="15"/>
                                        </p:tgtEl>
                                        <p:attrNameLst>
                                          <p:attrName>ppt_y</p:attrName>
                                        </p:attrNameLst>
                                      </p:cBhvr>
                                      <p:tavLst>
                                        <p:tav tm="0">
                                          <p:val>
                                            <p:strVal val="1+#ppt_h/2"/>
                                          </p:val>
                                        </p:tav>
                                        <p:tav tm="100000">
                                          <p:val>
                                            <p:strVal val="#ppt_y"/>
                                          </p:val>
                                        </p:tav>
                                      </p:tavLst>
                                    </p:anim>
                                  </p:childTnLst>
                                </p:cTn>
                              </p:par>
                              <p:par>
                                <p:cTn id="40" presetID="2" presetClass="entr" presetSubtype="4" decel="100000" fill="hold" nodeType="withEffect">
                                  <p:stCondLst>
                                    <p:cond delay="0"/>
                                  </p:stCondLst>
                                  <p:childTnLst>
                                    <p:set>
                                      <p:cBhvr>
                                        <p:cTn id="41" dur="1" fill="hold">
                                          <p:stCondLst>
                                            <p:cond delay="0"/>
                                          </p:stCondLst>
                                        </p:cTn>
                                        <p:tgtEl>
                                          <p:spTgt spid="16"/>
                                        </p:tgtEl>
                                        <p:attrNameLst>
                                          <p:attrName>style.visibility</p:attrName>
                                        </p:attrNameLst>
                                      </p:cBhvr>
                                      <p:to>
                                        <p:strVal val="visible"/>
                                      </p:to>
                                    </p:set>
                                    <p:anim calcmode="lin" valueType="num">
                                      <p:cBhvr additive="base">
                                        <p:cTn id="42" dur="750" fill="hold"/>
                                        <p:tgtEl>
                                          <p:spTgt spid="16"/>
                                        </p:tgtEl>
                                        <p:attrNameLst>
                                          <p:attrName>ppt_x</p:attrName>
                                        </p:attrNameLst>
                                      </p:cBhvr>
                                      <p:tavLst>
                                        <p:tav tm="0">
                                          <p:val>
                                            <p:strVal val="#ppt_x"/>
                                          </p:val>
                                        </p:tav>
                                        <p:tav tm="100000">
                                          <p:val>
                                            <p:strVal val="#ppt_x"/>
                                          </p:val>
                                        </p:tav>
                                      </p:tavLst>
                                    </p:anim>
                                    <p:anim calcmode="lin" valueType="num">
                                      <p:cBhvr additive="base">
                                        <p:cTn id="43" dur="750" fill="hold"/>
                                        <p:tgtEl>
                                          <p:spTgt spid="16"/>
                                        </p:tgtEl>
                                        <p:attrNameLst>
                                          <p:attrName>ppt_y</p:attrName>
                                        </p:attrNameLst>
                                      </p:cBhvr>
                                      <p:tavLst>
                                        <p:tav tm="0">
                                          <p:val>
                                            <p:strVal val="1+#ppt_h/2"/>
                                          </p:val>
                                        </p:tav>
                                        <p:tav tm="100000">
                                          <p:val>
                                            <p:strVal val="#ppt_y"/>
                                          </p:val>
                                        </p:tav>
                                      </p:tavLst>
                                    </p:anim>
                                  </p:childTnLst>
                                </p:cTn>
                              </p:par>
                              <p:par>
                                <p:cTn id="44" presetID="2" presetClass="entr" presetSubtype="4" decel="100000" fill="hold" grpId="0" nodeType="withEffect">
                                  <p:stCondLst>
                                    <p:cond delay="0"/>
                                  </p:stCondLst>
                                  <p:childTnLst>
                                    <p:set>
                                      <p:cBhvr>
                                        <p:cTn id="45" dur="1" fill="hold">
                                          <p:stCondLst>
                                            <p:cond delay="0"/>
                                          </p:stCondLst>
                                        </p:cTn>
                                        <p:tgtEl>
                                          <p:spTgt spid="19"/>
                                        </p:tgtEl>
                                        <p:attrNameLst>
                                          <p:attrName>style.visibility</p:attrName>
                                        </p:attrNameLst>
                                      </p:cBhvr>
                                      <p:to>
                                        <p:strVal val="visible"/>
                                      </p:to>
                                    </p:set>
                                    <p:anim calcmode="lin" valueType="num">
                                      <p:cBhvr additive="base">
                                        <p:cTn id="46" dur="750" fill="hold"/>
                                        <p:tgtEl>
                                          <p:spTgt spid="19"/>
                                        </p:tgtEl>
                                        <p:attrNameLst>
                                          <p:attrName>ppt_x</p:attrName>
                                        </p:attrNameLst>
                                      </p:cBhvr>
                                      <p:tavLst>
                                        <p:tav tm="0">
                                          <p:val>
                                            <p:strVal val="#ppt_x"/>
                                          </p:val>
                                        </p:tav>
                                        <p:tav tm="100000">
                                          <p:val>
                                            <p:strVal val="#ppt_x"/>
                                          </p:val>
                                        </p:tav>
                                      </p:tavLst>
                                    </p:anim>
                                    <p:anim calcmode="lin" valueType="num">
                                      <p:cBhvr additive="base">
                                        <p:cTn id="47" dur="750" fill="hold"/>
                                        <p:tgtEl>
                                          <p:spTgt spid="19"/>
                                        </p:tgtEl>
                                        <p:attrNameLst>
                                          <p:attrName>ppt_y</p:attrName>
                                        </p:attrNameLst>
                                      </p:cBhvr>
                                      <p:tavLst>
                                        <p:tav tm="0">
                                          <p:val>
                                            <p:strVal val="1+#ppt_h/2"/>
                                          </p:val>
                                        </p:tav>
                                        <p:tav tm="100000">
                                          <p:val>
                                            <p:strVal val="#ppt_y"/>
                                          </p:val>
                                        </p:tav>
                                      </p:tavLst>
                                    </p:anim>
                                  </p:childTnLst>
                                </p:cTn>
                              </p:par>
                            </p:childTnLst>
                          </p:cTn>
                        </p:par>
                        <p:par>
                          <p:cTn id="48" fill="hold">
                            <p:stCondLst>
                              <p:cond delay="3000"/>
                            </p:stCondLst>
                            <p:childTnLst>
                              <p:par>
                                <p:cTn id="49" presetID="2" presetClass="entr" presetSubtype="4" decel="100000"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 calcmode="lin" valueType="num">
                                      <p:cBhvr additive="base">
                                        <p:cTn id="51" dur="750" fill="hold"/>
                                        <p:tgtEl>
                                          <p:spTgt spid="20"/>
                                        </p:tgtEl>
                                        <p:attrNameLst>
                                          <p:attrName>ppt_x</p:attrName>
                                        </p:attrNameLst>
                                      </p:cBhvr>
                                      <p:tavLst>
                                        <p:tav tm="0">
                                          <p:val>
                                            <p:strVal val="#ppt_x"/>
                                          </p:val>
                                        </p:tav>
                                        <p:tav tm="100000">
                                          <p:val>
                                            <p:strVal val="#ppt_x"/>
                                          </p:val>
                                        </p:tav>
                                      </p:tavLst>
                                    </p:anim>
                                    <p:anim calcmode="lin" valueType="num">
                                      <p:cBhvr additive="base">
                                        <p:cTn id="52" dur="750" fill="hold"/>
                                        <p:tgtEl>
                                          <p:spTgt spid="20"/>
                                        </p:tgtEl>
                                        <p:attrNameLst>
                                          <p:attrName>ppt_y</p:attrName>
                                        </p:attrNameLst>
                                      </p:cBhvr>
                                      <p:tavLst>
                                        <p:tav tm="0">
                                          <p:val>
                                            <p:strVal val="1+#ppt_h/2"/>
                                          </p:val>
                                        </p:tav>
                                        <p:tav tm="100000">
                                          <p:val>
                                            <p:strVal val="#ppt_y"/>
                                          </p:val>
                                        </p:tav>
                                      </p:tavLst>
                                    </p:anim>
                                  </p:childTnLst>
                                </p:cTn>
                              </p:par>
                              <p:par>
                                <p:cTn id="53" presetID="2" presetClass="entr" presetSubtype="4" decel="100000" fill="hold" grpId="0" nodeType="withEffect">
                                  <p:stCondLst>
                                    <p:cond delay="0"/>
                                  </p:stCondLst>
                                  <p:childTnLst>
                                    <p:set>
                                      <p:cBhvr>
                                        <p:cTn id="54" dur="1" fill="hold">
                                          <p:stCondLst>
                                            <p:cond delay="0"/>
                                          </p:stCondLst>
                                        </p:cTn>
                                        <p:tgtEl>
                                          <p:spTgt spid="21"/>
                                        </p:tgtEl>
                                        <p:attrNameLst>
                                          <p:attrName>style.visibility</p:attrName>
                                        </p:attrNameLst>
                                      </p:cBhvr>
                                      <p:to>
                                        <p:strVal val="visible"/>
                                      </p:to>
                                    </p:set>
                                    <p:anim calcmode="lin" valueType="num">
                                      <p:cBhvr additive="base">
                                        <p:cTn id="55" dur="750" fill="hold"/>
                                        <p:tgtEl>
                                          <p:spTgt spid="21"/>
                                        </p:tgtEl>
                                        <p:attrNameLst>
                                          <p:attrName>ppt_x</p:attrName>
                                        </p:attrNameLst>
                                      </p:cBhvr>
                                      <p:tavLst>
                                        <p:tav tm="0">
                                          <p:val>
                                            <p:strVal val="#ppt_x"/>
                                          </p:val>
                                        </p:tav>
                                        <p:tav tm="100000">
                                          <p:val>
                                            <p:strVal val="#ppt_x"/>
                                          </p:val>
                                        </p:tav>
                                      </p:tavLst>
                                    </p:anim>
                                    <p:anim calcmode="lin" valueType="num">
                                      <p:cBhvr additive="base">
                                        <p:cTn id="56" dur="750" fill="hold"/>
                                        <p:tgtEl>
                                          <p:spTgt spid="21"/>
                                        </p:tgtEl>
                                        <p:attrNameLst>
                                          <p:attrName>ppt_y</p:attrName>
                                        </p:attrNameLst>
                                      </p:cBhvr>
                                      <p:tavLst>
                                        <p:tav tm="0">
                                          <p:val>
                                            <p:strVal val="1+#ppt_h/2"/>
                                          </p:val>
                                        </p:tav>
                                        <p:tav tm="100000">
                                          <p:val>
                                            <p:strVal val="#ppt_y"/>
                                          </p:val>
                                        </p:tav>
                                      </p:tavLst>
                                    </p:anim>
                                  </p:childTnLst>
                                </p:cTn>
                              </p:par>
                              <p:par>
                                <p:cTn id="57" presetID="2" presetClass="entr" presetSubtype="4" decel="100000" fill="hold" nodeType="withEffect">
                                  <p:stCondLst>
                                    <p:cond delay="0"/>
                                  </p:stCondLst>
                                  <p:childTnLst>
                                    <p:set>
                                      <p:cBhvr>
                                        <p:cTn id="58" dur="1" fill="hold">
                                          <p:stCondLst>
                                            <p:cond delay="0"/>
                                          </p:stCondLst>
                                        </p:cTn>
                                        <p:tgtEl>
                                          <p:spTgt spid="22"/>
                                        </p:tgtEl>
                                        <p:attrNameLst>
                                          <p:attrName>style.visibility</p:attrName>
                                        </p:attrNameLst>
                                      </p:cBhvr>
                                      <p:to>
                                        <p:strVal val="visible"/>
                                      </p:to>
                                    </p:set>
                                    <p:anim calcmode="lin" valueType="num">
                                      <p:cBhvr additive="base">
                                        <p:cTn id="59" dur="750" fill="hold"/>
                                        <p:tgtEl>
                                          <p:spTgt spid="22"/>
                                        </p:tgtEl>
                                        <p:attrNameLst>
                                          <p:attrName>ppt_x</p:attrName>
                                        </p:attrNameLst>
                                      </p:cBhvr>
                                      <p:tavLst>
                                        <p:tav tm="0">
                                          <p:val>
                                            <p:strVal val="#ppt_x"/>
                                          </p:val>
                                        </p:tav>
                                        <p:tav tm="100000">
                                          <p:val>
                                            <p:strVal val="#ppt_x"/>
                                          </p:val>
                                        </p:tav>
                                      </p:tavLst>
                                    </p:anim>
                                    <p:anim calcmode="lin" valueType="num">
                                      <p:cBhvr additive="base">
                                        <p:cTn id="60" dur="75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4" grpId="0"/>
      <p:bldP spid="15" grpId="0"/>
      <p:bldP spid="19" grpId="0"/>
      <p:bldP spid="20" grpId="0"/>
      <p:bldP spid="2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 xmlns:a16="http://schemas.microsoft.com/office/drawing/2014/main" id="{B0270882-EB90-4640-ACAA-16287554C1A9}"/>
              </a:ext>
            </a:extLst>
          </p:cNvPr>
          <p:cNvGrpSpPr/>
          <p:nvPr/>
        </p:nvGrpSpPr>
        <p:grpSpPr>
          <a:xfrm>
            <a:off x="0" y="440281"/>
            <a:ext cx="11428920" cy="616556"/>
            <a:chOff x="0" y="440281"/>
            <a:chExt cx="11428920" cy="616556"/>
          </a:xfrm>
        </p:grpSpPr>
        <p:sp>
          <p:nvSpPr>
            <p:cNvPr id="4" name="TextBox 7">
              <a:extLst>
                <a:ext uri="{FF2B5EF4-FFF2-40B4-BE49-F238E27FC236}">
                  <a16:creationId xmlns="" xmlns:a16="http://schemas.microsoft.com/office/drawing/2014/main" id="{B3916344-BE1E-4E91-B381-4D9A0A4785BA}"/>
                </a:ext>
              </a:extLst>
            </p:cNvPr>
            <p:cNvSpPr txBox="1"/>
            <p:nvPr/>
          </p:nvSpPr>
          <p:spPr>
            <a:xfrm>
              <a:off x="645990" y="440281"/>
              <a:ext cx="1415772" cy="525657"/>
            </a:xfrm>
            <a:prstGeom prst="rect">
              <a:avLst/>
            </a:prstGeom>
            <a:noFill/>
          </p:spPr>
          <p:txBody>
            <a:bodyPr wrap="none" rtlCol="0">
              <a:spAutoFit/>
            </a:bodyPr>
            <a:lstStyle/>
            <a:p>
              <a:pPr>
                <a:lnSpc>
                  <a:spcPct val="130000"/>
                </a:lnSpc>
              </a:pPr>
              <a:r>
                <a:rPr lang="zh-CN" altLang="en-US" sz="2400" b="1" dirty="0">
                  <a:solidFill>
                    <a:schemeClr val="bg2">
                      <a:lumMod val="25000"/>
                    </a:schemeClr>
                  </a:solidFill>
                  <a:cs typeface="+mn-ea"/>
                  <a:sym typeface="+mn-lt"/>
                </a:rPr>
                <a:t>主打产品</a:t>
              </a:r>
            </a:p>
          </p:txBody>
        </p:sp>
        <p:grpSp>
          <p:nvGrpSpPr>
            <p:cNvPr id="5" name="组合 4">
              <a:extLst>
                <a:ext uri="{FF2B5EF4-FFF2-40B4-BE49-F238E27FC236}">
                  <a16:creationId xmlns="" xmlns:a16="http://schemas.microsoft.com/office/drawing/2014/main" id="{FB95893F-A58C-487B-A0CE-8CBFB26EE320}"/>
                </a:ext>
              </a:extLst>
            </p:cNvPr>
            <p:cNvGrpSpPr/>
            <p:nvPr/>
          </p:nvGrpSpPr>
          <p:grpSpPr>
            <a:xfrm>
              <a:off x="763079" y="966131"/>
              <a:ext cx="10665841" cy="0"/>
              <a:chOff x="1542623" y="3580904"/>
              <a:chExt cx="10665841" cy="0"/>
            </a:xfrm>
          </p:grpSpPr>
          <p:cxnSp>
            <p:nvCxnSpPr>
              <p:cNvPr id="9" name="直接连接符 8">
                <a:extLst>
                  <a:ext uri="{FF2B5EF4-FFF2-40B4-BE49-F238E27FC236}">
                    <a16:creationId xmlns="" xmlns:a16="http://schemas.microsoft.com/office/drawing/2014/main" id="{2FB85EA9-EBC6-4085-B697-8B0EE84F3169}"/>
                  </a:ext>
                </a:extLst>
              </p:cNvPr>
              <p:cNvCxnSpPr>
                <a:cxnSpLocks/>
              </p:cNvCxnSpPr>
              <p:nvPr/>
            </p:nvCxnSpPr>
            <p:spPr>
              <a:xfrm>
                <a:off x="1542623" y="3580904"/>
                <a:ext cx="10665841" cy="0"/>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0" name="直接连接符 9">
                <a:extLst>
                  <a:ext uri="{FF2B5EF4-FFF2-40B4-BE49-F238E27FC236}">
                    <a16:creationId xmlns="" xmlns:a16="http://schemas.microsoft.com/office/drawing/2014/main" id="{78E0D498-ECDB-42AA-9DD8-598986AEDC62}"/>
                  </a:ext>
                </a:extLst>
              </p:cNvPr>
              <p:cNvCxnSpPr/>
              <p:nvPr/>
            </p:nvCxnSpPr>
            <p:spPr>
              <a:xfrm>
                <a:off x="1644022" y="3580904"/>
                <a:ext cx="412252"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6" name="组合 5">
              <a:extLst>
                <a:ext uri="{FF2B5EF4-FFF2-40B4-BE49-F238E27FC236}">
                  <a16:creationId xmlns="" xmlns:a16="http://schemas.microsoft.com/office/drawing/2014/main" id="{101AD0B4-0660-4FF2-892A-3D956E86497B}"/>
                </a:ext>
              </a:extLst>
            </p:cNvPr>
            <p:cNvGrpSpPr/>
            <p:nvPr/>
          </p:nvGrpSpPr>
          <p:grpSpPr>
            <a:xfrm>
              <a:off x="0" y="603483"/>
              <a:ext cx="551874" cy="453354"/>
              <a:chOff x="121825" y="625642"/>
              <a:chExt cx="551874" cy="524379"/>
            </a:xfrm>
            <a:solidFill>
              <a:srgbClr val="C00000"/>
            </a:solidFill>
            <a:effectLst>
              <a:outerShdw blurRad="101600" dist="38100" dir="2700000" algn="tl" rotWithShape="0">
                <a:prstClr val="black">
                  <a:alpha val="25000"/>
                </a:prstClr>
              </a:outerShdw>
            </a:effectLst>
          </p:grpSpPr>
          <p:sp>
            <p:nvSpPr>
              <p:cNvPr id="7" name="矩形 6">
                <a:extLst>
                  <a:ext uri="{FF2B5EF4-FFF2-40B4-BE49-F238E27FC236}">
                    <a16:creationId xmlns="" xmlns:a16="http://schemas.microsoft.com/office/drawing/2014/main" id="{D2E9F454-2F03-48E1-B9BF-DBF68F6F413B}"/>
                  </a:ext>
                </a:extLst>
              </p:cNvPr>
              <p:cNvSpPr/>
              <p:nvPr/>
            </p:nvSpPr>
            <p:spPr>
              <a:xfrm>
                <a:off x="121825" y="625642"/>
                <a:ext cx="369348" cy="52437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矩形 7">
                <a:extLst>
                  <a:ext uri="{FF2B5EF4-FFF2-40B4-BE49-F238E27FC236}">
                    <a16:creationId xmlns="" xmlns:a16="http://schemas.microsoft.com/office/drawing/2014/main" id="{B40EF835-0AF9-42D4-906F-F43ABA716898}"/>
                  </a:ext>
                </a:extLst>
              </p:cNvPr>
              <p:cNvSpPr/>
              <p:nvPr/>
            </p:nvSpPr>
            <p:spPr>
              <a:xfrm>
                <a:off x="578071" y="625642"/>
                <a:ext cx="95628" cy="52437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sp>
        <p:nvSpPr>
          <p:cNvPr id="26" name="任意多边形 24">
            <a:extLst>
              <a:ext uri="{FF2B5EF4-FFF2-40B4-BE49-F238E27FC236}">
                <a16:creationId xmlns="" xmlns:a16="http://schemas.microsoft.com/office/drawing/2014/main" id="{A1898763-D463-43E2-B0EA-AE4C22D7FA22}"/>
              </a:ext>
            </a:extLst>
          </p:cNvPr>
          <p:cNvSpPr/>
          <p:nvPr/>
        </p:nvSpPr>
        <p:spPr>
          <a:xfrm rot="18900000" flipH="1">
            <a:off x="6588899" y="1086979"/>
            <a:ext cx="7092950" cy="3621405"/>
          </a:xfrm>
          <a:custGeom>
            <a:avLst/>
            <a:gdLst>
              <a:gd name="adj" fmla="val 50000"/>
              <a:gd name="a" fmla="pin 0 adj 50000"/>
              <a:gd name="x1" fmla="*/ ss a 100000"/>
              <a:gd name="x2" fmla="+- r 0 x1"/>
              <a:gd name="y2" fmla="+- b 0 x1"/>
              <a:gd name="il" fmla="*/ x1 29289 100000"/>
              <a:gd name="ir" fmla="+- r 0 il"/>
              <a:gd name="ib" fmla="+- b 0 il"/>
            </a:gdLst>
            <a:ahLst/>
            <a:cxnLst>
              <a:cxn ang="3">
                <a:pos x="hc" y="t"/>
              </a:cxn>
              <a:cxn ang="cd2">
                <a:pos x="l" y="vc"/>
              </a:cxn>
              <a:cxn ang="cd4">
                <a:pos x="hc" y="b"/>
              </a:cxn>
              <a:cxn ang="0">
                <a:pos x="r" y="vc"/>
              </a:cxn>
            </a:cxnLst>
            <a:rect l="l" t="t" r="r" b="b"/>
            <a:pathLst>
              <a:path w="9474" h="4837">
                <a:moveTo>
                  <a:pt x="1654" y="0"/>
                </a:moveTo>
                <a:lnTo>
                  <a:pt x="7055" y="0"/>
                </a:lnTo>
                <a:cubicBezTo>
                  <a:pt x="8391" y="0"/>
                  <a:pt x="9474" y="1083"/>
                  <a:pt x="9474" y="2419"/>
                </a:cubicBezTo>
                <a:cubicBezTo>
                  <a:pt x="9474" y="3754"/>
                  <a:pt x="8391" y="4837"/>
                  <a:pt x="7055" y="4837"/>
                </a:cubicBezTo>
                <a:lnTo>
                  <a:pt x="3183" y="4837"/>
                </a:lnTo>
                <a:lnTo>
                  <a:pt x="0" y="1654"/>
                </a:lnTo>
                <a:lnTo>
                  <a:pt x="1654" y="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pic>
        <p:nvPicPr>
          <p:cNvPr id="36" name="图片 35">
            <a:extLst>
              <a:ext uri="{FF2B5EF4-FFF2-40B4-BE49-F238E27FC236}">
                <a16:creationId xmlns="" xmlns:a16="http://schemas.microsoft.com/office/drawing/2014/main" id="{0334EDC8-3885-4773-9C1F-7D2213F1714D}"/>
              </a:ext>
            </a:extLst>
          </p:cNvPr>
          <p:cNvPicPr>
            <a:picLocks noChangeAspect="1"/>
          </p:cNvPicPr>
          <p:nvPr/>
        </p:nvPicPr>
        <p:blipFill rotWithShape="1">
          <a:blip r:embed="rId3"/>
          <a:srcRect l="8941" r="35741"/>
          <a:stretch/>
        </p:blipFill>
        <p:spPr>
          <a:xfrm>
            <a:off x="7527475" y="1766598"/>
            <a:ext cx="2759525" cy="4138540"/>
          </a:xfrm>
          <a:prstGeom prst="rect">
            <a:avLst/>
          </a:prstGeom>
          <a:effectLst>
            <a:outerShdw blurRad="127000" dist="88900" dir="5400000" algn="ctr" rotWithShape="0">
              <a:srgbClr val="000000">
                <a:alpha val="43137"/>
              </a:srgbClr>
            </a:outerShdw>
          </a:effectLst>
        </p:spPr>
      </p:pic>
      <p:sp>
        <p:nvSpPr>
          <p:cNvPr id="37" name="TextBox 1">
            <a:extLst>
              <a:ext uri="{FF2B5EF4-FFF2-40B4-BE49-F238E27FC236}">
                <a16:creationId xmlns="" xmlns:a16="http://schemas.microsoft.com/office/drawing/2014/main" id="{118EF9E3-E024-426C-B51E-3846918B8D5D}"/>
              </a:ext>
            </a:extLst>
          </p:cNvPr>
          <p:cNvSpPr txBox="1"/>
          <p:nvPr/>
        </p:nvSpPr>
        <p:spPr>
          <a:xfrm>
            <a:off x="1070604" y="1766598"/>
            <a:ext cx="2525348" cy="384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59985" tIns="0" rIns="159985"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2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buClr>
                <a:srgbClr val="C00000"/>
              </a:buClr>
              <a:buNone/>
            </a:pPr>
            <a:r>
              <a:rPr lang="zh-CN" altLang="en-US" sz="2800" dirty="0">
                <a:solidFill>
                  <a:srgbClr val="C00000"/>
                </a:solidFill>
                <a:sym typeface="+mn-lt"/>
              </a:rPr>
              <a:t>产品特色分析概述</a:t>
            </a:r>
          </a:p>
        </p:txBody>
      </p:sp>
      <p:sp>
        <p:nvSpPr>
          <p:cNvPr id="38" name="TextBox 34">
            <a:extLst>
              <a:ext uri="{FF2B5EF4-FFF2-40B4-BE49-F238E27FC236}">
                <a16:creationId xmlns="" xmlns:a16="http://schemas.microsoft.com/office/drawing/2014/main" id="{51B1BF8C-F119-480B-BAE1-FD9B7A8FC4B6}"/>
              </a:ext>
            </a:extLst>
          </p:cNvPr>
          <p:cNvSpPr txBox="1"/>
          <p:nvPr/>
        </p:nvSpPr>
        <p:spPr>
          <a:xfrm>
            <a:off x="1063098" y="2897682"/>
            <a:ext cx="4220932" cy="1212640"/>
          </a:xfrm>
          <a:prstGeom prst="rect">
            <a:avLst/>
          </a:prstGeom>
          <a:noFill/>
        </p:spPr>
        <p:txBody>
          <a:bodyPr wrap="square" rtlCol="0">
            <a:spAutoFit/>
          </a:bodyPr>
          <a:lstStyle/>
          <a:p>
            <a:pPr>
              <a:lnSpc>
                <a:spcPct val="130000"/>
              </a:lnSpc>
              <a:defRPr/>
            </a:pPr>
            <a:r>
              <a:rPr lang="zh-CN" altLang="en-US" sz="1400" dirty="0">
                <a:solidFill>
                  <a:schemeClr val="tx1">
                    <a:lumMod val="50000"/>
                    <a:lumOff val="50000"/>
                  </a:schemeClr>
                </a:solidFill>
                <a:cs typeface="+mn-ea"/>
                <a:sym typeface="+mn-lt"/>
              </a:rPr>
              <a:t>点击输入简要文字内容，文字内容需概括精炼，不用多余的文字修饰。点击输入简要文字内容，文字内容需概括精炼，不用多余的文字修饰。</a:t>
            </a:r>
          </a:p>
          <a:p>
            <a:pPr>
              <a:lnSpc>
                <a:spcPct val="130000"/>
              </a:lnSpc>
              <a:defRPr/>
            </a:pPr>
            <a:endParaRPr lang="zh-CN" altLang="en-US" sz="1400" dirty="0">
              <a:solidFill>
                <a:schemeClr val="tx1">
                  <a:lumMod val="50000"/>
                  <a:lumOff val="50000"/>
                </a:schemeClr>
              </a:solidFill>
              <a:cs typeface="+mn-ea"/>
              <a:sym typeface="+mn-lt"/>
            </a:endParaRPr>
          </a:p>
        </p:txBody>
      </p:sp>
      <p:sp>
        <p:nvSpPr>
          <p:cNvPr id="39" name="Rectangle 24">
            <a:extLst>
              <a:ext uri="{FF2B5EF4-FFF2-40B4-BE49-F238E27FC236}">
                <a16:creationId xmlns="" xmlns:a16="http://schemas.microsoft.com/office/drawing/2014/main" id="{837998AB-6D63-4554-A29C-174829505E9C}"/>
              </a:ext>
            </a:extLst>
          </p:cNvPr>
          <p:cNvSpPr/>
          <p:nvPr/>
        </p:nvSpPr>
        <p:spPr>
          <a:xfrm>
            <a:off x="1213709" y="5109779"/>
            <a:ext cx="1201747" cy="299954"/>
          </a:xfrm>
          <a:prstGeom prst="rect">
            <a:avLst/>
          </a:prstGeom>
        </p:spPr>
        <p:txBody>
          <a:bodyPr wrap="square">
            <a:spAutoFit/>
          </a:bodyPr>
          <a:lstStyle/>
          <a:p>
            <a:r>
              <a:rPr lang="en-US" sz="1349" b="1" dirty="0">
                <a:solidFill>
                  <a:schemeClr val="tx1">
                    <a:lumMod val="50000"/>
                    <a:lumOff val="50000"/>
                  </a:schemeClr>
                </a:solidFill>
                <a:cs typeface="+mn-ea"/>
                <a:sym typeface="+mn-lt"/>
              </a:rPr>
              <a:t>920K</a:t>
            </a:r>
          </a:p>
        </p:txBody>
      </p:sp>
      <p:sp>
        <p:nvSpPr>
          <p:cNvPr id="40" name="Rectangle 25">
            <a:extLst>
              <a:ext uri="{FF2B5EF4-FFF2-40B4-BE49-F238E27FC236}">
                <a16:creationId xmlns="" xmlns:a16="http://schemas.microsoft.com/office/drawing/2014/main" id="{696D881B-D7A0-43E7-A123-2969ED10E81F}"/>
              </a:ext>
            </a:extLst>
          </p:cNvPr>
          <p:cNvSpPr/>
          <p:nvPr/>
        </p:nvSpPr>
        <p:spPr>
          <a:xfrm>
            <a:off x="2307325" y="5109779"/>
            <a:ext cx="1201747" cy="299954"/>
          </a:xfrm>
          <a:prstGeom prst="rect">
            <a:avLst/>
          </a:prstGeom>
        </p:spPr>
        <p:txBody>
          <a:bodyPr wrap="square">
            <a:spAutoFit/>
          </a:bodyPr>
          <a:lstStyle/>
          <a:p>
            <a:r>
              <a:rPr lang="en-US" sz="1349" b="1" dirty="0">
                <a:solidFill>
                  <a:schemeClr val="tx1">
                    <a:lumMod val="50000"/>
                    <a:lumOff val="50000"/>
                  </a:schemeClr>
                </a:solidFill>
                <a:cs typeface="+mn-ea"/>
                <a:sym typeface="+mn-lt"/>
              </a:rPr>
              <a:t>130K</a:t>
            </a:r>
          </a:p>
        </p:txBody>
      </p:sp>
      <p:sp>
        <p:nvSpPr>
          <p:cNvPr id="41" name="Rectangle 26">
            <a:extLst>
              <a:ext uri="{FF2B5EF4-FFF2-40B4-BE49-F238E27FC236}">
                <a16:creationId xmlns="" xmlns:a16="http://schemas.microsoft.com/office/drawing/2014/main" id="{4BB2A6D9-E496-4FD5-BFDF-8AB25B3EF57B}"/>
              </a:ext>
            </a:extLst>
          </p:cNvPr>
          <p:cNvSpPr/>
          <p:nvPr/>
        </p:nvSpPr>
        <p:spPr>
          <a:xfrm>
            <a:off x="3400942" y="5109779"/>
            <a:ext cx="1201747" cy="299954"/>
          </a:xfrm>
          <a:prstGeom prst="rect">
            <a:avLst/>
          </a:prstGeom>
        </p:spPr>
        <p:txBody>
          <a:bodyPr wrap="square">
            <a:spAutoFit/>
          </a:bodyPr>
          <a:lstStyle/>
          <a:p>
            <a:r>
              <a:rPr lang="en-US" sz="1349" b="1" dirty="0">
                <a:solidFill>
                  <a:schemeClr val="tx1">
                    <a:lumMod val="50000"/>
                    <a:lumOff val="50000"/>
                  </a:schemeClr>
                </a:solidFill>
                <a:cs typeface="+mn-ea"/>
                <a:sym typeface="+mn-lt"/>
              </a:rPr>
              <a:t>160K</a:t>
            </a:r>
          </a:p>
        </p:txBody>
      </p:sp>
      <p:sp>
        <p:nvSpPr>
          <p:cNvPr id="42" name="Rectangle 27">
            <a:extLst>
              <a:ext uri="{FF2B5EF4-FFF2-40B4-BE49-F238E27FC236}">
                <a16:creationId xmlns="" xmlns:a16="http://schemas.microsoft.com/office/drawing/2014/main" id="{0D9E2957-D5BB-4F66-9693-421C744DF34F}"/>
              </a:ext>
            </a:extLst>
          </p:cNvPr>
          <p:cNvSpPr/>
          <p:nvPr/>
        </p:nvSpPr>
        <p:spPr>
          <a:xfrm>
            <a:off x="1213710" y="5470545"/>
            <a:ext cx="828028" cy="246221"/>
          </a:xfrm>
          <a:prstGeom prst="rect">
            <a:avLst/>
          </a:prstGeom>
        </p:spPr>
        <p:txBody>
          <a:bodyPr wrap="square">
            <a:spAutoFit/>
          </a:bodyPr>
          <a:lstStyle/>
          <a:p>
            <a:r>
              <a:rPr lang="en-US" sz="1000" b="1" dirty="0">
                <a:solidFill>
                  <a:schemeClr val="tx1">
                    <a:lumMod val="50000"/>
                    <a:lumOff val="50000"/>
                  </a:schemeClr>
                </a:solidFill>
                <a:cs typeface="+mn-ea"/>
                <a:sym typeface="+mn-lt"/>
              </a:rPr>
              <a:t>Text Here</a:t>
            </a:r>
          </a:p>
        </p:txBody>
      </p:sp>
      <p:sp>
        <p:nvSpPr>
          <p:cNvPr id="43" name="Rectangle 28">
            <a:extLst>
              <a:ext uri="{FF2B5EF4-FFF2-40B4-BE49-F238E27FC236}">
                <a16:creationId xmlns="" xmlns:a16="http://schemas.microsoft.com/office/drawing/2014/main" id="{5191A6B6-D397-4107-8B3B-345059036198}"/>
              </a:ext>
            </a:extLst>
          </p:cNvPr>
          <p:cNvSpPr/>
          <p:nvPr/>
        </p:nvSpPr>
        <p:spPr>
          <a:xfrm>
            <a:off x="2307326" y="5470545"/>
            <a:ext cx="828028" cy="246221"/>
          </a:xfrm>
          <a:prstGeom prst="rect">
            <a:avLst/>
          </a:prstGeom>
        </p:spPr>
        <p:txBody>
          <a:bodyPr wrap="square">
            <a:spAutoFit/>
          </a:bodyPr>
          <a:lstStyle/>
          <a:p>
            <a:r>
              <a:rPr lang="en-US" sz="1000" b="1" dirty="0">
                <a:solidFill>
                  <a:schemeClr val="tx1">
                    <a:lumMod val="50000"/>
                    <a:lumOff val="50000"/>
                  </a:schemeClr>
                </a:solidFill>
                <a:cs typeface="+mn-ea"/>
                <a:sym typeface="+mn-lt"/>
              </a:rPr>
              <a:t>Text Here</a:t>
            </a:r>
          </a:p>
        </p:txBody>
      </p:sp>
      <p:sp>
        <p:nvSpPr>
          <p:cNvPr id="44" name="Rectangle 29">
            <a:extLst>
              <a:ext uri="{FF2B5EF4-FFF2-40B4-BE49-F238E27FC236}">
                <a16:creationId xmlns="" xmlns:a16="http://schemas.microsoft.com/office/drawing/2014/main" id="{59E27274-E54F-4238-9C08-687F67617016}"/>
              </a:ext>
            </a:extLst>
          </p:cNvPr>
          <p:cNvSpPr/>
          <p:nvPr/>
        </p:nvSpPr>
        <p:spPr>
          <a:xfrm>
            <a:off x="3400942" y="5470545"/>
            <a:ext cx="828028" cy="246221"/>
          </a:xfrm>
          <a:prstGeom prst="rect">
            <a:avLst/>
          </a:prstGeom>
        </p:spPr>
        <p:txBody>
          <a:bodyPr wrap="square">
            <a:spAutoFit/>
          </a:bodyPr>
          <a:lstStyle/>
          <a:p>
            <a:r>
              <a:rPr lang="en-US" sz="1000" b="1" dirty="0">
                <a:solidFill>
                  <a:schemeClr val="tx1">
                    <a:lumMod val="50000"/>
                    <a:lumOff val="50000"/>
                  </a:schemeClr>
                </a:solidFill>
                <a:cs typeface="+mn-ea"/>
                <a:sym typeface="+mn-lt"/>
              </a:rPr>
              <a:t>Text Here</a:t>
            </a:r>
          </a:p>
        </p:txBody>
      </p:sp>
      <p:sp>
        <p:nvSpPr>
          <p:cNvPr id="46" name="TextBox 34">
            <a:extLst>
              <a:ext uri="{FF2B5EF4-FFF2-40B4-BE49-F238E27FC236}">
                <a16:creationId xmlns="" xmlns:a16="http://schemas.microsoft.com/office/drawing/2014/main" id="{62477F90-DCE5-4ABC-9204-CF86230D948A}"/>
              </a:ext>
            </a:extLst>
          </p:cNvPr>
          <p:cNvSpPr txBox="1"/>
          <p:nvPr/>
        </p:nvSpPr>
        <p:spPr>
          <a:xfrm>
            <a:off x="1063098" y="3901087"/>
            <a:ext cx="4220932" cy="1212640"/>
          </a:xfrm>
          <a:prstGeom prst="rect">
            <a:avLst/>
          </a:prstGeom>
          <a:noFill/>
        </p:spPr>
        <p:txBody>
          <a:bodyPr wrap="square" rtlCol="0">
            <a:spAutoFit/>
          </a:bodyPr>
          <a:lstStyle/>
          <a:p>
            <a:pPr>
              <a:lnSpc>
                <a:spcPct val="130000"/>
              </a:lnSpc>
              <a:defRPr/>
            </a:pPr>
            <a:r>
              <a:rPr lang="zh-CN" altLang="en-US" sz="1400" dirty="0">
                <a:solidFill>
                  <a:schemeClr val="tx1">
                    <a:lumMod val="50000"/>
                    <a:lumOff val="50000"/>
                  </a:schemeClr>
                </a:solidFill>
                <a:cs typeface="+mn-ea"/>
                <a:sym typeface="+mn-lt"/>
              </a:rPr>
              <a:t>点击输入简要文字内容，文字内容需概括精炼，不用多余的文字修饰。点击输入简要文字内容，文字内容需概括精炼，不用多余的文字修饰。</a:t>
            </a:r>
          </a:p>
          <a:p>
            <a:pPr>
              <a:lnSpc>
                <a:spcPct val="130000"/>
              </a:lnSpc>
              <a:defRPr/>
            </a:pPr>
            <a:endParaRPr lang="zh-CN" altLang="en-US" sz="1400" dirty="0">
              <a:solidFill>
                <a:schemeClr val="tx1">
                  <a:lumMod val="50000"/>
                  <a:lumOff val="50000"/>
                </a:schemeClr>
              </a:solidFill>
              <a:cs typeface="+mn-ea"/>
              <a:sym typeface="+mn-lt"/>
            </a:endParaRPr>
          </a:p>
        </p:txBody>
      </p:sp>
    </p:spTree>
    <p:extLst>
      <p:ext uri="{BB962C8B-B14F-4D97-AF65-F5344CB8AC3E}">
        <p14:creationId xmlns:p14="http://schemas.microsoft.com/office/powerpoint/2010/main" val="223522344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12" presetClass="entr" presetSubtype="2" fill="hold" grpId="0" nodeType="afterEffect">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cBhvr additive="base">
                                        <p:cTn id="11" dur="500"/>
                                        <p:tgtEl>
                                          <p:spTgt spid="37"/>
                                        </p:tgtEl>
                                        <p:attrNameLst>
                                          <p:attrName>ppt_x</p:attrName>
                                        </p:attrNameLst>
                                      </p:cBhvr>
                                      <p:tavLst>
                                        <p:tav tm="0">
                                          <p:val>
                                            <p:strVal val="#ppt_x+#ppt_w*1.125000"/>
                                          </p:val>
                                        </p:tav>
                                        <p:tav tm="100000">
                                          <p:val>
                                            <p:strVal val="#ppt_x"/>
                                          </p:val>
                                        </p:tav>
                                      </p:tavLst>
                                    </p:anim>
                                    <p:animEffect transition="in" filter="wipe(left)">
                                      <p:cBhvr>
                                        <p:cTn id="12" dur="500"/>
                                        <p:tgtEl>
                                          <p:spTgt spid="37"/>
                                        </p:tgtEl>
                                      </p:cBhvr>
                                    </p:animEffect>
                                  </p:childTnLst>
                                </p:cTn>
                              </p:par>
                              <p:par>
                                <p:cTn id="13" presetID="18" presetClass="entr" presetSubtype="3" fill="hold" grpId="0" nodeType="withEffect">
                                  <p:stCondLst>
                                    <p:cond delay="0"/>
                                  </p:stCondLst>
                                  <p:childTnLst>
                                    <p:set>
                                      <p:cBhvr>
                                        <p:cTn id="14" dur="1" fill="hold">
                                          <p:stCondLst>
                                            <p:cond delay="0"/>
                                          </p:stCondLst>
                                        </p:cTn>
                                        <p:tgtEl>
                                          <p:spTgt spid="38"/>
                                        </p:tgtEl>
                                        <p:attrNameLst>
                                          <p:attrName>style.visibility</p:attrName>
                                        </p:attrNameLst>
                                      </p:cBhvr>
                                      <p:to>
                                        <p:strVal val="visible"/>
                                      </p:to>
                                    </p:set>
                                    <p:animEffect transition="in" filter="strips(upRight)">
                                      <p:cBhvr>
                                        <p:cTn id="15" dur="500"/>
                                        <p:tgtEl>
                                          <p:spTgt spid="38"/>
                                        </p:tgtEl>
                                      </p:cBhvr>
                                    </p:animEffect>
                                  </p:childTnLst>
                                </p:cTn>
                              </p:par>
                            </p:childTnLst>
                          </p:cTn>
                        </p:par>
                        <p:par>
                          <p:cTn id="16" fill="hold">
                            <p:stCondLst>
                              <p:cond delay="1000"/>
                            </p:stCondLst>
                            <p:childTnLst>
                              <p:par>
                                <p:cTn id="17" presetID="2" presetClass="entr" presetSubtype="4" decel="100000" fill="hold" grpId="0" nodeType="afterEffect">
                                  <p:stCondLst>
                                    <p:cond delay="0"/>
                                  </p:stCondLst>
                                  <p:childTnLst>
                                    <p:set>
                                      <p:cBhvr>
                                        <p:cTn id="18" dur="1" fill="hold">
                                          <p:stCondLst>
                                            <p:cond delay="0"/>
                                          </p:stCondLst>
                                        </p:cTn>
                                        <p:tgtEl>
                                          <p:spTgt spid="39"/>
                                        </p:tgtEl>
                                        <p:attrNameLst>
                                          <p:attrName>style.visibility</p:attrName>
                                        </p:attrNameLst>
                                      </p:cBhvr>
                                      <p:to>
                                        <p:strVal val="visible"/>
                                      </p:to>
                                    </p:set>
                                    <p:anim calcmode="lin" valueType="num">
                                      <p:cBhvr additive="base">
                                        <p:cTn id="19" dur="750" fill="hold"/>
                                        <p:tgtEl>
                                          <p:spTgt spid="39"/>
                                        </p:tgtEl>
                                        <p:attrNameLst>
                                          <p:attrName>ppt_x</p:attrName>
                                        </p:attrNameLst>
                                      </p:cBhvr>
                                      <p:tavLst>
                                        <p:tav tm="0">
                                          <p:val>
                                            <p:strVal val="#ppt_x"/>
                                          </p:val>
                                        </p:tav>
                                        <p:tav tm="100000">
                                          <p:val>
                                            <p:strVal val="#ppt_x"/>
                                          </p:val>
                                        </p:tav>
                                      </p:tavLst>
                                    </p:anim>
                                    <p:anim calcmode="lin" valueType="num">
                                      <p:cBhvr additive="base">
                                        <p:cTn id="20" dur="750" fill="hold"/>
                                        <p:tgtEl>
                                          <p:spTgt spid="39"/>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0"/>
                                  </p:stCondLst>
                                  <p:childTnLst>
                                    <p:set>
                                      <p:cBhvr>
                                        <p:cTn id="22" dur="1" fill="hold">
                                          <p:stCondLst>
                                            <p:cond delay="0"/>
                                          </p:stCondLst>
                                        </p:cTn>
                                        <p:tgtEl>
                                          <p:spTgt spid="42"/>
                                        </p:tgtEl>
                                        <p:attrNameLst>
                                          <p:attrName>style.visibility</p:attrName>
                                        </p:attrNameLst>
                                      </p:cBhvr>
                                      <p:to>
                                        <p:strVal val="visible"/>
                                      </p:to>
                                    </p:set>
                                    <p:anim calcmode="lin" valueType="num">
                                      <p:cBhvr additive="base">
                                        <p:cTn id="23" dur="750" fill="hold"/>
                                        <p:tgtEl>
                                          <p:spTgt spid="42"/>
                                        </p:tgtEl>
                                        <p:attrNameLst>
                                          <p:attrName>ppt_x</p:attrName>
                                        </p:attrNameLst>
                                      </p:cBhvr>
                                      <p:tavLst>
                                        <p:tav tm="0">
                                          <p:val>
                                            <p:strVal val="#ppt_x"/>
                                          </p:val>
                                        </p:tav>
                                        <p:tav tm="100000">
                                          <p:val>
                                            <p:strVal val="#ppt_x"/>
                                          </p:val>
                                        </p:tav>
                                      </p:tavLst>
                                    </p:anim>
                                    <p:anim calcmode="lin" valueType="num">
                                      <p:cBhvr additive="base">
                                        <p:cTn id="24" dur="750" fill="hold"/>
                                        <p:tgtEl>
                                          <p:spTgt spid="42"/>
                                        </p:tgtEl>
                                        <p:attrNameLst>
                                          <p:attrName>ppt_y</p:attrName>
                                        </p:attrNameLst>
                                      </p:cBhvr>
                                      <p:tavLst>
                                        <p:tav tm="0">
                                          <p:val>
                                            <p:strVal val="1+#ppt_h/2"/>
                                          </p:val>
                                        </p:tav>
                                        <p:tav tm="100000">
                                          <p:val>
                                            <p:strVal val="#ppt_y"/>
                                          </p:val>
                                        </p:tav>
                                      </p:tavLst>
                                    </p:anim>
                                  </p:childTnLst>
                                </p:cTn>
                              </p:par>
                            </p:childTnLst>
                          </p:cTn>
                        </p:par>
                        <p:par>
                          <p:cTn id="25" fill="hold">
                            <p:stCondLst>
                              <p:cond delay="1750"/>
                            </p:stCondLst>
                            <p:childTnLst>
                              <p:par>
                                <p:cTn id="26" presetID="2" presetClass="entr" presetSubtype="4" decel="100000" fill="hold" grpId="0" nodeType="afterEffect">
                                  <p:stCondLst>
                                    <p:cond delay="0"/>
                                  </p:stCondLst>
                                  <p:childTnLst>
                                    <p:set>
                                      <p:cBhvr>
                                        <p:cTn id="27" dur="1" fill="hold">
                                          <p:stCondLst>
                                            <p:cond delay="0"/>
                                          </p:stCondLst>
                                        </p:cTn>
                                        <p:tgtEl>
                                          <p:spTgt spid="43"/>
                                        </p:tgtEl>
                                        <p:attrNameLst>
                                          <p:attrName>style.visibility</p:attrName>
                                        </p:attrNameLst>
                                      </p:cBhvr>
                                      <p:to>
                                        <p:strVal val="visible"/>
                                      </p:to>
                                    </p:set>
                                    <p:anim calcmode="lin" valueType="num">
                                      <p:cBhvr additive="base">
                                        <p:cTn id="28" dur="750" fill="hold"/>
                                        <p:tgtEl>
                                          <p:spTgt spid="43"/>
                                        </p:tgtEl>
                                        <p:attrNameLst>
                                          <p:attrName>ppt_x</p:attrName>
                                        </p:attrNameLst>
                                      </p:cBhvr>
                                      <p:tavLst>
                                        <p:tav tm="0">
                                          <p:val>
                                            <p:strVal val="#ppt_x"/>
                                          </p:val>
                                        </p:tav>
                                        <p:tav tm="100000">
                                          <p:val>
                                            <p:strVal val="#ppt_x"/>
                                          </p:val>
                                        </p:tav>
                                      </p:tavLst>
                                    </p:anim>
                                    <p:anim calcmode="lin" valueType="num">
                                      <p:cBhvr additive="base">
                                        <p:cTn id="29" dur="750" fill="hold"/>
                                        <p:tgtEl>
                                          <p:spTgt spid="43"/>
                                        </p:tgtEl>
                                        <p:attrNameLst>
                                          <p:attrName>ppt_y</p:attrName>
                                        </p:attrNameLst>
                                      </p:cBhvr>
                                      <p:tavLst>
                                        <p:tav tm="0">
                                          <p:val>
                                            <p:strVal val="1+#ppt_h/2"/>
                                          </p:val>
                                        </p:tav>
                                        <p:tav tm="100000">
                                          <p:val>
                                            <p:strVal val="#ppt_y"/>
                                          </p:val>
                                        </p:tav>
                                      </p:tavLst>
                                    </p:anim>
                                  </p:childTnLst>
                                </p:cTn>
                              </p:par>
                              <p:par>
                                <p:cTn id="30" presetID="2" presetClass="entr" presetSubtype="4" decel="100000" fill="hold" grpId="0" nodeType="withEffect">
                                  <p:stCondLst>
                                    <p:cond delay="0"/>
                                  </p:stCondLst>
                                  <p:childTnLst>
                                    <p:set>
                                      <p:cBhvr>
                                        <p:cTn id="31" dur="1" fill="hold">
                                          <p:stCondLst>
                                            <p:cond delay="0"/>
                                          </p:stCondLst>
                                        </p:cTn>
                                        <p:tgtEl>
                                          <p:spTgt spid="40"/>
                                        </p:tgtEl>
                                        <p:attrNameLst>
                                          <p:attrName>style.visibility</p:attrName>
                                        </p:attrNameLst>
                                      </p:cBhvr>
                                      <p:to>
                                        <p:strVal val="visible"/>
                                      </p:to>
                                    </p:set>
                                    <p:anim calcmode="lin" valueType="num">
                                      <p:cBhvr additive="base">
                                        <p:cTn id="32" dur="750" fill="hold"/>
                                        <p:tgtEl>
                                          <p:spTgt spid="40"/>
                                        </p:tgtEl>
                                        <p:attrNameLst>
                                          <p:attrName>ppt_x</p:attrName>
                                        </p:attrNameLst>
                                      </p:cBhvr>
                                      <p:tavLst>
                                        <p:tav tm="0">
                                          <p:val>
                                            <p:strVal val="#ppt_x"/>
                                          </p:val>
                                        </p:tav>
                                        <p:tav tm="100000">
                                          <p:val>
                                            <p:strVal val="#ppt_x"/>
                                          </p:val>
                                        </p:tav>
                                      </p:tavLst>
                                    </p:anim>
                                    <p:anim calcmode="lin" valueType="num">
                                      <p:cBhvr additive="base">
                                        <p:cTn id="33" dur="750" fill="hold"/>
                                        <p:tgtEl>
                                          <p:spTgt spid="40"/>
                                        </p:tgtEl>
                                        <p:attrNameLst>
                                          <p:attrName>ppt_y</p:attrName>
                                        </p:attrNameLst>
                                      </p:cBhvr>
                                      <p:tavLst>
                                        <p:tav tm="0">
                                          <p:val>
                                            <p:strVal val="1+#ppt_h/2"/>
                                          </p:val>
                                        </p:tav>
                                        <p:tav tm="100000">
                                          <p:val>
                                            <p:strVal val="#ppt_y"/>
                                          </p:val>
                                        </p:tav>
                                      </p:tavLst>
                                    </p:anim>
                                  </p:childTnLst>
                                </p:cTn>
                              </p:par>
                            </p:childTnLst>
                          </p:cTn>
                        </p:par>
                        <p:par>
                          <p:cTn id="34" fill="hold">
                            <p:stCondLst>
                              <p:cond delay="2500"/>
                            </p:stCondLst>
                            <p:childTnLst>
                              <p:par>
                                <p:cTn id="35" presetID="2" presetClass="entr" presetSubtype="4" decel="100000" fill="hold" grpId="0" nodeType="afterEffect">
                                  <p:stCondLst>
                                    <p:cond delay="0"/>
                                  </p:stCondLst>
                                  <p:childTnLst>
                                    <p:set>
                                      <p:cBhvr>
                                        <p:cTn id="36" dur="1" fill="hold">
                                          <p:stCondLst>
                                            <p:cond delay="0"/>
                                          </p:stCondLst>
                                        </p:cTn>
                                        <p:tgtEl>
                                          <p:spTgt spid="41"/>
                                        </p:tgtEl>
                                        <p:attrNameLst>
                                          <p:attrName>style.visibility</p:attrName>
                                        </p:attrNameLst>
                                      </p:cBhvr>
                                      <p:to>
                                        <p:strVal val="visible"/>
                                      </p:to>
                                    </p:set>
                                    <p:anim calcmode="lin" valueType="num">
                                      <p:cBhvr additive="base">
                                        <p:cTn id="37" dur="750" fill="hold"/>
                                        <p:tgtEl>
                                          <p:spTgt spid="41"/>
                                        </p:tgtEl>
                                        <p:attrNameLst>
                                          <p:attrName>ppt_x</p:attrName>
                                        </p:attrNameLst>
                                      </p:cBhvr>
                                      <p:tavLst>
                                        <p:tav tm="0">
                                          <p:val>
                                            <p:strVal val="#ppt_x"/>
                                          </p:val>
                                        </p:tav>
                                        <p:tav tm="100000">
                                          <p:val>
                                            <p:strVal val="#ppt_x"/>
                                          </p:val>
                                        </p:tav>
                                      </p:tavLst>
                                    </p:anim>
                                    <p:anim calcmode="lin" valueType="num">
                                      <p:cBhvr additive="base">
                                        <p:cTn id="38" dur="750" fill="hold"/>
                                        <p:tgtEl>
                                          <p:spTgt spid="41"/>
                                        </p:tgtEl>
                                        <p:attrNameLst>
                                          <p:attrName>ppt_y</p:attrName>
                                        </p:attrNameLst>
                                      </p:cBhvr>
                                      <p:tavLst>
                                        <p:tav tm="0">
                                          <p:val>
                                            <p:strVal val="1+#ppt_h/2"/>
                                          </p:val>
                                        </p:tav>
                                        <p:tav tm="100000">
                                          <p:val>
                                            <p:strVal val="#ppt_y"/>
                                          </p:val>
                                        </p:tav>
                                      </p:tavLst>
                                    </p:anim>
                                  </p:childTnLst>
                                </p:cTn>
                              </p:par>
                              <p:par>
                                <p:cTn id="39" presetID="2" presetClass="entr" presetSubtype="4" decel="100000" fill="hold" grpId="0" nodeType="withEffect">
                                  <p:stCondLst>
                                    <p:cond delay="0"/>
                                  </p:stCondLst>
                                  <p:childTnLst>
                                    <p:set>
                                      <p:cBhvr>
                                        <p:cTn id="40" dur="1" fill="hold">
                                          <p:stCondLst>
                                            <p:cond delay="0"/>
                                          </p:stCondLst>
                                        </p:cTn>
                                        <p:tgtEl>
                                          <p:spTgt spid="44"/>
                                        </p:tgtEl>
                                        <p:attrNameLst>
                                          <p:attrName>style.visibility</p:attrName>
                                        </p:attrNameLst>
                                      </p:cBhvr>
                                      <p:to>
                                        <p:strVal val="visible"/>
                                      </p:to>
                                    </p:set>
                                    <p:anim calcmode="lin" valueType="num">
                                      <p:cBhvr additive="base">
                                        <p:cTn id="41" dur="750" fill="hold"/>
                                        <p:tgtEl>
                                          <p:spTgt spid="44"/>
                                        </p:tgtEl>
                                        <p:attrNameLst>
                                          <p:attrName>ppt_x</p:attrName>
                                        </p:attrNameLst>
                                      </p:cBhvr>
                                      <p:tavLst>
                                        <p:tav tm="0">
                                          <p:val>
                                            <p:strVal val="#ppt_x"/>
                                          </p:val>
                                        </p:tav>
                                        <p:tav tm="100000">
                                          <p:val>
                                            <p:strVal val="#ppt_x"/>
                                          </p:val>
                                        </p:tav>
                                      </p:tavLst>
                                    </p:anim>
                                    <p:anim calcmode="lin" valueType="num">
                                      <p:cBhvr additive="base">
                                        <p:cTn id="42" dur="750" fill="hold"/>
                                        <p:tgtEl>
                                          <p:spTgt spid="44"/>
                                        </p:tgtEl>
                                        <p:attrNameLst>
                                          <p:attrName>ppt_y</p:attrName>
                                        </p:attrNameLst>
                                      </p:cBhvr>
                                      <p:tavLst>
                                        <p:tav tm="0">
                                          <p:val>
                                            <p:strVal val="1+#ppt_h/2"/>
                                          </p:val>
                                        </p:tav>
                                        <p:tav tm="100000">
                                          <p:val>
                                            <p:strVal val="#ppt_y"/>
                                          </p:val>
                                        </p:tav>
                                      </p:tavLst>
                                    </p:anim>
                                  </p:childTnLst>
                                </p:cTn>
                              </p:par>
                              <p:par>
                                <p:cTn id="43" presetID="18" presetClass="entr" presetSubtype="3" fill="hold" grpId="0" nodeType="withEffect">
                                  <p:stCondLst>
                                    <p:cond delay="0"/>
                                  </p:stCondLst>
                                  <p:childTnLst>
                                    <p:set>
                                      <p:cBhvr>
                                        <p:cTn id="44" dur="1" fill="hold">
                                          <p:stCondLst>
                                            <p:cond delay="0"/>
                                          </p:stCondLst>
                                        </p:cTn>
                                        <p:tgtEl>
                                          <p:spTgt spid="46"/>
                                        </p:tgtEl>
                                        <p:attrNameLst>
                                          <p:attrName>style.visibility</p:attrName>
                                        </p:attrNameLst>
                                      </p:cBhvr>
                                      <p:to>
                                        <p:strVal val="visible"/>
                                      </p:to>
                                    </p:set>
                                    <p:animEffect transition="in" filter="strips(upRight)">
                                      <p:cBhvr>
                                        <p:cTn id="45" dur="500"/>
                                        <p:tgtEl>
                                          <p:spTgt spid="46"/>
                                        </p:tgtEl>
                                      </p:cBhvr>
                                    </p:animEffect>
                                  </p:childTnLst>
                                </p:cTn>
                              </p:par>
                            </p:childTnLst>
                          </p:cTn>
                        </p:par>
                      </p:childTnLst>
                    </p:cTn>
                  </p:par>
                  <p:par>
                    <p:cTn id="46" fill="hold">
                      <p:stCondLst>
                        <p:cond delay="indefinite"/>
                      </p:stCondLst>
                      <p:childTnLst>
                        <p:par>
                          <p:cTn id="47" fill="hold">
                            <p:stCondLst>
                              <p:cond delay="0"/>
                            </p:stCondLst>
                            <p:childTnLst>
                              <p:par>
                                <p:cTn id="48" presetID="22" presetClass="entr" presetSubtype="8" fill="hold" grpId="0" nodeType="clickEffect">
                                  <p:stCondLst>
                                    <p:cond delay="0"/>
                                  </p:stCondLst>
                                  <p:childTnLst>
                                    <p:set>
                                      <p:cBhvr>
                                        <p:cTn id="49" dur="1" fill="hold">
                                          <p:stCondLst>
                                            <p:cond delay="0"/>
                                          </p:stCondLst>
                                        </p:cTn>
                                        <p:tgtEl>
                                          <p:spTgt spid="26"/>
                                        </p:tgtEl>
                                        <p:attrNameLst>
                                          <p:attrName>style.visibility</p:attrName>
                                        </p:attrNameLst>
                                      </p:cBhvr>
                                      <p:to>
                                        <p:strVal val="visible"/>
                                      </p:to>
                                    </p:set>
                                    <p:animEffect transition="in" filter="wipe(left)">
                                      <p:cBhvr>
                                        <p:cTn id="50" dur="500"/>
                                        <p:tgtEl>
                                          <p:spTgt spid="26"/>
                                        </p:tgtEl>
                                      </p:cBhvr>
                                    </p:animEffect>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36"/>
                                        </p:tgtEl>
                                        <p:attrNameLst>
                                          <p:attrName>style.visibility</p:attrName>
                                        </p:attrNameLst>
                                      </p:cBhvr>
                                      <p:to>
                                        <p:strVal val="visible"/>
                                      </p:to>
                                    </p:set>
                                    <p:anim calcmode="lin" valueType="num">
                                      <p:cBhvr additive="base">
                                        <p:cTn id="55" dur="500" fill="hold"/>
                                        <p:tgtEl>
                                          <p:spTgt spid="36"/>
                                        </p:tgtEl>
                                        <p:attrNameLst>
                                          <p:attrName>ppt_x</p:attrName>
                                        </p:attrNameLst>
                                      </p:cBhvr>
                                      <p:tavLst>
                                        <p:tav tm="0">
                                          <p:val>
                                            <p:strVal val="#ppt_x"/>
                                          </p:val>
                                        </p:tav>
                                        <p:tav tm="100000">
                                          <p:val>
                                            <p:strVal val="#ppt_x"/>
                                          </p:val>
                                        </p:tav>
                                      </p:tavLst>
                                    </p:anim>
                                    <p:anim calcmode="lin" valueType="num">
                                      <p:cBhvr additive="base">
                                        <p:cTn id="56"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37" grpId="0"/>
      <p:bldP spid="38" grpId="0"/>
      <p:bldP spid="39" grpId="0"/>
      <p:bldP spid="40" grpId="0"/>
      <p:bldP spid="41" grpId="0"/>
      <p:bldP spid="42" grpId="0"/>
      <p:bldP spid="43" grpId="0"/>
      <p:bldP spid="44" grpId="0"/>
      <p:bldP spid="4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 xmlns:a16="http://schemas.microsoft.com/office/drawing/2014/main" id="{B0270882-EB90-4640-ACAA-16287554C1A9}"/>
              </a:ext>
            </a:extLst>
          </p:cNvPr>
          <p:cNvGrpSpPr/>
          <p:nvPr/>
        </p:nvGrpSpPr>
        <p:grpSpPr>
          <a:xfrm>
            <a:off x="0" y="440281"/>
            <a:ext cx="11428920" cy="616556"/>
            <a:chOff x="0" y="440281"/>
            <a:chExt cx="11428920" cy="616556"/>
          </a:xfrm>
        </p:grpSpPr>
        <p:sp>
          <p:nvSpPr>
            <p:cNvPr id="4" name="TextBox 7">
              <a:extLst>
                <a:ext uri="{FF2B5EF4-FFF2-40B4-BE49-F238E27FC236}">
                  <a16:creationId xmlns="" xmlns:a16="http://schemas.microsoft.com/office/drawing/2014/main" id="{B3916344-BE1E-4E91-B381-4D9A0A4785BA}"/>
                </a:ext>
              </a:extLst>
            </p:cNvPr>
            <p:cNvSpPr txBox="1"/>
            <p:nvPr/>
          </p:nvSpPr>
          <p:spPr>
            <a:xfrm>
              <a:off x="645990" y="440281"/>
              <a:ext cx="1415772" cy="525657"/>
            </a:xfrm>
            <a:prstGeom prst="rect">
              <a:avLst/>
            </a:prstGeom>
            <a:noFill/>
          </p:spPr>
          <p:txBody>
            <a:bodyPr wrap="none" rtlCol="0">
              <a:spAutoFit/>
            </a:bodyPr>
            <a:lstStyle/>
            <a:p>
              <a:pPr>
                <a:lnSpc>
                  <a:spcPct val="130000"/>
                </a:lnSpc>
              </a:pPr>
              <a:r>
                <a:rPr lang="zh-CN" altLang="en-US" sz="2400" b="1" dirty="0">
                  <a:solidFill>
                    <a:schemeClr val="bg2">
                      <a:lumMod val="25000"/>
                    </a:schemeClr>
                  </a:solidFill>
                  <a:cs typeface="+mn-ea"/>
                  <a:sym typeface="+mn-lt"/>
                </a:rPr>
                <a:t>主打产品</a:t>
              </a:r>
            </a:p>
          </p:txBody>
        </p:sp>
        <p:grpSp>
          <p:nvGrpSpPr>
            <p:cNvPr id="5" name="组合 4">
              <a:extLst>
                <a:ext uri="{FF2B5EF4-FFF2-40B4-BE49-F238E27FC236}">
                  <a16:creationId xmlns="" xmlns:a16="http://schemas.microsoft.com/office/drawing/2014/main" id="{FB95893F-A58C-487B-A0CE-8CBFB26EE320}"/>
                </a:ext>
              </a:extLst>
            </p:cNvPr>
            <p:cNvGrpSpPr/>
            <p:nvPr/>
          </p:nvGrpSpPr>
          <p:grpSpPr>
            <a:xfrm>
              <a:off x="763079" y="966131"/>
              <a:ext cx="10665841" cy="0"/>
              <a:chOff x="1542623" y="3580904"/>
              <a:chExt cx="10665841" cy="0"/>
            </a:xfrm>
          </p:grpSpPr>
          <p:cxnSp>
            <p:nvCxnSpPr>
              <p:cNvPr id="9" name="直接连接符 8">
                <a:extLst>
                  <a:ext uri="{FF2B5EF4-FFF2-40B4-BE49-F238E27FC236}">
                    <a16:creationId xmlns="" xmlns:a16="http://schemas.microsoft.com/office/drawing/2014/main" id="{2FB85EA9-EBC6-4085-B697-8B0EE84F3169}"/>
                  </a:ext>
                </a:extLst>
              </p:cNvPr>
              <p:cNvCxnSpPr>
                <a:cxnSpLocks/>
              </p:cNvCxnSpPr>
              <p:nvPr/>
            </p:nvCxnSpPr>
            <p:spPr>
              <a:xfrm>
                <a:off x="1542623" y="3580904"/>
                <a:ext cx="10665841" cy="0"/>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0" name="直接连接符 9">
                <a:extLst>
                  <a:ext uri="{FF2B5EF4-FFF2-40B4-BE49-F238E27FC236}">
                    <a16:creationId xmlns="" xmlns:a16="http://schemas.microsoft.com/office/drawing/2014/main" id="{78E0D498-ECDB-42AA-9DD8-598986AEDC62}"/>
                  </a:ext>
                </a:extLst>
              </p:cNvPr>
              <p:cNvCxnSpPr/>
              <p:nvPr/>
            </p:nvCxnSpPr>
            <p:spPr>
              <a:xfrm>
                <a:off x="1644022" y="3580904"/>
                <a:ext cx="412252"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6" name="组合 5">
              <a:extLst>
                <a:ext uri="{FF2B5EF4-FFF2-40B4-BE49-F238E27FC236}">
                  <a16:creationId xmlns="" xmlns:a16="http://schemas.microsoft.com/office/drawing/2014/main" id="{101AD0B4-0660-4FF2-892A-3D956E86497B}"/>
                </a:ext>
              </a:extLst>
            </p:cNvPr>
            <p:cNvGrpSpPr/>
            <p:nvPr/>
          </p:nvGrpSpPr>
          <p:grpSpPr>
            <a:xfrm>
              <a:off x="0" y="603483"/>
              <a:ext cx="551874" cy="453354"/>
              <a:chOff x="121825" y="625642"/>
              <a:chExt cx="551874" cy="524379"/>
            </a:xfrm>
            <a:solidFill>
              <a:srgbClr val="C00000"/>
            </a:solidFill>
            <a:effectLst>
              <a:outerShdw blurRad="101600" dist="38100" dir="2700000" algn="tl" rotWithShape="0">
                <a:prstClr val="black">
                  <a:alpha val="25000"/>
                </a:prstClr>
              </a:outerShdw>
            </a:effectLst>
          </p:grpSpPr>
          <p:sp>
            <p:nvSpPr>
              <p:cNvPr id="7" name="矩形 6">
                <a:extLst>
                  <a:ext uri="{FF2B5EF4-FFF2-40B4-BE49-F238E27FC236}">
                    <a16:creationId xmlns="" xmlns:a16="http://schemas.microsoft.com/office/drawing/2014/main" id="{D2E9F454-2F03-48E1-B9BF-DBF68F6F413B}"/>
                  </a:ext>
                </a:extLst>
              </p:cNvPr>
              <p:cNvSpPr/>
              <p:nvPr/>
            </p:nvSpPr>
            <p:spPr>
              <a:xfrm>
                <a:off x="121825" y="625642"/>
                <a:ext cx="369348" cy="52437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矩形 7">
                <a:extLst>
                  <a:ext uri="{FF2B5EF4-FFF2-40B4-BE49-F238E27FC236}">
                    <a16:creationId xmlns="" xmlns:a16="http://schemas.microsoft.com/office/drawing/2014/main" id="{B40EF835-0AF9-42D4-906F-F43ABA716898}"/>
                  </a:ext>
                </a:extLst>
              </p:cNvPr>
              <p:cNvSpPr/>
              <p:nvPr/>
            </p:nvSpPr>
            <p:spPr>
              <a:xfrm>
                <a:off x="578071" y="625642"/>
                <a:ext cx="95628" cy="52437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sp>
        <p:nvSpPr>
          <p:cNvPr id="21" name="TextBox 1">
            <a:extLst>
              <a:ext uri="{FF2B5EF4-FFF2-40B4-BE49-F238E27FC236}">
                <a16:creationId xmlns="" xmlns:a16="http://schemas.microsoft.com/office/drawing/2014/main" id="{DD648129-06C9-4271-A64B-3AF69BE33496}"/>
              </a:ext>
            </a:extLst>
          </p:cNvPr>
          <p:cNvSpPr txBox="1"/>
          <p:nvPr/>
        </p:nvSpPr>
        <p:spPr>
          <a:xfrm>
            <a:off x="1007155" y="2830252"/>
            <a:ext cx="1888984" cy="32418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59985" tIns="0" rIns="159985"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2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buClr>
                <a:srgbClr val="C00000"/>
              </a:buClr>
              <a:buNone/>
            </a:pPr>
            <a:r>
              <a:rPr lang="zh-CN" altLang="en-US" sz="2400" dirty="0">
                <a:solidFill>
                  <a:srgbClr val="C00000"/>
                </a:solidFill>
                <a:sym typeface="+mn-lt"/>
              </a:rPr>
              <a:t>新产品介绍</a:t>
            </a:r>
          </a:p>
        </p:txBody>
      </p:sp>
      <p:sp>
        <p:nvSpPr>
          <p:cNvPr id="22" name="TextBox 34">
            <a:extLst>
              <a:ext uri="{FF2B5EF4-FFF2-40B4-BE49-F238E27FC236}">
                <a16:creationId xmlns="" xmlns:a16="http://schemas.microsoft.com/office/drawing/2014/main" id="{69AF1904-BC78-4A7E-9446-45BE537F0753}"/>
              </a:ext>
            </a:extLst>
          </p:cNvPr>
          <p:cNvSpPr txBox="1"/>
          <p:nvPr/>
        </p:nvSpPr>
        <p:spPr>
          <a:xfrm>
            <a:off x="945690" y="3300631"/>
            <a:ext cx="4220932" cy="1212640"/>
          </a:xfrm>
          <a:prstGeom prst="rect">
            <a:avLst/>
          </a:prstGeom>
          <a:noFill/>
        </p:spPr>
        <p:txBody>
          <a:bodyPr wrap="square" rtlCol="0">
            <a:spAutoFit/>
          </a:bodyPr>
          <a:lstStyle/>
          <a:p>
            <a:pPr>
              <a:lnSpc>
                <a:spcPct val="130000"/>
              </a:lnSpc>
              <a:defRPr/>
            </a:pPr>
            <a:r>
              <a:rPr lang="zh-CN" altLang="en-US" sz="1400" dirty="0">
                <a:solidFill>
                  <a:srgbClr val="7F7F7F"/>
                </a:solidFill>
                <a:cs typeface="+mn-ea"/>
                <a:sym typeface="+mn-lt"/>
              </a:rPr>
              <a:t>点击输入简要文字内容，文字内容需概括精炼，不用多余的文字修饰。点击输入简要文字内容，文字内容需概括精炼，不用多余的文字修饰。</a:t>
            </a:r>
          </a:p>
          <a:p>
            <a:pPr>
              <a:lnSpc>
                <a:spcPct val="130000"/>
              </a:lnSpc>
              <a:defRPr/>
            </a:pPr>
            <a:endParaRPr lang="zh-CN" altLang="en-US" sz="1400" dirty="0">
              <a:solidFill>
                <a:srgbClr val="7F7F7F"/>
              </a:solidFill>
              <a:cs typeface="+mn-ea"/>
              <a:sym typeface="+mn-lt"/>
            </a:endParaRPr>
          </a:p>
        </p:txBody>
      </p:sp>
      <p:sp>
        <p:nvSpPr>
          <p:cNvPr id="23" name="Isosceles Triangle 31">
            <a:extLst>
              <a:ext uri="{FF2B5EF4-FFF2-40B4-BE49-F238E27FC236}">
                <a16:creationId xmlns="" xmlns:a16="http://schemas.microsoft.com/office/drawing/2014/main" id="{1816FB54-E966-4AEB-87F1-858AA334C6A1}"/>
              </a:ext>
            </a:extLst>
          </p:cNvPr>
          <p:cNvSpPr/>
          <p:nvPr/>
        </p:nvSpPr>
        <p:spPr>
          <a:xfrm rot="16200000">
            <a:off x="5769829" y="-1315441"/>
            <a:ext cx="5103289" cy="7736647"/>
          </a:xfrm>
          <a:prstGeom prst="triangle">
            <a:avLst>
              <a:gd name="adj" fmla="val 10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cs typeface="+mn-ea"/>
              <a:sym typeface="+mn-lt"/>
            </a:endParaRPr>
          </a:p>
        </p:txBody>
      </p:sp>
      <p:grpSp>
        <p:nvGrpSpPr>
          <p:cNvPr id="24" name="Group 1">
            <a:extLst>
              <a:ext uri="{FF2B5EF4-FFF2-40B4-BE49-F238E27FC236}">
                <a16:creationId xmlns="" xmlns:a16="http://schemas.microsoft.com/office/drawing/2014/main" id="{05D3E6A7-6667-4789-B791-ECC09FABE47E}"/>
              </a:ext>
            </a:extLst>
          </p:cNvPr>
          <p:cNvGrpSpPr/>
          <p:nvPr/>
        </p:nvGrpSpPr>
        <p:grpSpPr>
          <a:xfrm>
            <a:off x="5880093" y="775887"/>
            <a:ext cx="1782792" cy="3744777"/>
            <a:chOff x="5880014" y="497020"/>
            <a:chExt cx="1783437" cy="3746132"/>
          </a:xfrm>
        </p:grpSpPr>
        <p:sp>
          <p:nvSpPr>
            <p:cNvPr id="25" name="Freeform: Shape 3">
              <a:extLst>
                <a:ext uri="{FF2B5EF4-FFF2-40B4-BE49-F238E27FC236}">
                  <a16:creationId xmlns="" xmlns:a16="http://schemas.microsoft.com/office/drawing/2014/main" id="{1AD552DA-31D3-43A3-B792-5D8DBFCE3F29}"/>
                </a:ext>
              </a:extLst>
            </p:cNvPr>
            <p:cNvSpPr/>
            <p:nvPr/>
          </p:nvSpPr>
          <p:spPr>
            <a:xfrm flipH="1">
              <a:off x="5880014" y="497020"/>
              <a:ext cx="1783437" cy="3746132"/>
            </a:xfrm>
            <a:prstGeom prst="rect">
              <a:avLst/>
            </a:prstGeom>
            <a:solidFill>
              <a:schemeClr val="bg1"/>
            </a:solidFill>
            <a:ln>
              <a:solidFill>
                <a:schemeClr val="bg1">
                  <a:lumMod val="95000"/>
                </a:schemeClr>
              </a:solidFill>
            </a:ln>
            <a:effectLst>
              <a:outerShdw blurRad="76200" dir="13500000" sy="23000" kx="1200000" algn="br" rotWithShape="0">
                <a:prstClr val="black">
                  <a:alpha val="20000"/>
                </a:prstClr>
              </a:outerShdw>
            </a:effectLst>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412600" tIns="793488" rIns="412601" bIns="793487" numCol="1" spcCol="1270" anchor="ctr" anchorCtr="0">
              <a:noAutofit/>
            </a:bodyPr>
            <a:lstStyle/>
            <a:p>
              <a:pPr algn="ctr" defTabSz="2888118">
                <a:lnSpc>
                  <a:spcPct val="90000"/>
                </a:lnSpc>
                <a:spcBef>
                  <a:spcPct val="0"/>
                </a:spcBef>
                <a:spcAft>
                  <a:spcPct val="35000"/>
                </a:spcAft>
              </a:pPr>
              <a:r>
                <a:rPr lang="en-US" sz="6497" dirty="0">
                  <a:solidFill>
                    <a:schemeClr val="tx1">
                      <a:lumMod val="65000"/>
                      <a:lumOff val="35000"/>
                    </a:schemeClr>
                  </a:solidFill>
                  <a:cs typeface="+mn-ea"/>
                  <a:sym typeface="+mn-lt"/>
                </a:rPr>
                <a:t> </a:t>
              </a:r>
            </a:p>
          </p:txBody>
        </p:sp>
        <p:sp>
          <p:nvSpPr>
            <p:cNvPr id="28" name="TextBox 18">
              <a:extLst>
                <a:ext uri="{FF2B5EF4-FFF2-40B4-BE49-F238E27FC236}">
                  <a16:creationId xmlns="" xmlns:a16="http://schemas.microsoft.com/office/drawing/2014/main" id="{DF954E14-40C1-4712-A748-2598B7C7149E}"/>
                </a:ext>
              </a:extLst>
            </p:cNvPr>
            <p:cNvSpPr txBox="1"/>
            <p:nvPr/>
          </p:nvSpPr>
          <p:spPr>
            <a:xfrm>
              <a:off x="5970935" y="2189128"/>
              <a:ext cx="1601594" cy="297529"/>
            </a:xfrm>
            <a:prstGeom prst="rect">
              <a:avLst/>
            </a:prstGeom>
            <a:noFill/>
          </p:spPr>
          <p:txBody>
            <a:bodyPr wrap="square" lIns="91407" tIns="45704" rIns="91407" bIns="45704" rtlCol="0">
              <a:spAutoFit/>
            </a:bodyPr>
            <a:lstStyle/>
            <a:p>
              <a:pPr algn="ctr"/>
              <a:r>
                <a:rPr lang="zh-CN" altLang="en-US" sz="1333" b="1" dirty="0">
                  <a:solidFill>
                    <a:srgbClr val="C00000"/>
                  </a:solidFill>
                  <a:cs typeface="+mn-ea"/>
                  <a:sym typeface="+mn-lt"/>
                </a:rPr>
                <a:t>产品介绍</a:t>
              </a:r>
              <a:endParaRPr lang="id-ID" altLang="zh-CN" sz="1333" b="1" dirty="0">
                <a:solidFill>
                  <a:srgbClr val="C00000"/>
                </a:solidFill>
                <a:cs typeface="+mn-ea"/>
                <a:sym typeface="+mn-lt"/>
              </a:endParaRPr>
            </a:p>
          </p:txBody>
        </p:sp>
        <p:sp>
          <p:nvSpPr>
            <p:cNvPr id="29" name="Rectangle 19">
              <a:extLst>
                <a:ext uri="{FF2B5EF4-FFF2-40B4-BE49-F238E27FC236}">
                  <a16:creationId xmlns="" xmlns:a16="http://schemas.microsoft.com/office/drawing/2014/main" id="{CF53880A-561D-43A6-ADE2-1903E968737F}"/>
                </a:ext>
              </a:extLst>
            </p:cNvPr>
            <p:cNvSpPr/>
            <p:nvPr/>
          </p:nvSpPr>
          <p:spPr>
            <a:xfrm>
              <a:off x="5970936" y="2491197"/>
              <a:ext cx="1601593" cy="946498"/>
            </a:xfrm>
            <a:prstGeom prst="rect">
              <a:avLst/>
            </a:prstGeom>
          </p:spPr>
          <p:txBody>
            <a:bodyPr wrap="square">
              <a:spAutoFit/>
            </a:bodyPr>
            <a:lstStyle/>
            <a:p>
              <a:pPr algn="ctr">
                <a:lnSpc>
                  <a:spcPct val="130000"/>
                </a:lnSpc>
                <a:defRPr/>
              </a:pPr>
              <a:r>
                <a:rPr lang="zh-CN" altLang="en-US" sz="1067" dirty="0">
                  <a:solidFill>
                    <a:srgbClr val="7F7F7F"/>
                  </a:solidFill>
                  <a:cs typeface="+mn-ea"/>
                  <a:sym typeface="+mn-lt"/>
                </a:rPr>
                <a:t>点击输入简要文字内容文字内容需概括精炼不用多余的文字修饰点击输入简要文字</a:t>
              </a:r>
            </a:p>
          </p:txBody>
        </p:sp>
      </p:grpSp>
      <p:sp>
        <p:nvSpPr>
          <p:cNvPr id="45" name="Freeform 141">
            <a:extLst>
              <a:ext uri="{FF2B5EF4-FFF2-40B4-BE49-F238E27FC236}">
                <a16:creationId xmlns="" xmlns:a16="http://schemas.microsoft.com/office/drawing/2014/main" id="{520EDC02-D884-4BFD-9050-9ABD7E0E999A}"/>
              </a:ext>
            </a:extLst>
          </p:cNvPr>
          <p:cNvSpPr>
            <a:spLocks noEditPoints="1"/>
          </p:cNvSpPr>
          <p:nvPr/>
        </p:nvSpPr>
        <p:spPr bwMode="auto">
          <a:xfrm>
            <a:off x="1147943" y="2100881"/>
            <a:ext cx="637627" cy="621275"/>
          </a:xfrm>
          <a:custGeom>
            <a:avLst/>
            <a:gdLst>
              <a:gd name="T0" fmla="*/ 144 w 196"/>
              <a:gd name="T1" fmla="*/ 4 h 192"/>
              <a:gd name="T2" fmla="*/ 136 w 196"/>
              <a:gd name="T3" fmla="*/ 20 h 192"/>
              <a:gd name="T4" fmla="*/ 96 w 196"/>
              <a:gd name="T5" fmla="*/ 0 h 192"/>
              <a:gd name="T6" fmla="*/ 56 w 196"/>
              <a:gd name="T7" fmla="*/ 20 h 192"/>
              <a:gd name="T8" fmla="*/ 48 w 196"/>
              <a:gd name="T9" fmla="*/ 4 h 192"/>
              <a:gd name="T10" fmla="*/ 0 w 196"/>
              <a:gd name="T11" fmla="*/ 32 h 192"/>
              <a:gd name="T12" fmla="*/ 184 w 196"/>
              <a:gd name="T13" fmla="*/ 192 h 192"/>
              <a:gd name="T14" fmla="*/ 184 w 196"/>
              <a:gd name="T15" fmla="*/ 20 h 192"/>
              <a:gd name="T16" fmla="*/ 12 w 196"/>
              <a:gd name="T17" fmla="*/ 184 h 192"/>
              <a:gd name="T18" fmla="*/ 12 w 196"/>
              <a:gd name="T19" fmla="*/ 28 h 192"/>
              <a:gd name="T20" fmla="*/ 52 w 196"/>
              <a:gd name="T21" fmla="*/ 44 h 192"/>
              <a:gd name="T22" fmla="*/ 92 w 196"/>
              <a:gd name="T23" fmla="*/ 28 h 192"/>
              <a:gd name="T24" fmla="*/ 100 w 196"/>
              <a:gd name="T25" fmla="*/ 40 h 192"/>
              <a:gd name="T26" fmla="*/ 136 w 196"/>
              <a:gd name="T27" fmla="*/ 40 h 192"/>
              <a:gd name="T28" fmla="*/ 144 w 196"/>
              <a:gd name="T29" fmla="*/ 28 h 192"/>
              <a:gd name="T30" fmla="*/ 188 w 196"/>
              <a:gd name="T31" fmla="*/ 180 h 192"/>
              <a:gd name="T32" fmla="*/ 48 w 196"/>
              <a:gd name="T33" fmla="*/ 60 h 192"/>
              <a:gd name="T34" fmla="*/ 32 w 196"/>
              <a:gd name="T35" fmla="*/ 68 h 192"/>
              <a:gd name="T36" fmla="*/ 32 w 196"/>
              <a:gd name="T37" fmla="*/ 76 h 192"/>
              <a:gd name="T38" fmla="*/ 88 w 196"/>
              <a:gd name="T39" fmla="*/ 84 h 192"/>
              <a:gd name="T40" fmla="*/ 64 w 196"/>
              <a:gd name="T41" fmla="*/ 84 h 192"/>
              <a:gd name="T42" fmla="*/ 80 w 196"/>
              <a:gd name="T43" fmla="*/ 76 h 192"/>
              <a:gd name="T44" fmla="*/ 104 w 196"/>
              <a:gd name="T45" fmla="*/ 84 h 192"/>
              <a:gd name="T46" fmla="*/ 104 w 196"/>
              <a:gd name="T47" fmla="*/ 60 h 192"/>
              <a:gd name="T48" fmla="*/ 120 w 196"/>
              <a:gd name="T49" fmla="*/ 68 h 192"/>
              <a:gd name="T50" fmla="*/ 112 w 196"/>
              <a:gd name="T51" fmla="*/ 68 h 192"/>
              <a:gd name="T52" fmla="*/ 168 w 196"/>
              <a:gd name="T53" fmla="*/ 60 h 192"/>
              <a:gd name="T54" fmla="*/ 152 w 196"/>
              <a:gd name="T55" fmla="*/ 68 h 192"/>
              <a:gd name="T56" fmla="*/ 152 w 196"/>
              <a:gd name="T57" fmla="*/ 76 h 192"/>
              <a:gd name="T58" fmla="*/ 48 w 196"/>
              <a:gd name="T59" fmla="*/ 124 h 192"/>
              <a:gd name="T60" fmla="*/ 24 w 196"/>
              <a:gd name="T61" fmla="*/ 124 h 192"/>
              <a:gd name="T62" fmla="*/ 40 w 196"/>
              <a:gd name="T63" fmla="*/ 116 h 192"/>
              <a:gd name="T64" fmla="*/ 64 w 196"/>
              <a:gd name="T65" fmla="*/ 124 h 192"/>
              <a:gd name="T66" fmla="*/ 64 w 196"/>
              <a:gd name="T67" fmla="*/ 100 h 192"/>
              <a:gd name="T68" fmla="*/ 80 w 196"/>
              <a:gd name="T69" fmla="*/ 108 h 192"/>
              <a:gd name="T70" fmla="*/ 72 w 196"/>
              <a:gd name="T71" fmla="*/ 108 h 192"/>
              <a:gd name="T72" fmla="*/ 128 w 196"/>
              <a:gd name="T73" fmla="*/ 100 h 192"/>
              <a:gd name="T74" fmla="*/ 112 w 196"/>
              <a:gd name="T75" fmla="*/ 108 h 192"/>
              <a:gd name="T76" fmla="*/ 112 w 196"/>
              <a:gd name="T77" fmla="*/ 116 h 192"/>
              <a:gd name="T78" fmla="*/ 168 w 196"/>
              <a:gd name="T79" fmla="*/ 124 h 192"/>
              <a:gd name="T80" fmla="*/ 144 w 196"/>
              <a:gd name="T81" fmla="*/ 124 h 192"/>
              <a:gd name="T82" fmla="*/ 160 w 196"/>
              <a:gd name="T83" fmla="*/ 116 h 192"/>
              <a:gd name="T84" fmla="*/ 24 w 196"/>
              <a:gd name="T85" fmla="*/ 164 h 192"/>
              <a:gd name="T86" fmla="*/ 24 w 196"/>
              <a:gd name="T87" fmla="*/ 140 h 192"/>
              <a:gd name="T88" fmla="*/ 40 w 196"/>
              <a:gd name="T89" fmla="*/ 148 h 192"/>
              <a:gd name="T90" fmla="*/ 32 w 196"/>
              <a:gd name="T91" fmla="*/ 148 h 192"/>
              <a:gd name="T92" fmla="*/ 88 w 196"/>
              <a:gd name="T93" fmla="*/ 140 h 192"/>
              <a:gd name="T94" fmla="*/ 72 w 196"/>
              <a:gd name="T95" fmla="*/ 148 h 192"/>
              <a:gd name="T96" fmla="*/ 72 w 196"/>
              <a:gd name="T97" fmla="*/ 156 h 192"/>
              <a:gd name="T98" fmla="*/ 128 w 196"/>
              <a:gd name="T99" fmla="*/ 164 h 192"/>
              <a:gd name="T100" fmla="*/ 104 w 196"/>
              <a:gd name="T101" fmla="*/ 164 h 192"/>
              <a:gd name="T102" fmla="*/ 120 w 196"/>
              <a:gd name="T103" fmla="*/ 156 h 192"/>
              <a:gd name="T104" fmla="*/ 144 w 196"/>
              <a:gd name="T105" fmla="*/ 164 h 192"/>
              <a:gd name="T106" fmla="*/ 144 w 196"/>
              <a:gd name="T107" fmla="*/ 140 h 192"/>
              <a:gd name="T108" fmla="*/ 160 w 196"/>
              <a:gd name="T109" fmla="*/ 148 h 192"/>
              <a:gd name="T110" fmla="*/ 152 w 196"/>
              <a:gd name="T111" fmla="*/ 148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96" h="192">
                <a:moveTo>
                  <a:pt x="184" y="20"/>
                </a:moveTo>
                <a:cubicBezTo>
                  <a:pt x="144" y="20"/>
                  <a:pt x="144" y="20"/>
                  <a:pt x="144" y="20"/>
                </a:cubicBezTo>
                <a:cubicBezTo>
                  <a:pt x="144" y="4"/>
                  <a:pt x="144" y="4"/>
                  <a:pt x="144" y="4"/>
                </a:cubicBezTo>
                <a:cubicBezTo>
                  <a:pt x="144" y="2"/>
                  <a:pt x="142" y="0"/>
                  <a:pt x="140" y="0"/>
                </a:cubicBezTo>
                <a:cubicBezTo>
                  <a:pt x="138" y="0"/>
                  <a:pt x="136" y="2"/>
                  <a:pt x="136" y="4"/>
                </a:cubicBezTo>
                <a:cubicBezTo>
                  <a:pt x="136" y="20"/>
                  <a:pt x="136" y="20"/>
                  <a:pt x="136" y="20"/>
                </a:cubicBezTo>
                <a:cubicBezTo>
                  <a:pt x="100" y="20"/>
                  <a:pt x="100" y="20"/>
                  <a:pt x="100" y="20"/>
                </a:cubicBezTo>
                <a:cubicBezTo>
                  <a:pt x="100" y="4"/>
                  <a:pt x="100" y="4"/>
                  <a:pt x="100" y="4"/>
                </a:cubicBezTo>
                <a:cubicBezTo>
                  <a:pt x="100" y="2"/>
                  <a:pt x="98" y="0"/>
                  <a:pt x="96" y="0"/>
                </a:cubicBezTo>
                <a:cubicBezTo>
                  <a:pt x="94" y="0"/>
                  <a:pt x="92" y="2"/>
                  <a:pt x="92" y="4"/>
                </a:cubicBezTo>
                <a:cubicBezTo>
                  <a:pt x="92" y="20"/>
                  <a:pt x="92" y="20"/>
                  <a:pt x="92" y="20"/>
                </a:cubicBezTo>
                <a:cubicBezTo>
                  <a:pt x="56" y="20"/>
                  <a:pt x="56" y="20"/>
                  <a:pt x="56" y="20"/>
                </a:cubicBezTo>
                <a:cubicBezTo>
                  <a:pt x="56" y="4"/>
                  <a:pt x="56" y="4"/>
                  <a:pt x="56" y="4"/>
                </a:cubicBezTo>
                <a:cubicBezTo>
                  <a:pt x="56" y="2"/>
                  <a:pt x="54" y="0"/>
                  <a:pt x="52" y="0"/>
                </a:cubicBezTo>
                <a:cubicBezTo>
                  <a:pt x="50" y="0"/>
                  <a:pt x="48" y="2"/>
                  <a:pt x="48" y="4"/>
                </a:cubicBezTo>
                <a:cubicBezTo>
                  <a:pt x="48" y="20"/>
                  <a:pt x="48" y="20"/>
                  <a:pt x="48" y="20"/>
                </a:cubicBezTo>
                <a:cubicBezTo>
                  <a:pt x="12" y="20"/>
                  <a:pt x="12" y="20"/>
                  <a:pt x="12" y="20"/>
                </a:cubicBezTo>
                <a:cubicBezTo>
                  <a:pt x="5" y="20"/>
                  <a:pt x="0" y="25"/>
                  <a:pt x="0" y="32"/>
                </a:cubicBezTo>
                <a:cubicBezTo>
                  <a:pt x="0" y="180"/>
                  <a:pt x="0" y="180"/>
                  <a:pt x="0" y="180"/>
                </a:cubicBezTo>
                <a:cubicBezTo>
                  <a:pt x="0" y="187"/>
                  <a:pt x="5" y="192"/>
                  <a:pt x="12" y="192"/>
                </a:cubicBezTo>
                <a:cubicBezTo>
                  <a:pt x="184" y="192"/>
                  <a:pt x="184" y="192"/>
                  <a:pt x="184" y="192"/>
                </a:cubicBezTo>
                <a:cubicBezTo>
                  <a:pt x="191" y="192"/>
                  <a:pt x="196" y="187"/>
                  <a:pt x="196" y="180"/>
                </a:cubicBezTo>
                <a:cubicBezTo>
                  <a:pt x="196" y="32"/>
                  <a:pt x="196" y="32"/>
                  <a:pt x="196" y="32"/>
                </a:cubicBezTo>
                <a:cubicBezTo>
                  <a:pt x="196" y="25"/>
                  <a:pt x="191" y="20"/>
                  <a:pt x="184" y="20"/>
                </a:cubicBezTo>
                <a:close/>
                <a:moveTo>
                  <a:pt x="188" y="180"/>
                </a:moveTo>
                <a:cubicBezTo>
                  <a:pt x="188" y="182"/>
                  <a:pt x="186" y="184"/>
                  <a:pt x="184" y="184"/>
                </a:cubicBezTo>
                <a:cubicBezTo>
                  <a:pt x="12" y="184"/>
                  <a:pt x="12" y="184"/>
                  <a:pt x="12" y="184"/>
                </a:cubicBezTo>
                <a:cubicBezTo>
                  <a:pt x="10" y="184"/>
                  <a:pt x="8" y="182"/>
                  <a:pt x="8" y="180"/>
                </a:cubicBezTo>
                <a:cubicBezTo>
                  <a:pt x="8" y="32"/>
                  <a:pt x="8" y="32"/>
                  <a:pt x="8" y="32"/>
                </a:cubicBezTo>
                <a:cubicBezTo>
                  <a:pt x="8" y="30"/>
                  <a:pt x="10" y="28"/>
                  <a:pt x="12" y="28"/>
                </a:cubicBezTo>
                <a:cubicBezTo>
                  <a:pt x="48" y="28"/>
                  <a:pt x="48" y="28"/>
                  <a:pt x="48" y="28"/>
                </a:cubicBezTo>
                <a:cubicBezTo>
                  <a:pt x="48" y="40"/>
                  <a:pt x="48" y="40"/>
                  <a:pt x="48" y="40"/>
                </a:cubicBezTo>
                <a:cubicBezTo>
                  <a:pt x="48" y="42"/>
                  <a:pt x="50" y="44"/>
                  <a:pt x="52" y="44"/>
                </a:cubicBezTo>
                <a:cubicBezTo>
                  <a:pt x="54" y="44"/>
                  <a:pt x="56" y="42"/>
                  <a:pt x="56" y="40"/>
                </a:cubicBezTo>
                <a:cubicBezTo>
                  <a:pt x="56" y="28"/>
                  <a:pt x="56" y="28"/>
                  <a:pt x="56" y="28"/>
                </a:cubicBezTo>
                <a:cubicBezTo>
                  <a:pt x="92" y="28"/>
                  <a:pt x="92" y="28"/>
                  <a:pt x="92" y="28"/>
                </a:cubicBezTo>
                <a:cubicBezTo>
                  <a:pt x="92" y="40"/>
                  <a:pt x="92" y="40"/>
                  <a:pt x="92" y="40"/>
                </a:cubicBezTo>
                <a:cubicBezTo>
                  <a:pt x="92" y="42"/>
                  <a:pt x="94" y="44"/>
                  <a:pt x="96" y="44"/>
                </a:cubicBezTo>
                <a:cubicBezTo>
                  <a:pt x="98" y="44"/>
                  <a:pt x="100" y="42"/>
                  <a:pt x="100" y="40"/>
                </a:cubicBezTo>
                <a:cubicBezTo>
                  <a:pt x="100" y="28"/>
                  <a:pt x="100" y="28"/>
                  <a:pt x="100" y="28"/>
                </a:cubicBezTo>
                <a:cubicBezTo>
                  <a:pt x="136" y="28"/>
                  <a:pt x="136" y="28"/>
                  <a:pt x="136" y="28"/>
                </a:cubicBezTo>
                <a:cubicBezTo>
                  <a:pt x="136" y="40"/>
                  <a:pt x="136" y="40"/>
                  <a:pt x="136" y="40"/>
                </a:cubicBezTo>
                <a:cubicBezTo>
                  <a:pt x="136" y="42"/>
                  <a:pt x="138" y="44"/>
                  <a:pt x="140" y="44"/>
                </a:cubicBezTo>
                <a:cubicBezTo>
                  <a:pt x="142" y="44"/>
                  <a:pt x="144" y="42"/>
                  <a:pt x="144" y="40"/>
                </a:cubicBezTo>
                <a:cubicBezTo>
                  <a:pt x="144" y="28"/>
                  <a:pt x="144" y="28"/>
                  <a:pt x="144" y="28"/>
                </a:cubicBezTo>
                <a:cubicBezTo>
                  <a:pt x="184" y="28"/>
                  <a:pt x="184" y="28"/>
                  <a:pt x="184" y="28"/>
                </a:cubicBezTo>
                <a:cubicBezTo>
                  <a:pt x="186" y="28"/>
                  <a:pt x="188" y="30"/>
                  <a:pt x="188" y="32"/>
                </a:cubicBezTo>
                <a:lnTo>
                  <a:pt x="188" y="180"/>
                </a:lnTo>
                <a:close/>
                <a:moveTo>
                  <a:pt x="24" y="84"/>
                </a:moveTo>
                <a:cubicBezTo>
                  <a:pt x="48" y="84"/>
                  <a:pt x="48" y="84"/>
                  <a:pt x="48" y="84"/>
                </a:cubicBezTo>
                <a:cubicBezTo>
                  <a:pt x="48" y="60"/>
                  <a:pt x="48" y="60"/>
                  <a:pt x="48" y="60"/>
                </a:cubicBezTo>
                <a:cubicBezTo>
                  <a:pt x="24" y="60"/>
                  <a:pt x="24" y="60"/>
                  <a:pt x="24" y="60"/>
                </a:cubicBezTo>
                <a:lnTo>
                  <a:pt x="24" y="84"/>
                </a:lnTo>
                <a:close/>
                <a:moveTo>
                  <a:pt x="32" y="68"/>
                </a:moveTo>
                <a:cubicBezTo>
                  <a:pt x="40" y="68"/>
                  <a:pt x="40" y="68"/>
                  <a:pt x="40" y="68"/>
                </a:cubicBezTo>
                <a:cubicBezTo>
                  <a:pt x="40" y="76"/>
                  <a:pt x="40" y="76"/>
                  <a:pt x="40" y="76"/>
                </a:cubicBezTo>
                <a:cubicBezTo>
                  <a:pt x="32" y="76"/>
                  <a:pt x="32" y="76"/>
                  <a:pt x="32" y="76"/>
                </a:cubicBezTo>
                <a:lnTo>
                  <a:pt x="32" y="68"/>
                </a:lnTo>
                <a:close/>
                <a:moveTo>
                  <a:pt x="64" y="84"/>
                </a:moveTo>
                <a:cubicBezTo>
                  <a:pt x="88" y="84"/>
                  <a:pt x="88" y="84"/>
                  <a:pt x="88" y="84"/>
                </a:cubicBezTo>
                <a:cubicBezTo>
                  <a:pt x="88" y="60"/>
                  <a:pt x="88" y="60"/>
                  <a:pt x="88" y="60"/>
                </a:cubicBezTo>
                <a:cubicBezTo>
                  <a:pt x="64" y="60"/>
                  <a:pt x="64" y="60"/>
                  <a:pt x="64" y="60"/>
                </a:cubicBezTo>
                <a:lnTo>
                  <a:pt x="64" y="84"/>
                </a:lnTo>
                <a:close/>
                <a:moveTo>
                  <a:pt x="72" y="68"/>
                </a:moveTo>
                <a:cubicBezTo>
                  <a:pt x="80" y="68"/>
                  <a:pt x="80" y="68"/>
                  <a:pt x="80" y="68"/>
                </a:cubicBezTo>
                <a:cubicBezTo>
                  <a:pt x="80" y="76"/>
                  <a:pt x="80" y="76"/>
                  <a:pt x="80" y="76"/>
                </a:cubicBezTo>
                <a:cubicBezTo>
                  <a:pt x="72" y="76"/>
                  <a:pt x="72" y="76"/>
                  <a:pt x="72" y="76"/>
                </a:cubicBezTo>
                <a:lnTo>
                  <a:pt x="72" y="68"/>
                </a:lnTo>
                <a:close/>
                <a:moveTo>
                  <a:pt x="104" y="84"/>
                </a:moveTo>
                <a:cubicBezTo>
                  <a:pt x="128" y="84"/>
                  <a:pt x="128" y="84"/>
                  <a:pt x="128" y="84"/>
                </a:cubicBezTo>
                <a:cubicBezTo>
                  <a:pt x="128" y="60"/>
                  <a:pt x="128" y="60"/>
                  <a:pt x="128" y="60"/>
                </a:cubicBezTo>
                <a:cubicBezTo>
                  <a:pt x="104" y="60"/>
                  <a:pt x="104" y="60"/>
                  <a:pt x="104" y="60"/>
                </a:cubicBezTo>
                <a:lnTo>
                  <a:pt x="104" y="84"/>
                </a:lnTo>
                <a:close/>
                <a:moveTo>
                  <a:pt x="112" y="68"/>
                </a:moveTo>
                <a:cubicBezTo>
                  <a:pt x="120" y="68"/>
                  <a:pt x="120" y="68"/>
                  <a:pt x="120" y="68"/>
                </a:cubicBezTo>
                <a:cubicBezTo>
                  <a:pt x="120" y="76"/>
                  <a:pt x="120" y="76"/>
                  <a:pt x="120" y="76"/>
                </a:cubicBezTo>
                <a:cubicBezTo>
                  <a:pt x="112" y="76"/>
                  <a:pt x="112" y="76"/>
                  <a:pt x="112" y="76"/>
                </a:cubicBezTo>
                <a:lnTo>
                  <a:pt x="112" y="68"/>
                </a:lnTo>
                <a:close/>
                <a:moveTo>
                  <a:pt x="144" y="84"/>
                </a:moveTo>
                <a:cubicBezTo>
                  <a:pt x="168" y="84"/>
                  <a:pt x="168" y="84"/>
                  <a:pt x="168" y="84"/>
                </a:cubicBezTo>
                <a:cubicBezTo>
                  <a:pt x="168" y="60"/>
                  <a:pt x="168" y="60"/>
                  <a:pt x="168" y="60"/>
                </a:cubicBezTo>
                <a:cubicBezTo>
                  <a:pt x="144" y="60"/>
                  <a:pt x="144" y="60"/>
                  <a:pt x="144" y="60"/>
                </a:cubicBezTo>
                <a:lnTo>
                  <a:pt x="144" y="84"/>
                </a:lnTo>
                <a:close/>
                <a:moveTo>
                  <a:pt x="152" y="68"/>
                </a:moveTo>
                <a:cubicBezTo>
                  <a:pt x="160" y="68"/>
                  <a:pt x="160" y="68"/>
                  <a:pt x="160" y="68"/>
                </a:cubicBezTo>
                <a:cubicBezTo>
                  <a:pt x="160" y="76"/>
                  <a:pt x="160" y="76"/>
                  <a:pt x="160" y="76"/>
                </a:cubicBezTo>
                <a:cubicBezTo>
                  <a:pt x="152" y="76"/>
                  <a:pt x="152" y="76"/>
                  <a:pt x="152" y="76"/>
                </a:cubicBezTo>
                <a:lnTo>
                  <a:pt x="152" y="68"/>
                </a:lnTo>
                <a:close/>
                <a:moveTo>
                  <a:pt x="24" y="124"/>
                </a:moveTo>
                <a:cubicBezTo>
                  <a:pt x="48" y="124"/>
                  <a:pt x="48" y="124"/>
                  <a:pt x="48" y="124"/>
                </a:cubicBezTo>
                <a:cubicBezTo>
                  <a:pt x="48" y="100"/>
                  <a:pt x="48" y="100"/>
                  <a:pt x="48" y="100"/>
                </a:cubicBezTo>
                <a:cubicBezTo>
                  <a:pt x="24" y="100"/>
                  <a:pt x="24" y="100"/>
                  <a:pt x="24" y="100"/>
                </a:cubicBezTo>
                <a:lnTo>
                  <a:pt x="24" y="124"/>
                </a:lnTo>
                <a:close/>
                <a:moveTo>
                  <a:pt x="32" y="108"/>
                </a:moveTo>
                <a:cubicBezTo>
                  <a:pt x="40" y="108"/>
                  <a:pt x="40" y="108"/>
                  <a:pt x="40" y="108"/>
                </a:cubicBezTo>
                <a:cubicBezTo>
                  <a:pt x="40" y="116"/>
                  <a:pt x="40" y="116"/>
                  <a:pt x="40" y="116"/>
                </a:cubicBezTo>
                <a:cubicBezTo>
                  <a:pt x="32" y="116"/>
                  <a:pt x="32" y="116"/>
                  <a:pt x="32" y="116"/>
                </a:cubicBezTo>
                <a:lnTo>
                  <a:pt x="32" y="108"/>
                </a:lnTo>
                <a:close/>
                <a:moveTo>
                  <a:pt x="64" y="124"/>
                </a:moveTo>
                <a:cubicBezTo>
                  <a:pt x="88" y="124"/>
                  <a:pt x="88" y="124"/>
                  <a:pt x="88" y="124"/>
                </a:cubicBezTo>
                <a:cubicBezTo>
                  <a:pt x="88" y="100"/>
                  <a:pt x="88" y="100"/>
                  <a:pt x="88" y="100"/>
                </a:cubicBezTo>
                <a:cubicBezTo>
                  <a:pt x="64" y="100"/>
                  <a:pt x="64" y="100"/>
                  <a:pt x="64" y="100"/>
                </a:cubicBezTo>
                <a:lnTo>
                  <a:pt x="64" y="124"/>
                </a:lnTo>
                <a:close/>
                <a:moveTo>
                  <a:pt x="72" y="108"/>
                </a:moveTo>
                <a:cubicBezTo>
                  <a:pt x="80" y="108"/>
                  <a:pt x="80" y="108"/>
                  <a:pt x="80" y="108"/>
                </a:cubicBezTo>
                <a:cubicBezTo>
                  <a:pt x="80" y="116"/>
                  <a:pt x="80" y="116"/>
                  <a:pt x="80" y="116"/>
                </a:cubicBezTo>
                <a:cubicBezTo>
                  <a:pt x="72" y="116"/>
                  <a:pt x="72" y="116"/>
                  <a:pt x="72" y="116"/>
                </a:cubicBezTo>
                <a:lnTo>
                  <a:pt x="72" y="108"/>
                </a:lnTo>
                <a:close/>
                <a:moveTo>
                  <a:pt x="104" y="124"/>
                </a:moveTo>
                <a:cubicBezTo>
                  <a:pt x="128" y="124"/>
                  <a:pt x="128" y="124"/>
                  <a:pt x="128" y="124"/>
                </a:cubicBezTo>
                <a:cubicBezTo>
                  <a:pt x="128" y="100"/>
                  <a:pt x="128" y="100"/>
                  <a:pt x="128" y="100"/>
                </a:cubicBezTo>
                <a:cubicBezTo>
                  <a:pt x="104" y="100"/>
                  <a:pt x="104" y="100"/>
                  <a:pt x="104" y="100"/>
                </a:cubicBezTo>
                <a:lnTo>
                  <a:pt x="104" y="124"/>
                </a:lnTo>
                <a:close/>
                <a:moveTo>
                  <a:pt x="112" y="108"/>
                </a:moveTo>
                <a:cubicBezTo>
                  <a:pt x="120" y="108"/>
                  <a:pt x="120" y="108"/>
                  <a:pt x="120" y="108"/>
                </a:cubicBezTo>
                <a:cubicBezTo>
                  <a:pt x="120" y="116"/>
                  <a:pt x="120" y="116"/>
                  <a:pt x="120" y="116"/>
                </a:cubicBezTo>
                <a:cubicBezTo>
                  <a:pt x="112" y="116"/>
                  <a:pt x="112" y="116"/>
                  <a:pt x="112" y="116"/>
                </a:cubicBezTo>
                <a:lnTo>
                  <a:pt x="112" y="108"/>
                </a:lnTo>
                <a:close/>
                <a:moveTo>
                  <a:pt x="144" y="124"/>
                </a:moveTo>
                <a:cubicBezTo>
                  <a:pt x="168" y="124"/>
                  <a:pt x="168" y="124"/>
                  <a:pt x="168" y="124"/>
                </a:cubicBezTo>
                <a:cubicBezTo>
                  <a:pt x="168" y="100"/>
                  <a:pt x="168" y="100"/>
                  <a:pt x="168" y="100"/>
                </a:cubicBezTo>
                <a:cubicBezTo>
                  <a:pt x="144" y="100"/>
                  <a:pt x="144" y="100"/>
                  <a:pt x="144" y="100"/>
                </a:cubicBezTo>
                <a:lnTo>
                  <a:pt x="144" y="124"/>
                </a:lnTo>
                <a:close/>
                <a:moveTo>
                  <a:pt x="152" y="108"/>
                </a:moveTo>
                <a:cubicBezTo>
                  <a:pt x="160" y="108"/>
                  <a:pt x="160" y="108"/>
                  <a:pt x="160" y="108"/>
                </a:cubicBezTo>
                <a:cubicBezTo>
                  <a:pt x="160" y="116"/>
                  <a:pt x="160" y="116"/>
                  <a:pt x="160" y="116"/>
                </a:cubicBezTo>
                <a:cubicBezTo>
                  <a:pt x="152" y="116"/>
                  <a:pt x="152" y="116"/>
                  <a:pt x="152" y="116"/>
                </a:cubicBezTo>
                <a:lnTo>
                  <a:pt x="152" y="108"/>
                </a:lnTo>
                <a:close/>
                <a:moveTo>
                  <a:pt x="24" y="164"/>
                </a:moveTo>
                <a:cubicBezTo>
                  <a:pt x="48" y="164"/>
                  <a:pt x="48" y="164"/>
                  <a:pt x="48" y="164"/>
                </a:cubicBezTo>
                <a:cubicBezTo>
                  <a:pt x="48" y="140"/>
                  <a:pt x="48" y="140"/>
                  <a:pt x="48" y="140"/>
                </a:cubicBezTo>
                <a:cubicBezTo>
                  <a:pt x="24" y="140"/>
                  <a:pt x="24" y="140"/>
                  <a:pt x="24" y="140"/>
                </a:cubicBezTo>
                <a:lnTo>
                  <a:pt x="24" y="164"/>
                </a:lnTo>
                <a:close/>
                <a:moveTo>
                  <a:pt x="32" y="148"/>
                </a:moveTo>
                <a:cubicBezTo>
                  <a:pt x="40" y="148"/>
                  <a:pt x="40" y="148"/>
                  <a:pt x="40" y="148"/>
                </a:cubicBezTo>
                <a:cubicBezTo>
                  <a:pt x="40" y="156"/>
                  <a:pt x="40" y="156"/>
                  <a:pt x="40" y="156"/>
                </a:cubicBezTo>
                <a:cubicBezTo>
                  <a:pt x="32" y="156"/>
                  <a:pt x="32" y="156"/>
                  <a:pt x="32" y="156"/>
                </a:cubicBezTo>
                <a:lnTo>
                  <a:pt x="32" y="148"/>
                </a:lnTo>
                <a:close/>
                <a:moveTo>
                  <a:pt x="64" y="164"/>
                </a:moveTo>
                <a:cubicBezTo>
                  <a:pt x="88" y="164"/>
                  <a:pt x="88" y="164"/>
                  <a:pt x="88" y="164"/>
                </a:cubicBezTo>
                <a:cubicBezTo>
                  <a:pt x="88" y="140"/>
                  <a:pt x="88" y="140"/>
                  <a:pt x="88" y="140"/>
                </a:cubicBezTo>
                <a:cubicBezTo>
                  <a:pt x="64" y="140"/>
                  <a:pt x="64" y="140"/>
                  <a:pt x="64" y="140"/>
                </a:cubicBezTo>
                <a:lnTo>
                  <a:pt x="64" y="164"/>
                </a:lnTo>
                <a:close/>
                <a:moveTo>
                  <a:pt x="72" y="148"/>
                </a:moveTo>
                <a:cubicBezTo>
                  <a:pt x="80" y="148"/>
                  <a:pt x="80" y="148"/>
                  <a:pt x="80" y="148"/>
                </a:cubicBezTo>
                <a:cubicBezTo>
                  <a:pt x="80" y="156"/>
                  <a:pt x="80" y="156"/>
                  <a:pt x="80" y="156"/>
                </a:cubicBezTo>
                <a:cubicBezTo>
                  <a:pt x="72" y="156"/>
                  <a:pt x="72" y="156"/>
                  <a:pt x="72" y="156"/>
                </a:cubicBezTo>
                <a:lnTo>
                  <a:pt x="72" y="148"/>
                </a:lnTo>
                <a:close/>
                <a:moveTo>
                  <a:pt x="104" y="164"/>
                </a:moveTo>
                <a:cubicBezTo>
                  <a:pt x="128" y="164"/>
                  <a:pt x="128" y="164"/>
                  <a:pt x="128" y="164"/>
                </a:cubicBezTo>
                <a:cubicBezTo>
                  <a:pt x="128" y="140"/>
                  <a:pt x="128" y="140"/>
                  <a:pt x="128" y="140"/>
                </a:cubicBezTo>
                <a:cubicBezTo>
                  <a:pt x="104" y="140"/>
                  <a:pt x="104" y="140"/>
                  <a:pt x="104" y="140"/>
                </a:cubicBezTo>
                <a:lnTo>
                  <a:pt x="104" y="164"/>
                </a:lnTo>
                <a:close/>
                <a:moveTo>
                  <a:pt x="112" y="148"/>
                </a:moveTo>
                <a:cubicBezTo>
                  <a:pt x="120" y="148"/>
                  <a:pt x="120" y="148"/>
                  <a:pt x="120" y="148"/>
                </a:cubicBezTo>
                <a:cubicBezTo>
                  <a:pt x="120" y="156"/>
                  <a:pt x="120" y="156"/>
                  <a:pt x="120" y="156"/>
                </a:cubicBezTo>
                <a:cubicBezTo>
                  <a:pt x="112" y="156"/>
                  <a:pt x="112" y="156"/>
                  <a:pt x="112" y="156"/>
                </a:cubicBezTo>
                <a:lnTo>
                  <a:pt x="112" y="148"/>
                </a:lnTo>
                <a:close/>
                <a:moveTo>
                  <a:pt x="144" y="164"/>
                </a:moveTo>
                <a:cubicBezTo>
                  <a:pt x="168" y="164"/>
                  <a:pt x="168" y="164"/>
                  <a:pt x="168" y="164"/>
                </a:cubicBezTo>
                <a:cubicBezTo>
                  <a:pt x="168" y="140"/>
                  <a:pt x="168" y="140"/>
                  <a:pt x="168" y="140"/>
                </a:cubicBezTo>
                <a:cubicBezTo>
                  <a:pt x="144" y="140"/>
                  <a:pt x="144" y="140"/>
                  <a:pt x="144" y="140"/>
                </a:cubicBezTo>
                <a:lnTo>
                  <a:pt x="144" y="164"/>
                </a:lnTo>
                <a:close/>
                <a:moveTo>
                  <a:pt x="152" y="148"/>
                </a:moveTo>
                <a:cubicBezTo>
                  <a:pt x="160" y="148"/>
                  <a:pt x="160" y="148"/>
                  <a:pt x="160" y="148"/>
                </a:cubicBezTo>
                <a:cubicBezTo>
                  <a:pt x="160" y="156"/>
                  <a:pt x="160" y="156"/>
                  <a:pt x="160" y="156"/>
                </a:cubicBezTo>
                <a:cubicBezTo>
                  <a:pt x="152" y="156"/>
                  <a:pt x="152" y="156"/>
                  <a:pt x="152" y="156"/>
                </a:cubicBezTo>
                <a:lnTo>
                  <a:pt x="152" y="148"/>
                </a:lnTo>
                <a:close/>
              </a:path>
            </a:pathLst>
          </a:custGeom>
          <a:solidFill>
            <a:srgbClr val="C00000"/>
          </a:solidFill>
          <a:ln>
            <a:noFill/>
          </a:ln>
        </p:spPr>
        <p:txBody>
          <a:bodyPr vert="horz" wrap="square" lIns="91407" tIns="45704" rIns="91407" bIns="45704" numCol="1" anchor="t" anchorCtr="0" compatLnSpc="1">
            <a:prstTxWarp prst="textNoShape">
              <a:avLst/>
            </a:prstTxWarp>
          </a:bodyPr>
          <a:lstStyle/>
          <a:p>
            <a:endParaRPr lang="en-US" sz="1349">
              <a:cs typeface="+mn-ea"/>
              <a:sym typeface="+mn-lt"/>
            </a:endParaRPr>
          </a:p>
        </p:txBody>
      </p:sp>
      <p:grpSp>
        <p:nvGrpSpPr>
          <p:cNvPr id="47" name="Group 2">
            <a:extLst>
              <a:ext uri="{FF2B5EF4-FFF2-40B4-BE49-F238E27FC236}">
                <a16:creationId xmlns="" xmlns:a16="http://schemas.microsoft.com/office/drawing/2014/main" id="{6E04BD24-B577-4202-8AE3-3D58FEB241CD}"/>
              </a:ext>
            </a:extLst>
          </p:cNvPr>
          <p:cNvGrpSpPr/>
          <p:nvPr/>
        </p:nvGrpSpPr>
        <p:grpSpPr>
          <a:xfrm>
            <a:off x="7886467" y="1623737"/>
            <a:ext cx="1782792" cy="3744778"/>
            <a:chOff x="7887114" y="1345176"/>
            <a:chExt cx="1783437" cy="3746132"/>
          </a:xfrm>
        </p:grpSpPr>
        <p:sp>
          <p:nvSpPr>
            <p:cNvPr id="48" name="Freeform: Shape 5">
              <a:extLst>
                <a:ext uri="{FF2B5EF4-FFF2-40B4-BE49-F238E27FC236}">
                  <a16:creationId xmlns="" xmlns:a16="http://schemas.microsoft.com/office/drawing/2014/main" id="{644BB413-669C-4292-A1F9-E222E6D385E0}"/>
                </a:ext>
              </a:extLst>
            </p:cNvPr>
            <p:cNvSpPr/>
            <p:nvPr/>
          </p:nvSpPr>
          <p:spPr>
            <a:xfrm flipH="1">
              <a:off x="7887114" y="1345176"/>
              <a:ext cx="1783437" cy="3746132"/>
            </a:xfrm>
            <a:prstGeom prst="rect">
              <a:avLst/>
            </a:prstGeom>
            <a:solidFill>
              <a:schemeClr val="bg1"/>
            </a:solidFill>
            <a:ln>
              <a:solidFill>
                <a:schemeClr val="bg1">
                  <a:lumMod val="95000"/>
                </a:schemeClr>
              </a:solidFill>
            </a:ln>
            <a:effectLst>
              <a:outerShdw blurRad="76200" dir="13500000" sy="23000" kx="1200000" algn="br" rotWithShape="0">
                <a:prstClr val="black">
                  <a:alpha val="20000"/>
                </a:prstClr>
              </a:outerShdw>
            </a:effectLst>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412600" tIns="793488" rIns="412601" bIns="793487" numCol="1" spcCol="1270" anchor="ctr" anchorCtr="0">
              <a:noAutofit/>
            </a:bodyPr>
            <a:lstStyle/>
            <a:p>
              <a:pPr algn="ctr" defTabSz="2888118">
                <a:lnSpc>
                  <a:spcPct val="90000"/>
                </a:lnSpc>
                <a:spcBef>
                  <a:spcPct val="0"/>
                </a:spcBef>
                <a:spcAft>
                  <a:spcPct val="35000"/>
                </a:spcAft>
              </a:pPr>
              <a:r>
                <a:rPr lang="en-US" sz="6497">
                  <a:solidFill>
                    <a:schemeClr val="tx1">
                      <a:lumMod val="65000"/>
                      <a:lumOff val="35000"/>
                    </a:schemeClr>
                  </a:solidFill>
                  <a:cs typeface="+mn-ea"/>
                  <a:sym typeface="+mn-lt"/>
                </a:rPr>
                <a:t> </a:t>
              </a:r>
            </a:p>
          </p:txBody>
        </p:sp>
        <p:sp>
          <p:nvSpPr>
            <p:cNvPr id="49" name="Rectangle 9">
              <a:extLst>
                <a:ext uri="{FF2B5EF4-FFF2-40B4-BE49-F238E27FC236}">
                  <a16:creationId xmlns="" xmlns:a16="http://schemas.microsoft.com/office/drawing/2014/main" id="{D6AD0AF0-9BC5-424A-A3DA-F93C4D135B73}"/>
                </a:ext>
              </a:extLst>
            </p:cNvPr>
            <p:cNvSpPr/>
            <p:nvPr/>
          </p:nvSpPr>
          <p:spPr>
            <a:xfrm>
              <a:off x="7978036" y="3352673"/>
              <a:ext cx="1601593" cy="946498"/>
            </a:xfrm>
            <a:prstGeom prst="rect">
              <a:avLst/>
            </a:prstGeom>
          </p:spPr>
          <p:txBody>
            <a:bodyPr wrap="square">
              <a:spAutoFit/>
            </a:bodyPr>
            <a:lstStyle/>
            <a:p>
              <a:pPr algn="ctr">
                <a:lnSpc>
                  <a:spcPct val="130000"/>
                </a:lnSpc>
                <a:defRPr/>
              </a:pPr>
              <a:r>
                <a:rPr lang="zh-CN" altLang="en-US" sz="1067" dirty="0">
                  <a:solidFill>
                    <a:srgbClr val="7F7F7F"/>
                  </a:solidFill>
                  <a:cs typeface="+mn-ea"/>
                  <a:sym typeface="+mn-lt"/>
                </a:rPr>
                <a:t>点击输入简要文字内容文字内容需概括精炼不用多余的文字修饰点击输入简要文字</a:t>
              </a:r>
            </a:p>
          </p:txBody>
        </p:sp>
        <p:sp>
          <p:nvSpPr>
            <p:cNvPr id="50" name="TextBox 32">
              <a:extLst>
                <a:ext uri="{FF2B5EF4-FFF2-40B4-BE49-F238E27FC236}">
                  <a16:creationId xmlns="" xmlns:a16="http://schemas.microsoft.com/office/drawing/2014/main" id="{E4F292A7-3D9B-4EB0-A34F-F55BDF419493}"/>
                </a:ext>
              </a:extLst>
            </p:cNvPr>
            <p:cNvSpPr txBox="1"/>
            <p:nvPr/>
          </p:nvSpPr>
          <p:spPr>
            <a:xfrm>
              <a:off x="7990058" y="3050603"/>
              <a:ext cx="1614072" cy="297529"/>
            </a:xfrm>
            <a:prstGeom prst="rect">
              <a:avLst/>
            </a:prstGeom>
            <a:noFill/>
          </p:spPr>
          <p:txBody>
            <a:bodyPr wrap="square" lIns="91407" tIns="45704" rIns="91407" bIns="45704" rtlCol="0">
              <a:spAutoFit/>
            </a:bodyPr>
            <a:lstStyle/>
            <a:p>
              <a:pPr algn="ctr"/>
              <a:r>
                <a:rPr lang="zh-CN" altLang="en-US" sz="1333" b="1" dirty="0">
                  <a:solidFill>
                    <a:srgbClr val="C00000"/>
                  </a:solidFill>
                  <a:cs typeface="+mn-ea"/>
                  <a:sym typeface="+mn-lt"/>
                </a:rPr>
                <a:t>产品介绍</a:t>
              </a:r>
              <a:endParaRPr lang="id-ID" altLang="zh-CN" sz="1333" b="1" dirty="0">
                <a:solidFill>
                  <a:srgbClr val="C00000"/>
                </a:solidFill>
                <a:cs typeface="+mn-ea"/>
                <a:sym typeface="+mn-lt"/>
              </a:endParaRPr>
            </a:p>
          </p:txBody>
        </p:sp>
      </p:grpSp>
      <p:grpSp>
        <p:nvGrpSpPr>
          <p:cNvPr id="52" name="Group 6">
            <a:extLst>
              <a:ext uri="{FF2B5EF4-FFF2-40B4-BE49-F238E27FC236}">
                <a16:creationId xmlns="" xmlns:a16="http://schemas.microsoft.com/office/drawing/2014/main" id="{775CEFDA-8C90-4B6C-A2C1-00682A3034BA}"/>
              </a:ext>
            </a:extLst>
          </p:cNvPr>
          <p:cNvGrpSpPr/>
          <p:nvPr/>
        </p:nvGrpSpPr>
        <p:grpSpPr>
          <a:xfrm>
            <a:off x="9892841" y="2468532"/>
            <a:ext cx="1782792" cy="3744777"/>
            <a:chOff x="9894213" y="2190278"/>
            <a:chExt cx="1783437" cy="3746132"/>
          </a:xfrm>
        </p:grpSpPr>
        <p:sp>
          <p:nvSpPr>
            <p:cNvPr id="53" name="Freeform: Shape 4">
              <a:extLst>
                <a:ext uri="{FF2B5EF4-FFF2-40B4-BE49-F238E27FC236}">
                  <a16:creationId xmlns="" xmlns:a16="http://schemas.microsoft.com/office/drawing/2014/main" id="{FC3E076C-A79E-4360-A173-C569A2B8A25E}"/>
                </a:ext>
              </a:extLst>
            </p:cNvPr>
            <p:cNvSpPr/>
            <p:nvPr/>
          </p:nvSpPr>
          <p:spPr>
            <a:xfrm flipH="1">
              <a:off x="9894213" y="2190278"/>
              <a:ext cx="1783437" cy="3746132"/>
            </a:xfrm>
            <a:prstGeom prst="rect">
              <a:avLst/>
            </a:prstGeom>
            <a:solidFill>
              <a:schemeClr val="bg1"/>
            </a:solidFill>
            <a:ln>
              <a:solidFill>
                <a:schemeClr val="bg1">
                  <a:lumMod val="95000"/>
                </a:schemeClr>
              </a:solidFill>
            </a:ln>
            <a:effectLst>
              <a:outerShdw blurRad="76200" dir="13500000" sy="23000" kx="1200000" algn="br" rotWithShape="0">
                <a:prstClr val="black">
                  <a:alpha val="20000"/>
                </a:prstClr>
              </a:outerShdw>
            </a:effectLst>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412600" tIns="793488" rIns="412601" bIns="793487" numCol="1" spcCol="1270" anchor="ctr" anchorCtr="0">
              <a:noAutofit/>
            </a:bodyPr>
            <a:lstStyle/>
            <a:p>
              <a:pPr algn="ctr" defTabSz="2888118">
                <a:lnSpc>
                  <a:spcPct val="90000"/>
                </a:lnSpc>
                <a:spcBef>
                  <a:spcPct val="0"/>
                </a:spcBef>
                <a:spcAft>
                  <a:spcPct val="35000"/>
                </a:spcAft>
              </a:pPr>
              <a:r>
                <a:rPr lang="en-US" sz="6497">
                  <a:solidFill>
                    <a:schemeClr val="tx1">
                      <a:lumMod val="65000"/>
                      <a:lumOff val="35000"/>
                    </a:schemeClr>
                  </a:solidFill>
                  <a:cs typeface="+mn-ea"/>
                  <a:sym typeface="+mn-lt"/>
                </a:rPr>
                <a:t> </a:t>
              </a:r>
            </a:p>
          </p:txBody>
        </p:sp>
        <p:sp>
          <p:nvSpPr>
            <p:cNvPr id="54" name="Rectangle 14">
              <a:extLst>
                <a:ext uri="{FF2B5EF4-FFF2-40B4-BE49-F238E27FC236}">
                  <a16:creationId xmlns="" xmlns:a16="http://schemas.microsoft.com/office/drawing/2014/main" id="{82E4AA1B-58A1-42D2-93EF-3B2336C61D40}"/>
                </a:ext>
              </a:extLst>
            </p:cNvPr>
            <p:cNvSpPr/>
            <p:nvPr/>
          </p:nvSpPr>
          <p:spPr>
            <a:xfrm>
              <a:off x="9985135" y="4124628"/>
              <a:ext cx="1601593" cy="946498"/>
            </a:xfrm>
            <a:prstGeom prst="rect">
              <a:avLst/>
            </a:prstGeom>
          </p:spPr>
          <p:txBody>
            <a:bodyPr wrap="square">
              <a:spAutoFit/>
            </a:bodyPr>
            <a:lstStyle/>
            <a:p>
              <a:pPr algn="ctr">
                <a:lnSpc>
                  <a:spcPct val="130000"/>
                </a:lnSpc>
                <a:defRPr/>
              </a:pPr>
              <a:r>
                <a:rPr lang="zh-CN" altLang="en-US" sz="1067" dirty="0">
                  <a:solidFill>
                    <a:srgbClr val="7F7F7F"/>
                  </a:solidFill>
                  <a:cs typeface="+mn-ea"/>
                  <a:sym typeface="+mn-lt"/>
                </a:rPr>
                <a:t>点击输入简要文字内容文字内容需概括精炼不用多余的文字修饰点击输入简要文字</a:t>
              </a:r>
            </a:p>
          </p:txBody>
        </p:sp>
        <p:sp>
          <p:nvSpPr>
            <p:cNvPr id="55" name="TextBox 33">
              <a:extLst>
                <a:ext uri="{FF2B5EF4-FFF2-40B4-BE49-F238E27FC236}">
                  <a16:creationId xmlns="" xmlns:a16="http://schemas.microsoft.com/office/drawing/2014/main" id="{D5ADEB4F-EE81-415E-9D20-17A52A90013C}"/>
                </a:ext>
              </a:extLst>
            </p:cNvPr>
            <p:cNvSpPr txBox="1"/>
            <p:nvPr/>
          </p:nvSpPr>
          <p:spPr>
            <a:xfrm>
              <a:off x="9955188" y="3822559"/>
              <a:ext cx="1661481" cy="297529"/>
            </a:xfrm>
            <a:prstGeom prst="rect">
              <a:avLst/>
            </a:prstGeom>
            <a:noFill/>
          </p:spPr>
          <p:txBody>
            <a:bodyPr wrap="square" lIns="91407" tIns="45704" rIns="91407" bIns="45704" rtlCol="0">
              <a:spAutoFit/>
            </a:bodyPr>
            <a:lstStyle/>
            <a:p>
              <a:pPr algn="ctr"/>
              <a:r>
                <a:rPr lang="zh-CN" altLang="en-US" sz="1333" b="1" dirty="0">
                  <a:solidFill>
                    <a:srgbClr val="C00000"/>
                  </a:solidFill>
                  <a:cs typeface="+mn-ea"/>
                  <a:sym typeface="+mn-lt"/>
                </a:rPr>
                <a:t>产品介绍</a:t>
              </a:r>
              <a:endParaRPr lang="id-ID" altLang="zh-CN" sz="1333" b="1" dirty="0">
                <a:solidFill>
                  <a:srgbClr val="C00000"/>
                </a:solidFill>
                <a:cs typeface="+mn-ea"/>
                <a:sym typeface="+mn-lt"/>
              </a:endParaRPr>
            </a:p>
          </p:txBody>
        </p:sp>
      </p:grpSp>
      <p:sp>
        <p:nvSpPr>
          <p:cNvPr id="57" name="等腰三角形 56">
            <a:extLst>
              <a:ext uri="{FF2B5EF4-FFF2-40B4-BE49-F238E27FC236}">
                <a16:creationId xmlns="" xmlns:a16="http://schemas.microsoft.com/office/drawing/2014/main" id="{70D83612-AD7B-4AB1-B52D-CD3549397599}"/>
              </a:ext>
            </a:extLst>
          </p:cNvPr>
          <p:cNvSpPr/>
          <p:nvPr/>
        </p:nvSpPr>
        <p:spPr>
          <a:xfrm>
            <a:off x="1" y="5665667"/>
            <a:ext cx="2363865" cy="1192333"/>
          </a:xfrm>
          <a:prstGeom prst="triangle">
            <a:avLst>
              <a:gd name="adj" fmla="val 0"/>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cs typeface="+mn-ea"/>
              <a:sym typeface="+mn-lt"/>
            </a:endParaRPr>
          </a:p>
        </p:txBody>
      </p:sp>
      <p:pic>
        <p:nvPicPr>
          <p:cNvPr id="58" name="图片 57">
            <a:extLst>
              <a:ext uri="{FF2B5EF4-FFF2-40B4-BE49-F238E27FC236}">
                <a16:creationId xmlns="" xmlns:a16="http://schemas.microsoft.com/office/drawing/2014/main" id="{AAA41239-8326-4E7C-A282-15095FCE7A85}"/>
              </a:ext>
            </a:extLst>
          </p:cNvPr>
          <p:cNvPicPr>
            <a:picLocks noChangeAspect="1"/>
          </p:cNvPicPr>
          <p:nvPr/>
        </p:nvPicPr>
        <p:blipFill rotWithShape="1">
          <a:blip r:embed="rId2"/>
          <a:srcRect l="8941" r="35741" b="21338"/>
          <a:stretch/>
        </p:blipFill>
        <p:spPr>
          <a:xfrm>
            <a:off x="6161110" y="1098926"/>
            <a:ext cx="1220756" cy="1049621"/>
          </a:xfrm>
          <a:prstGeom prst="rect">
            <a:avLst/>
          </a:prstGeom>
          <a:effectLst>
            <a:outerShdw blurRad="127000" dist="88900" dir="5400000" algn="ctr" rotWithShape="0">
              <a:srgbClr val="000000">
                <a:alpha val="43137"/>
              </a:srgbClr>
            </a:outerShdw>
          </a:effectLst>
        </p:spPr>
      </p:pic>
      <p:pic>
        <p:nvPicPr>
          <p:cNvPr id="59" name="图片 58">
            <a:extLst>
              <a:ext uri="{FF2B5EF4-FFF2-40B4-BE49-F238E27FC236}">
                <a16:creationId xmlns="" xmlns:a16="http://schemas.microsoft.com/office/drawing/2014/main" id="{89791EFC-6812-4C39-BE45-9ACA6E5EEA0D}"/>
              </a:ext>
            </a:extLst>
          </p:cNvPr>
          <p:cNvPicPr>
            <a:picLocks noChangeAspect="1"/>
          </p:cNvPicPr>
          <p:nvPr/>
        </p:nvPicPr>
        <p:blipFill rotWithShape="1">
          <a:blip r:embed="rId2"/>
          <a:srcRect l="8941" r="35741" b="21338"/>
          <a:stretch/>
        </p:blipFill>
        <p:spPr>
          <a:xfrm>
            <a:off x="8177950" y="2053024"/>
            <a:ext cx="1220756" cy="1049621"/>
          </a:xfrm>
          <a:prstGeom prst="rect">
            <a:avLst/>
          </a:prstGeom>
          <a:effectLst>
            <a:outerShdw blurRad="127000" dist="88900" dir="5400000" algn="ctr" rotWithShape="0">
              <a:srgbClr val="000000">
                <a:alpha val="43137"/>
              </a:srgbClr>
            </a:outerShdw>
          </a:effectLst>
        </p:spPr>
      </p:pic>
      <p:pic>
        <p:nvPicPr>
          <p:cNvPr id="60" name="图片 59">
            <a:extLst>
              <a:ext uri="{FF2B5EF4-FFF2-40B4-BE49-F238E27FC236}">
                <a16:creationId xmlns="" xmlns:a16="http://schemas.microsoft.com/office/drawing/2014/main" id="{E63E459F-1CAA-4D42-B053-F3EA2CCBCAEB}"/>
              </a:ext>
            </a:extLst>
          </p:cNvPr>
          <p:cNvPicPr>
            <a:picLocks noChangeAspect="1"/>
          </p:cNvPicPr>
          <p:nvPr/>
        </p:nvPicPr>
        <p:blipFill rotWithShape="1">
          <a:blip r:embed="rId2"/>
          <a:srcRect l="8941" r="35741" b="21338"/>
          <a:stretch/>
        </p:blipFill>
        <p:spPr>
          <a:xfrm>
            <a:off x="10299029" y="2868529"/>
            <a:ext cx="1220756" cy="1049621"/>
          </a:xfrm>
          <a:prstGeom prst="rect">
            <a:avLst/>
          </a:prstGeom>
          <a:effectLst>
            <a:outerShdw blurRad="127000" dist="88900" dir="5400000" algn="ctr" rotWithShape="0">
              <a:srgbClr val="000000">
                <a:alpha val="43137"/>
              </a:srgbClr>
            </a:outerShdw>
          </a:effectLst>
        </p:spPr>
      </p:pic>
      <p:sp>
        <p:nvSpPr>
          <p:cNvPr id="61" name="TextBox 34">
            <a:extLst>
              <a:ext uri="{FF2B5EF4-FFF2-40B4-BE49-F238E27FC236}">
                <a16:creationId xmlns="" xmlns:a16="http://schemas.microsoft.com/office/drawing/2014/main" id="{AD38178F-FCAC-4DB4-88D3-8A13E3196EDE}"/>
              </a:ext>
            </a:extLst>
          </p:cNvPr>
          <p:cNvSpPr txBox="1"/>
          <p:nvPr/>
        </p:nvSpPr>
        <p:spPr>
          <a:xfrm>
            <a:off x="945690" y="4397644"/>
            <a:ext cx="4220932" cy="1212640"/>
          </a:xfrm>
          <a:prstGeom prst="rect">
            <a:avLst/>
          </a:prstGeom>
          <a:noFill/>
        </p:spPr>
        <p:txBody>
          <a:bodyPr wrap="square" rtlCol="0">
            <a:spAutoFit/>
          </a:bodyPr>
          <a:lstStyle/>
          <a:p>
            <a:pPr>
              <a:lnSpc>
                <a:spcPct val="130000"/>
              </a:lnSpc>
              <a:defRPr/>
            </a:pPr>
            <a:r>
              <a:rPr lang="zh-CN" altLang="en-US" sz="1400" dirty="0">
                <a:solidFill>
                  <a:srgbClr val="7F7F7F"/>
                </a:solidFill>
                <a:cs typeface="+mn-ea"/>
                <a:sym typeface="+mn-lt"/>
              </a:rPr>
              <a:t>点击输入简要文字内容，文字内容需概括精炼，不用多余的文字修饰。点击输入简要文字内容，文字内容需概括精炼，不用多余的文字修饰。</a:t>
            </a:r>
          </a:p>
          <a:p>
            <a:pPr>
              <a:lnSpc>
                <a:spcPct val="130000"/>
              </a:lnSpc>
              <a:defRPr/>
            </a:pPr>
            <a:endParaRPr lang="zh-CN" altLang="en-US" sz="1400" dirty="0">
              <a:solidFill>
                <a:srgbClr val="7F7F7F"/>
              </a:solidFill>
              <a:cs typeface="+mn-ea"/>
              <a:sym typeface="+mn-lt"/>
            </a:endParaRPr>
          </a:p>
        </p:txBody>
      </p:sp>
    </p:spTree>
    <p:extLst>
      <p:ext uri="{BB962C8B-B14F-4D97-AF65-F5344CB8AC3E}">
        <p14:creationId xmlns:p14="http://schemas.microsoft.com/office/powerpoint/2010/main" val="109469979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12" presetClass="entr" presetSubtype="2"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500"/>
                                        <p:tgtEl>
                                          <p:spTgt spid="21"/>
                                        </p:tgtEl>
                                        <p:attrNameLst>
                                          <p:attrName>ppt_x</p:attrName>
                                        </p:attrNameLst>
                                      </p:cBhvr>
                                      <p:tavLst>
                                        <p:tav tm="0">
                                          <p:val>
                                            <p:strVal val="#ppt_x+#ppt_w*1.125000"/>
                                          </p:val>
                                        </p:tav>
                                        <p:tav tm="100000">
                                          <p:val>
                                            <p:strVal val="#ppt_x"/>
                                          </p:val>
                                        </p:tav>
                                      </p:tavLst>
                                    </p:anim>
                                    <p:animEffect transition="in" filter="wipe(left)">
                                      <p:cBhvr>
                                        <p:cTn id="12" dur="500"/>
                                        <p:tgtEl>
                                          <p:spTgt spid="21"/>
                                        </p:tgtEl>
                                      </p:cBhvr>
                                    </p:animEffect>
                                  </p:childTnLst>
                                </p:cTn>
                              </p:par>
                              <p:par>
                                <p:cTn id="13" presetID="18" presetClass="entr" presetSubtype="3" fill="hold" grpId="0" nodeType="with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strips(upRight)">
                                      <p:cBhvr>
                                        <p:cTn id="15" dur="500"/>
                                        <p:tgtEl>
                                          <p:spTgt spid="22"/>
                                        </p:tgtEl>
                                      </p:cBhvr>
                                    </p:animEffect>
                                  </p:childTnLst>
                                </p:cTn>
                              </p:par>
                            </p:childTnLst>
                          </p:cTn>
                        </p:par>
                        <p:par>
                          <p:cTn id="16" fill="hold">
                            <p:stCondLst>
                              <p:cond delay="1000"/>
                            </p:stCondLst>
                            <p:childTnLst>
                              <p:par>
                                <p:cTn id="17" presetID="2" presetClass="entr" presetSubtype="4" decel="100000" fill="hold" grpId="0" nodeType="afterEffect">
                                  <p:stCondLst>
                                    <p:cond delay="0"/>
                                  </p:stCondLst>
                                  <p:childTnLst>
                                    <p:set>
                                      <p:cBhvr>
                                        <p:cTn id="18" dur="1" fill="hold">
                                          <p:stCondLst>
                                            <p:cond delay="0"/>
                                          </p:stCondLst>
                                        </p:cTn>
                                        <p:tgtEl>
                                          <p:spTgt spid="45"/>
                                        </p:tgtEl>
                                        <p:attrNameLst>
                                          <p:attrName>style.visibility</p:attrName>
                                        </p:attrNameLst>
                                      </p:cBhvr>
                                      <p:to>
                                        <p:strVal val="visible"/>
                                      </p:to>
                                    </p:set>
                                    <p:anim calcmode="lin" valueType="num">
                                      <p:cBhvr additive="base">
                                        <p:cTn id="19" dur="750" fill="hold"/>
                                        <p:tgtEl>
                                          <p:spTgt spid="45"/>
                                        </p:tgtEl>
                                        <p:attrNameLst>
                                          <p:attrName>ppt_x</p:attrName>
                                        </p:attrNameLst>
                                      </p:cBhvr>
                                      <p:tavLst>
                                        <p:tav tm="0">
                                          <p:val>
                                            <p:strVal val="#ppt_x"/>
                                          </p:val>
                                        </p:tav>
                                        <p:tav tm="100000">
                                          <p:val>
                                            <p:strVal val="#ppt_x"/>
                                          </p:val>
                                        </p:tav>
                                      </p:tavLst>
                                    </p:anim>
                                    <p:anim calcmode="lin" valueType="num">
                                      <p:cBhvr additive="base">
                                        <p:cTn id="20" dur="750" fill="hold"/>
                                        <p:tgtEl>
                                          <p:spTgt spid="45"/>
                                        </p:tgtEl>
                                        <p:attrNameLst>
                                          <p:attrName>ppt_y</p:attrName>
                                        </p:attrNameLst>
                                      </p:cBhvr>
                                      <p:tavLst>
                                        <p:tav tm="0">
                                          <p:val>
                                            <p:strVal val="1+#ppt_h/2"/>
                                          </p:val>
                                        </p:tav>
                                        <p:tav tm="100000">
                                          <p:val>
                                            <p:strVal val="#ppt_y"/>
                                          </p:val>
                                        </p:tav>
                                      </p:tavLst>
                                    </p:anim>
                                  </p:childTnLst>
                                </p:cTn>
                              </p:par>
                              <p:par>
                                <p:cTn id="21" presetID="18" presetClass="entr" presetSubtype="3" fill="hold" grpId="0" nodeType="withEffect">
                                  <p:stCondLst>
                                    <p:cond delay="0"/>
                                  </p:stCondLst>
                                  <p:childTnLst>
                                    <p:set>
                                      <p:cBhvr>
                                        <p:cTn id="22" dur="1" fill="hold">
                                          <p:stCondLst>
                                            <p:cond delay="0"/>
                                          </p:stCondLst>
                                        </p:cTn>
                                        <p:tgtEl>
                                          <p:spTgt spid="61"/>
                                        </p:tgtEl>
                                        <p:attrNameLst>
                                          <p:attrName>style.visibility</p:attrName>
                                        </p:attrNameLst>
                                      </p:cBhvr>
                                      <p:to>
                                        <p:strVal val="visible"/>
                                      </p:to>
                                    </p:set>
                                    <p:animEffect transition="in" filter="strips(upRight)">
                                      <p:cBhvr>
                                        <p:cTn id="23" dur="500"/>
                                        <p:tgtEl>
                                          <p:spTgt spid="61"/>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4" fill="hold" grpId="0" nodeType="clickEffect">
                                  <p:stCondLst>
                                    <p:cond delay="0"/>
                                  </p:stCondLst>
                                  <p:childTnLst>
                                    <p:set>
                                      <p:cBhvr>
                                        <p:cTn id="27" dur="1" fill="hold">
                                          <p:stCondLst>
                                            <p:cond delay="0"/>
                                          </p:stCondLst>
                                        </p:cTn>
                                        <p:tgtEl>
                                          <p:spTgt spid="23"/>
                                        </p:tgtEl>
                                        <p:attrNameLst>
                                          <p:attrName>style.visibility</p:attrName>
                                        </p:attrNameLst>
                                      </p:cBhvr>
                                      <p:to>
                                        <p:strVal val="visible"/>
                                      </p:to>
                                    </p:set>
                                    <p:animEffect transition="in" filter="wipe(down)">
                                      <p:cBhvr>
                                        <p:cTn id="28" dur="500"/>
                                        <p:tgtEl>
                                          <p:spTgt spid="23"/>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57"/>
                                        </p:tgtEl>
                                        <p:attrNameLst>
                                          <p:attrName>style.visibility</p:attrName>
                                        </p:attrNameLst>
                                      </p:cBhvr>
                                      <p:to>
                                        <p:strVal val="visible"/>
                                      </p:to>
                                    </p:set>
                                    <p:animEffect transition="in" filter="wipe(down)">
                                      <p:cBhvr>
                                        <p:cTn id="31" dur="500"/>
                                        <p:tgtEl>
                                          <p:spTgt spid="57"/>
                                        </p:tgtEl>
                                      </p:cBhvr>
                                    </p:animEffect>
                                  </p:childTnLst>
                                </p:cTn>
                              </p:par>
                            </p:childTnLst>
                          </p:cTn>
                        </p:par>
                        <p:par>
                          <p:cTn id="32" fill="hold">
                            <p:stCondLst>
                              <p:cond delay="500"/>
                            </p:stCondLst>
                            <p:childTnLst>
                              <p:par>
                                <p:cTn id="33" presetID="2" presetClass="entr" presetSubtype="2" decel="100000" fill="hold" nodeType="afterEffect">
                                  <p:stCondLst>
                                    <p:cond delay="0"/>
                                  </p:stCondLst>
                                  <p:childTnLst>
                                    <p:set>
                                      <p:cBhvr>
                                        <p:cTn id="34" dur="1" fill="hold">
                                          <p:stCondLst>
                                            <p:cond delay="0"/>
                                          </p:stCondLst>
                                        </p:cTn>
                                        <p:tgtEl>
                                          <p:spTgt spid="24"/>
                                        </p:tgtEl>
                                        <p:attrNameLst>
                                          <p:attrName>style.visibility</p:attrName>
                                        </p:attrNameLst>
                                      </p:cBhvr>
                                      <p:to>
                                        <p:strVal val="visible"/>
                                      </p:to>
                                    </p:set>
                                    <p:anim calcmode="lin" valueType="num">
                                      <p:cBhvr additive="base">
                                        <p:cTn id="35" dur="750" fill="hold"/>
                                        <p:tgtEl>
                                          <p:spTgt spid="24"/>
                                        </p:tgtEl>
                                        <p:attrNameLst>
                                          <p:attrName>ppt_x</p:attrName>
                                        </p:attrNameLst>
                                      </p:cBhvr>
                                      <p:tavLst>
                                        <p:tav tm="0">
                                          <p:val>
                                            <p:strVal val="1+#ppt_w/2"/>
                                          </p:val>
                                        </p:tav>
                                        <p:tav tm="100000">
                                          <p:val>
                                            <p:strVal val="#ppt_x"/>
                                          </p:val>
                                        </p:tav>
                                      </p:tavLst>
                                    </p:anim>
                                    <p:anim calcmode="lin" valueType="num">
                                      <p:cBhvr additive="base">
                                        <p:cTn id="36" dur="750" fill="hold"/>
                                        <p:tgtEl>
                                          <p:spTgt spid="24"/>
                                        </p:tgtEl>
                                        <p:attrNameLst>
                                          <p:attrName>ppt_y</p:attrName>
                                        </p:attrNameLst>
                                      </p:cBhvr>
                                      <p:tavLst>
                                        <p:tav tm="0">
                                          <p:val>
                                            <p:strVal val="#ppt_y"/>
                                          </p:val>
                                        </p:tav>
                                        <p:tav tm="100000">
                                          <p:val>
                                            <p:strVal val="#ppt_y"/>
                                          </p:val>
                                        </p:tav>
                                      </p:tavLst>
                                    </p:anim>
                                  </p:childTnLst>
                                </p:cTn>
                              </p:par>
                            </p:childTnLst>
                          </p:cTn>
                        </p:par>
                        <p:par>
                          <p:cTn id="37" fill="hold">
                            <p:stCondLst>
                              <p:cond delay="1250"/>
                            </p:stCondLst>
                            <p:childTnLst>
                              <p:par>
                                <p:cTn id="38" presetID="10" presetClass="entr" presetSubtype="0" fill="hold" nodeType="afterEffect">
                                  <p:stCondLst>
                                    <p:cond delay="0"/>
                                  </p:stCondLst>
                                  <p:childTnLst>
                                    <p:set>
                                      <p:cBhvr>
                                        <p:cTn id="39" dur="1" fill="hold">
                                          <p:stCondLst>
                                            <p:cond delay="0"/>
                                          </p:stCondLst>
                                        </p:cTn>
                                        <p:tgtEl>
                                          <p:spTgt spid="58"/>
                                        </p:tgtEl>
                                        <p:attrNameLst>
                                          <p:attrName>style.visibility</p:attrName>
                                        </p:attrNameLst>
                                      </p:cBhvr>
                                      <p:to>
                                        <p:strVal val="visible"/>
                                      </p:to>
                                    </p:set>
                                    <p:animEffect transition="in" filter="fade">
                                      <p:cBhvr>
                                        <p:cTn id="40" dur="500"/>
                                        <p:tgtEl>
                                          <p:spTgt spid="58"/>
                                        </p:tgtEl>
                                      </p:cBhvr>
                                    </p:animEffect>
                                  </p:childTnLst>
                                </p:cTn>
                              </p:par>
                            </p:childTnLst>
                          </p:cTn>
                        </p:par>
                        <p:par>
                          <p:cTn id="41" fill="hold">
                            <p:stCondLst>
                              <p:cond delay="1750"/>
                            </p:stCondLst>
                            <p:childTnLst>
                              <p:par>
                                <p:cTn id="42" presetID="2" presetClass="entr" presetSubtype="2" decel="100000" fill="hold" nodeType="afterEffect">
                                  <p:stCondLst>
                                    <p:cond delay="0"/>
                                  </p:stCondLst>
                                  <p:childTnLst>
                                    <p:set>
                                      <p:cBhvr>
                                        <p:cTn id="43" dur="1" fill="hold">
                                          <p:stCondLst>
                                            <p:cond delay="0"/>
                                          </p:stCondLst>
                                        </p:cTn>
                                        <p:tgtEl>
                                          <p:spTgt spid="47"/>
                                        </p:tgtEl>
                                        <p:attrNameLst>
                                          <p:attrName>style.visibility</p:attrName>
                                        </p:attrNameLst>
                                      </p:cBhvr>
                                      <p:to>
                                        <p:strVal val="visible"/>
                                      </p:to>
                                    </p:set>
                                    <p:anim calcmode="lin" valueType="num">
                                      <p:cBhvr additive="base">
                                        <p:cTn id="44" dur="750" fill="hold"/>
                                        <p:tgtEl>
                                          <p:spTgt spid="47"/>
                                        </p:tgtEl>
                                        <p:attrNameLst>
                                          <p:attrName>ppt_x</p:attrName>
                                        </p:attrNameLst>
                                      </p:cBhvr>
                                      <p:tavLst>
                                        <p:tav tm="0">
                                          <p:val>
                                            <p:strVal val="1+#ppt_w/2"/>
                                          </p:val>
                                        </p:tav>
                                        <p:tav tm="100000">
                                          <p:val>
                                            <p:strVal val="#ppt_x"/>
                                          </p:val>
                                        </p:tav>
                                      </p:tavLst>
                                    </p:anim>
                                    <p:anim calcmode="lin" valueType="num">
                                      <p:cBhvr additive="base">
                                        <p:cTn id="45" dur="750" fill="hold"/>
                                        <p:tgtEl>
                                          <p:spTgt spid="47"/>
                                        </p:tgtEl>
                                        <p:attrNameLst>
                                          <p:attrName>ppt_y</p:attrName>
                                        </p:attrNameLst>
                                      </p:cBhvr>
                                      <p:tavLst>
                                        <p:tav tm="0">
                                          <p:val>
                                            <p:strVal val="#ppt_y"/>
                                          </p:val>
                                        </p:tav>
                                        <p:tav tm="100000">
                                          <p:val>
                                            <p:strVal val="#ppt_y"/>
                                          </p:val>
                                        </p:tav>
                                      </p:tavLst>
                                    </p:anim>
                                  </p:childTnLst>
                                </p:cTn>
                              </p:par>
                            </p:childTnLst>
                          </p:cTn>
                        </p:par>
                        <p:par>
                          <p:cTn id="46" fill="hold">
                            <p:stCondLst>
                              <p:cond delay="2500"/>
                            </p:stCondLst>
                            <p:childTnLst>
                              <p:par>
                                <p:cTn id="47" presetID="10" presetClass="entr" presetSubtype="0" fill="hold" nodeType="afterEffect">
                                  <p:stCondLst>
                                    <p:cond delay="0"/>
                                  </p:stCondLst>
                                  <p:childTnLst>
                                    <p:set>
                                      <p:cBhvr>
                                        <p:cTn id="48" dur="1" fill="hold">
                                          <p:stCondLst>
                                            <p:cond delay="0"/>
                                          </p:stCondLst>
                                        </p:cTn>
                                        <p:tgtEl>
                                          <p:spTgt spid="59"/>
                                        </p:tgtEl>
                                        <p:attrNameLst>
                                          <p:attrName>style.visibility</p:attrName>
                                        </p:attrNameLst>
                                      </p:cBhvr>
                                      <p:to>
                                        <p:strVal val="visible"/>
                                      </p:to>
                                    </p:set>
                                    <p:animEffect transition="in" filter="fade">
                                      <p:cBhvr>
                                        <p:cTn id="49" dur="500"/>
                                        <p:tgtEl>
                                          <p:spTgt spid="59"/>
                                        </p:tgtEl>
                                      </p:cBhvr>
                                    </p:animEffect>
                                  </p:childTnLst>
                                </p:cTn>
                              </p:par>
                            </p:childTnLst>
                          </p:cTn>
                        </p:par>
                        <p:par>
                          <p:cTn id="50" fill="hold">
                            <p:stCondLst>
                              <p:cond delay="3000"/>
                            </p:stCondLst>
                            <p:childTnLst>
                              <p:par>
                                <p:cTn id="51" presetID="2" presetClass="entr" presetSubtype="2" decel="100000" fill="hold" nodeType="afterEffect">
                                  <p:stCondLst>
                                    <p:cond delay="0"/>
                                  </p:stCondLst>
                                  <p:childTnLst>
                                    <p:set>
                                      <p:cBhvr>
                                        <p:cTn id="52" dur="1" fill="hold">
                                          <p:stCondLst>
                                            <p:cond delay="0"/>
                                          </p:stCondLst>
                                        </p:cTn>
                                        <p:tgtEl>
                                          <p:spTgt spid="52"/>
                                        </p:tgtEl>
                                        <p:attrNameLst>
                                          <p:attrName>style.visibility</p:attrName>
                                        </p:attrNameLst>
                                      </p:cBhvr>
                                      <p:to>
                                        <p:strVal val="visible"/>
                                      </p:to>
                                    </p:set>
                                    <p:anim calcmode="lin" valueType="num">
                                      <p:cBhvr additive="base">
                                        <p:cTn id="53" dur="750" fill="hold"/>
                                        <p:tgtEl>
                                          <p:spTgt spid="52"/>
                                        </p:tgtEl>
                                        <p:attrNameLst>
                                          <p:attrName>ppt_x</p:attrName>
                                        </p:attrNameLst>
                                      </p:cBhvr>
                                      <p:tavLst>
                                        <p:tav tm="0">
                                          <p:val>
                                            <p:strVal val="1+#ppt_w/2"/>
                                          </p:val>
                                        </p:tav>
                                        <p:tav tm="100000">
                                          <p:val>
                                            <p:strVal val="#ppt_x"/>
                                          </p:val>
                                        </p:tav>
                                      </p:tavLst>
                                    </p:anim>
                                    <p:anim calcmode="lin" valueType="num">
                                      <p:cBhvr additive="base">
                                        <p:cTn id="54" dur="750" fill="hold"/>
                                        <p:tgtEl>
                                          <p:spTgt spid="52"/>
                                        </p:tgtEl>
                                        <p:attrNameLst>
                                          <p:attrName>ppt_y</p:attrName>
                                        </p:attrNameLst>
                                      </p:cBhvr>
                                      <p:tavLst>
                                        <p:tav tm="0">
                                          <p:val>
                                            <p:strVal val="#ppt_y"/>
                                          </p:val>
                                        </p:tav>
                                        <p:tav tm="100000">
                                          <p:val>
                                            <p:strVal val="#ppt_y"/>
                                          </p:val>
                                        </p:tav>
                                      </p:tavLst>
                                    </p:anim>
                                  </p:childTnLst>
                                </p:cTn>
                              </p:par>
                            </p:childTnLst>
                          </p:cTn>
                        </p:par>
                        <p:par>
                          <p:cTn id="55" fill="hold">
                            <p:stCondLst>
                              <p:cond delay="3750"/>
                            </p:stCondLst>
                            <p:childTnLst>
                              <p:par>
                                <p:cTn id="56" presetID="10" presetClass="entr" presetSubtype="0" fill="hold" nodeType="afterEffect">
                                  <p:stCondLst>
                                    <p:cond delay="0"/>
                                  </p:stCondLst>
                                  <p:childTnLst>
                                    <p:set>
                                      <p:cBhvr>
                                        <p:cTn id="57" dur="1" fill="hold">
                                          <p:stCondLst>
                                            <p:cond delay="0"/>
                                          </p:stCondLst>
                                        </p:cTn>
                                        <p:tgtEl>
                                          <p:spTgt spid="60"/>
                                        </p:tgtEl>
                                        <p:attrNameLst>
                                          <p:attrName>style.visibility</p:attrName>
                                        </p:attrNameLst>
                                      </p:cBhvr>
                                      <p:to>
                                        <p:strVal val="visible"/>
                                      </p:to>
                                    </p:set>
                                    <p:animEffect transition="in" filter="fade">
                                      <p:cBhvr>
                                        <p:cTn id="58"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3" grpId="0" animBg="1"/>
      <p:bldP spid="45" grpId="0" animBg="1"/>
      <p:bldP spid="57" grpId="0" animBg="1"/>
      <p:bldP spid="6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Freeform: Shape 2">
            <a:extLst>
              <a:ext uri="{FF2B5EF4-FFF2-40B4-BE49-F238E27FC236}">
                <a16:creationId xmlns="" xmlns:a16="http://schemas.microsoft.com/office/drawing/2014/main" id="{A1336CEC-9C59-4F69-BCD6-5912AC428101}"/>
              </a:ext>
            </a:extLst>
          </p:cNvPr>
          <p:cNvSpPr/>
          <p:nvPr/>
        </p:nvSpPr>
        <p:spPr>
          <a:xfrm>
            <a:off x="2" y="-176981"/>
            <a:ext cx="12191999" cy="4291740"/>
          </a:xfrm>
          <a:custGeom>
            <a:avLst/>
            <a:gdLst>
              <a:gd name="connsiteX0" fmla="*/ 0 w 12191999"/>
              <a:gd name="connsiteY0" fmla="*/ 0 h 4291740"/>
              <a:gd name="connsiteX1" fmla="*/ 12191999 w 12191999"/>
              <a:gd name="connsiteY1" fmla="*/ 0 h 4291740"/>
              <a:gd name="connsiteX2" fmla="*/ 12191999 w 12191999"/>
              <a:gd name="connsiteY2" fmla="*/ 1244082 h 4291740"/>
              <a:gd name="connsiteX3" fmla="*/ 12191998 w 12191999"/>
              <a:gd name="connsiteY3" fmla="*/ 1244082 h 4291740"/>
              <a:gd name="connsiteX4" fmla="*/ 12191998 w 12191999"/>
              <a:gd name="connsiteY4" fmla="*/ 3713545 h 4291740"/>
              <a:gd name="connsiteX5" fmla="*/ 9905998 w 12191999"/>
              <a:gd name="connsiteY5" fmla="*/ 4122524 h 4291740"/>
              <a:gd name="connsiteX6" fmla="*/ 9905998 w 12191999"/>
              <a:gd name="connsiteY6" fmla="*/ 4125232 h 4291740"/>
              <a:gd name="connsiteX7" fmla="*/ 9857087 w 12191999"/>
              <a:gd name="connsiteY7" fmla="*/ 4136195 h 4291740"/>
              <a:gd name="connsiteX8" fmla="*/ 9690569 w 12191999"/>
              <a:gd name="connsiteY8" fmla="*/ 4182739 h 4291740"/>
              <a:gd name="connsiteX9" fmla="*/ 8839877 w 12191999"/>
              <a:gd name="connsiteY9" fmla="*/ 4291723 h 4291740"/>
              <a:gd name="connsiteX10" fmla="*/ 8765196 w 12191999"/>
              <a:gd name="connsiteY10" fmla="*/ 4290006 h 4291740"/>
              <a:gd name="connsiteX11" fmla="*/ 8717158 w 12191999"/>
              <a:gd name="connsiteY11" fmla="*/ 4291490 h 4291740"/>
              <a:gd name="connsiteX12" fmla="*/ 7673594 w 12191999"/>
              <a:gd name="connsiteY12" fmla="*/ 4138313 h 4291740"/>
              <a:gd name="connsiteX13" fmla="*/ 7659974 w 12191999"/>
              <a:gd name="connsiteY13" fmla="*/ 4134175 h 4291740"/>
              <a:gd name="connsiteX14" fmla="*/ 7619998 w 12191999"/>
              <a:gd name="connsiteY14" fmla="*/ 4125232 h 4291740"/>
              <a:gd name="connsiteX15" fmla="*/ 7619998 w 12191999"/>
              <a:gd name="connsiteY15" fmla="*/ 4122032 h 4291740"/>
              <a:gd name="connsiteX16" fmla="*/ 7465547 w 12191999"/>
              <a:gd name="connsiteY16" fmla="*/ 4075115 h 4291740"/>
              <a:gd name="connsiteX17" fmla="*/ 5541753 w 12191999"/>
              <a:gd name="connsiteY17" fmla="*/ 3716264 h 4291740"/>
              <a:gd name="connsiteX18" fmla="*/ 5333999 w 12191999"/>
              <a:gd name="connsiteY18" fmla="*/ 3713545 h 4291740"/>
              <a:gd name="connsiteX19" fmla="*/ 5091621 w 12191999"/>
              <a:gd name="connsiteY19" fmla="*/ 3716264 h 4291740"/>
              <a:gd name="connsiteX20" fmla="*/ 235032 w 12191999"/>
              <a:gd name="connsiteY20" fmla="*/ 4170386 h 4291740"/>
              <a:gd name="connsiteX21" fmla="*/ 0 w 12191999"/>
              <a:gd name="connsiteY21" fmla="*/ 4125232 h 42917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2191999" h="4291740">
                <a:moveTo>
                  <a:pt x="0" y="0"/>
                </a:moveTo>
                <a:lnTo>
                  <a:pt x="12191999" y="0"/>
                </a:lnTo>
                <a:lnTo>
                  <a:pt x="12191999" y="1244082"/>
                </a:lnTo>
                <a:lnTo>
                  <a:pt x="12191998" y="1244082"/>
                </a:lnTo>
                <a:lnTo>
                  <a:pt x="12191998" y="3713545"/>
                </a:lnTo>
                <a:cubicBezTo>
                  <a:pt x="11048998" y="3713545"/>
                  <a:pt x="10477498" y="3951890"/>
                  <a:pt x="9905998" y="4122524"/>
                </a:cubicBezTo>
                <a:lnTo>
                  <a:pt x="9905998" y="4125232"/>
                </a:lnTo>
                <a:lnTo>
                  <a:pt x="9857087" y="4136195"/>
                </a:lnTo>
                <a:lnTo>
                  <a:pt x="9690569" y="4182739"/>
                </a:lnTo>
                <a:cubicBezTo>
                  <a:pt x="9436631" y="4247894"/>
                  <a:pt x="9169020" y="4292764"/>
                  <a:pt x="8839877" y="4291723"/>
                </a:cubicBezTo>
                <a:lnTo>
                  <a:pt x="8765196" y="4290006"/>
                </a:lnTo>
                <a:lnTo>
                  <a:pt x="8717158" y="4291490"/>
                </a:lnTo>
                <a:cubicBezTo>
                  <a:pt x="8302351" y="4296392"/>
                  <a:pt x="7985321" y="4228826"/>
                  <a:pt x="7673594" y="4138313"/>
                </a:cubicBezTo>
                <a:lnTo>
                  <a:pt x="7659974" y="4134175"/>
                </a:lnTo>
                <a:lnTo>
                  <a:pt x="7619998" y="4125232"/>
                </a:lnTo>
                <a:lnTo>
                  <a:pt x="7619998" y="4122032"/>
                </a:lnTo>
                <a:lnTo>
                  <a:pt x="7465547" y="4075115"/>
                </a:lnTo>
                <a:cubicBezTo>
                  <a:pt x="6977201" y="3922257"/>
                  <a:pt x="6451962" y="3740504"/>
                  <a:pt x="5541753" y="3716264"/>
                </a:cubicBezTo>
                <a:lnTo>
                  <a:pt x="5333999" y="3713545"/>
                </a:lnTo>
                <a:lnTo>
                  <a:pt x="5091621" y="3716264"/>
                </a:lnTo>
                <a:cubicBezTo>
                  <a:pt x="2740246" y="3769940"/>
                  <a:pt x="2590994" y="4595906"/>
                  <a:pt x="235032" y="4170386"/>
                </a:cubicBezTo>
                <a:lnTo>
                  <a:pt x="0" y="4125232"/>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cs typeface="+mn-ea"/>
              <a:sym typeface="+mn-lt"/>
            </a:endParaRPr>
          </a:p>
        </p:txBody>
      </p:sp>
      <p:grpSp>
        <p:nvGrpSpPr>
          <p:cNvPr id="3" name="组合 2">
            <a:extLst>
              <a:ext uri="{FF2B5EF4-FFF2-40B4-BE49-F238E27FC236}">
                <a16:creationId xmlns="" xmlns:a16="http://schemas.microsoft.com/office/drawing/2014/main" id="{B0270882-EB90-4640-ACAA-16287554C1A9}"/>
              </a:ext>
            </a:extLst>
          </p:cNvPr>
          <p:cNvGrpSpPr/>
          <p:nvPr/>
        </p:nvGrpSpPr>
        <p:grpSpPr>
          <a:xfrm>
            <a:off x="0" y="440281"/>
            <a:ext cx="11428920" cy="616556"/>
            <a:chOff x="0" y="440281"/>
            <a:chExt cx="11428920" cy="616556"/>
          </a:xfrm>
        </p:grpSpPr>
        <p:sp>
          <p:nvSpPr>
            <p:cNvPr id="4" name="TextBox 7">
              <a:extLst>
                <a:ext uri="{FF2B5EF4-FFF2-40B4-BE49-F238E27FC236}">
                  <a16:creationId xmlns="" xmlns:a16="http://schemas.microsoft.com/office/drawing/2014/main" id="{B3916344-BE1E-4E91-B381-4D9A0A4785BA}"/>
                </a:ext>
              </a:extLst>
            </p:cNvPr>
            <p:cNvSpPr txBox="1"/>
            <p:nvPr/>
          </p:nvSpPr>
          <p:spPr>
            <a:xfrm>
              <a:off x="645990" y="440281"/>
              <a:ext cx="1723549" cy="525657"/>
            </a:xfrm>
            <a:prstGeom prst="rect">
              <a:avLst/>
            </a:prstGeom>
            <a:noFill/>
          </p:spPr>
          <p:txBody>
            <a:bodyPr wrap="none" rtlCol="0">
              <a:spAutoFit/>
            </a:bodyPr>
            <a:lstStyle/>
            <a:p>
              <a:pPr>
                <a:lnSpc>
                  <a:spcPct val="130000"/>
                </a:lnSpc>
              </a:pPr>
              <a:r>
                <a:rPr lang="zh-CN" altLang="en-US" sz="2400" b="1" dirty="0">
                  <a:solidFill>
                    <a:schemeClr val="bg1"/>
                  </a:solidFill>
                  <a:cs typeface="+mn-ea"/>
                  <a:sym typeface="+mn-lt"/>
                </a:rPr>
                <a:t>特色及功能</a:t>
              </a:r>
            </a:p>
          </p:txBody>
        </p:sp>
        <p:grpSp>
          <p:nvGrpSpPr>
            <p:cNvPr id="5" name="组合 4">
              <a:extLst>
                <a:ext uri="{FF2B5EF4-FFF2-40B4-BE49-F238E27FC236}">
                  <a16:creationId xmlns="" xmlns:a16="http://schemas.microsoft.com/office/drawing/2014/main" id="{FB95893F-A58C-487B-A0CE-8CBFB26EE320}"/>
                </a:ext>
              </a:extLst>
            </p:cNvPr>
            <p:cNvGrpSpPr/>
            <p:nvPr/>
          </p:nvGrpSpPr>
          <p:grpSpPr>
            <a:xfrm>
              <a:off x="763079" y="966131"/>
              <a:ext cx="10665841" cy="0"/>
              <a:chOff x="1542623" y="3580904"/>
              <a:chExt cx="10665841" cy="0"/>
            </a:xfrm>
          </p:grpSpPr>
          <p:cxnSp>
            <p:nvCxnSpPr>
              <p:cNvPr id="9" name="直接连接符 8">
                <a:extLst>
                  <a:ext uri="{FF2B5EF4-FFF2-40B4-BE49-F238E27FC236}">
                    <a16:creationId xmlns="" xmlns:a16="http://schemas.microsoft.com/office/drawing/2014/main" id="{2FB85EA9-EBC6-4085-B697-8B0EE84F3169}"/>
                  </a:ext>
                </a:extLst>
              </p:cNvPr>
              <p:cNvCxnSpPr>
                <a:cxnSpLocks/>
              </p:cNvCxnSpPr>
              <p:nvPr/>
            </p:nvCxnSpPr>
            <p:spPr>
              <a:xfrm>
                <a:off x="1542623" y="3580904"/>
                <a:ext cx="10665841" cy="0"/>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0" name="直接连接符 9">
                <a:extLst>
                  <a:ext uri="{FF2B5EF4-FFF2-40B4-BE49-F238E27FC236}">
                    <a16:creationId xmlns="" xmlns:a16="http://schemas.microsoft.com/office/drawing/2014/main" id="{78E0D498-ECDB-42AA-9DD8-598986AEDC62}"/>
                  </a:ext>
                </a:extLst>
              </p:cNvPr>
              <p:cNvCxnSpPr/>
              <p:nvPr/>
            </p:nvCxnSpPr>
            <p:spPr>
              <a:xfrm>
                <a:off x="1644022" y="3580904"/>
                <a:ext cx="41225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6" name="组合 5">
              <a:extLst>
                <a:ext uri="{FF2B5EF4-FFF2-40B4-BE49-F238E27FC236}">
                  <a16:creationId xmlns="" xmlns:a16="http://schemas.microsoft.com/office/drawing/2014/main" id="{101AD0B4-0660-4FF2-892A-3D956E86497B}"/>
                </a:ext>
              </a:extLst>
            </p:cNvPr>
            <p:cNvGrpSpPr/>
            <p:nvPr/>
          </p:nvGrpSpPr>
          <p:grpSpPr>
            <a:xfrm>
              <a:off x="0" y="603483"/>
              <a:ext cx="551874" cy="453354"/>
              <a:chOff x="121825" y="625642"/>
              <a:chExt cx="551874" cy="524379"/>
            </a:xfrm>
            <a:solidFill>
              <a:srgbClr val="C00000"/>
            </a:solidFill>
            <a:effectLst>
              <a:outerShdw blurRad="101600" dist="38100" dir="2700000" algn="tl" rotWithShape="0">
                <a:prstClr val="black">
                  <a:alpha val="25000"/>
                </a:prstClr>
              </a:outerShdw>
            </a:effectLst>
          </p:grpSpPr>
          <p:sp>
            <p:nvSpPr>
              <p:cNvPr id="7" name="矩形 6">
                <a:extLst>
                  <a:ext uri="{FF2B5EF4-FFF2-40B4-BE49-F238E27FC236}">
                    <a16:creationId xmlns="" xmlns:a16="http://schemas.microsoft.com/office/drawing/2014/main" id="{D2E9F454-2F03-48E1-B9BF-DBF68F6F413B}"/>
                  </a:ext>
                </a:extLst>
              </p:cNvPr>
              <p:cNvSpPr/>
              <p:nvPr/>
            </p:nvSpPr>
            <p:spPr>
              <a:xfrm>
                <a:off x="121825" y="625642"/>
                <a:ext cx="369348" cy="52437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8" name="矩形 7">
                <a:extLst>
                  <a:ext uri="{FF2B5EF4-FFF2-40B4-BE49-F238E27FC236}">
                    <a16:creationId xmlns="" xmlns:a16="http://schemas.microsoft.com/office/drawing/2014/main" id="{B40EF835-0AF9-42D4-906F-F43ABA716898}"/>
                  </a:ext>
                </a:extLst>
              </p:cNvPr>
              <p:cNvSpPr/>
              <p:nvPr/>
            </p:nvSpPr>
            <p:spPr>
              <a:xfrm>
                <a:off x="578071" y="625642"/>
                <a:ext cx="95628" cy="52437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grpSp>
      </p:grpSp>
      <p:sp>
        <p:nvSpPr>
          <p:cNvPr id="29" name="TextBox 15">
            <a:extLst>
              <a:ext uri="{FF2B5EF4-FFF2-40B4-BE49-F238E27FC236}">
                <a16:creationId xmlns="" xmlns:a16="http://schemas.microsoft.com/office/drawing/2014/main" id="{C26DFC64-72FA-4E25-A8EB-7ED86F84F157}"/>
              </a:ext>
            </a:extLst>
          </p:cNvPr>
          <p:cNvSpPr txBox="1"/>
          <p:nvPr/>
        </p:nvSpPr>
        <p:spPr>
          <a:xfrm>
            <a:off x="1079052" y="1795503"/>
            <a:ext cx="3776289" cy="420564"/>
          </a:xfrm>
          <a:prstGeom prst="rect">
            <a:avLst/>
          </a:prstGeom>
          <a:noFill/>
        </p:spPr>
        <p:txBody>
          <a:bodyPr wrap="square" rtlCol="0">
            <a:spAutoFit/>
          </a:bodyPr>
          <a:lstStyle/>
          <a:p>
            <a:r>
              <a:rPr lang="zh-CN" altLang="en-US" sz="2133" b="1" dirty="0">
                <a:solidFill>
                  <a:schemeClr val="bg1"/>
                </a:solidFill>
                <a:cs typeface="+mn-ea"/>
                <a:sym typeface="+mn-lt"/>
              </a:rPr>
              <a:t>产品</a:t>
            </a:r>
            <a:r>
              <a:rPr lang="en-US" altLang="zh-CN" sz="2133" b="1" dirty="0">
                <a:solidFill>
                  <a:schemeClr val="bg1"/>
                </a:solidFill>
                <a:cs typeface="+mn-ea"/>
                <a:sym typeface="+mn-lt"/>
              </a:rPr>
              <a:t>tense</a:t>
            </a:r>
            <a:endParaRPr lang="zh-CN" altLang="en-US" sz="2133" b="1" dirty="0">
              <a:solidFill>
                <a:schemeClr val="bg1"/>
              </a:solidFill>
              <a:cs typeface="+mn-ea"/>
              <a:sym typeface="+mn-lt"/>
            </a:endParaRPr>
          </a:p>
        </p:txBody>
      </p:sp>
      <p:sp>
        <p:nvSpPr>
          <p:cNvPr id="30" name="TextBox 16">
            <a:extLst>
              <a:ext uri="{FF2B5EF4-FFF2-40B4-BE49-F238E27FC236}">
                <a16:creationId xmlns="" xmlns:a16="http://schemas.microsoft.com/office/drawing/2014/main" id="{EF6EE810-D032-4155-BBF1-2B4D5106D794}"/>
              </a:ext>
            </a:extLst>
          </p:cNvPr>
          <p:cNvSpPr txBox="1"/>
          <p:nvPr/>
        </p:nvSpPr>
        <p:spPr>
          <a:xfrm>
            <a:off x="1079052" y="2297130"/>
            <a:ext cx="2621251" cy="276999"/>
          </a:xfrm>
          <a:prstGeom prst="rect">
            <a:avLst/>
          </a:prstGeom>
          <a:noFill/>
        </p:spPr>
        <p:txBody>
          <a:bodyPr wrap="square" rtlCol="0">
            <a:spAutoFit/>
          </a:bodyPr>
          <a:lstStyle/>
          <a:p>
            <a:r>
              <a:rPr lang="id-ID" sz="1200" dirty="0">
                <a:solidFill>
                  <a:schemeClr val="bg1"/>
                </a:solidFill>
                <a:cs typeface="+mn-ea"/>
                <a:sym typeface="+mn-lt"/>
              </a:rPr>
              <a:t>Subtitle Text Goes Here</a:t>
            </a:r>
          </a:p>
        </p:txBody>
      </p:sp>
      <p:cxnSp>
        <p:nvCxnSpPr>
          <p:cNvPr id="31" name="Straight Connector 17">
            <a:extLst>
              <a:ext uri="{FF2B5EF4-FFF2-40B4-BE49-F238E27FC236}">
                <a16:creationId xmlns="" xmlns:a16="http://schemas.microsoft.com/office/drawing/2014/main" id="{FBEC4455-3C9B-451D-95DC-F6C029C8F955}"/>
              </a:ext>
            </a:extLst>
          </p:cNvPr>
          <p:cNvCxnSpPr>
            <a:cxnSpLocks/>
          </p:cNvCxnSpPr>
          <p:nvPr/>
        </p:nvCxnSpPr>
        <p:spPr>
          <a:xfrm>
            <a:off x="1243741" y="1623981"/>
            <a:ext cx="609380" cy="0"/>
          </a:xfrm>
          <a:prstGeom prst="line">
            <a:avLst/>
          </a:prstGeom>
          <a:ln w="44450">
            <a:solidFill>
              <a:schemeClr val="bg1"/>
            </a:solidFill>
          </a:ln>
        </p:spPr>
        <p:style>
          <a:lnRef idx="1">
            <a:schemeClr val="accent1"/>
          </a:lnRef>
          <a:fillRef idx="0">
            <a:schemeClr val="accent1"/>
          </a:fillRef>
          <a:effectRef idx="0">
            <a:schemeClr val="accent1"/>
          </a:effectRef>
          <a:fontRef idx="minor">
            <a:schemeClr val="tx1"/>
          </a:fontRef>
        </p:style>
      </p:cxnSp>
      <p:sp>
        <p:nvSpPr>
          <p:cNvPr id="32" name="Rectangle 18">
            <a:extLst>
              <a:ext uri="{FF2B5EF4-FFF2-40B4-BE49-F238E27FC236}">
                <a16:creationId xmlns="" xmlns:a16="http://schemas.microsoft.com/office/drawing/2014/main" id="{28A3C872-B947-4122-9593-257980B20EAA}"/>
              </a:ext>
            </a:extLst>
          </p:cNvPr>
          <p:cNvSpPr/>
          <p:nvPr/>
        </p:nvSpPr>
        <p:spPr>
          <a:xfrm>
            <a:off x="1079051" y="2700594"/>
            <a:ext cx="3364623" cy="978729"/>
          </a:xfrm>
          <a:prstGeom prst="rect">
            <a:avLst/>
          </a:prstGeom>
        </p:spPr>
        <p:txBody>
          <a:bodyPr wrap="square">
            <a:spAutoFit/>
          </a:bodyPr>
          <a:lstStyle/>
          <a:p>
            <a:pPr>
              <a:lnSpc>
                <a:spcPct val="120000"/>
              </a:lnSpc>
            </a:pPr>
            <a:r>
              <a:rPr lang="zh-CN" altLang="en-US" sz="1200" dirty="0">
                <a:solidFill>
                  <a:schemeClr val="bg1"/>
                </a:solidFill>
                <a:cs typeface="+mn-ea"/>
                <a:sym typeface="+mn-lt"/>
              </a:rPr>
              <a:t>点击输入简要文字内容，文字内容需概括精炼，不用多余的文字修饰。点击输入简要文字内容，文字内容需概括精炼，不用多余的文字修饰。</a:t>
            </a:r>
          </a:p>
          <a:p>
            <a:pPr>
              <a:lnSpc>
                <a:spcPct val="120000"/>
              </a:lnSpc>
            </a:pPr>
            <a:endParaRPr lang="zh-CN" altLang="en-US" sz="1200" dirty="0">
              <a:solidFill>
                <a:schemeClr val="bg1"/>
              </a:solidFill>
              <a:cs typeface="+mn-ea"/>
              <a:sym typeface="+mn-lt"/>
            </a:endParaRPr>
          </a:p>
        </p:txBody>
      </p:sp>
      <p:sp>
        <p:nvSpPr>
          <p:cNvPr id="33" name="TextBox 26">
            <a:extLst>
              <a:ext uri="{FF2B5EF4-FFF2-40B4-BE49-F238E27FC236}">
                <a16:creationId xmlns="" xmlns:a16="http://schemas.microsoft.com/office/drawing/2014/main" id="{9752A8DF-36D7-4B61-B033-611687CE7839}"/>
              </a:ext>
            </a:extLst>
          </p:cNvPr>
          <p:cNvSpPr txBox="1"/>
          <p:nvPr/>
        </p:nvSpPr>
        <p:spPr>
          <a:xfrm>
            <a:off x="824801" y="4459586"/>
            <a:ext cx="1610921" cy="400110"/>
          </a:xfrm>
          <a:prstGeom prst="rect">
            <a:avLst/>
          </a:prstGeom>
          <a:solidFill>
            <a:srgbClr val="595959"/>
          </a:solidFill>
          <a:effectLst>
            <a:outerShdw blurRad="50800" dist="88900" dir="5400000" algn="ctr" rotWithShape="0">
              <a:srgbClr val="000000">
                <a:alpha val="43137"/>
              </a:srgbClr>
            </a:outerShdw>
          </a:effectLst>
        </p:spPr>
        <p:txBody>
          <a:bodyPr wrap="square" rtlCol="0">
            <a:spAutoFit/>
          </a:bodyPr>
          <a:lstStyle/>
          <a:p>
            <a:pPr algn="ctr"/>
            <a:r>
              <a:rPr lang="zh-CN" altLang="en-US" sz="2000" b="1" dirty="0">
                <a:solidFill>
                  <a:schemeClr val="bg1"/>
                </a:solidFill>
                <a:cs typeface="+mn-ea"/>
                <a:sym typeface="+mn-lt"/>
              </a:rPr>
              <a:t>产品功能 </a:t>
            </a:r>
            <a:endParaRPr lang="id-ID" sz="2000" b="1" dirty="0">
              <a:solidFill>
                <a:schemeClr val="bg1"/>
              </a:solidFill>
              <a:cs typeface="+mn-ea"/>
              <a:sym typeface="+mn-lt"/>
            </a:endParaRPr>
          </a:p>
        </p:txBody>
      </p:sp>
      <p:sp>
        <p:nvSpPr>
          <p:cNvPr id="34" name="Rectangle 34">
            <a:extLst>
              <a:ext uri="{FF2B5EF4-FFF2-40B4-BE49-F238E27FC236}">
                <a16:creationId xmlns="" xmlns:a16="http://schemas.microsoft.com/office/drawing/2014/main" id="{D0332D1F-C596-48F9-A447-D047B1DFFFC7}"/>
              </a:ext>
            </a:extLst>
          </p:cNvPr>
          <p:cNvSpPr/>
          <p:nvPr/>
        </p:nvSpPr>
        <p:spPr>
          <a:xfrm>
            <a:off x="763079" y="5046760"/>
            <a:ext cx="2570099" cy="1126462"/>
          </a:xfrm>
          <a:prstGeom prst="rect">
            <a:avLst/>
          </a:prstGeom>
        </p:spPr>
        <p:txBody>
          <a:bodyPr wrap="square">
            <a:spAutoFit/>
          </a:bodyPr>
          <a:lstStyle/>
          <a:p>
            <a:pPr>
              <a:lnSpc>
                <a:spcPct val="120000"/>
              </a:lnSpc>
            </a:pPr>
            <a:r>
              <a:rPr lang="zh-CN" altLang="en-US" sz="1400" dirty="0">
                <a:solidFill>
                  <a:schemeClr val="bg2">
                    <a:lumMod val="25000"/>
                  </a:schemeClr>
                </a:solidFill>
                <a:cs typeface="+mn-ea"/>
                <a:sym typeface="+mn-lt"/>
              </a:rPr>
              <a:t>点击输入简要文字内容，文字内容需概括精炼，不用多余的文字修饰。点击输入简要文字内容，文字内容需概括精炼</a:t>
            </a:r>
          </a:p>
        </p:txBody>
      </p:sp>
      <p:grpSp>
        <p:nvGrpSpPr>
          <p:cNvPr id="35" name="Group 1">
            <a:extLst>
              <a:ext uri="{FF2B5EF4-FFF2-40B4-BE49-F238E27FC236}">
                <a16:creationId xmlns="" xmlns:a16="http://schemas.microsoft.com/office/drawing/2014/main" id="{3DF64B13-EC48-4F53-99FE-A570215D6E87}"/>
              </a:ext>
            </a:extLst>
          </p:cNvPr>
          <p:cNvGrpSpPr/>
          <p:nvPr/>
        </p:nvGrpSpPr>
        <p:grpSpPr>
          <a:xfrm>
            <a:off x="5226958" y="2993045"/>
            <a:ext cx="871912" cy="871909"/>
            <a:chOff x="845050" y="3544022"/>
            <a:chExt cx="935166" cy="935164"/>
          </a:xfrm>
        </p:grpSpPr>
        <p:sp>
          <p:nvSpPr>
            <p:cNvPr id="36" name="Oval 27">
              <a:extLst>
                <a:ext uri="{FF2B5EF4-FFF2-40B4-BE49-F238E27FC236}">
                  <a16:creationId xmlns="" xmlns:a16="http://schemas.microsoft.com/office/drawing/2014/main" id="{24AB224C-5EF7-48B9-97DD-CABCDCB4DB2E}"/>
                </a:ext>
              </a:extLst>
            </p:cNvPr>
            <p:cNvSpPr/>
            <p:nvPr/>
          </p:nvSpPr>
          <p:spPr>
            <a:xfrm>
              <a:off x="845050" y="3544022"/>
              <a:ext cx="935166" cy="935164"/>
            </a:xfrm>
            <a:prstGeom prst="ellipse">
              <a:avLst/>
            </a:prstGeom>
            <a:solidFill>
              <a:schemeClr val="bg1"/>
            </a:solidFill>
            <a:ln>
              <a:solidFill>
                <a:srgbClr val="D9D9D9"/>
              </a:solidFill>
            </a:ln>
            <a:effectLst>
              <a:outerShdw blurRad="444500" dist="127000" dir="8100000" sx="95000" sy="95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solidFill>
                  <a:schemeClr val="bg2">
                    <a:lumMod val="25000"/>
                  </a:schemeClr>
                </a:solidFill>
                <a:cs typeface="+mn-ea"/>
                <a:sym typeface="+mn-lt"/>
              </a:endParaRPr>
            </a:p>
          </p:txBody>
        </p:sp>
        <p:sp>
          <p:nvSpPr>
            <p:cNvPr id="37" name="Freeform 55">
              <a:extLst>
                <a:ext uri="{FF2B5EF4-FFF2-40B4-BE49-F238E27FC236}">
                  <a16:creationId xmlns="" xmlns:a16="http://schemas.microsoft.com/office/drawing/2014/main" id="{C15614C6-7118-41B9-B508-900DAD2809C6}"/>
                </a:ext>
              </a:extLst>
            </p:cNvPr>
            <p:cNvSpPr>
              <a:spLocks noEditPoints="1"/>
            </p:cNvSpPr>
            <p:nvPr/>
          </p:nvSpPr>
          <p:spPr bwMode="auto">
            <a:xfrm>
              <a:off x="1110400" y="3826355"/>
              <a:ext cx="379110" cy="388224"/>
            </a:xfrm>
            <a:custGeom>
              <a:avLst/>
              <a:gdLst>
                <a:gd name="T0" fmla="*/ 208 w 212"/>
                <a:gd name="T1" fmla="*/ 176 h 216"/>
                <a:gd name="T2" fmla="*/ 32 w 212"/>
                <a:gd name="T3" fmla="*/ 176 h 216"/>
                <a:gd name="T4" fmla="*/ 32 w 212"/>
                <a:gd name="T5" fmla="*/ 150 h 216"/>
                <a:gd name="T6" fmla="*/ 197 w 212"/>
                <a:gd name="T7" fmla="*/ 109 h 216"/>
                <a:gd name="T8" fmla="*/ 200 w 212"/>
                <a:gd name="T9" fmla="*/ 105 h 216"/>
                <a:gd name="T10" fmla="*/ 200 w 212"/>
                <a:gd name="T11" fmla="*/ 104 h 216"/>
                <a:gd name="T12" fmla="*/ 200 w 212"/>
                <a:gd name="T13" fmla="*/ 40 h 216"/>
                <a:gd name="T14" fmla="*/ 196 w 212"/>
                <a:gd name="T15" fmla="*/ 36 h 216"/>
                <a:gd name="T16" fmla="*/ 32 w 212"/>
                <a:gd name="T17" fmla="*/ 36 h 216"/>
                <a:gd name="T18" fmla="*/ 32 w 212"/>
                <a:gd name="T19" fmla="*/ 4 h 216"/>
                <a:gd name="T20" fmla="*/ 28 w 212"/>
                <a:gd name="T21" fmla="*/ 0 h 216"/>
                <a:gd name="T22" fmla="*/ 4 w 212"/>
                <a:gd name="T23" fmla="*/ 0 h 216"/>
                <a:gd name="T24" fmla="*/ 0 w 212"/>
                <a:gd name="T25" fmla="*/ 4 h 216"/>
                <a:gd name="T26" fmla="*/ 4 w 212"/>
                <a:gd name="T27" fmla="*/ 8 h 216"/>
                <a:gd name="T28" fmla="*/ 24 w 212"/>
                <a:gd name="T29" fmla="*/ 8 h 216"/>
                <a:gd name="T30" fmla="*/ 24 w 212"/>
                <a:gd name="T31" fmla="*/ 180 h 216"/>
                <a:gd name="T32" fmla="*/ 28 w 212"/>
                <a:gd name="T33" fmla="*/ 184 h 216"/>
                <a:gd name="T34" fmla="*/ 208 w 212"/>
                <a:gd name="T35" fmla="*/ 184 h 216"/>
                <a:gd name="T36" fmla="*/ 212 w 212"/>
                <a:gd name="T37" fmla="*/ 180 h 216"/>
                <a:gd name="T38" fmla="*/ 208 w 212"/>
                <a:gd name="T39" fmla="*/ 176 h 216"/>
                <a:gd name="T40" fmla="*/ 32 w 212"/>
                <a:gd name="T41" fmla="*/ 44 h 216"/>
                <a:gd name="T42" fmla="*/ 192 w 212"/>
                <a:gd name="T43" fmla="*/ 44 h 216"/>
                <a:gd name="T44" fmla="*/ 192 w 212"/>
                <a:gd name="T45" fmla="*/ 102 h 216"/>
                <a:gd name="T46" fmla="*/ 32 w 212"/>
                <a:gd name="T47" fmla="*/ 142 h 216"/>
                <a:gd name="T48" fmla="*/ 32 w 212"/>
                <a:gd name="T49" fmla="*/ 44 h 216"/>
                <a:gd name="T50" fmla="*/ 54 w 212"/>
                <a:gd name="T51" fmla="*/ 188 h 216"/>
                <a:gd name="T52" fmla="*/ 40 w 212"/>
                <a:gd name="T53" fmla="*/ 202 h 216"/>
                <a:gd name="T54" fmla="*/ 54 w 212"/>
                <a:gd name="T55" fmla="*/ 216 h 216"/>
                <a:gd name="T56" fmla="*/ 68 w 212"/>
                <a:gd name="T57" fmla="*/ 202 h 216"/>
                <a:gd name="T58" fmla="*/ 54 w 212"/>
                <a:gd name="T59" fmla="*/ 188 h 216"/>
                <a:gd name="T60" fmla="*/ 54 w 212"/>
                <a:gd name="T61" fmla="*/ 208 h 216"/>
                <a:gd name="T62" fmla="*/ 48 w 212"/>
                <a:gd name="T63" fmla="*/ 202 h 216"/>
                <a:gd name="T64" fmla="*/ 54 w 212"/>
                <a:gd name="T65" fmla="*/ 196 h 216"/>
                <a:gd name="T66" fmla="*/ 60 w 212"/>
                <a:gd name="T67" fmla="*/ 202 h 216"/>
                <a:gd name="T68" fmla="*/ 54 w 212"/>
                <a:gd name="T69" fmla="*/ 208 h 216"/>
                <a:gd name="T70" fmla="*/ 186 w 212"/>
                <a:gd name="T71" fmla="*/ 188 h 216"/>
                <a:gd name="T72" fmla="*/ 172 w 212"/>
                <a:gd name="T73" fmla="*/ 202 h 216"/>
                <a:gd name="T74" fmla="*/ 186 w 212"/>
                <a:gd name="T75" fmla="*/ 216 h 216"/>
                <a:gd name="T76" fmla="*/ 200 w 212"/>
                <a:gd name="T77" fmla="*/ 202 h 216"/>
                <a:gd name="T78" fmla="*/ 186 w 212"/>
                <a:gd name="T79" fmla="*/ 188 h 216"/>
                <a:gd name="T80" fmla="*/ 186 w 212"/>
                <a:gd name="T81" fmla="*/ 208 h 216"/>
                <a:gd name="T82" fmla="*/ 180 w 212"/>
                <a:gd name="T83" fmla="*/ 202 h 216"/>
                <a:gd name="T84" fmla="*/ 186 w 212"/>
                <a:gd name="T85" fmla="*/ 196 h 216"/>
                <a:gd name="T86" fmla="*/ 192 w 212"/>
                <a:gd name="T87" fmla="*/ 202 h 216"/>
                <a:gd name="T88" fmla="*/ 186 w 212"/>
                <a:gd name="T89" fmla="*/ 208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12" h="216">
                  <a:moveTo>
                    <a:pt x="208" y="176"/>
                  </a:moveTo>
                  <a:cubicBezTo>
                    <a:pt x="32" y="176"/>
                    <a:pt x="32" y="176"/>
                    <a:pt x="32" y="176"/>
                  </a:cubicBezTo>
                  <a:cubicBezTo>
                    <a:pt x="32" y="150"/>
                    <a:pt x="32" y="150"/>
                    <a:pt x="32" y="150"/>
                  </a:cubicBezTo>
                  <a:cubicBezTo>
                    <a:pt x="197" y="109"/>
                    <a:pt x="197" y="109"/>
                    <a:pt x="197" y="109"/>
                  </a:cubicBezTo>
                  <a:cubicBezTo>
                    <a:pt x="199" y="109"/>
                    <a:pt x="200" y="107"/>
                    <a:pt x="200" y="105"/>
                  </a:cubicBezTo>
                  <a:cubicBezTo>
                    <a:pt x="200" y="104"/>
                    <a:pt x="200" y="104"/>
                    <a:pt x="200" y="104"/>
                  </a:cubicBezTo>
                  <a:cubicBezTo>
                    <a:pt x="200" y="40"/>
                    <a:pt x="200" y="40"/>
                    <a:pt x="200" y="40"/>
                  </a:cubicBezTo>
                  <a:cubicBezTo>
                    <a:pt x="200" y="38"/>
                    <a:pt x="198" y="36"/>
                    <a:pt x="196" y="36"/>
                  </a:cubicBezTo>
                  <a:cubicBezTo>
                    <a:pt x="32" y="36"/>
                    <a:pt x="32" y="36"/>
                    <a:pt x="32" y="36"/>
                  </a:cubicBezTo>
                  <a:cubicBezTo>
                    <a:pt x="32" y="4"/>
                    <a:pt x="32" y="4"/>
                    <a:pt x="32" y="4"/>
                  </a:cubicBezTo>
                  <a:cubicBezTo>
                    <a:pt x="32" y="2"/>
                    <a:pt x="30" y="0"/>
                    <a:pt x="28" y="0"/>
                  </a:cubicBezTo>
                  <a:cubicBezTo>
                    <a:pt x="4" y="0"/>
                    <a:pt x="4" y="0"/>
                    <a:pt x="4" y="0"/>
                  </a:cubicBezTo>
                  <a:cubicBezTo>
                    <a:pt x="2" y="0"/>
                    <a:pt x="0" y="2"/>
                    <a:pt x="0" y="4"/>
                  </a:cubicBezTo>
                  <a:cubicBezTo>
                    <a:pt x="0" y="6"/>
                    <a:pt x="2" y="8"/>
                    <a:pt x="4" y="8"/>
                  </a:cubicBezTo>
                  <a:cubicBezTo>
                    <a:pt x="24" y="8"/>
                    <a:pt x="24" y="8"/>
                    <a:pt x="24" y="8"/>
                  </a:cubicBezTo>
                  <a:cubicBezTo>
                    <a:pt x="24" y="180"/>
                    <a:pt x="24" y="180"/>
                    <a:pt x="24" y="180"/>
                  </a:cubicBezTo>
                  <a:cubicBezTo>
                    <a:pt x="24" y="182"/>
                    <a:pt x="26" y="184"/>
                    <a:pt x="28" y="184"/>
                  </a:cubicBezTo>
                  <a:cubicBezTo>
                    <a:pt x="208" y="184"/>
                    <a:pt x="208" y="184"/>
                    <a:pt x="208" y="184"/>
                  </a:cubicBezTo>
                  <a:cubicBezTo>
                    <a:pt x="210" y="184"/>
                    <a:pt x="212" y="182"/>
                    <a:pt x="212" y="180"/>
                  </a:cubicBezTo>
                  <a:cubicBezTo>
                    <a:pt x="212" y="178"/>
                    <a:pt x="210" y="176"/>
                    <a:pt x="208" y="176"/>
                  </a:cubicBezTo>
                  <a:close/>
                  <a:moveTo>
                    <a:pt x="32" y="44"/>
                  </a:moveTo>
                  <a:cubicBezTo>
                    <a:pt x="192" y="44"/>
                    <a:pt x="192" y="44"/>
                    <a:pt x="192" y="44"/>
                  </a:cubicBezTo>
                  <a:cubicBezTo>
                    <a:pt x="192" y="102"/>
                    <a:pt x="192" y="102"/>
                    <a:pt x="192" y="102"/>
                  </a:cubicBezTo>
                  <a:cubicBezTo>
                    <a:pt x="32" y="142"/>
                    <a:pt x="32" y="142"/>
                    <a:pt x="32" y="142"/>
                  </a:cubicBezTo>
                  <a:lnTo>
                    <a:pt x="32" y="44"/>
                  </a:lnTo>
                  <a:close/>
                  <a:moveTo>
                    <a:pt x="54" y="188"/>
                  </a:moveTo>
                  <a:cubicBezTo>
                    <a:pt x="46" y="188"/>
                    <a:pt x="40" y="194"/>
                    <a:pt x="40" y="202"/>
                  </a:cubicBezTo>
                  <a:cubicBezTo>
                    <a:pt x="40" y="210"/>
                    <a:pt x="46" y="216"/>
                    <a:pt x="54" y="216"/>
                  </a:cubicBezTo>
                  <a:cubicBezTo>
                    <a:pt x="62" y="216"/>
                    <a:pt x="68" y="210"/>
                    <a:pt x="68" y="202"/>
                  </a:cubicBezTo>
                  <a:cubicBezTo>
                    <a:pt x="68" y="194"/>
                    <a:pt x="62" y="188"/>
                    <a:pt x="54" y="188"/>
                  </a:cubicBezTo>
                  <a:close/>
                  <a:moveTo>
                    <a:pt x="54" y="208"/>
                  </a:moveTo>
                  <a:cubicBezTo>
                    <a:pt x="51" y="208"/>
                    <a:pt x="48" y="205"/>
                    <a:pt x="48" y="202"/>
                  </a:cubicBezTo>
                  <a:cubicBezTo>
                    <a:pt x="48" y="199"/>
                    <a:pt x="51" y="196"/>
                    <a:pt x="54" y="196"/>
                  </a:cubicBezTo>
                  <a:cubicBezTo>
                    <a:pt x="57" y="196"/>
                    <a:pt x="60" y="199"/>
                    <a:pt x="60" y="202"/>
                  </a:cubicBezTo>
                  <a:cubicBezTo>
                    <a:pt x="60" y="205"/>
                    <a:pt x="57" y="208"/>
                    <a:pt x="54" y="208"/>
                  </a:cubicBezTo>
                  <a:close/>
                  <a:moveTo>
                    <a:pt x="186" y="188"/>
                  </a:moveTo>
                  <a:cubicBezTo>
                    <a:pt x="178" y="188"/>
                    <a:pt x="172" y="194"/>
                    <a:pt x="172" y="202"/>
                  </a:cubicBezTo>
                  <a:cubicBezTo>
                    <a:pt x="172" y="210"/>
                    <a:pt x="178" y="216"/>
                    <a:pt x="186" y="216"/>
                  </a:cubicBezTo>
                  <a:cubicBezTo>
                    <a:pt x="194" y="216"/>
                    <a:pt x="200" y="210"/>
                    <a:pt x="200" y="202"/>
                  </a:cubicBezTo>
                  <a:cubicBezTo>
                    <a:pt x="200" y="194"/>
                    <a:pt x="194" y="188"/>
                    <a:pt x="186" y="188"/>
                  </a:cubicBezTo>
                  <a:close/>
                  <a:moveTo>
                    <a:pt x="186" y="208"/>
                  </a:moveTo>
                  <a:cubicBezTo>
                    <a:pt x="183" y="208"/>
                    <a:pt x="180" y="205"/>
                    <a:pt x="180" y="202"/>
                  </a:cubicBezTo>
                  <a:cubicBezTo>
                    <a:pt x="180" y="199"/>
                    <a:pt x="183" y="196"/>
                    <a:pt x="186" y="196"/>
                  </a:cubicBezTo>
                  <a:cubicBezTo>
                    <a:pt x="189" y="196"/>
                    <a:pt x="192" y="199"/>
                    <a:pt x="192" y="202"/>
                  </a:cubicBezTo>
                  <a:cubicBezTo>
                    <a:pt x="192" y="205"/>
                    <a:pt x="189" y="208"/>
                    <a:pt x="186" y="208"/>
                  </a:cubicBezTo>
                  <a:close/>
                </a:path>
              </a:pathLst>
            </a:custGeom>
            <a:solidFill>
              <a:srgbClr val="C00000"/>
            </a:solidFill>
            <a:ln>
              <a:noFill/>
            </a:ln>
          </p:spPr>
          <p:txBody>
            <a:bodyPr vert="horz" wrap="square" lIns="91407" tIns="45704" rIns="91407" bIns="45704" numCol="1" anchor="t" anchorCtr="0" compatLnSpc="1">
              <a:prstTxWarp prst="textNoShape">
                <a:avLst/>
              </a:prstTxWarp>
            </a:bodyPr>
            <a:lstStyle/>
            <a:p>
              <a:endParaRPr lang="en-US" sz="1349">
                <a:solidFill>
                  <a:schemeClr val="bg2">
                    <a:lumMod val="25000"/>
                  </a:schemeClr>
                </a:solidFill>
                <a:cs typeface="+mn-ea"/>
                <a:sym typeface="+mn-lt"/>
              </a:endParaRPr>
            </a:p>
          </p:txBody>
        </p:sp>
      </p:grpSp>
      <p:grpSp>
        <p:nvGrpSpPr>
          <p:cNvPr id="42" name="组合 41">
            <a:extLst>
              <a:ext uri="{FF2B5EF4-FFF2-40B4-BE49-F238E27FC236}">
                <a16:creationId xmlns="" xmlns:a16="http://schemas.microsoft.com/office/drawing/2014/main" id="{5AF0E7B9-A053-4164-9331-C524DF95F47D}"/>
              </a:ext>
            </a:extLst>
          </p:cNvPr>
          <p:cNvGrpSpPr/>
          <p:nvPr/>
        </p:nvGrpSpPr>
        <p:grpSpPr>
          <a:xfrm>
            <a:off x="5779799" y="1968889"/>
            <a:ext cx="6547724" cy="3663285"/>
            <a:chOff x="3510362" y="1412255"/>
            <a:chExt cx="9199044" cy="5146631"/>
          </a:xfrm>
        </p:grpSpPr>
        <p:pic>
          <p:nvPicPr>
            <p:cNvPr id="40" name="Picture 4">
              <a:extLst>
                <a:ext uri="{FF2B5EF4-FFF2-40B4-BE49-F238E27FC236}">
                  <a16:creationId xmlns="" xmlns:a16="http://schemas.microsoft.com/office/drawing/2014/main" id="{A2AEE006-964C-47A8-91C2-02D396EE296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10362" y="1412255"/>
              <a:ext cx="9199044" cy="5146631"/>
            </a:xfrm>
            <a:prstGeom prst="rect">
              <a:avLst/>
            </a:prstGeom>
          </p:spPr>
        </p:pic>
        <p:pic>
          <p:nvPicPr>
            <p:cNvPr id="41" name="图片 40">
              <a:extLst>
                <a:ext uri="{FF2B5EF4-FFF2-40B4-BE49-F238E27FC236}">
                  <a16:creationId xmlns="" xmlns:a16="http://schemas.microsoft.com/office/drawing/2014/main" id="{89333E9A-3D94-4BA2-B85F-BB535C982EA8}"/>
                </a:ext>
              </a:extLst>
            </p:cNvPr>
            <p:cNvPicPr>
              <a:picLocks noChangeAspect="1"/>
            </p:cNvPicPr>
            <p:nvPr/>
          </p:nvPicPr>
          <p:blipFill>
            <a:blip r:embed="rId3"/>
            <a:stretch>
              <a:fillRect/>
            </a:stretch>
          </p:blipFill>
          <p:spPr>
            <a:xfrm>
              <a:off x="5223300" y="1645441"/>
              <a:ext cx="5889648" cy="3612430"/>
            </a:xfrm>
            <a:prstGeom prst="rect">
              <a:avLst/>
            </a:prstGeom>
          </p:spPr>
        </p:pic>
      </p:grpSp>
      <p:sp>
        <p:nvSpPr>
          <p:cNvPr id="43" name="TextBox 26">
            <a:extLst>
              <a:ext uri="{FF2B5EF4-FFF2-40B4-BE49-F238E27FC236}">
                <a16:creationId xmlns="" xmlns:a16="http://schemas.microsoft.com/office/drawing/2014/main" id="{33C4A7E0-9A9E-4412-9707-CA0E865872E3}"/>
              </a:ext>
            </a:extLst>
          </p:cNvPr>
          <p:cNvSpPr txBox="1"/>
          <p:nvPr/>
        </p:nvSpPr>
        <p:spPr>
          <a:xfrm>
            <a:off x="3769859" y="4459586"/>
            <a:ext cx="1610921" cy="400110"/>
          </a:xfrm>
          <a:prstGeom prst="rect">
            <a:avLst/>
          </a:prstGeom>
          <a:solidFill>
            <a:srgbClr val="595959"/>
          </a:solidFill>
          <a:effectLst>
            <a:outerShdw blurRad="50800" dist="88900" dir="5400000" algn="ctr" rotWithShape="0">
              <a:srgbClr val="000000">
                <a:alpha val="43137"/>
              </a:srgbClr>
            </a:outerShdw>
          </a:effectLst>
        </p:spPr>
        <p:txBody>
          <a:bodyPr wrap="square" rtlCol="0">
            <a:spAutoFit/>
          </a:bodyPr>
          <a:lstStyle/>
          <a:p>
            <a:pPr algn="ctr"/>
            <a:r>
              <a:rPr lang="zh-CN" altLang="en-US" sz="2000" b="1" dirty="0">
                <a:solidFill>
                  <a:schemeClr val="bg1"/>
                </a:solidFill>
                <a:cs typeface="+mn-ea"/>
                <a:sym typeface="+mn-lt"/>
              </a:rPr>
              <a:t>产品功能 </a:t>
            </a:r>
            <a:endParaRPr lang="id-ID" sz="2000" b="1" dirty="0">
              <a:solidFill>
                <a:schemeClr val="bg1"/>
              </a:solidFill>
              <a:cs typeface="+mn-ea"/>
              <a:sym typeface="+mn-lt"/>
            </a:endParaRPr>
          </a:p>
        </p:txBody>
      </p:sp>
      <p:sp>
        <p:nvSpPr>
          <p:cNvPr id="44" name="Rectangle 34">
            <a:extLst>
              <a:ext uri="{FF2B5EF4-FFF2-40B4-BE49-F238E27FC236}">
                <a16:creationId xmlns="" xmlns:a16="http://schemas.microsoft.com/office/drawing/2014/main" id="{516C46DD-D698-4059-B4F7-48036DC1C52A}"/>
              </a:ext>
            </a:extLst>
          </p:cNvPr>
          <p:cNvSpPr/>
          <p:nvPr/>
        </p:nvSpPr>
        <p:spPr>
          <a:xfrm>
            <a:off x="3638617" y="5008449"/>
            <a:ext cx="2570099" cy="1126462"/>
          </a:xfrm>
          <a:prstGeom prst="rect">
            <a:avLst/>
          </a:prstGeom>
        </p:spPr>
        <p:txBody>
          <a:bodyPr wrap="square">
            <a:spAutoFit/>
          </a:bodyPr>
          <a:lstStyle/>
          <a:p>
            <a:pPr>
              <a:lnSpc>
                <a:spcPct val="120000"/>
              </a:lnSpc>
            </a:pPr>
            <a:r>
              <a:rPr lang="zh-CN" altLang="en-US" sz="1400" dirty="0">
                <a:solidFill>
                  <a:schemeClr val="bg2">
                    <a:lumMod val="25000"/>
                  </a:schemeClr>
                </a:solidFill>
                <a:cs typeface="+mn-ea"/>
                <a:sym typeface="+mn-lt"/>
              </a:rPr>
              <a:t>点击输入简要文字内容，文字内容需概括精炼，不用多余的文字修饰。点击输入简要文字内容，文字内容需概括精炼</a:t>
            </a:r>
          </a:p>
        </p:txBody>
      </p:sp>
    </p:spTree>
    <p:extLst>
      <p:ext uri="{BB962C8B-B14F-4D97-AF65-F5344CB8AC3E}">
        <p14:creationId xmlns:p14="http://schemas.microsoft.com/office/powerpoint/2010/main" val="118499696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up)">
                                      <p:cBhvr>
                                        <p:cTn id="7" dur="500"/>
                                        <p:tgtEl>
                                          <p:spTgt spid="3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par>
                          <p:cTn id="13" fill="hold">
                            <p:stCondLst>
                              <p:cond delay="500"/>
                            </p:stCondLst>
                            <p:childTnLst>
                              <p:par>
                                <p:cTn id="14" presetID="2" presetClass="entr" presetSubtype="1" decel="100000" fill="hold" grpId="0" nodeType="afterEffect">
                                  <p:stCondLst>
                                    <p:cond delay="0"/>
                                  </p:stCondLst>
                                  <p:childTnLst>
                                    <p:set>
                                      <p:cBhvr>
                                        <p:cTn id="15" dur="1" fill="hold">
                                          <p:stCondLst>
                                            <p:cond delay="0"/>
                                          </p:stCondLst>
                                        </p:cTn>
                                        <p:tgtEl>
                                          <p:spTgt spid="29"/>
                                        </p:tgtEl>
                                        <p:attrNameLst>
                                          <p:attrName>style.visibility</p:attrName>
                                        </p:attrNameLst>
                                      </p:cBhvr>
                                      <p:to>
                                        <p:strVal val="visible"/>
                                      </p:to>
                                    </p:set>
                                    <p:anim calcmode="lin" valueType="num">
                                      <p:cBhvr additive="base">
                                        <p:cTn id="16" dur="750" fill="hold"/>
                                        <p:tgtEl>
                                          <p:spTgt spid="29"/>
                                        </p:tgtEl>
                                        <p:attrNameLst>
                                          <p:attrName>ppt_x</p:attrName>
                                        </p:attrNameLst>
                                      </p:cBhvr>
                                      <p:tavLst>
                                        <p:tav tm="0">
                                          <p:val>
                                            <p:strVal val="#ppt_x"/>
                                          </p:val>
                                        </p:tav>
                                        <p:tav tm="100000">
                                          <p:val>
                                            <p:strVal val="#ppt_x"/>
                                          </p:val>
                                        </p:tav>
                                      </p:tavLst>
                                    </p:anim>
                                    <p:anim calcmode="lin" valueType="num">
                                      <p:cBhvr additive="base">
                                        <p:cTn id="17" dur="750" fill="hold"/>
                                        <p:tgtEl>
                                          <p:spTgt spid="29"/>
                                        </p:tgtEl>
                                        <p:attrNameLst>
                                          <p:attrName>ppt_y</p:attrName>
                                        </p:attrNameLst>
                                      </p:cBhvr>
                                      <p:tavLst>
                                        <p:tav tm="0">
                                          <p:val>
                                            <p:strVal val="0-#ppt_h/2"/>
                                          </p:val>
                                        </p:tav>
                                        <p:tav tm="100000">
                                          <p:val>
                                            <p:strVal val="#ppt_y"/>
                                          </p:val>
                                        </p:tav>
                                      </p:tavLst>
                                    </p:anim>
                                  </p:childTnLst>
                                </p:cTn>
                              </p:par>
                              <p:par>
                                <p:cTn id="18" presetID="2" presetClass="entr" presetSubtype="1" decel="100000" fill="hold" grpId="0" nodeType="withEffect">
                                  <p:stCondLst>
                                    <p:cond delay="0"/>
                                  </p:stCondLst>
                                  <p:childTnLst>
                                    <p:set>
                                      <p:cBhvr>
                                        <p:cTn id="19" dur="1" fill="hold">
                                          <p:stCondLst>
                                            <p:cond delay="0"/>
                                          </p:stCondLst>
                                        </p:cTn>
                                        <p:tgtEl>
                                          <p:spTgt spid="30"/>
                                        </p:tgtEl>
                                        <p:attrNameLst>
                                          <p:attrName>style.visibility</p:attrName>
                                        </p:attrNameLst>
                                      </p:cBhvr>
                                      <p:to>
                                        <p:strVal val="visible"/>
                                      </p:to>
                                    </p:set>
                                    <p:anim calcmode="lin" valueType="num">
                                      <p:cBhvr additive="base">
                                        <p:cTn id="20" dur="750" fill="hold"/>
                                        <p:tgtEl>
                                          <p:spTgt spid="30"/>
                                        </p:tgtEl>
                                        <p:attrNameLst>
                                          <p:attrName>ppt_x</p:attrName>
                                        </p:attrNameLst>
                                      </p:cBhvr>
                                      <p:tavLst>
                                        <p:tav tm="0">
                                          <p:val>
                                            <p:strVal val="#ppt_x"/>
                                          </p:val>
                                        </p:tav>
                                        <p:tav tm="100000">
                                          <p:val>
                                            <p:strVal val="#ppt_x"/>
                                          </p:val>
                                        </p:tav>
                                      </p:tavLst>
                                    </p:anim>
                                    <p:anim calcmode="lin" valueType="num">
                                      <p:cBhvr additive="base">
                                        <p:cTn id="21" dur="750" fill="hold"/>
                                        <p:tgtEl>
                                          <p:spTgt spid="30"/>
                                        </p:tgtEl>
                                        <p:attrNameLst>
                                          <p:attrName>ppt_y</p:attrName>
                                        </p:attrNameLst>
                                      </p:cBhvr>
                                      <p:tavLst>
                                        <p:tav tm="0">
                                          <p:val>
                                            <p:strVal val="0-#ppt_h/2"/>
                                          </p:val>
                                        </p:tav>
                                        <p:tav tm="100000">
                                          <p:val>
                                            <p:strVal val="#ppt_y"/>
                                          </p:val>
                                        </p:tav>
                                      </p:tavLst>
                                    </p:anim>
                                  </p:childTnLst>
                                </p:cTn>
                              </p:par>
                              <p:par>
                                <p:cTn id="22" presetID="2" presetClass="entr" presetSubtype="1" decel="100000" fill="hold" nodeType="withEffect">
                                  <p:stCondLst>
                                    <p:cond delay="0"/>
                                  </p:stCondLst>
                                  <p:childTnLst>
                                    <p:set>
                                      <p:cBhvr>
                                        <p:cTn id="23" dur="1" fill="hold">
                                          <p:stCondLst>
                                            <p:cond delay="0"/>
                                          </p:stCondLst>
                                        </p:cTn>
                                        <p:tgtEl>
                                          <p:spTgt spid="31"/>
                                        </p:tgtEl>
                                        <p:attrNameLst>
                                          <p:attrName>style.visibility</p:attrName>
                                        </p:attrNameLst>
                                      </p:cBhvr>
                                      <p:to>
                                        <p:strVal val="visible"/>
                                      </p:to>
                                    </p:set>
                                    <p:anim calcmode="lin" valueType="num">
                                      <p:cBhvr additive="base">
                                        <p:cTn id="24" dur="750" fill="hold"/>
                                        <p:tgtEl>
                                          <p:spTgt spid="31"/>
                                        </p:tgtEl>
                                        <p:attrNameLst>
                                          <p:attrName>ppt_x</p:attrName>
                                        </p:attrNameLst>
                                      </p:cBhvr>
                                      <p:tavLst>
                                        <p:tav tm="0">
                                          <p:val>
                                            <p:strVal val="#ppt_x"/>
                                          </p:val>
                                        </p:tav>
                                        <p:tav tm="100000">
                                          <p:val>
                                            <p:strVal val="#ppt_x"/>
                                          </p:val>
                                        </p:tav>
                                      </p:tavLst>
                                    </p:anim>
                                    <p:anim calcmode="lin" valueType="num">
                                      <p:cBhvr additive="base">
                                        <p:cTn id="25" dur="750" fill="hold"/>
                                        <p:tgtEl>
                                          <p:spTgt spid="31"/>
                                        </p:tgtEl>
                                        <p:attrNameLst>
                                          <p:attrName>ppt_y</p:attrName>
                                        </p:attrNameLst>
                                      </p:cBhvr>
                                      <p:tavLst>
                                        <p:tav tm="0">
                                          <p:val>
                                            <p:strVal val="0-#ppt_h/2"/>
                                          </p:val>
                                        </p:tav>
                                        <p:tav tm="100000">
                                          <p:val>
                                            <p:strVal val="#ppt_y"/>
                                          </p:val>
                                        </p:tav>
                                      </p:tavLst>
                                    </p:anim>
                                  </p:childTnLst>
                                </p:cTn>
                              </p:par>
                              <p:par>
                                <p:cTn id="26" presetID="2" presetClass="entr" presetSubtype="1" decel="100000" fill="hold" grpId="0" nodeType="withEffect">
                                  <p:stCondLst>
                                    <p:cond delay="0"/>
                                  </p:stCondLst>
                                  <p:childTnLst>
                                    <p:set>
                                      <p:cBhvr>
                                        <p:cTn id="27" dur="1" fill="hold">
                                          <p:stCondLst>
                                            <p:cond delay="0"/>
                                          </p:stCondLst>
                                        </p:cTn>
                                        <p:tgtEl>
                                          <p:spTgt spid="32"/>
                                        </p:tgtEl>
                                        <p:attrNameLst>
                                          <p:attrName>style.visibility</p:attrName>
                                        </p:attrNameLst>
                                      </p:cBhvr>
                                      <p:to>
                                        <p:strVal val="visible"/>
                                      </p:to>
                                    </p:set>
                                    <p:anim calcmode="lin" valueType="num">
                                      <p:cBhvr additive="base">
                                        <p:cTn id="28" dur="750" fill="hold"/>
                                        <p:tgtEl>
                                          <p:spTgt spid="32"/>
                                        </p:tgtEl>
                                        <p:attrNameLst>
                                          <p:attrName>ppt_x</p:attrName>
                                        </p:attrNameLst>
                                      </p:cBhvr>
                                      <p:tavLst>
                                        <p:tav tm="0">
                                          <p:val>
                                            <p:strVal val="#ppt_x"/>
                                          </p:val>
                                        </p:tav>
                                        <p:tav tm="100000">
                                          <p:val>
                                            <p:strVal val="#ppt_x"/>
                                          </p:val>
                                        </p:tav>
                                      </p:tavLst>
                                    </p:anim>
                                    <p:anim calcmode="lin" valueType="num">
                                      <p:cBhvr additive="base">
                                        <p:cTn id="29" dur="750" fill="hold"/>
                                        <p:tgtEl>
                                          <p:spTgt spid="32"/>
                                        </p:tgtEl>
                                        <p:attrNameLst>
                                          <p:attrName>ppt_y</p:attrName>
                                        </p:attrNameLst>
                                      </p:cBhvr>
                                      <p:tavLst>
                                        <p:tav tm="0">
                                          <p:val>
                                            <p:strVal val="0-#ppt_h/2"/>
                                          </p:val>
                                        </p:tav>
                                        <p:tav tm="100000">
                                          <p:val>
                                            <p:strVal val="#ppt_y"/>
                                          </p:val>
                                        </p:tav>
                                      </p:tavLst>
                                    </p:anim>
                                  </p:childTnLst>
                                </p:cTn>
                              </p:par>
                            </p:childTnLst>
                          </p:cTn>
                        </p:par>
                        <p:par>
                          <p:cTn id="30" fill="hold">
                            <p:stCondLst>
                              <p:cond delay="1250"/>
                            </p:stCondLst>
                            <p:childTnLst>
                              <p:par>
                                <p:cTn id="31" presetID="2" presetClass="entr" presetSubtype="8" decel="100000" fill="hold" nodeType="afterEffect">
                                  <p:stCondLst>
                                    <p:cond delay="0"/>
                                  </p:stCondLst>
                                  <p:childTnLst>
                                    <p:set>
                                      <p:cBhvr>
                                        <p:cTn id="32" dur="1" fill="hold">
                                          <p:stCondLst>
                                            <p:cond delay="0"/>
                                          </p:stCondLst>
                                        </p:cTn>
                                        <p:tgtEl>
                                          <p:spTgt spid="35"/>
                                        </p:tgtEl>
                                        <p:attrNameLst>
                                          <p:attrName>style.visibility</p:attrName>
                                        </p:attrNameLst>
                                      </p:cBhvr>
                                      <p:to>
                                        <p:strVal val="visible"/>
                                      </p:to>
                                    </p:set>
                                    <p:anim calcmode="lin" valueType="num">
                                      <p:cBhvr additive="base">
                                        <p:cTn id="33" dur="750" fill="hold"/>
                                        <p:tgtEl>
                                          <p:spTgt spid="35"/>
                                        </p:tgtEl>
                                        <p:attrNameLst>
                                          <p:attrName>ppt_x</p:attrName>
                                        </p:attrNameLst>
                                      </p:cBhvr>
                                      <p:tavLst>
                                        <p:tav tm="0">
                                          <p:val>
                                            <p:strVal val="0-#ppt_w/2"/>
                                          </p:val>
                                        </p:tav>
                                        <p:tav tm="100000">
                                          <p:val>
                                            <p:strVal val="#ppt_x"/>
                                          </p:val>
                                        </p:tav>
                                      </p:tavLst>
                                    </p:anim>
                                    <p:anim calcmode="lin" valueType="num">
                                      <p:cBhvr additive="base">
                                        <p:cTn id="34" dur="750" fill="hold"/>
                                        <p:tgtEl>
                                          <p:spTgt spid="35"/>
                                        </p:tgtEl>
                                        <p:attrNameLst>
                                          <p:attrName>ppt_y</p:attrName>
                                        </p:attrNameLst>
                                      </p:cBhvr>
                                      <p:tavLst>
                                        <p:tav tm="0">
                                          <p:val>
                                            <p:strVal val="#ppt_y"/>
                                          </p:val>
                                        </p:tav>
                                        <p:tav tm="100000">
                                          <p:val>
                                            <p:strVal val="#ppt_y"/>
                                          </p:val>
                                        </p:tav>
                                      </p:tavLst>
                                    </p:anim>
                                  </p:childTnLst>
                                </p:cTn>
                              </p:par>
                              <p:par>
                                <p:cTn id="35" presetID="2" presetClass="entr" presetSubtype="8" decel="100000" fill="hold" grpId="0" nodeType="withEffect">
                                  <p:stCondLst>
                                    <p:cond delay="0"/>
                                  </p:stCondLst>
                                  <p:childTnLst>
                                    <p:set>
                                      <p:cBhvr>
                                        <p:cTn id="36" dur="1" fill="hold">
                                          <p:stCondLst>
                                            <p:cond delay="0"/>
                                          </p:stCondLst>
                                        </p:cTn>
                                        <p:tgtEl>
                                          <p:spTgt spid="33"/>
                                        </p:tgtEl>
                                        <p:attrNameLst>
                                          <p:attrName>style.visibility</p:attrName>
                                        </p:attrNameLst>
                                      </p:cBhvr>
                                      <p:to>
                                        <p:strVal val="visible"/>
                                      </p:to>
                                    </p:set>
                                    <p:anim calcmode="lin" valueType="num">
                                      <p:cBhvr additive="base">
                                        <p:cTn id="37" dur="750" fill="hold"/>
                                        <p:tgtEl>
                                          <p:spTgt spid="33"/>
                                        </p:tgtEl>
                                        <p:attrNameLst>
                                          <p:attrName>ppt_x</p:attrName>
                                        </p:attrNameLst>
                                      </p:cBhvr>
                                      <p:tavLst>
                                        <p:tav tm="0">
                                          <p:val>
                                            <p:strVal val="0-#ppt_w/2"/>
                                          </p:val>
                                        </p:tav>
                                        <p:tav tm="100000">
                                          <p:val>
                                            <p:strVal val="#ppt_x"/>
                                          </p:val>
                                        </p:tav>
                                      </p:tavLst>
                                    </p:anim>
                                    <p:anim calcmode="lin" valueType="num">
                                      <p:cBhvr additive="base">
                                        <p:cTn id="38" dur="750" fill="hold"/>
                                        <p:tgtEl>
                                          <p:spTgt spid="33"/>
                                        </p:tgtEl>
                                        <p:attrNameLst>
                                          <p:attrName>ppt_y</p:attrName>
                                        </p:attrNameLst>
                                      </p:cBhvr>
                                      <p:tavLst>
                                        <p:tav tm="0">
                                          <p:val>
                                            <p:strVal val="#ppt_y"/>
                                          </p:val>
                                        </p:tav>
                                        <p:tav tm="100000">
                                          <p:val>
                                            <p:strVal val="#ppt_y"/>
                                          </p:val>
                                        </p:tav>
                                      </p:tavLst>
                                    </p:anim>
                                  </p:childTnLst>
                                </p:cTn>
                              </p:par>
                              <p:par>
                                <p:cTn id="39" presetID="2" presetClass="entr" presetSubtype="8" decel="100000" fill="hold" grpId="0" nodeType="withEffect">
                                  <p:stCondLst>
                                    <p:cond delay="0"/>
                                  </p:stCondLst>
                                  <p:childTnLst>
                                    <p:set>
                                      <p:cBhvr>
                                        <p:cTn id="40" dur="1" fill="hold">
                                          <p:stCondLst>
                                            <p:cond delay="0"/>
                                          </p:stCondLst>
                                        </p:cTn>
                                        <p:tgtEl>
                                          <p:spTgt spid="34"/>
                                        </p:tgtEl>
                                        <p:attrNameLst>
                                          <p:attrName>style.visibility</p:attrName>
                                        </p:attrNameLst>
                                      </p:cBhvr>
                                      <p:to>
                                        <p:strVal val="visible"/>
                                      </p:to>
                                    </p:set>
                                    <p:anim calcmode="lin" valueType="num">
                                      <p:cBhvr additive="base">
                                        <p:cTn id="41" dur="750" fill="hold"/>
                                        <p:tgtEl>
                                          <p:spTgt spid="34"/>
                                        </p:tgtEl>
                                        <p:attrNameLst>
                                          <p:attrName>ppt_x</p:attrName>
                                        </p:attrNameLst>
                                      </p:cBhvr>
                                      <p:tavLst>
                                        <p:tav tm="0">
                                          <p:val>
                                            <p:strVal val="0-#ppt_w/2"/>
                                          </p:val>
                                        </p:tav>
                                        <p:tav tm="100000">
                                          <p:val>
                                            <p:strVal val="#ppt_x"/>
                                          </p:val>
                                        </p:tav>
                                      </p:tavLst>
                                    </p:anim>
                                    <p:anim calcmode="lin" valueType="num">
                                      <p:cBhvr additive="base">
                                        <p:cTn id="42" dur="750" fill="hold"/>
                                        <p:tgtEl>
                                          <p:spTgt spid="34"/>
                                        </p:tgtEl>
                                        <p:attrNameLst>
                                          <p:attrName>ppt_y</p:attrName>
                                        </p:attrNameLst>
                                      </p:cBhvr>
                                      <p:tavLst>
                                        <p:tav tm="0">
                                          <p:val>
                                            <p:strVal val="#ppt_y"/>
                                          </p:val>
                                        </p:tav>
                                        <p:tav tm="100000">
                                          <p:val>
                                            <p:strVal val="#ppt_y"/>
                                          </p:val>
                                        </p:tav>
                                      </p:tavLst>
                                    </p:anim>
                                  </p:childTnLst>
                                </p:cTn>
                              </p:par>
                              <p:par>
                                <p:cTn id="43" presetID="2" presetClass="entr" presetSubtype="8" decel="100000" fill="hold" grpId="0" nodeType="withEffect">
                                  <p:stCondLst>
                                    <p:cond delay="0"/>
                                  </p:stCondLst>
                                  <p:childTnLst>
                                    <p:set>
                                      <p:cBhvr>
                                        <p:cTn id="44" dur="1" fill="hold">
                                          <p:stCondLst>
                                            <p:cond delay="0"/>
                                          </p:stCondLst>
                                        </p:cTn>
                                        <p:tgtEl>
                                          <p:spTgt spid="43"/>
                                        </p:tgtEl>
                                        <p:attrNameLst>
                                          <p:attrName>style.visibility</p:attrName>
                                        </p:attrNameLst>
                                      </p:cBhvr>
                                      <p:to>
                                        <p:strVal val="visible"/>
                                      </p:to>
                                    </p:set>
                                    <p:anim calcmode="lin" valueType="num">
                                      <p:cBhvr additive="base">
                                        <p:cTn id="45" dur="750" fill="hold"/>
                                        <p:tgtEl>
                                          <p:spTgt spid="43"/>
                                        </p:tgtEl>
                                        <p:attrNameLst>
                                          <p:attrName>ppt_x</p:attrName>
                                        </p:attrNameLst>
                                      </p:cBhvr>
                                      <p:tavLst>
                                        <p:tav tm="0">
                                          <p:val>
                                            <p:strVal val="0-#ppt_w/2"/>
                                          </p:val>
                                        </p:tav>
                                        <p:tav tm="100000">
                                          <p:val>
                                            <p:strVal val="#ppt_x"/>
                                          </p:val>
                                        </p:tav>
                                      </p:tavLst>
                                    </p:anim>
                                    <p:anim calcmode="lin" valueType="num">
                                      <p:cBhvr additive="base">
                                        <p:cTn id="46" dur="750" fill="hold"/>
                                        <p:tgtEl>
                                          <p:spTgt spid="43"/>
                                        </p:tgtEl>
                                        <p:attrNameLst>
                                          <p:attrName>ppt_y</p:attrName>
                                        </p:attrNameLst>
                                      </p:cBhvr>
                                      <p:tavLst>
                                        <p:tav tm="0">
                                          <p:val>
                                            <p:strVal val="#ppt_y"/>
                                          </p:val>
                                        </p:tav>
                                        <p:tav tm="100000">
                                          <p:val>
                                            <p:strVal val="#ppt_y"/>
                                          </p:val>
                                        </p:tav>
                                      </p:tavLst>
                                    </p:anim>
                                  </p:childTnLst>
                                </p:cTn>
                              </p:par>
                              <p:par>
                                <p:cTn id="47" presetID="2" presetClass="entr" presetSubtype="8" decel="100000" fill="hold" grpId="0" nodeType="withEffect">
                                  <p:stCondLst>
                                    <p:cond delay="0"/>
                                  </p:stCondLst>
                                  <p:childTnLst>
                                    <p:set>
                                      <p:cBhvr>
                                        <p:cTn id="48" dur="1" fill="hold">
                                          <p:stCondLst>
                                            <p:cond delay="0"/>
                                          </p:stCondLst>
                                        </p:cTn>
                                        <p:tgtEl>
                                          <p:spTgt spid="44"/>
                                        </p:tgtEl>
                                        <p:attrNameLst>
                                          <p:attrName>style.visibility</p:attrName>
                                        </p:attrNameLst>
                                      </p:cBhvr>
                                      <p:to>
                                        <p:strVal val="visible"/>
                                      </p:to>
                                    </p:set>
                                    <p:anim calcmode="lin" valueType="num">
                                      <p:cBhvr additive="base">
                                        <p:cTn id="49" dur="750" fill="hold"/>
                                        <p:tgtEl>
                                          <p:spTgt spid="44"/>
                                        </p:tgtEl>
                                        <p:attrNameLst>
                                          <p:attrName>ppt_x</p:attrName>
                                        </p:attrNameLst>
                                      </p:cBhvr>
                                      <p:tavLst>
                                        <p:tav tm="0">
                                          <p:val>
                                            <p:strVal val="0-#ppt_w/2"/>
                                          </p:val>
                                        </p:tav>
                                        <p:tav tm="100000">
                                          <p:val>
                                            <p:strVal val="#ppt_x"/>
                                          </p:val>
                                        </p:tav>
                                      </p:tavLst>
                                    </p:anim>
                                    <p:anim calcmode="lin" valueType="num">
                                      <p:cBhvr additive="base">
                                        <p:cTn id="50" dur="750" fill="hold"/>
                                        <p:tgtEl>
                                          <p:spTgt spid="44"/>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nodeType="clickEffect">
                                  <p:stCondLst>
                                    <p:cond delay="0"/>
                                  </p:stCondLst>
                                  <p:childTnLst>
                                    <p:set>
                                      <p:cBhvr>
                                        <p:cTn id="54" dur="1" fill="hold">
                                          <p:stCondLst>
                                            <p:cond delay="0"/>
                                          </p:stCondLst>
                                        </p:cTn>
                                        <p:tgtEl>
                                          <p:spTgt spid="42"/>
                                        </p:tgtEl>
                                        <p:attrNameLst>
                                          <p:attrName>style.visibility</p:attrName>
                                        </p:attrNameLst>
                                      </p:cBhvr>
                                      <p:to>
                                        <p:strVal val="visible"/>
                                      </p:to>
                                    </p:set>
                                    <p:animEffect transition="in" filter="fade">
                                      <p:cBhvr>
                                        <p:cTn id="55"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29" grpId="0"/>
      <p:bldP spid="30" grpId="0"/>
      <p:bldP spid="32" grpId="0"/>
      <p:bldP spid="33" grpId="0" animBg="1"/>
      <p:bldP spid="34" grpId="0"/>
      <p:bldP spid="43" grpId="0" animBg="1"/>
      <p:bldP spid="4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a:extLst>
              <a:ext uri="{FF2B5EF4-FFF2-40B4-BE49-F238E27FC236}">
                <a16:creationId xmlns="" xmlns:a16="http://schemas.microsoft.com/office/drawing/2014/main" id="{894B003D-4A5C-48AD-A5CF-72DC31A7C1B6}"/>
              </a:ext>
            </a:extLst>
          </p:cNvPr>
          <p:cNvGrpSpPr/>
          <p:nvPr/>
        </p:nvGrpSpPr>
        <p:grpSpPr>
          <a:xfrm>
            <a:off x="0" y="440281"/>
            <a:ext cx="11428920" cy="616556"/>
            <a:chOff x="0" y="440281"/>
            <a:chExt cx="11428920" cy="616556"/>
          </a:xfrm>
        </p:grpSpPr>
        <p:sp>
          <p:nvSpPr>
            <p:cNvPr id="26" name="TextBox 7">
              <a:extLst>
                <a:ext uri="{FF2B5EF4-FFF2-40B4-BE49-F238E27FC236}">
                  <a16:creationId xmlns="" xmlns:a16="http://schemas.microsoft.com/office/drawing/2014/main" id="{B9F94D44-98CF-4D01-AF61-D533A7129348}"/>
                </a:ext>
              </a:extLst>
            </p:cNvPr>
            <p:cNvSpPr txBox="1"/>
            <p:nvPr/>
          </p:nvSpPr>
          <p:spPr>
            <a:xfrm>
              <a:off x="645990" y="440281"/>
              <a:ext cx="1415772" cy="525657"/>
            </a:xfrm>
            <a:prstGeom prst="rect">
              <a:avLst/>
            </a:prstGeom>
            <a:noFill/>
          </p:spPr>
          <p:txBody>
            <a:bodyPr wrap="none" rtlCol="0">
              <a:spAutoFit/>
            </a:bodyPr>
            <a:lstStyle/>
            <a:p>
              <a:pPr>
                <a:lnSpc>
                  <a:spcPct val="130000"/>
                </a:lnSpc>
              </a:pPr>
              <a:r>
                <a:rPr lang="zh-CN" altLang="en-US" sz="2400" b="1" dirty="0">
                  <a:solidFill>
                    <a:schemeClr val="bg2">
                      <a:lumMod val="25000"/>
                    </a:schemeClr>
                  </a:solidFill>
                  <a:cs typeface="+mn-ea"/>
                  <a:sym typeface="+mn-lt"/>
                </a:rPr>
                <a:t>产品展示</a:t>
              </a:r>
            </a:p>
          </p:txBody>
        </p:sp>
        <p:grpSp>
          <p:nvGrpSpPr>
            <p:cNvPr id="27" name="组合 26">
              <a:extLst>
                <a:ext uri="{FF2B5EF4-FFF2-40B4-BE49-F238E27FC236}">
                  <a16:creationId xmlns="" xmlns:a16="http://schemas.microsoft.com/office/drawing/2014/main" id="{51123F14-19EF-45B6-ABAE-2D15C08C8AAC}"/>
                </a:ext>
              </a:extLst>
            </p:cNvPr>
            <p:cNvGrpSpPr/>
            <p:nvPr/>
          </p:nvGrpSpPr>
          <p:grpSpPr>
            <a:xfrm>
              <a:off x="763079" y="966131"/>
              <a:ext cx="10665841" cy="0"/>
              <a:chOff x="1542623" y="3580904"/>
              <a:chExt cx="10665841" cy="0"/>
            </a:xfrm>
          </p:grpSpPr>
          <p:cxnSp>
            <p:nvCxnSpPr>
              <p:cNvPr id="46" name="直接连接符 45">
                <a:extLst>
                  <a:ext uri="{FF2B5EF4-FFF2-40B4-BE49-F238E27FC236}">
                    <a16:creationId xmlns="" xmlns:a16="http://schemas.microsoft.com/office/drawing/2014/main" id="{42082098-90B1-475E-B7BF-56D2AFDD9DA8}"/>
                  </a:ext>
                </a:extLst>
              </p:cNvPr>
              <p:cNvCxnSpPr>
                <a:cxnSpLocks/>
              </p:cNvCxnSpPr>
              <p:nvPr/>
            </p:nvCxnSpPr>
            <p:spPr>
              <a:xfrm>
                <a:off x="1542623" y="3580904"/>
                <a:ext cx="10665841" cy="0"/>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7" name="直接连接符 46">
                <a:extLst>
                  <a:ext uri="{FF2B5EF4-FFF2-40B4-BE49-F238E27FC236}">
                    <a16:creationId xmlns="" xmlns:a16="http://schemas.microsoft.com/office/drawing/2014/main" id="{ECF8E49E-C016-48D5-B035-56711B6DFD64}"/>
                  </a:ext>
                </a:extLst>
              </p:cNvPr>
              <p:cNvCxnSpPr/>
              <p:nvPr/>
            </p:nvCxnSpPr>
            <p:spPr>
              <a:xfrm>
                <a:off x="1644022" y="3580904"/>
                <a:ext cx="412252"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28" name="组合 27">
              <a:extLst>
                <a:ext uri="{FF2B5EF4-FFF2-40B4-BE49-F238E27FC236}">
                  <a16:creationId xmlns="" xmlns:a16="http://schemas.microsoft.com/office/drawing/2014/main" id="{E28D0C33-A3F2-4EA2-8D4E-5519199266CB}"/>
                </a:ext>
              </a:extLst>
            </p:cNvPr>
            <p:cNvGrpSpPr/>
            <p:nvPr/>
          </p:nvGrpSpPr>
          <p:grpSpPr>
            <a:xfrm>
              <a:off x="0" y="603483"/>
              <a:ext cx="551874" cy="453354"/>
              <a:chOff x="121825" y="625642"/>
              <a:chExt cx="551874" cy="524379"/>
            </a:xfrm>
            <a:solidFill>
              <a:srgbClr val="C00000"/>
            </a:solidFill>
            <a:effectLst>
              <a:outerShdw blurRad="101600" dist="38100" dir="2700000" algn="tl" rotWithShape="0">
                <a:prstClr val="black">
                  <a:alpha val="25000"/>
                </a:prstClr>
              </a:outerShdw>
            </a:effectLst>
          </p:grpSpPr>
          <p:sp>
            <p:nvSpPr>
              <p:cNvPr id="38" name="矩形 37">
                <a:extLst>
                  <a:ext uri="{FF2B5EF4-FFF2-40B4-BE49-F238E27FC236}">
                    <a16:creationId xmlns="" xmlns:a16="http://schemas.microsoft.com/office/drawing/2014/main" id="{D0622487-4A91-44B5-B33E-C1CECCCD7E01}"/>
                  </a:ext>
                </a:extLst>
              </p:cNvPr>
              <p:cNvSpPr/>
              <p:nvPr/>
            </p:nvSpPr>
            <p:spPr>
              <a:xfrm>
                <a:off x="121825" y="625642"/>
                <a:ext cx="369348" cy="52437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5" name="矩形 44">
                <a:extLst>
                  <a:ext uri="{FF2B5EF4-FFF2-40B4-BE49-F238E27FC236}">
                    <a16:creationId xmlns="" xmlns:a16="http://schemas.microsoft.com/office/drawing/2014/main" id="{556406D2-02DA-4A3D-9225-A577DD91D97C}"/>
                  </a:ext>
                </a:extLst>
              </p:cNvPr>
              <p:cNvSpPr/>
              <p:nvPr/>
            </p:nvSpPr>
            <p:spPr>
              <a:xfrm>
                <a:off x="578071" y="625642"/>
                <a:ext cx="95628" cy="52437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sp>
        <p:nvSpPr>
          <p:cNvPr id="10" name="矩形 9">
            <a:extLst>
              <a:ext uri="{FF2B5EF4-FFF2-40B4-BE49-F238E27FC236}">
                <a16:creationId xmlns="" xmlns:a16="http://schemas.microsoft.com/office/drawing/2014/main" id="{48AB471E-71CE-4C51-8920-5C5D0F6A9E3A}"/>
              </a:ext>
            </a:extLst>
          </p:cNvPr>
          <p:cNvSpPr/>
          <p:nvPr/>
        </p:nvSpPr>
        <p:spPr>
          <a:xfrm>
            <a:off x="0" y="1491983"/>
            <a:ext cx="3045600" cy="4858016"/>
          </a:xfrm>
          <a:prstGeom prst="rect">
            <a:avLst/>
          </a:prstGeom>
          <a:solidFill>
            <a:srgbClr val="CC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1" name="矩形 10">
            <a:extLst>
              <a:ext uri="{FF2B5EF4-FFF2-40B4-BE49-F238E27FC236}">
                <a16:creationId xmlns="" xmlns:a16="http://schemas.microsoft.com/office/drawing/2014/main" id="{B9C9AA4C-9C5C-4406-A55F-812E66414C53}"/>
              </a:ext>
            </a:extLst>
          </p:cNvPr>
          <p:cNvSpPr/>
          <p:nvPr/>
        </p:nvSpPr>
        <p:spPr>
          <a:xfrm>
            <a:off x="3048800" y="1491983"/>
            <a:ext cx="3045600" cy="4858016"/>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2" name="矩形 11">
            <a:extLst>
              <a:ext uri="{FF2B5EF4-FFF2-40B4-BE49-F238E27FC236}">
                <a16:creationId xmlns="" xmlns:a16="http://schemas.microsoft.com/office/drawing/2014/main" id="{7BE99B6E-2065-4365-B23A-682F68E312E8}"/>
              </a:ext>
            </a:extLst>
          </p:cNvPr>
          <p:cNvSpPr/>
          <p:nvPr/>
        </p:nvSpPr>
        <p:spPr>
          <a:xfrm>
            <a:off x="6097600" y="1491983"/>
            <a:ext cx="3045600" cy="4858016"/>
          </a:xfrm>
          <a:prstGeom prst="rect">
            <a:avLst/>
          </a:prstGeom>
          <a:solidFill>
            <a:srgbClr val="A8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3" name="矩形 12">
            <a:extLst>
              <a:ext uri="{FF2B5EF4-FFF2-40B4-BE49-F238E27FC236}">
                <a16:creationId xmlns="" xmlns:a16="http://schemas.microsoft.com/office/drawing/2014/main" id="{18BAB6B1-4978-4195-8884-C9DB3FDDD81B}"/>
              </a:ext>
            </a:extLst>
          </p:cNvPr>
          <p:cNvSpPr/>
          <p:nvPr/>
        </p:nvSpPr>
        <p:spPr>
          <a:xfrm>
            <a:off x="9146400" y="1491983"/>
            <a:ext cx="3045600" cy="4858016"/>
          </a:xfrm>
          <a:prstGeom prst="rect">
            <a:avLst/>
          </a:prstGeom>
          <a:solidFill>
            <a:srgbClr val="9A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矩形 13">
            <a:extLst>
              <a:ext uri="{FF2B5EF4-FFF2-40B4-BE49-F238E27FC236}">
                <a16:creationId xmlns="" xmlns:a16="http://schemas.microsoft.com/office/drawing/2014/main" id="{985B055A-311F-41B9-AAB7-B8E4B5461ADF}"/>
              </a:ext>
            </a:extLst>
          </p:cNvPr>
          <p:cNvSpPr/>
          <p:nvPr/>
        </p:nvSpPr>
        <p:spPr>
          <a:xfrm>
            <a:off x="615765" y="2043285"/>
            <a:ext cx="1415772" cy="525657"/>
          </a:xfrm>
          <a:prstGeom prst="rect">
            <a:avLst/>
          </a:prstGeom>
        </p:spPr>
        <p:txBody>
          <a:bodyPr wrap="none">
            <a:spAutoFit/>
          </a:bodyPr>
          <a:lstStyle/>
          <a:p>
            <a:pPr>
              <a:lnSpc>
                <a:spcPct val="130000"/>
              </a:lnSpc>
            </a:pPr>
            <a:r>
              <a:rPr lang="zh-CN" altLang="en-US" sz="2400" b="1" dirty="0">
                <a:solidFill>
                  <a:schemeClr val="bg1"/>
                </a:solidFill>
                <a:cs typeface="+mn-ea"/>
                <a:sym typeface="+mn-lt"/>
              </a:rPr>
              <a:t>产品展示</a:t>
            </a:r>
          </a:p>
        </p:txBody>
      </p:sp>
      <p:sp>
        <p:nvSpPr>
          <p:cNvPr id="19" name="文本框 18">
            <a:extLst>
              <a:ext uri="{FF2B5EF4-FFF2-40B4-BE49-F238E27FC236}">
                <a16:creationId xmlns="" xmlns:a16="http://schemas.microsoft.com/office/drawing/2014/main" id="{F2A3158D-3D20-4200-89CF-1E8A931B3F17}"/>
              </a:ext>
            </a:extLst>
          </p:cNvPr>
          <p:cNvSpPr txBox="1"/>
          <p:nvPr/>
        </p:nvSpPr>
        <p:spPr>
          <a:xfrm>
            <a:off x="352336" y="2836386"/>
            <a:ext cx="2273490" cy="1421928"/>
          </a:xfrm>
          <a:prstGeom prst="rect">
            <a:avLst/>
          </a:prstGeom>
          <a:noFill/>
        </p:spPr>
        <p:txBody>
          <a:bodyPr wrap="square" rtlCol="0">
            <a:spAutoFit/>
          </a:bodyPr>
          <a:lstStyle/>
          <a:p>
            <a:pPr algn="ctr">
              <a:lnSpc>
                <a:spcPct val="120000"/>
              </a:lnSpc>
            </a:pPr>
            <a:r>
              <a:rPr lang="zh-CN" altLang="en-US" sz="1200" dirty="0">
                <a:solidFill>
                  <a:schemeClr val="bg1"/>
                </a:solidFill>
                <a:cs typeface="+mn-ea"/>
                <a:sym typeface="+mn-lt"/>
              </a:rPr>
              <a:t>点击输入简要文字内容，文字内容需概括精炼，不用多余的文字修饰。点击输入简要文字内容，文字内容需概括精炼不用多余的文字修饰。</a:t>
            </a:r>
          </a:p>
          <a:p>
            <a:pPr algn="ctr">
              <a:lnSpc>
                <a:spcPct val="120000"/>
              </a:lnSpc>
            </a:pPr>
            <a:r>
              <a:rPr lang="en-US" altLang="zh-CN" sz="1200" dirty="0">
                <a:solidFill>
                  <a:schemeClr val="bg1"/>
                </a:solidFill>
                <a:cs typeface="+mn-ea"/>
                <a:sym typeface="+mn-lt"/>
              </a:rPr>
              <a:t>……</a:t>
            </a:r>
            <a:endParaRPr lang="zh-CN" altLang="en-US" sz="1200" dirty="0">
              <a:solidFill>
                <a:schemeClr val="bg1"/>
              </a:solidFill>
              <a:cs typeface="+mn-ea"/>
              <a:sym typeface="+mn-lt"/>
            </a:endParaRPr>
          </a:p>
        </p:txBody>
      </p:sp>
      <p:sp>
        <p:nvSpPr>
          <p:cNvPr id="21" name="文本框 20">
            <a:extLst>
              <a:ext uri="{FF2B5EF4-FFF2-40B4-BE49-F238E27FC236}">
                <a16:creationId xmlns="" xmlns:a16="http://schemas.microsoft.com/office/drawing/2014/main" id="{1E514BF3-9160-45B9-ADC1-473B4497999B}"/>
              </a:ext>
            </a:extLst>
          </p:cNvPr>
          <p:cNvSpPr txBox="1"/>
          <p:nvPr/>
        </p:nvSpPr>
        <p:spPr>
          <a:xfrm>
            <a:off x="3441491" y="2836386"/>
            <a:ext cx="2273490" cy="1421928"/>
          </a:xfrm>
          <a:prstGeom prst="rect">
            <a:avLst/>
          </a:prstGeom>
          <a:noFill/>
        </p:spPr>
        <p:txBody>
          <a:bodyPr wrap="square" rtlCol="0">
            <a:spAutoFit/>
          </a:bodyPr>
          <a:lstStyle/>
          <a:p>
            <a:pPr algn="ctr">
              <a:lnSpc>
                <a:spcPct val="120000"/>
              </a:lnSpc>
            </a:pPr>
            <a:r>
              <a:rPr lang="zh-CN" altLang="en-US" sz="1200" dirty="0">
                <a:solidFill>
                  <a:schemeClr val="bg1"/>
                </a:solidFill>
                <a:cs typeface="+mn-ea"/>
                <a:sym typeface="+mn-lt"/>
              </a:rPr>
              <a:t>点击输入简要文字内容，文字内容需概括精炼，不用多余的文字修饰。点击输入简要文字内容，文字内容需概括精炼不用多余的文字修饰。</a:t>
            </a:r>
          </a:p>
          <a:p>
            <a:pPr algn="ctr">
              <a:lnSpc>
                <a:spcPct val="120000"/>
              </a:lnSpc>
            </a:pPr>
            <a:r>
              <a:rPr lang="en-US" altLang="zh-CN" sz="1200" dirty="0">
                <a:solidFill>
                  <a:schemeClr val="bg1"/>
                </a:solidFill>
                <a:cs typeface="+mn-ea"/>
                <a:sym typeface="+mn-lt"/>
              </a:rPr>
              <a:t>……</a:t>
            </a:r>
            <a:endParaRPr lang="zh-CN" altLang="en-US" sz="1200" dirty="0">
              <a:solidFill>
                <a:schemeClr val="bg1"/>
              </a:solidFill>
              <a:cs typeface="+mn-ea"/>
              <a:sym typeface="+mn-lt"/>
            </a:endParaRPr>
          </a:p>
        </p:txBody>
      </p:sp>
      <p:sp>
        <p:nvSpPr>
          <p:cNvPr id="23" name="文本框 22">
            <a:extLst>
              <a:ext uri="{FF2B5EF4-FFF2-40B4-BE49-F238E27FC236}">
                <a16:creationId xmlns="" xmlns:a16="http://schemas.microsoft.com/office/drawing/2014/main" id="{58BFEA56-B2AA-4416-A826-09E17CFEFBE4}"/>
              </a:ext>
            </a:extLst>
          </p:cNvPr>
          <p:cNvSpPr txBox="1"/>
          <p:nvPr/>
        </p:nvSpPr>
        <p:spPr>
          <a:xfrm>
            <a:off x="6425378" y="2836386"/>
            <a:ext cx="2273490" cy="1421928"/>
          </a:xfrm>
          <a:prstGeom prst="rect">
            <a:avLst/>
          </a:prstGeom>
          <a:noFill/>
        </p:spPr>
        <p:txBody>
          <a:bodyPr wrap="square" rtlCol="0">
            <a:spAutoFit/>
          </a:bodyPr>
          <a:lstStyle/>
          <a:p>
            <a:pPr algn="ctr">
              <a:lnSpc>
                <a:spcPct val="120000"/>
              </a:lnSpc>
            </a:pPr>
            <a:r>
              <a:rPr lang="zh-CN" altLang="en-US" sz="1200" dirty="0">
                <a:solidFill>
                  <a:schemeClr val="bg1"/>
                </a:solidFill>
                <a:cs typeface="+mn-ea"/>
                <a:sym typeface="+mn-lt"/>
              </a:rPr>
              <a:t>点击输入简要文字内容，文字内容需概括精炼，不用多余的文字修饰。点击输入简要文字内容，文字内容需概括精炼不用多余的文字修饰。</a:t>
            </a:r>
          </a:p>
          <a:p>
            <a:pPr algn="ctr">
              <a:lnSpc>
                <a:spcPct val="120000"/>
              </a:lnSpc>
            </a:pPr>
            <a:r>
              <a:rPr lang="en-US" altLang="zh-CN" sz="1200" dirty="0">
                <a:solidFill>
                  <a:schemeClr val="bg1"/>
                </a:solidFill>
                <a:cs typeface="+mn-ea"/>
                <a:sym typeface="+mn-lt"/>
              </a:rPr>
              <a:t>……</a:t>
            </a:r>
            <a:endParaRPr lang="zh-CN" altLang="en-US" sz="1200" dirty="0">
              <a:solidFill>
                <a:schemeClr val="bg1"/>
              </a:solidFill>
              <a:cs typeface="+mn-ea"/>
              <a:sym typeface="+mn-lt"/>
            </a:endParaRPr>
          </a:p>
        </p:txBody>
      </p:sp>
      <p:sp>
        <p:nvSpPr>
          <p:cNvPr id="29" name="文本框 28">
            <a:extLst>
              <a:ext uri="{FF2B5EF4-FFF2-40B4-BE49-F238E27FC236}">
                <a16:creationId xmlns="" xmlns:a16="http://schemas.microsoft.com/office/drawing/2014/main" id="{67B12546-314F-4448-976A-BC346F039645}"/>
              </a:ext>
            </a:extLst>
          </p:cNvPr>
          <p:cNvSpPr txBox="1"/>
          <p:nvPr/>
        </p:nvSpPr>
        <p:spPr>
          <a:xfrm>
            <a:off x="9514533" y="2836386"/>
            <a:ext cx="2273490" cy="1421928"/>
          </a:xfrm>
          <a:prstGeom prst="rect">
            <a:avLst/>
          </a:prstGeom>
          <a:noFill/>
        </p:spPr>
        <p:txBody>
          <a:bodyPr wrap="square" rtlCol="0">
            <a:spAutoFit/>
          </a:bodyPr>
          <a:lstStyle/>
          <a:p>
            <a:pPr algn="ctr">
              <a:lnSpc>
                <a:spcPct val="120000"/>
              </a:lnSpc>
            </a:pPr>
            <a:r>
              <a:rPr lang="zh-CN" altLang="en-US" sz="1200" dirty="0">
                <a:solidFill>
                  <a:schemeClr val="bg1"/>
                </a:solidFill>
                <a:cs typeface="+mn-ea"/>
                <a:sym typeface="+mn-lt"/>
              </a:rPr>
              <a:t>点击输入简要文字内容，文字内容需概括精炼，不用多余的文字修饰。点击输入简要文字内容，文字内容需概括精炼不用多余的文字修饰。</a:t>
            </a:r>
          </a:p>
          <a:p>
            <a:pPr algn="ctr">
              <a:lnSpc>
                <a:spcPct val="120000"/>
              </a:lnSpc>
            </a:pPr>
            <a:r>
              <a:rPr lang="en-US" altLang="zh-CN" sz="1200" dirty="0">
                <a:solidFill>
                  <a:schemeClr val="bg1"/>
                </a:solidFill>
                <a:cs typeface="+mn-ea"/>
                <a:sym typeface="+mn-lt"/>
              </a:rPr>
              <a:t>……</a:t>
            </a:r>
            <a:endParaRPr lang="zh-CN" altLang="en-US" sz="1200" dirty="0">
              <a:solidFill>
                <a:schemeClr val="bg1"/>
              </a:solidFill>
              <a:cs typeface="+mn-ea"/>
              <a:sym typeface="+mn-lt"/>
            </a:endParaRPr>
          </a:p>
        </p:txBody>
      </p:sp>
      <p:cxnSp>
        <p:nvCxnSpPr>
          <p:cNvPr id="30" name="直接连接符 29">
            <a:extLst>
              <a:ext uri="{FF2B5EF4-FFF2-40B4-BE49-F238E27FC236}">
                <a16:creationId xmlns="" xmlns:a16="http://schemas.microsoft.com/office/drawing/2014/main" id="{1588E368-D772-40B5-976A-A392866BE48D}"/>
              </a:ext>
            </a:extLst>
          </p:cNvPr>
          <p:cNvCxnSpPr>
            <a:cxnSpLocks/>
          </p:cNvCxnSpPr>
          <p:nvPr/>
        </p:nvCxnSpPr>
        <p:spPr>
          <a:xfrm>
            <a:off x="700221" y="4310657"/>
            <a:ext cx="1659817" cy="0"/>
          </a:xfrm>
          <a:prstGeom prst="line">
            <a:avLst/>
          </a:prstGeom>
          <a:ln>
            <a:solidFill>
              <a:schemeClr val="bg1">
                <a:alpha val="54000"/>
              </a:schemeClr>
            </a:solidFill>
          </a:ln>
        </p:spPr>
        <p:style>
          <a:lnRef idx="1">
            <a:schemeClr val="accent1"/>
          </a:lnRef>
          <a:fillRef idx="0">
            <a:schemeClr val="accent1"/>
          </a:fillRef>
          <a:effectRef idx="0">
            <a:schemeClr val="accent1"/>
          </a:effectRef>
          <a:fontRef idx="minor">
            <a:schemeClr val="tx1"/>
          </a:fontRef>
        </p:style>
      </p:cxnSp>
      <p:cxnSp>
        <p:nvCxnSpPr>
          <p:cNvPr id="31" name="直接连接符 30">
            <a:extLst>
              <a:ext uri="{FF2B5EF4-FFF2-40B4-BE49-F238E27FC236}">
                <a16:creationId xmlns="" xmlns:a16="http://schemas.microsoft.com/office/drawing/2014/main" id="{7D627AFA-28B8-4214-9306-C3265BC34CB5}"/>
              </a:ext>
            </a:extLst>
          </p:cNvPr>
          <p:cNvCxnSpPr>
            <a:cxnSpLocks/>
          </p:cNvCxnSpPr>
          <p:nvPr/>
        </p:nvCxnSpPr>
        <p:spPr>
          <a:xfrm>
            <a:off x="3736135" y="4310657"/>
            <a:ext cx="1659817" cy="0"/>
          </a:xfrm>
          <a:prstGeom prst="line">
            <a:avLst/>
          </a:prstGeom>
          <a:ln>
            <a:solidFill>
              <a:schemeClr val="bg1">
                <a:alpha val="54000"/>
              </a:schemeClr>
            </a:solidFill>
          </a:ln>
        </p:spPr>
        <p:style>
          <a:lnRef idx="1">
            <a:schemeClr val="accent1"/>
          </a:lnRef>
          <a:fillRef idx="0">
            <a:schemeClr val="accent1"/>
          </a:fillRef>
          <a:effectRef idx="0">
            <a:schemeClr val="accent1"/>
          </a:effectRef>
          <a:fontRef idx="minor">
            <a:schemeClr val="tx1"/>
          </a:fontRef>
        </p:style>
      </p:cxnSp>
      <p:cxnSp>
        <p:nvCxnSpPr>
          <p:cNvPr id="32" name="直接连接符 31">
            <a:extLst>
              <a:ext uri="{FF2B5EF4-FFF2-40B4-BE49-F238E27FC236}">
                <a16:creationId xmlns="" xmlns:a16="http://schemas.microsoft.com/office/drawing/2014/main" id="{C06F0F89-E805-49BB-9294-0FEFF94D6B93}"/>
              </a:ext>
            </a:extLst>
          </p:cNvPr>
          <p:cNvCxnSpPr>
            <a:cxnSpLocks/>
          </p:cNvCxnSpPr>
          <p:nvPr/>
        </p:nvCxnSpPr>
        <p:spPr>
          <a:xfrm>
            <a:off x="6772049" y="4310657"/>
            <a:ext cx="1659817" cy="0"/>
          </a:xfrm>
          <a:prstGeom prst="line">
            <a:avLst/>
          </a:prstGeom>
          <a:ln>
            <a:solidFill>
              <a:schemeClr val="bg1">
                <a:alpha val="54000"/>
              </a:schemeClr>
            </a:solidFill>
          </a:ln>
        </p:spPr>
        <p:style>
          <a:lnRef idx="1">
            <a:schemeClr val="accent1"/>
          </a:lnRef>
          <a:fillRef idx="0">
            <a:schemeClr val="accent1"/>
          </a:fillRef>
          <a:effectRef idx="0">
            <a:schemeClr val="accent1"/>
          </a:effectRef>
          <a:fontRef idx="minor">
            <a:schemeClr val="tx1"/>
          </a:fontRef>
        </p:style>
      </p:cxnSp>
      <p:cxnSp>
        <p:nvCxnSpPr>
          <p:cNvPr id="33" name="直接连接符 32">
            <a:extLst>
              <a:ext uri="{FF2B5EF4-FFF2-40B4-BE49-F238E27FC236}">
                <a16:creationId xmlns="" xmlns:a16="http://schemas.microsoft.com/office/drawing/2014/main" id="{080B162E-EF9F-41E8-9582-1668B8939522}"/>
              </a:ext>
            </a:extLst>
          </p:cNvPr>
          <p:cNvCxnSpPr>
            <a:cxnSpLocks/>
          </p:cNvCxnSpPr>
          <p:nvPr/>
        </p:nvCxnSpPr>
        <p:spPr>
          <a:xfrm>
            <a:off x="9807963" y="4310657"/>
            <a:ext cx="1659817" cy="0"/>
          </a:xfrm>
          <a:prstGeom prst="line">
            <a:avLst/>
          </a:prstGeom>
          <a:ln>
            <a:solidFill>
              <a:schemeClr val="bg1">
                <a:alpha val="54000"/>
              </a:schemeClr>
            </a:solidFill>
          </a:ln>
        </p:spPr>
        <p:style>
          <a:lnRef idx="1">
            <a:schemeClr val="accent1"/>
          </a:lnRef>
          <a:fillRef idx="0">
            <a:schemeClr val="accent1"/>
          </a:fillRef>
          <a:effectRef idx="0">
            <a:schemeClr val="accent1"/>
          </a:effectRef>
          <a:fontRef idx="minor">
            <a:schemeClr val="tx1"/>
          </a:fontRef>
        </p:style>
      </p:cxnSp>
      <p:sp>
        <p:nvSpPr>
          <p:cNvPr id="39" name="矩形 38">
            <a:extLst>
              <a:ext uri="{FF2B5EF4-FFF2-40B4-BE49-F238E27FC236}">
                <a16:creationId xmlns="" xmlns:a16="http://schemas.microsoft.com/office/drawing/2014/main" id="{48DC56B8-56C9-40E7-A8DE-CC24524C82E5}"/>
              </a:ext>
            </a:extLst>
          </p:cNvPr>
          <p:cNvSpPr/>
          <p:nvPr/>
        </p:nvSpPr>
        <p:spPr>
          <a:xfrm>
            <a:off x="3664565" y="2043285"/>
            <a:ext cx="1415772" cy="525657"/>
          </a:xfrm>
          <a:prstGeom prst="rect">
            <a:avLst/>
          </a:prstGeom>
        </p:spPr>
        <p:txBody>
          <a:bodyPr wrap="none">
            <a:spAutoFit/>
          </a:bodyPr>
          <a:lstStyle/>
          <a:p>
            <a:pPr>
              <a:lnSpc>
                <a:spcPct val="130000"/>
              </a:lnSpc>
            </a:pPr>
            <a:r>
              <a:rPr lang="zh-CN" altLang="en-US" sz="2400" b="1" dirty="0">
                <a:solidFill>
                  <a:schemeClr val="bg1"/>
                </a:solidFill>
                <a:cs typeface="+mn-ea"/>
                <a:sym typeface="+mn-lt"/>
              </a:rPr>
              <a:t>产品展示</a:t>
            </a:r>
          </a:p>
        </p:txBody>
      </p:sp>
      <p:sp>
        <p:nvSpPr>
          <p:cNvPr id="40" name="矩形 39">
            <a:extLst>
              <a:ext uri="{FF2B5EF4-FFF2-40B4-BE49-F238E27FC236}">
                <a16:creationId xmlns="" xmlns:a16="http://schemas.microsoft.com/office/drawing/2014/main" id="{68C186E5-D36D-4A29-AD99-A52F38580C28}"/>
              </a:ext>
            </a:extLst>
          </p:cNvPr>
          <p:cNvSpPr/>
          <p:nvPr/>
        </p:nvSpPr>
        <p:spPr>
          <a:xfrm>
            <a:off x="6797972" y="2043285"/>
            <a:ext cx="1415772" cy="525657"/>
          </a:xfrm>
          <a:prstGeom prst="rect">
            <a:avLst/>
          </a:prstGeom>
        </p:spPr>
        <p:txBody>
          <a:bodyPr wrap="none">
            <a:spAutoFit/>
          </a:bodyPr>
          <a:lstStyle/>
          <a:p>
            <a:pPr>
              <a:lnSpc>
                <a:spcPct val="130000"/>
              </a:lnSpc>
            </a:pPr>
            <a:r>
              <a:rPr lang="zh-CN" altLang="en-US" sz="2400" b="1" dirty="0">
                <a:solidFill>
                  <a:schemeClr val="bg1"/>
                </a:solidFill>
                <a:cs typeface="+mn-ea"/>
                <a:sym typeface="+mn-lt"/>
              </a:rPr>
              <a:t>产品展示</a:t>
            </a:r>
          </a:p>
        </p:txBody>
      </p:sp>
      <p:sp>
        <p:nvSpPr>
          <p:cNvPr id="41" name="矩形 40">
            <a:extLst>
              <a:ext uri="{FF2B5EF4-FFF2-40B4-BE49-F238E27FC236}">
                <a16:creationId xmlns="" xmlns:a16="http://schemas.microsoft.com/office/drawing/2014/main" id="{29FD78E6-7B9F-411D-9491-B667DD65F396}"/>
              </a:ext>
            </a:extLst>
          </p:cNvPr>
          <p:cNvSpPr/>
          <p:nvPr/>
        </p:nvSpPr>
        <p:spPr>
          <a:xfrm>
            <a:off x="9807963" y="2043285"/>
            <a:ext cx="1415772" cy="525657"/>
          </a:xfrm>
          <a:prstGeom prst="rect">
            <a:avLst/>
          </a:prstGeom>
        </p:spPr>
        <p:txBody>
          <a:bodyPr wrap="none">
            <a:spAutoFit/>
          </a:bodyPr>
          <a:lstStyle/>
          <a:p>
            <a:pPr>
              <a:lnSpc>
                <a:spcPct val="130000"/>
              </a:lnSpc>
            </a:pPr>
            <a:r>
              <a:rPr lang="zh-CN" altLang="en-US" sz="2400" b="1" dirty="0">
                <a:solidFill>
                  <a:schemeClr val="bg1"/>
                </a:solidFill>
                <a:cs typeface="+mn-ea"/>
                <a:sym typeface="+mn-lt"/>
              </a:rPr>
              <a:t>产品展示</a:t>
            </a:r>
          </a:p>
        </p:txBody>
      </p:sp>
      <p:pic>
        <p:nvPicPr>
          <p:cNvPr id="48" name="图片 47">
            <a:extLst>
              <a:ext uri="{FF2B5EF4-FFF2-40B4-BE49-F238E27FC236}">
                <a16:creationId xmlns="" xmlns:a16="http://schemas.microsoft.com/office/drawing/2014/main" id="{F2DC9E0E-BB19-4BD7-A7BF-6FDA67DC9B0C}"/>
              </a:ext>
            </a:extLst>
          </p:cNvPr>
          <p:cNvPicPr>
            <a:picLocks noChangeAspect="1"/>
          </p:cNvPicPr>
          <p:nvPr/>
        </p:nvPicPr>
        <p:blipFill rotWithShape="1">
          <a:blip r:embed="rId2"/>
          <a:srcRect l="16082" r="15849" b="35428"/>
          <a:stretch/>
        </p:blipFill>
        <p:spPr>
          <a:xfrm>
            <a:off x="532900" y="4560481"/>
            <a:ext cx="1879166" cy="1454607"/>
          </a:xfrm>
          <a:prstGeom prst="rect">
            <a:avLst/>
          </a:prstGeom>
          <a:effectLst>
            <a:outerShdw blurRad="127000" dist="88900" dir="5400000" algn="ctr" rotWithShape="0">
              <a:srgbClr val="000000">
                <a:alpha val="43137"/>
              </a:srgbClr>
            </a:outerShdw>
          </a:effectLst>
        </p:spPr>
      </p:pic>
      <p:pic>
        <p:nvPicPr>
          <p:cNvPr id="49" name="图片 48">
            <a:extLst>
              <a:ext uri="{FF2B5EF4-FFF2-40B4-BE49-F238E27FC236}">
                <a16:creationId xmlns="" xmlns:a16="http://schemas.microsoft.com/office/drawing/2014/main" id="{22B8D1B6-7307-4FA0-BA8B-555416E18975}"/>
              </a:ext>
            </a:extLst>
          </p:cNvPr>
          <p:cNvPicPr>
            <a:picLocks noChangeAspect="1"/>
          </p:cNvPicPr>
          <p:nvPr/>
        </p:nvPicPr>
        <p:blipFill rotWithShape="1">
          <a:blip r:embed="rId3"/>
          <a:srcRect l="8941" t="-1" r="35741" b="35429"/>
          <a:stretch/>
        </p:blipFill>
        <p:spPr>
          <a:xfrm>
            <a:off x="3516787" y="4511266"/>
            <a:ext cx="1879165" cy="1454607"/>
          </a:xfrm>
          <a:prstGeom prst="rect">
            <a:avLst/>
          </a:prstGeom>
          <a:effectLst>
            <a:outerShdw blurRad="127000" dist="88900" dir="5400000" algn="ctr" rotWithShape="0">
              <a:srgbClr val="000000">
                <a:alpha val="43137"/>
              </a:srgbClr>
            </a:outerShdw>
          </a:effectLst>
        </p:spPr>
      </p:pic>
      <p:pic>
        <p:nvPicPr>
          <p:cNvPr id="50" name="图片 49">
            <a:extLst>
              <a:ext uri="{FF2B5EF4-FFF2-40B4-BE49-F238E27FC236}">
                <a16:creationId xmlns="" xmlns:a16="http://schemas.microsoft.com/office/drawing/2014/main" id="{21CA11CB-6E75-4A8B-8203-2587E121D605}"/>
              </a:ext>
            </a:extLst>
          </p:cNvPr>
          <p:cNvPicPr>
            <a:picLocks noChangeAspect="1"/>
          </p:cNvPicPr>
          <p:nvPr/>
        </p:nvPicPr>
        <p:blipFill rotWithShape="1">
          <a:blip r:embed="rId2"/>
          <a:srcRect l="16082" r="15849" b="35428"/>
          <a:stretch/>
        </p:blipFill>
        <p:spPr>
          <a:xfrm>
            <a:off x="6713274" y="4560481"/>
            <a:ext cx="1879166" cy="1454607"/>
          </a:xfrm>
          <a:prstGeom prst="rect">
            <a:avLst/>
          </a:prstGeom>
          <a:effectLst>
            <a:outerShdw blurRad="127000" dist="88900" dir="5400000" algn="ctr" rotWithShape="0">
              <a:srgbClr val="000000">
                <a:alpha val="43137"/>
              </a:srgbClr>
            </a:outerShdw>
          </a:effectLst>
        </p:spPr>
      </p:pic>
      <p:pic>
        <p:nvPicPr>
          <p:cNvPr id="51" name="图片 50">
            <a:extLst>
              <a:ext uri="{FF2B5EF4-FFF2-40B4-BE49-F238E27FC236}">
                <a16:creationId xmlns="" xmlns:a16="http://schemas.microsoft.com/office/drawing/2014/main" id="{5998B8FC-4161-412E-B472-C1B5DD3915DF}"/>
              </a:ext>
            </a:extLst>
          </p:cNvPr>
          <p:cNvPicPr>
            <a:picLocks noChangeAspect="1"/>
          </p:cNvPicPr>
          <p:nvPr/>
        </p:nvPicPr>
        <p:blipFill rotWithShape="1">
          <a:blip r:embed="rId3"/>
          <a:srcRect l="8941" t="-1" r="35741" b="35429"/>
          <a:stretch/>
        </p:blipFill>
        <p:spPr>
          <a:xfrm>
            <a:off x="9697161" y="4511266"/>
            <a:ext cx="1879165" cy="1454607"/>
          </a:xfrm>
          <a:prstGeom prst="rect">
            <a:avLst/>
          </a:prstGeom>
          <a:effectLst>
            <a:outerShdw blurRad="127000" dist="88900" dir="5400000" algn="ctr" rotWithShape="0">
              <a:srgbClr val="000000">
                <a:alpha val="43137"/>
              </a:srgbClr>
            </a:outerShdw>
          </a:effectLst>
        </p:spPr>
      </p:pic>
    </p:spTree>
    <p:extLst>
      <p:ext uri="{BB962C8B-B14F-4D97-AF65-F5344CB8AC3E}">
        <p14:creationId xmlns:p14="http://schemas.microsoft.com/office/powerpoint/2010/main" val="275241648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par>
                          <p:cTn id="8" fill="hold">
                            <p:stCondLst>
                              <p:cond delay="500"/>
                            </p:stCondLst>
                            <p:childTnLst>
                              <p:par>
                                <p:cTn id="9" presetID="50" presetClass="entr" presetSubtype="0" decel="10000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p:cTn id="11" dur="1000" fill="hold"/>
                                        <p:tgtEl>
                                          <p:spTgt spid="10"/>
                                        </p:tgtEl>
                                        <p:attrNameLst>
                                          <p:attrName>ppt_w</p:attrName>
                                        </p:attrNameLst>
                                      </p:cBhvr>
                                      <p:tavLst>
                                        <p:tav tm="0">
                                          <p:val>
                                            <p:strVal val="#ppt_w+.3"/>
                                          </p:val>
                                        </p:tav>
                                        <p:tav tm="100000">
                                          <p:val>
                                            <p:strVal val="#ppt_w"/>
                                          </p:val>
                                        </p:tav>
                                      </p:tavLst>
                                    </p:anim>
                                    <p:anim calcmode="lin" valueType="num">
                                      <p:cBhvr>
                                        <p:cTn id="12" dur="1000" fill="hold"/>
                                        <p:tgtEl>
                                          <p:spTgt spid="10"/>
                                        </p:tgtEl>
                                        <p:attrNameLst>
                                          <p:attrName>ppt_h</p:attrName>
                                        </p:attrNameLst>
                                      </p:cBhvr>
                                      <p:tavLst>
                                        <p:tav tm="0">
                                          <p:val>
                                            <p:strVal val="#ppt_h"/>
                                          </p:val>
                                        </p:tav>
                                        <p:tav tm="100000">
                                          <p:val>
                                            <p:strVal val="#ppt_h"/>
                                          </p:val>
                                        </p:tav>
                                      </p:tavLst>
                                    </p:anim>
                                    <p:animEffect transition="in" filter="fade">
                                      <p:cBhvr>
                                        <p:cTn id="13" dur="1000"/>
                                        <p:tgtEl>
                                          <p:spTgt spid="10"/>
                                        </p:tgtEl>
                                      </p:cBhvr>
                                    </p:animEffect>
                                  </p:childTnLst>
                                </p:cTn>
                              </p:par>
                            </p:childTnLst>
                          </p:cTn>
                        </p:par>
                        <p:par>
                          <p:cTn id="14" fill="hold">
                            <p:stCondLst>
                              <p:cond delay="1500"/>
                            </p:stCondLst>
                            <p:childTnLst>
                              <p:par>
                                <p:cTn id="15" presetID="50" presetClass="entr" presetSubtype="0" decel="100000"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p:cTn id="17" dur="1000" fill="hold"/>
                                        <p:tgtEl>
                                          <p:spTgt spid="11"/>
                                        </p:tgtEl>
                                        <p:attrNameLst>
                                          <p:attrName>ppt_w</p:attrName>
                                        </p:attrNameLst>
                                      </p:cBhvr>
                                      <p:tavLst>
                                        <p:tav tm="0">
                                          <p:val>
                                            <p:strVal val="#ppt_w+.3"/>
                                          </p:val>
                                        </p:tav>
                                        <p:tav tm="100000">
                                          <p:val>
                                            <p:strVal val="#ppt_w"/>
                                          </p:val>
                                        </p:tav>
                                      </p:tavLst>
                                    </p:anim>
                                    <p:anim calcmode="lin" valueType="num">
                                      <p:cBhvr>
                                        <p:cTn id="18" dur="1000" fill="hold"/>
                                        <p:tgtEl>
                                          <p:spTgt spid="11"/>
                                        </p:tgtEl>
                                        <p:attrNameLst>
                                          <p:attrName>ppt_h</p:attrName>
                                        </p:attrNameLst>
                                      </p:cBhvr>
                                      <p:tavLst>
                                        <p:tav tm="0">
                                          <p:val>
                                            <p:strVal val="#ppt_h"/>
                                          </p:val>
                                        </p:tav>
                                        <p:tav tm="100000">
                                          <p:val>
                                            <p:strVal val="#ppt_h"/>
                                          </p:val>
                                        </p:tav>
                                      </p:tavLst>
                                    </p:anim>
                                    <p:animEffect transition="in" filter="fade">
                                      <p:cBhvr>
                                        <p:cTn id="19" dur="1000"/>
                                        <p:tgtEl>
                                          <p:spTgt spid="11"/>
                                        </p:tgtEl>
                                      </p:cBhvr>
                                    </p:animEffect>
                                  </p:childTnLst>
                                </p:cTn>
                              </p:par>
                            </p:childTnLst>
                          </p:cTn>
                        </p:par>
                        <p:par>
                          <p:cTn id="20" fill="hold">
                            <p:stCondLst>
                              <p:cond delay="2500"/>
                            </p:stCondLst>
                            <p:childTnLst>
                              <p:par>
                                <p:cTn id="21" presetID="50" presetClass="entr" presetSubtype="0" decel="10000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p:cTn id="23" dur="1000" fill="hold"/>
                                        <p:tgtEl>
                                          <p:spTgt spid="12"/>
                                        </p:tgtEl>
                                        <p:attrNameLst>
                                          <p:attrName>ppt_w</p:attrName>
                                        </p:attrNameLst>
                                      </p:cBhvr>
                                      <p:tavLst>
                                        <p:tav tm="0">
                                          <p:val>
                                            <p:strVal val="#ppt_w+.3"/>
                                          </p:val>
                                        </p:tav>
                                        <p:tav tm="100000">
                                          <p:val>
                                            <p:strVal val="#ppt_w"/>
                                          </p:val>
                                        </p:tav>
                                      </p:tavLst>
                                    </p:anim>
                                    <p:anim calcmode="lin" valueType="num">
                                      <p:cBhvr>
                                        <p:cTn id="24" dur="1000" fill="hold"/>
                                        <p:tgtEl>
                                          <p:spTgt spid="12"/>
                                        </p:tgtEl>
                                        <p:attrNameLst>
                                          <p:attrName>ppt_h</p:attrName>
                                        </p:attrNameLst>
                                      </p:cBhvr>
                                      <p:tavLst>
                                        <p:tav tm="0">
                                          <p:val>
                                            <p:strVal val="#ppt_h"/>
                                          </p:val>
                                        </p:tav>
                                        <p:tav tm="100000">
                                          <p:val>
                                            <p:strVal val="#ppt_h"/>
                                          </p:val>
                                        </p:tav>
                                      </p:tavLst>
                                    </p:anim>
                                    <p:animEffect transition="in" filter="fade">
                                      <p:cBhvr>
                                        <p:cTn id="25" dur="1000"/>
                                        <p:tgtEl>
                                          <p:spTgt spid="12"/>
                                        </p:tgtEl>
                                      </p:cBhvr>
                                    </p:animEffect>
                                  </p:childTnLst>
                                </p:cTn>
                              </p:par>
                            </p:childTnLst>
                          </p:cTn>
                        </p:par>
                        <p:par>
                          <p:cTn id="26" fill="hold">
                            <p:stCondLst>
                              <p:cond delay="3500"/>
                            </p:stCondLst>
                            <p:childTnLst>
                              <p:par>
                                <p:cTn id="27" presetID="50" presetClass="entr" presetSubtype="0" decel="100000" fill="hold" grpId="0" nodeType="afterEffect">
                                  <p:stCondLst>
                                    <p:cond delay="0"/>
                                  </p:stCondLst>
                                  <p:childTnLst>
                                    <p:set>
                                      <p:cBhvr>
                                        <p:cTn id="28" dur="1" fill="hold">
                                          <p:stCondLst>
                                            <p:cond delay="0"/>
                                          </p:stCondLst>
                                        </p:cTn>
                                        <p:tgtEl>
                                          <p:spTgt spid="13"/>
                                        </p:tgtEl>
                                        <p:attrNameLst>
                                          <p:attrName>style.visibility</p:attrName>
                                        </p:attrNameLst>
                                      </p:cBhvr>
                                      <p:to>
                                        <p:strVal val="visible"/>
                                      </p:to>
                                    </p:set>
                                    <p:anim calcmode="lin" valueType="num">
                                      <p:cBhvr>
                                        <p:cTn id="29" dur="1000" fill="hold"/>
                                        <p:tgtEl>
                                          <p:spTgt spid="13"/>
                                        </p:tgtEl>
                                        <p:attrNameLst>
                                          <p:attrName>ppt_w</p:attrName>
                                        </p:attrNameLst>
                                      </p:cBhvr>
                                      <p:tavLst>
                                        <p:tav tm="0">
                                          <p:val>
                                            <p:strVal val="#ppt_w+.3"/>
                                          </p:val>
                                        </p:tav>
                                        <p:tav tm="100000">
                                          <p:val>
                                            <p:strVal val="#ppt_w"/>
                                          </p:val>
                                        </p:tav>
                                      </p:tavLst>
                                    </p:anim>
                                    <p:anim calcmode="lin" valueType="num">
                                      <p:cBhvr>
                                        <p:cTn id="30" dur="1000" fill="hold"/>
                                        <p:tgtEl>
                                          <p:spTgt spid="13"/>
                                        </p:tgtEl>
                                        <p:attrNameLst>
                                          <p:attrName>ppt_h</p:attrName>
                                        </p:attrNameLst>
                                      </p:cBhvr>
                                      <p:tavLst>
                                        <p:tav tm="0">
                                          <p:val>
                                            <p:strVal val="#ppt_h"/>
                                          </p:val>
                                        </p:tav>
                                        <p:tav tm="100000">
                                          <p:val>
                                            <p:strVal val="#ppt_h"/>
                                          </p:val>
                                        </p:tav>
                                      </p:tavLst>
                                    </p:anim>
                                    <p:animEffect transition="in" filter="fade">
                                      <p:cBhvr>
                                        <p:cTn id="31" dur="1000"/>
                                        <p:tgtEl>
                                          <p:spTgt spid="13"/>
                                        </p:tgtEl>
                                      </p:cBhvr>
                                    </p:animEffect>
                                  </p:childTnLst>
                                </p:cTn>
                              </p:par>
                            </p:childTnLst>
                          </p:cTn>
                        </p:par>
                        <p:par>
                          <p:cTn id="32" fill="hold">
                            <p:stCondLst>
                              <p:cond delay="4500"/>
                            </p:stCondLst>
                            <p:childTnLst>
                              <p:par>
                                <p:cTn id="33" presetID="2" presetClass="entr" presetSubtype="4" fill="hold" grpId="0" nodeType="afterEffect">
                                  <p:stCondLst>
                                    <p:cond delay="0"/>
                                  </p:stCondLst>
                                  <p:childTnLst>
                                    <p:set>
                                      <p:cBhvr>
                                        <p:cTn id="34" dur="1" fill="hold">
                                          <p:stCondLst>
                                            <p:cond delay="0"/>
                                          </p:stCondLst>
                                        </p:cTn>
                                        <p:tgtEl>
                                          <p:spTgt spid="14"/>
                                        </p:tgtEl>
                                        <p:attrNameLst>
                                          <p:attrName>style.visibility</p:attrName>
                                        </p:attrNameLst>
                                      </p:cBhvr>
                                      <p:to>
                                        <p:strVal val="visible"/>
                                      </p:to>
                                    </p:set>
                                    <p:anim calcmode="lin" valueType="num">
                                      <p:cBhvr additive="base">
                                        <p:cTn id="35" dur="1000" fill="hold"/>
                                        <p:tgtEl>
                                          <p:spTgt spid="14"/>
                                        </p:tgtEl>
                                        <p:attrNameLst>
                                          <p:attrName>ppt_x</p:attrName>
                                        </p:attrNameLst>
                                      </p:cBhvr>
                                      <p:tavLst>
                                        <p:tav tm="0">
                                          <p:val>
                                            <p:strVal val="#ppt_x"/>
                                          </p:val>
                                        </p:tav>
                                        <p:tav tm="100000">
                                          <p:val>
                                            <p:strVal val="#ppt_x"/>
                                          </p:val>
                                        </p:tav>
                                      </p:tavLst>
                                    </p:anim>
                                    <p:anim calcmode="lin" valueType="num">
                                      <p:cBhvr additive="base">
                                        <p:cTn id="36" dur="1000" fill="hold"/>
                                        <p:tgtEl>
                                          <p:spTgt spid="14"/>
                                        </p:tgtEl>
                                        <p:attrNameLst>
                                          <p:attrName>ppt_y</p:attrName>
                                        </p:attrNameLst>
                                      </p:cBhvr>
                                      <p:tavLst>
                                        <p:tav tm="0">
                                          <p:val>
                                            <p:strVal val="1+#ppt_h/2"/>
                                          </p:val>
                                        </p:tav>
                                        <p:tav tm="100000">
                                          <p:val>
                                            <p:strVal val="#ppt_y"/>
                                          </p:val>
                                        </p:tav>
                                      </p:tavLst>
                                    </p:anim>
                                  </p:childTnLst>
                                </p:cTn>
                              </p:par>
                            </p:childTnLst>
                          </p:cTn>
                        </p:par>
                        <p:par>
                          <p:cTn id="37" fill="hold">
                            <p:stCondLst>
                              <p:cond delay="5500"/>
                            </p:stCondLst>
                            <p:childTnLst>
                              <p:par>
                                <p:cTn id="38" presetID="42" presetClass="entr" presetSubtype="0" fill="hold" grpId="0" nodeType="afterEffect">
                                  <p:stCondLst>
                                    <p:cond delay="0"/>
                                  </p:stCondLst>
                                  <p:childTnLst>
                                    <p:set>
                                      <p:cBhvr>
                                        <p:cTn id="39" dur="1" fill="hold">
                                          <p:stCondLst>
                                            <p:cond delay="0"/>
                                          </p:stCondLst>
                                        </p:cTn>
                                        <p:tgtEl>
                                          <p:spTgt spid="19"/>
                                        </p:tgtEl>
                                        <p:attrNameLst>
                                          <p:attrName>style.visibility</p:attrName>
                                        </p:attrNameLst>
                                      </p:cBhvr>
                                      <p:to>
                                        <p:strVal val="visible"/>
                                      </p:to>
                                    </p:set>
                                    <p:animEffect transition="in" filter="fade">
                                      <p:cBhvr>
                                        <p:cTn id="40" dur="1000"/>
                                        <p:tgtEl>
                                          <p:spTgt spid="19"/>
                                        </p:tgtEl>
                                      </p:cBhvr>
                                    </p:animEffect>
                                    <p:anim calcmode="lin" valueType="num">
                                      <p:cBhvr>
                                        <p:cTn id="41" dur="1000" fill="hold"/>
                                        <p:tgtEl>
                                          <p:spTgt spid="19"/>
                                        </p:tgtEl>
                                        <p:attrNameLst>
                                          <p:attrName>ppt_x</p:attrName>
                                        </p:attrNameLst>
                                      </p:cBhvr>
                                      <p:tavLst>
                                        <p:tav tm="0">
                                          <p:val>
                                            <p:strVal val="#ppt_x"/>
                                          </p:val>
                                        </p:tav>
                                        <p:tav tm="100000">
                                          <p:val>
                                            <p:strVal val="#ppt_x"/>
                                          </p:val>
                                        </p:tav>
                                      </p:tavLst>
                                    </p:anim>
                                    <p:anim calcmode="lin" valueType="num">
                                      <p:cBhvr>
                                        <p:cTn id="42" dur="1000" fill="hold"/>
                                        <p:tgtEl>
                                          <p:spTgt spid="19"/>
                                        </p:tgtEl>
                                        <p:attrNameLst>
                                          <p:attrName>ppt_y</p:attrName>
                                        </p:attrNameLst>
                                      </p:cBhvr>
                                      <p:tavLst>
                                        <p:tav tm="0">
                                          <p:val>
                                            <p:strVal val="#ppt_y+.1"/>
                                          </p:val>
                                        </p:tav>
                                        <p:tav tm="100000">
                                          <p:val>
                                            <p:strVal val="#ppt_y"/>
                                          </p:val>
                                        </p:tav>
                                      </p:tavLst>
                                    </p:anim>
                                  </p:childTnLst>
                                </p:cTn>
                              </p:par>
                              <p:par>
                                <p:cTn id="43" presetID="50" presetClass="entr" presetSubtype="0" decel="100000" fill="hold" nodeType="withEffect">
                                  <p:stCondLst>
                                    <p:cond delay="0"/>
                                  </p:stCondLst>
                                  <p:childTnLst>
                                    <p:set>
                                      <p:cBhvr>
                                        <p:cTn id="44" dur="1" fill="hold">
                                          <p:stCondLst>
                                            <p:cond delay="0"/>
                                          </p:stCondLst>
                                        </p:cTn>
                                        <p:tgtEl>
                                          <p:spTgt spid="30"/>
                                        </p:tgtEl>
                                        <p:attrNameLst>
                                          <p:attrName>style.visibility</p:attrName>
                                        </p:attrNameLst>
                                      </p:cBhvr>
                                      <p:to>
                                        <p:strVal val="visible"/>
                                      </p:to>
                                    </p:set>
                                    <p:anim calcmode="lin" valueType="num">
                                      <p:cBhvr>
                                        <p:cTn id="45" dur="1000" fill="hold"/>
                                        <p:tgtEl>
                                          <p:spTgt spid="30"/>
                                        </p:tgtEl>
                                        <p:attrNameLst>
                                          <p:attrName>ppt_w</p:attrName>
                                        </p:attrNameLst>
                                      </p:cBhvr>
                                      <p:tavLst>
                                        <p:tav tm="0">
                                          <p:val>
                                            <p:strVal val="#ppt_w+.3"/>
                                          </p:val>
                                        </p:tav>
                                        <p:tav tm="100000">
                                          <p:val>
                                            <p:strVal val="#ppt_w"/>
                                          </p:val>
                                        </p:tav>
                                      </p:tavLst>
                                    </p:anim>
                                    <p:anim calcmode="lin" valueType="num">
                                      <p:cBhvr>
                                        <p:cTn id="46" dur="1000" fill="hold"/>
                                        <p:tgtEl>
                                          <p:spTgt spid="30"/>
                                        </p:tgtEl>
                                        <p:attrNameLst>
                                          <p:attrName>ppt_h</p:attrName>
                                        </p:attrNameLst>
                                      </p:cBhvr>
                                      <p:tavLst>
                                        <p:tav tm="0">
                                          <p:val>
                                            <p:strVal val="#ppt_h"/>
                                          </p:val>
                                        </p:tav>
                                        <p:tav tm="100000">
                                          <p:val>
                                            <p:strVal val="#ppt_h"/>
                                          </p:val>
                                        </p:tav>
                                      </p:tavLst>
                                    </p:anim>
                                    <p:animEffect transition="in" filter="fade">
                                      <p:cBhvr>
                                        <p:cTn id="47" dur="1000"/>
                                        <p:tgtEl>
                                          <p:spTgt spid="30"/>
                                        </p:tgtEl>
                                      </p:cBhvr>
                                    </p:animEffect>
                                  </p:childTnLst>
                                </p:cTn>
                              </p:par>
                            </p:childTnLst>
                          </p:cTn>
                        </p:par>
                        <p:par>
                          <p:cTn id="48" fill="hold">
                            <p:stCondLst>
                              <p:cond delay="6500"/>
                            </p:stCondLst>
                            <p:childTnLst>
                              <p:par>
                                <p:cTn id="49" presetID="42" presetClass="entr" presetSubtype="0" fill="hold" grpId="0" nodeType="afterEffect">
                                  <p:stCondLst>
                                    <p:cond delay="0"/>
                                  </p:stCondLst>
                                  <p:childTnLst>
                                    <p:set>
                                      <p:cBhvr>
                                        <p:cTn id="50" dur="1" fill="hold">
                                          <p:stCondLst>
                                            <p:cond delay="0"/>
                                          </p:stCondLst>
                                        </p:cTn>
                                        <p:tgtEl>
                                          <p:spTgt spid="21"/>
                                        </p:tgtEl>
                                        <p:attrNameLst>
                                          <p:attrName>style.visibility</p:attrName>
                                        </p:attrNameLst>
                                      </p:cBhvr>
                                      <p:to>
                                        <p:strVal val="visible"/>
                                      </p:to>
                                    </p:set>
                                    <p:animEffect transition="in" filter="fade">
                                      <p:cBhvr>
                                        <p:cTn id="51" dur="1000"/>
                                        <p:tgtEl>
                                          <p:spTgt spid="21"/>
                                        </p:tgtEl>
                                      </p:cBhvr>
                                    </p:animEffect>
                                    <p:anim calcmode="lin" valueType="num">
                                      <p:cBhvr>
                                        <p:cTn id="52" dur="1000" fill="hold"/>
                                        <p:tgtEl>
                                          <p:spTgt spid="21"/>
                                        </p:tgtEl>
                                        <p:attrNameLst>
                                          <p:attrName>ppt_x</p:attrName>
                                        </p:attrNameLst>
                                      </p:cBhvr>
                                      <p:tavLst>
                                        <p:tav tm="0">
                                          <p:val>
                                            <p:strVal val="#ppt_x"/>
                                          </p:val>
                                        </p:tav>
                                        <p:tav tm="100000">
                                          <p:val>
                                            <p:strVal val="#ppt_x"/>
                                          </p:val>
                                        </p:tav>
                                      </p:tavLst>
                                    </p:anim>
                                    <p:anim calcmode="lin" valueType="num">
                                      <p:cBhvr>
                                        <p:cTn id="53" dur="1000" fill="hold"/>
                                        <p:tgtEl>
                                          <p:spTgt spid="21"/>
                                        </p:tgtEl>
                                        <p:attrNameLst>
                                          <p:attrName>ppt_y</p:attrName>
                                        </p:attrNameLst>
                                      </p:cBhvr>
                                      <p:tavLst>
                                        <p:tav tm="0">
                                          <p:val>
                                            <p:strVal val="#ppt_y+.1"/>
                                          </p:val>
                                        </p:tav>
                                        <p:tav tm="100000">
                                          <p:val>
                                            <p:strVal val="#ppt_y"/>
                                          </p:val>
                                        </p:tav>
                                      </p:tavLst>
                                    </p:anim>
                                  </p:childTnLst>
                                </p:cTn>
                              </p:par>
                              <p:par>
                                <p:cTn id="54" presetID="50" presetClass="entr" presetSubtype="0" decel="100000" fill="hold" nodeType="withEffect">
                                  <p:stCondLst>
                                    <p:cond delay="0"/>
                                  </p:stCondLst>
                                  <p:childTnLst>
                                    <p:set>
                                      <p:cBhvr>
                                        <p:cTn id="55" dur="1" fill="hold">
                                          <p:stCondLst>
                                            <p:cond delay="0"/>
                                          </p:stCondLst>
                                        </p:cTn>
                                        <p:tgtEl>
                                          <p:spTgt spid="32"/>
                                        </p:tgtEl>
                                        <p:attrNameLst>
                                          <p:attrName>style.visibility</p:attrName>
                                        </p:attrNameLst>
                                      </p:cBhvr>
                                      <p:to>
                                        <p:strVal val="visible"/>
                                      </p:to>
                                    </p:set>
                                    <p:anim calcmode="lin" valueType="num">
                                      <p:cBhvr>
                                        <p:cTn id="56" dur="1000" fill="hold"/>
                                        <p:tgtEl>
                                          <p:spTgt spid="32"/>
                                        </p:tgtEl>
                                        <p:attrNameLst>
                                          <p:attrName>ppt_w</p:attrName>
                                        </p:attrNameLst>
                                      </p:cBhvr>
                                      <p:tavLst>
                                        <p:tav tm="0">
                                          <p:val>
                                            <p:strVal val="#ppt_w+.3"/>
                                          </p:val>
                                        </p:tav>
                                        <p:tav tm="100000">
                                          <p:val>
                                            <p:strVal val="#ppt_w"/>
                                          </p:val>
                                        </p:tav>
                                      </p:tavLst>
                                    </p:anim>
                                    <p:anim calcmode="lin" valueType="num">
                                      <p:cBhvr>
                                        <p:cTn id="57" dur="1000" fill="hold"/>
                                        <p:tgtEl>
                                          <p:spTgt spid="32"/>
                                        </p:tgtEl>
                                        <p:attrNameLst>
                                          <p:attrName>ppt_h</p:attrName>
                                        </p:attrNameLst>
                                      </p:cBhvr>
                                      <p:tavLst>
                                        <p:tav tm="0">
                                          <p:val>
                                            <p:strVal val="#ppt_h"/>
                                          </p:val>
                                        </p:tav>
                                        <p:tav tm="100000">
                                          <p:val>
                                            <p:strVal val="#ppt_h"/>
                                          </p:val>
                                        </p:tav>
                                      </p:tavLst>
                                    </p:anim>
                                    <p:animEffect transition="in" filter="fade">
                                      <p:cBhvr>
                                        <p:cTn id="58" dur="1000"/>
                                        <p:tgtEl>
                                          <p:spTgt spid="32"/>
                                        </p:tgtEl>
                                      </p:cBhvr>
                                    </p:animEffect>
                                  </p:childTnLst>
                                </p:cTn>
                              </p:par>
                            </p:childTnLst>
                          </p:cTn>
                        </p:par>
                        <p:par>
                          <p:cTn id="59" fill="hold">
                            <p:stCondLst>
                              <p:cond delay="7500"/>
                            </p:stCondLst>
                            <p:childTnLst>
                              <p:par>
                                <p:cTn id="60" presetID="42" presetClass="entr" presetSubtype="0" fill="hold" grpId="0" nodeType="afterEffect">
                                  <p:stCondLst>
                                    <p:cond delay="0"/>
                                  </p:stCondLst>
                                  <p:childTnLst>
                                    <p:set>
                                      <p:cBhvr>
                                        <p:cTn id="61" dur="1" fill="hold">
                                          <p:stCondLst>
                                            <p:cond delay="0"/>
                                          </p:stCondLst>
                                        </p:cTn>
                                        <p:tgtEl>
                                          <p:spTgt spid="23"/>
                                        </p:tgtEl>
                                        <p:attrNameLst>
                                          <p:attrName>style.visibility</p:attrName>
                                        </p:attrNameLst>
                                      </p:cBhvr>
                                      <p:to>
                                        <p:strVal val="visible"/>
                                      </p:to>
                                    </p:set>
                                    <p:animEffect transition="in" filter="fade">
                                      <p:cBhvr>
                                        <p:cTn id="62" dur="1000"/>
                                        <p:tgtEl>
                                          <p:spTgt spid="23"/>
                                        </p:tgtEl>
                                      </p:cBhvr>
                                    </p:animEffect>
                                    <p:anim calcmode="lin" valueType="num">
                                      <p:cBhvr>
                                        <p:cTn id="63" dur="1000" fill="hold"/>
                                        <p:tgtEl>
                                          <p:spTgt spid="23"/>
                                        </p:tgtEl>
                                        <p:attrNameLst>
                                          <p:attrName>ppt_x</p:attrName>
                                        </p:attrNameLst>
                                      </p:cBhvr>
                                      <p:tavLst>
                                        <p:tav tm="0">
                                          <p:val>
                                            <p:strVal val="#ppt_x"/>
                                          </p:val>
                                        </p:tav>
                                        <p:tav tm="100000">
                                          <p:val>
                                            <p:strVal val="#ppt_x"/>
                                          </p:val>
                                        </p:tav>
                                      </p:tavLst>
                                    </p:anim>
                                    <p:anim calcmode="lin" valueType="num">
                                      <p:cBhvr>
                                        <p:cTn id="64" dur="1000" fill="hold"/>
                                        <p:tgtEl>
                                          <p:spTgt spid="23"/>
                                        </p:tgtEl>
                                        <p:attrNameLst>
                                          <p:attrName>ppt_y</p:attrName>
                                        </p:attrNameLst>
                                      </p:cBhvr>
                                      <p:tavLst>
                                        <p:tav tm="0">
                                          <p:val>
                                            <p:strVal val="#ppt_y+.1"/>
                                          </p:val>
                                        </p:tav>
                                        <p:tav tm="100000">
                                          <p:val>
                                            <p:strVal val="#ppt_y"/>
                                          </p:val>
                                        </p:tav>
                                      </p:tavLst>
                                    </p:anim>
                                  </p:childTnLst>
                                </p:cTn>
                              </p:par>
                              <p:par>
                                <p:cTn id="65" presetID="50" presetClass="entr" presetSubtype="0" decel="100000" fill="hold" nodeType="withEffect">
                                  <p:stCondLst>
                                    <p:cond delay="0"/>
                                  </p:stCondLst>
                                  <p:childTnLst>
                                    <p:set>
                                      <p:cBhvr>
                                        <p:cTn id="66" dur="1" fill="hold">
                                          <p:stCondLst>
                                            <p:cond delay="0"/>
                                          </p:stCondLst>
                                        </p:cTn>
                                        <p:tgtEl>
                                          <p:spTgt spid="31"/>
                                        </p:tgtEl>
                                        <p:attrNameLst>
                                          <p:attrName>style.visibility</p:attrName>
                                        </p:attrNameLst>
                                      </p:cBhvr>
                                      <p:to>
                                        <p:strVal val="visible"/>
                                      </p:to>
                                    </p:set>
                                    <p:anim calcmode="lin" valueType="num">
                                      <p:cBhvr>
                                        <p:cTn id="67" dur="1000" fill="hold"/>
                                        <p:tgtEl>
                                          <p:spTgt spid="31"/>
                                        </p:tgtEl>
                                        <p:attrNameLst>
                                          <p:attrName>ppt_w</p:attrName>
                                        </p:attrNameLst>
                                      </p:cBhvr>
                                      <p:tavLst>
                                        <p:tav tm="0">
                                          <p:val>
                                            <p:strVal val="#ppt_w+.3"/>
                                          </p:val>
                                        </p:tav>
                                        <p:tav tm="100000">
                                          <p:val>
                                            <p:strVal val="#ppt_w"/>
                                          </p:val>
                                        </p:tav>
                                      </p:tavLst>
                                    </p:anim>
                                    <p:anim calcmode="lin" valueType="num">
                                      <p:cBhvr>
                                        <p:cTn id="68" dur="1000" fill="hold"/>
                                        <p:tgtEl>
                                          <p:spTgt spid="31"/>
                                        </p:tgtEl>
                                        <p:attrNameLst>
                                          <p:attrName>ppt_h</p:attrName>
                                        </p:attrNameLst>
                                      </p:cBhvr>
                                      <p:tavLst>
                                        <p:tav tm="0">
                                          <p:val>
                                            <p:strVal val="#ppt_h"/>
                                          </p:val>
                                        </p:tav>
                                        <p:tav tm="100000">
                                          <p:val>
                                            <p:strVal val="#ppt_h"/>
                                          </p:val>
                                        </p:tav>
                                      </p:tavLst>
                                    </p:anim>
                                    <p:animEffect transition="in" filter="fade">
                                      <p:cBhvr>
                                        <p:cTn id="69" dur="1000"/>
                                        <p:tgtEl>
                                          <p:spTgt spid="31"/>
                                        </p:tgtEl>
                                      </p:cBhvr>
                                    </p:animEffect>
                                  </p:childTnLst>
                                </p:cTn>
                              </p:par>
                            </p:childTnLst>
                          </p:cTn>
                        </p:par>
                        <p:par>
                          <p:cTn id="70" fill="hold">
                            <p:stCondLst>
                              <p:cond delay="8500"/>
                            </p:stCondLst>
                            <p:childTnLst>
                              <p:par>
                                <p:cTn id="71" presetID="42" presetClass="entr" presetSubtype="0" fill="hold" grpId="0" nodeType="afterEffect">
                                  <p:stCondLst>
                                    <p:cond delay="0"/>
                                  </p:stCondLst>
                                  <p:childTnLst>
                                    <p:set>
                                      <p:cBhvr>
                                        <p:cTn id="72" dur="1" fill="hold">
                                          <p:stCondLst>
                                            <p:cond delay="0"/>
                                          </p:stCondLst>
                                        </p:cTn>
                                        <p:tgtEl>
                                          <p:spTgt spid="29"/>
                                        </p:tgtEl>
                                        <p:attrNameLst>
                                          <p:attrName>style.visibility</p:attrName>
                                        </p:attrNameLst>
                                      </p:cBhvr>
                                      <p:to>
                                        <p:strVal val="visible"/>
                                      </p:to>
                                    </p:set>
                                    <p:animEffect transition="in" filter="fade">
                                      <p:cBhvr>
                                        <p:cTn id="73" dur="1000"/>
                                        <p:tgtEl>
                                          <p:spTgt spid="29"/>
                                        </p:tgtEl>
                                      </p:cBhvr>
                                    </p:animEffect>
                                    <p:anim calcmode="lin" valueType="num">
                                      <p:cBhvr>
                                        <p:cTn id="74" dur="1000" fill="hold"/>
                                        <p:tgtEl>
                                          <p:spTgt spid="29"/>
                                        </p:tgtEl>
                                        <p:attrNameLst>
                                          <p:attrName>ppt_x</p:attrName>
                                        </p:attrNameLst>
                                      </p:cBhvr>
                                      <p:tavLst>
                                        <p:tav tm="0">
                                          <p:val>
                                            <p:strVal val="#ppt_x"/>
                                          </p:val>
                                        </p:tav>
                                        <p:tav tm="100000">
                                          <p:val>
                                            <p:strVal val="#ppt_x"/>
                                          </p:val>
                                        </p:tav>
                                      </p:tavLst>
                                    </p:anim>
                                    <p:anim calcmode="lin" valueType="num">
                                      <p:cBhvr>
                                        <p:cTn id="75" dur="1000" fill="hold"/>
                                        <p:tgtEl>
                                          <p:spTgt spid="29"/>
                                        </p:tgtEl>
                                        <p:attrNameLst>
                                          <p:attrName>ppt_y</p:attrName>
                                        </p:attrNameLst>
                                      </p:cBhvr>
                                      <p:tavLst>
                                        <p:tav tm="0">
                                          <p:val>
                                            <p:strVal val="#ppt_y+.1"/>
                                          </p:val>
                                        </p:tav>
                                        <p:tav tm="100000">
                                          <p:val>
                                            <p:strVal val="#ppt_y"/>
                                          </p:val>
                                        </p:tav>
                                      </p:tavLst>
                                    </p:anim>
                                  </p:childTnLst>
                                </p:cTn>
                              </p:par>
                              <p:par>
                                <p:cTn id="76" presetID="50" presetClass="entr" presetSubtype="0" decel="100000" fill="hold" nodeType="withEffect">
                                  <p:stCondLst>
                                    <p:cond delay="0"/>
                                  </p:stCondLst>
                                  <p:childTnLst>
                                    <p:set>
                                      <p:cBhvr>
                                        <p:cTn id="77" dur="1" fill="hold">
                                          <p:stCondLst>
                                            <p:cond delay="0"/>
                                          </p:stCondLst>
                                        </p:cTn>
                                        <p:tgtEl>
                                          <p:spTgt spid="33"/>
                                        </p:tgtEl>
                                        <p:attrNameLst>
                                          <p:attrName>style.visibility</p:attrName>
                                        </p:attrNameLst>
                                      </p:cBhvr>
                                      <p:to>
                                        <p:strVal val="visible"/>
                                      </p:to>
                                    </p:set>
                                    <p:anim calcmode="lin" valueType="num">
                                      <p:cBhvr>
                                        <p:cTn id="78" dur="1000" fill="hold"/>
                                        <p:tgtEl>
                                          <p:spTgt spid="33"/>
                                        </p:tgtEl>
                                        <p:attrNameLst>
                                          <p:attrName>ppt_w</p:attrName>
                                        </p:attrNameLst>
                                      </p:cBhvr>
                                      <p:tavLst>
                                        <p:tav tm="0">
                                          <p:val>
                                            <p:strVal val="#ppt_w+.3"/>
                                          </p:val>
                                        </p:tav>
                                        <p:tav tm="100000">
                                          <p:val>
                                            <p:strVal val="#ppt_w"/>
                                          </p:val>
                                        </p:tav>
                                      </p:tavLst>
                                    </p:anim>
                                    <p:anim calcmode="lin" valueType="num">
                                      <p:cBhvr>
                                        <p:cTn id="79" dur="1000" fill="hold"/>
                                        <p:tgtEl>
                                          <p:spTgt spid="33"/>
                                        </p:tgtEl>
                                        <p:attrNameLst>
                                          <p:attrName>ppt_h</p:attrName>
                                        </p:attrNameLst>
                                      </p:cBhvr>
                                      <p:tavLst>
                                        <p:tav tm="0">
                                          <p:val>
                                            <p:strVal val="#ppt_h"/>
                                          </p:val>
                                        </p:tav>
                                        <p:tav tm="100000">
                                          <p:val>
                                            <p:strVal val="#ppt_h"/>
                                          </p:val>
                                        </p:tav>
                                      </p:tavLst>
                                    </p:anim>
                                    <p:animEffect transition="in" filter="fade">
                                      <p:cBhvr>
                                        <p:cTn id="80" dur="1000"/>
                                        <p:tgtEl>
                                          <p:spTgt spid="33"/>
                                        </p:tgtEl>
                                      </p:cBhvr>
                                    </p:animEffect>
                                  </p:childTnLst>
                                </p:cTn>
                              </p:par>
                            </p:childTnLst>
                          </p:cTn>
                        </p:par>
                        <p:par>
                          <p:cTn id="81" fill="hold">
                            <p:stCondLst>
                              <p:cond delay="9500"/>
                            </p:stCondLst>
                            <p:childTnLst>
                              <p:par>
                                <p:cTn id="82" presetID="2" presetClass="entr" presetSubtype="4" fill="hold" grpId="0" nodeType="afterEffect">
                                  <p:stCondLst>
                                    <p:cond delay="0"/>
                                  </p:stCondLst>
                                  <p:childTnLst>
                                    <p:set>
                                      <p:cBhvr>
                                        <p:cTn id="83" dur="1" fill="hold">
                                          <p:stCondLst>
                                            <p:cond delay="0"/>
                                          </p:stCondLst>
                                        </p:cTn>
                                        <p:tgtEl>
                                          <p:spTgt spid="39"/>
                                        </p:tgtEl>
                                        <p:attrNameLst>
                                          <p:attrName>style.visibility</p:attrName>
                                        </p:attrNameLst>
                                      </p:cBhvr>
                                      <p:to>
                                        <p:strVal val="visible"/>
                                      </p:to>
                                    </p:set>
                                    <p:anim calcmode="lin" valueType="num">
                                      <p:cBhvr additive="base">
                                        <p:cTn id="84" dur="1000" fill="hold"/>
                                        <p:tgtEl>
                                          <p:spTgt spid="39"/>
                                        </p:tgtEl>
                                        <p:attrNameLst>
                                          <p:attrName>ppt_x</p:attrName>
                                        </p:attrNameLst>
                                      </p:cBhvr>
                                      <p:tavLst>
                                        <p:tav tm="0">
                                          <p:val>
                                            <p:strVal val="#ppt_x"/>
                                          </p:val>
                                        </p:tav>
                                        <p:tav tm="100000">
                                          <p:val>
                                            <p:strVal val="#ppt_x"/>
                                          </p:val>
                                        </p:tav>
                                      </p:tavLst>
                                    </p:anim>
                                    <p:anim calcmode="lin" valueType="num">
                                      <p:cBhvr additive="base">
                                        <p:cTn id="85" dur="1000" fill="hold"/>
                                        <p:tgtEl>
                                          <p:spTgt spid="39"/>
                                        </p:tgtEl>
                                        <p:attrNameLst>
                                          <p:attrName>ppt_y</p:attrName>
                                        </p:attrNameLst>
                                      </p:cBhvr>
                                      <p:tavLst>
                                        <p:tav tm="0">
                                          <p:val>
                                            <p:strVal val="1+#ppt_h/2"/>
                                          </p:val>
                                        </p:tav>
                                        <p:tav tm="100000">
                                          <p:val>
                                            <p:strVal val="#ppt_y"/>
                                          </p:val>
                                        </p:tav>
                                      </p:tavLst>
                                    </p:anim>
                                  </p:childTnLst>
                                </p:cTn>
                              </p:par>
                            </p:childTnLst>
                          </p:cTn>
                        </p:par>
                        <p:par>
                          <p:cTn id="86" fill="hold">
                            <p:stCondLst>
                              <p:cond delay="10500"/>
                            </p:stCondLst>
                            <p:childTnLst>
                              <p:par>
                                <p:cTn id="87" presetID="2" presetClass="entr" presetSubtype="4" fill="hold" grpId="0" nodeType="afterEffect">
                                  <p:stCondLst>
                                    <p:cond delay="0"/>
                                  </p:stCondLst>
                                  <p:childTnLst>
                                    <p:set>
                                      <p:cBhvr>
                                        <p:cTn id="88" dur="1" fill="hold">
                                          <p:stCondLst>
                                            <p:cond delay="0"/>
                                          </p:stCondLst>
                                        </p:cTn>
                                        <p:tgtEl>
                                          <p:spTgt spid="40"/>
                                        </p:tgtEl>
                                        <p:attrNameLst>
                                          <p:attrName>style.visibility</p:attrName>
                                        </p:attrNameLst>
                                      </p:cBhvr>
                                      <p:to>
                                        <p:strVal val="visible"/>
                                      </p:to>
                                    </p:set>
                                    <p:anim calcmode="lin" valueType="num">
                                      <p:cBhvr additive="base">
                                        <p:cTn id="89" dur="1000" fill="hold"/>
                                        <p:tgtEl>
                                          <p:spTgt spid="40"/>
                                        </p:tgtEl>
                                        <p:attrNameLst>
                                          <p:attrName>ppt_x</p:attrName>
                                        </p:attrNameLst>
                                      </p:cBhvr>
                                      <p:tavLst>
                                        <p:tav tm="0">
                                          <p:val>
                                            <p:strVal val="#ppt_x"/>
                                          </p:val>
                                        </p:tav>
                                        <p:tav tm="100000">
                                          <p:val>
                                            <p:strVal val="#ppt_x"/>
                                          </p:val>
                                        </p:tav>
                                      </p:tavLst>
                                    </p:anim>
                                    <p:anim calcmode="lin" valueType="num">
                                      <p:cBhvr additive="base">
                                        <p:cTn id="90" dur="1000" fill="hold"/>
                                        <p:tgtEl>
                                          <p:spTgt spid="40"/>
                                        </p:tgtEl>
                                        <p:attrNameLst>
                                          <p:attrName>ppt_y</p:attrName>
                                        </p:attrNameLst>
                                      </p:cBhvr>
                                      <p:tavLst>
                                        <p:tav tm="0">
                                          <p:val>
                                            <p:strVal val="1+#ppt_h/2"/>
                                          </p:val>
                                        </p:tav>
                                        <p:tav tm="100000">
                                          <p:val>
                                            <p:strVal val="#ppt_y"/>
                                          </p:val>
                                        </p:tav>
                                      </p:tavLst>
                                    </p:anim>
                                  </p:childTnLst>
                                </p:cTn>
                              </p:par>
                            </p:childTnLst>
                          </p:cTn>
                        </p:par>
                        <p:par>
                          <p:cTn id="91" fill="hold">
                            <p:stCondLst>
                              <p:cond delay="11500"/>
                            </p:stCondLst>
                            <p:childTnLst>
                              <p:par>
                                <p:cTn id="92" presetID="2" presetClass="entr" presetSubtype="4" fill="hold" grpId="0" nodeType="afterEffect">
                                  <p:stCondLst>
                                    <p:cond delay="0"/>
                                  </p:stCondLst>
                                  <p:childTnLst>
                                    <p:set>
                                      <p:cBhvr>
                                        <p:cTn id="93" dur="1" fill="hold">
                                          <p:stCondLst>
                                            <p:cond delay="0"/>
                                          </p:stCondLst>
                                        </p:cTn>
                                        <p:tgtEl>
                                          <p:spTgt spid="41"/>
                                        </p:tgtEl>
                                        <p:attrNameLst>
                                          <p:attrName>style.visibility</p:attrName>
                                        </p:attrNameLst>
                                      </p:cBhvr>
                                      <p:to>
                                        <p:strVal val="visible"/>
                                      </p:to>
                                    </p:set>
                                    <p:anim calcmode="lin" valueType="num">
                                      <p:cBhvr additive="base">
                                        <p:cTn id="94" dur="1000" fill="hold"/>
                                        <p:tgtEl>
                                          <p:spTgt spid="41"/>
                                        </p:tgtEl>
                                        <p:attrNameLst>
                                          <p:attrName>ppt_x</p:attrName>
                                        </p:attrNameLst>
                                      </p:cBhvr>
                                      <p:tavLst>
                                        <p:tav tm="0">
                                          <p:val>
                                            <p:strVal val="#ppt_x"/>
                                          </p:val>
                                        </p:tav>
                                        <p:tav tm="100000">
                                          <p:val>
                                            <p:strVal val="#ppt_x"/>
                                          </p:val>
                                        </p:tav>
                                      </p:tavLst>
                                    </p:anim>
                                    <p:anim calcmode="lin" valueType="num">
                                      <p:cBhvr additive="base">
                                        <p:cTn id="95" dur="1000" fill="hold"/>
                                        <p:tgtEl>
                                          <p:spTgt spid="41"/>
                                        </p:tgtEl>
                                        <p:attrNameLst>
                                          <p:attrName>ppt_y</p:attrName>
                                        </p:attrNameLst>
                                      </p:cBhvr>
                                      <p:tavLst>
                                        <p:tav tm="0">
                                          <p:val>
                                            <p:strVal val="1+#ppt_h/2"/>
                                          </p:val>
                                        </p:tav>
                                        <p:tav tm="100000">
                                          <p:val>
                                            <p:strVal val="#ppt_y"/>
                                          </p:val>
                                        </p:tav>
                                      </p:tavLst>
                                    </p:anim>
                                  </p:childTnLst>
                                </p:cTn>
                              </p:par>
                            </p:childTnLst>
                          </p:cTn>
                        </p:par>
                        <p:par>
                          <p:cTn id="96" fill="hold">
                            <p:stCondLst>
                              <p:cond delay="12500"/>
                            </p:stCondLst>
                            <p:childTnLst>
                              <p:par>
                                <p:cTn id="97" presetID="10" presetClass="entr" presetSubtype="0" fill="hold" nodeType="afterEffect">
                                  <p:stCondLst>
                                    <p:cond delay="0"/>
                                  </p:stCondLst>
                                  <p:childTnLst>
                                    <p:set>
                                      <p:cBhvr>
                                        <p:cTn id="98" dur="1" fill="hold">
                                          <p:stCondLst>
                                            <p:cond delay="0"/>
                                          </p:stCondLst>
                                        </p:cTn>
                                        <p:tgtEl>
                                          <p:spTgt spid="48"/>
                                        </p:tgtEl>
                                        <p:attrNameLst>
                                          <p:attrName>style.visibility</p:attrName>
                                        </p:attrNameLst>
                                      </p:cBhvr>
                                      <p:to>
                                        <p:strVal val="visible"/>
                                      </p:to>
                                    </p:set>
                                    <p:animEffect transition="in" filter="fade">
                                      <p:cBhvr>
                                        <p:cTn id="99" dur="500"/>
                                        <p:tgtEl>
                                          <p:spTgt spid="48"/>
                                        </p:tgtEl>
                                      </p:cBhvr>
                                    </p:animEffect>
                                  </p:childTnLst>
                                </p:cTn>
                              </p:par>
                            </p:childTnLst>
                          </p:cTn>
                        </p:par>
                        <p:par>
                          <p:cTn id="100" fill="hold">
                            <p:stCondLst>
                              <p:cond delay="13000"/>
                            </p:stCondLst>
                            <p:childTnLst>
                              <p:par>
                                <p:cTn id="101" presetID="10" presetClass="entr" presetSubtype="0" fill="hold" nodeType="afterEffect">
                                  <p:stCondLst>
                                    <p:cond delay="0"/>
                                  </p:stCondLst>
                                  <p:childTnLst>
                                    <p:set>
                                      <p:cBhvr>
                                        <p:cTn id="102" dur="1" fill="hold">
                                          <p:stCondLst>
                                            <p:cond delay="0"/>
                                          </p:stCondLst>
                                        </p:cTn>
                                        <p:tgtEl>
                                          <p:spTgt spid="49"/>
                                        </p:tgtEl>
                                        <p:attrNameLst>
                                          <p:attrName>style.visibility</p:attrName>
                                        </p:attrNameLst>
                                      </p:cBhvr>
                                      <p:to>
                                        <p:strVal val="visible"/>
                                      </p:to>
                                    </p:set>
                                    <p:animEffect transition="in" filter="fade">
                                      <p:cBhvr>
                                        <p:cTn id="103" dur="500"/>
                                        <p:tgtEl>
                                          <p:spTgt spid="49"/>
                                        </p:tgtEl>
                                      </p:cBhvr>
                                    </p:animEffect>
                                  </p:childTnLst>
                                </p:cTn>
                              </p:par>
                            </p:childTnLst>
                          </p:cTn>
                        </p:par>
                        <p:par>
                          <p:cTn id="104" fill="hold">
                            <p:stCondLst>
                              <p:cond delay="13500"/>
                            </p:stCondLst>
                            <p:childTnLst>
                              <p:par>
                                <p:cTn id="105" presetID="10" presetClass="entr" presetSubtype="0" fill="hold" nodeType="afterEffect">
                                  <p:stCondLst>
                                    <p:cond delay="0"/>
                                  </p:stCondLst>
                                  <p:childTnLst>
                                    <p:set>
                                      <p:cBhvr>
                                        <p:cTn id="106" dur="1" fill="hold">
                                          <p:stCondLst>
                                            <p:cond delay="0"/>
                                          </p:stCondLst>
                                        </p:cTn>
                                        <p:tgtEl>
                                          <p:spTgt spid="50"/>
                                        </p:tgtEl>
                                        <p:attrNameLst>
                                          <p:attrName>style.visibility</p:attrName>
                                        </p:attrNameLst>
                                      </p:cBhvr>
                                      <p:to>
                                        <p:strVal val="visible"/>
                                      </p:to>
                                    </p:set>
                                    <p:animEffect transition="in" filter="fade">
                                      <p:cBhvr>
                                        <p:cTn id="107" dur="500"/>
                                        <p:tgtEl>
                                          <p:spTgt spid="50"/>
                                        </p:tgtEl>
                                      </p:cBhvr>
                                    </p:animEffect>
                                  </p:childTnLst>
                                </p:cTn>
                              </p:par>
                            </p:childTnLst>
                          </p:cTn>
                        </p:par>
                        <p:par>
                          <p:cTn id="108" fill="hold">
                            <p:stCondLst>
                              <p:cond delay="14000"/>
                            </p:stCondLst>
                            <p:childTnLst>
                              <p:par>
                                <p:cTn id="109" presetID="10" presetClass="entr" presetSubtype="0" fill="hold" nodeType="afterEffect">
                                  <p:stCondLst>
                                    <p:cond delay="0"/>
                                  </p:stCondLst>
                                  <p:childTnLst>
                                    <p:set>
                                      <p:cBhvr>
                                        <p:cTn id="110" dur="1" fill="hold">
                                          <p:stCondLst>
                                            <p:cond delay="0"/>
                                          </p:stCondLst>
                                        </p:cTn>
                                        <p:tgtEl>
                                          <p:spTgt spid="51"/>
                                        </p:tgtEl>
                                        <p:attrNameLst>
                                          <p:attrName>style.visibility</p:attrName>
                                        </p:attrNameLst>
                                      </p:cBhvr>
                                      <p:to>
                                        <p:strVal val="visible"/>
                                      </p:to>
                                    </p:set>
                                    <p:animEffect transition="in" filter="fade">
                                      <p:cBhvr>
                                        <p:cTn id="111"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4" grpId="0"/>
      <p:bldP spid="19" grpId="0"/>
      <p:bldP spid="21" grpId="0"/>
      <p:bldP spid="23" grpId="0"/>
      <p:bldP spid="29" grpId="0"/>
      <p:bldP spid="39" grpId="0"/>
      <p:bldP spid="40" grpId="0"/>
      <p:bldP spid="4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1">
            <a:extLst>
              <a:ext uri="{FF2B5EF4-FFF2-40B4-BE49-F238E27FC236}">
                <a16:creationId xmlns="" xmlns:a16="http://schemas.microsoft.com/office/drawing/2014/main" id="{66740E85-CE30-465D-951D-94A75003461F}"/>
              </a:ext>
            </a:extLst>
          </p:cNvPr>
          <p:cNvSpPr/>
          <p:nvPr/>
        </p:nvSpPr>
        <p:spPr>
          <a:xfrm>
            <a:off x="9991476" y="0"/>
            <a:ext cx="901700" cy="685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351" dirty="0">
              <a:cs typeface="+mn-ea"/>
              <a:sym typeface="+mn-lt"/>
            </a:endParaRPr>
          </a:p>
        </p:txBody>
      </p:sp>
      <p:sp>
        <p:nvSpPr>
          <p:cNvPr id="10" name="文本框 9">
            <a:extLst>
              <a:ext uri="{FF2B5EF4-FFF2-40B4-BE49-F238E27FC236}">
                <a16:creationId xmlns="" xmlns:a16="http://schemas.microsoft.com/office/drawing/2014/main" id="{C7DBA30E-A4C5-4541-8A8B-DE6224844669}"/>
              </a:ext>
            </a:extLst>
          </p:cNvPr>
          <p:cNvSpPr txBox="1"/>
          <p:nvPr/>
        </p:nvSpPr>
        <p:spPr>
          <a:xfrm>
            <a:off x="2126269" y="1133307"/>
            <a:ext cx="2057922" cy="36932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b="1" dirty="0">
                <a:solidFill>
                  <a:schemeClr val="bg2">
                    <a:lumMod val="25000"/>
                  </a:schemeClr>
                </a:solidFill>
                <a:cs typeface="+mn-ea"/>
                <a:sym typeface="+mn-lt"/>
              </a:rPr>
              <a:t>CONTENTS</a:t>
            </a:r>
            <a:endParaRPr lang="zh-CN" altLang="en-US" b="1" dirty="0">
              <a:solidFill>
                <a:schemeClr val="bg2">
                  <a:lumMod val="25000"/>
                </a:schemeClr>
              </a:solidFill>
              <a:cs typeface="+mn-ea"/>
              <a:sym typeface="+mn-lt"/>
            </a:endParaRPr>
          </a:p>
        </p:txBody>
      </p:sp>
      <p:cxnSp>
        <p:nvCxnSpPr>
          <p:cNvPr id="23" name="Straight Connector 26">
            <a:extLst>
              <a:ext uri="{FF2B5EF4-FFF2-40B4-BE49-F238E27FC236}">
                <a16:creationId xmlns="" xmlns:a16="http://schemas.microsoft.com/office/drawing/2014/main" id="{BC38D7C2-1D6B-4317-9812-F6352A4FC024}"/>
              </a:ext>
            </a:extLst>
          </p:cNvPr>
          <p:cNvCxnSpPr>
            <a:cxnSpLocks/>
          </p:cNvCxnSpPr>
          <p:nvPr/>
        </p:nvCxnSpPr>
        <p:spPr>
          <a:xfrm>
            <a:off x="524739" y="517341"/>
            <a:ext cx="0" cy="5823318"/>
          </a:xfrm>
          <a:prstGeom prst="line">
            <a:avLst/>
          </a:prstGeom>
          <a:ln cap="flat">
            <a:solidFill>
              <a:srgbClr val="C00000"/>
            </a:solidFill>
            <a:headEnd type="oval"/>
          </a:ln>
        </p:spPr>
        <p:style>
          <a:lnRef idx="1">
            <a:schemeClr val="accent1"/>
          </a:lnRef>
          <a:fillRef idx="0">
            <a:schemeClr val="accent1"/>
          </a:fillRef>
          <a:effectRef idx="0">
            <a:schemeClr val="accent1"/>
          </a:effectRef>
          <a:fontRef idx="minor">
            <a:schemeClr val="tx1"/>
          </a:fontRef>
        </p:style>
      </p:cxnSp>
      <p:grpSp>
        <p:nvGrpSpPr>
          <p:cNvPr id="24" name="Group 12">
            <a:extLst>
              <a:ext uri="{FF2B5EF4-FFF2-40B4-BE49-F238E27FC236}">
                <a16:creationId xmlns="" xmlns:a16="http://schemas.microsoft.com/office/drawing/2014/main" id="{403EACC8-7A6E-4A7E-9DA2-3800505FC366}"/>
              </a:ext>
            </a:extLst>
          </p:cNvPr>
          <p:cNvGrpSpPr/>
          <p:nvPr/>
        </p:nvGrpSpPr>
        <p:grpSpPr>
          <a:xfrm rot="5400000">
            <a:off x="7888573" y="471592"/>
            <a:ext cx="110218" cy="1052889"/>
            <a:chOff x="246955" y="5568356"/>
            <a:chExt cx="110232" cy="1053026"/>
          </a:xfrm>
        </p:grpSpPr>
        <p:sp>
          <p:nvSpPr>
            <p:cNvPr id="25" name="Oval 13">
              <a:extLst>
                <a:ext uri="{FF2B5EF4-FFF2-40B4-BE49-F238E27FC236}">
                  <a16:creationId xmlns="" xmlns:a16="http://schemas.microsoft.com/office/drawing/2014/main" id="{9CFEEE43-3FF9-435F-8804-598D0041BC68}"/>
                </a:ext>
              </a:extLst>
            </p:cNvPr>
            <p:cNvSpPr/>
            <p:nvPr/>
          </p:nvSpPr>
          <p:spPr>
            <a:xfrm>
              <a:off x="246955" y="5568356"/>
              <a:ext cx="110232" cy="11023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cs typeface="+mn-ea"/>
                <a:sym typeface="+mn-lt"/>
              </a:endParaRPr>
            </a:p>
          </p:txBody>
        </p:sp>
        <p:sp>
          <p:nvSpPr>
            <p:cNvPr id="26" name="Oval 14">
              <a:extLst>
                <a:ext uri="{FF2B5EF4-FFF2-40B4-BE49-F238E27FC236}">
                  <a16:creationId xmlns="" xmlns:a16="http://schemas.microsoft.com/office/drawing/2014/main" id="{FF9CF964-C077-4FC0-9336-314092F46288}"/>
                </a:ext>
              </a:extLst>
            </p:cNvPr>
            <p:cNvSpPr/>
            <p:nvPr/>
          </p:nvSpPr>
          <p:spPr>
            <a:xfrm>
              <a:off x="246955" y="5804055"/>
              <a:ext cx="110232" cy="11023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cs typeface="+mn-ea"/>
                <a:sym typeface="+mn-lt"/>
              </a:endParaRPr>
            </a:p>
          </p:txBody>
        </p:sp>
        <p:sp>
          <p:nvSpPr>
            <p:cNvPr id="27" name="Oval 15">
              <a:extLst>
                <a:ext uri="{FF2B5EF4-FFF2-40B4-BE49-F238E27FC236}">
                  <a16:creationId xmlns="" xmlns:a16="http://schemas.microsoft.com/office/drawing/2014/main" id="{92D702C7-8C60-4EC0-B0D3-00EA55DB339E}"/>
                </a:ext>
              </a:extLst>
            </p:cNvPr>
            <p:cNvSpPr/>
            <p:nvPr/>
          </p:nvSpPr>
          <p:spPr>
            <a:xfrm>
              <a:off x="246955" y="6039754"/>
              <a:ext cx="110232" cy="11023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cs typeface="+mn-ea"/>
                <a:sym typeface="+mn-lt"/>
              </a:endParaRPr>
            </a:p>
          </p:txBody>
        </p:sp>
        <p:sp>
          <p:nvSpPr>
            <p:cNvPr id="28" name="Oval 16">
              <a:extLst>
                <a:ext uri="{FF2B5EF4-FFF2-40B4-BE49-F238E27FC236}">
                  <a16:creationId xmlns="" xmlns:a16="http://schemas.microsoft.com/office/drawing/2014/main" id="{BF0E0A52-2BFE-42C9-A5DA-798FB4248B7F}"/>
                </a:ext>
              </a:extLst>
            </p:cNvPr>
            <p:cNvSpPr/>
            <p:nvPr/>
          </p:nvSpPr>
          <p:spPr>
            <a:xfrm>
              <a:off x="246955" y="6275453"/>
              <a:ext cx="110232" cy="11023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cs typeface="+mn-ea"/>
                <a:sym typeface="+mn-lt"/>
              </a:endParaRPr>
            </a:p>
          </p:txBody>
        </p:sp>
        <p:sp>
          <p:nvSpPr>
            <p:cNvPr id="29" name="Oval 17">
              <a:extLst>
                <a:ext uri="{FF2B5EF4-FFF2-40B4-BE49-F238E27FC236}">
                  <a16:creationId xmlns="" xmlns:a16="http://schemas.microsoft.com/office/drawing/2014/main" id="{8C483CCA-BB94-43FA-BC31-8BD4531697DF}"/>
                </a:ext>
              </a:extLst>
            </p:cNvPr>
            <p:cNvSpPr/>
            <p:nvPr/>
          </p:nvSpPr>
          <p:spPr>
            <a:xfrm>
              <a:off x="246955" y="6511152"/>
              <a:ext cx="110232" cy="11023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cs typeface="+mn-ea"/>
                <a:sym typeface="+mn-lt"/>
              </a:endParaRPr>
            </a:p>
          </p:txBody>
        </p:sp>
      </p:grpSp>
      <p:grpSp>
        <p:nvGrpSpPr>
          <p:cNvPr id="30" name="Group 24">
            <a:extLst>
              <a:ext uri="{FF2B5EF4-FFF2-40B4-BE49-F238E27FC236}">
                <a16:creationId xmlns="" xmlns:a16="http://schemas.microsoft.com/office/drawing/2014/main" id="{AF540855-EAEB-42A3-A50F-D7C7E76359A8}"/>
              </a:ext>
            </a:extLst>
          </p:cNvPr>
          <p:cNvGrpSpPr/>
          <p:nvPr/>
        </p:nvGrpSpPr>
        <p:grpSpPr>
          <a:xfrm>
            <a:off x="1427502" y="5992154"/>
            <a:ext cx="332310" cy="332307"/>
            <a:chOff x="6797402" y="5734457"/>
            <a:chExt cx="219796" cy="219794"/>
          </a:xfrm>
        </p:grpSpPr>
        <p:sp>
          <p:nvSpPr>
            <p:cNvPr id="31" name="Shape">
              <a:extLst>
                <a:ext uri="{FF2B5EF4-FFF2-40B4-BE49-F238E27FC236}">
                  <a16:creationId xmlns="" xmlns:a16="http://schemas.microsoft.com/office/drawing/2014/main" id="{0064FFE8-803C-496E-95AC-9737B3430C0B}"/>
                </a:ext>
              </a:extLst>
            </p:cNvPr>
            <p:cNvSpPr/>
            <p:nvPr/>
          </p:nvSpPr>
          <p:spPr>
            <a:xfrm>
              <a:off x="6797402" y="5734457"/>
              <a:ext cx="219796" cy="21979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24">
                <a:cs typeface="+mn-ea"/>
                <a:sym typeface="+mn-lt"/>
              </a:endParaRPr>
            </a:p>
          </p:txBody>
        </p:sp>
        <p:sp>
          <p:nvSpPr>
            <p:cNvPr id="32" name="Shape">
              <a:extLst>
                <a:ext uri="{FF2B5EF4-FFF2-40B4-BE49-F238E27FC236}">
                  <a16:creationId xmlns="" xmlns:a16="http://schemas.microsoft.com/office/drawing/2014/main" id="{FAC653C5-2ACA-4FD5-ABB5-3FD79DD33369}"/>
                </a:ext>
              </a:extLst>
            </p:cNvPr>
            <p:cNvSpPr/>
            <p:nvPr/>
          </p:nvSpPr>
          <p:spPr>
            <a:xfrm>
              <a:off x="6797616" y="5734457"/>
              <a:ext cx="219369" cy="219794"/>
            </a:xfrm>
            <a:custGeom>
              <a:avLst/>
              <a:gdLst>
                <a:gd name="connsiteX0" fmla="*/ 380579 w 762643"/>
                <a:gd name="connsiteY0" fmla="*/ 0 h 764126"/>
                <a:gd name="connsiteX1" fmla="*/ 762643 w 762643"/>
                <a:gd name="connsiteY1" fmla="*/ 382063 h 764126"/>
                <a:gd name="connsiteX2" fmla="*/ 380579 w 762643"/>
                <a:gd name="connsiteY2" fmla="*/ 764126 h 764126"/>
                <a:gd name="connsiteX3" fmla="*/ 6277 w 762643"/>
                <a:gd name="connsiteY3" fmla="*/ 459062 h 764126"/>
                <a:gd name="connsiteX4" fmla="*/ 743 w 762643"/>
                <a:gd name="connsiteY4" fmla="*/ 404161 h 764126"/>
                <a:gd name="connsiteX5" fmla="*/ 121445 w 762643"/>
                <a:gd name="connsiteY5" fmla="*/ 404161 h 764126"/>
                <a:gd name="connsiteX6" fmla="*/ 433313 w 762643"/>
                <a:gd name="connsiteY6" fmla="*/ 404161 h 764126"/>
                <a:gd name="connsiteX7" fmla="*/ 308098 w 762643"/>
                <a:gd name="connsiteY7" fmla="*/ 529372 h 764126"/>
                <a:gd name="connsiteX8" fmla="*/ 333877 w 762643"/>
                <a:gd name="connsiteY8" fmla="*/ 555153 h 764126"/>
                <a:gd name="connsiteX9" fmla="*/ 503287 w 762643"/>
                <a:gd name="connsiteY9" fmla="*/ 385746 h 764126"/>
                <a:gd name="connsiteX10" fmla="*/ 333877 w 762643"/>
                <a:gd name="connsiteY10" fmla="*/ 216341 h 764126"/>
                <a:gd name="connsiteX11" fmla="*/ 308098 w 762643"/>
                <a:gd name="connsiteY11" fmla="*/ 242120 h 764126"/>
                <a:gd name="connsiteX12" fmla="*/ 433313 w 762643"/>
                <a:gd name="connsiteY12" fmla="*/ 367333 h 764126"/>
                <a:gd name="connsiteX13" fmla="*/ 121445 w 762643"/>
                <a:gd name="connsiteY13" fmla="*/ 367333 h 764126"/>
                <a:gd name="connsiteX14" fmla="*/ 63192 w 762643"/>
                <a:gd name="connsiteY14" fmla="*/ 367333 h 764126"/>
                <a:gd name="connsiteX15" fmla="*/ 0 w 762643"/>
                <a:gd name="connsiteY15" fmla="*/ 367333 h 764126"/>
                <a:gd name="connsiteX16" fmla="*/ 6277 w 762643"/>
                <a:gd name="connsiteY16" fmla="*/ 305064 h 764126"/>
                <a:gd name="connsiteX17" fmla="*/ 380579 w 762643"/>
                <a:gd name="connsiteY17" fmla="*/ 0 h 764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62643" h="764126">
                  <a:moveTo>
                    <a:pt x="380579" y="0"/>
                  </a:moveTo>
                  <a:cubicBezTo>
                    <a:pt x="591587" y="0"/>
                    <a:pt x="762643" y="171055"/>
                    <a:pt x="762643" y="382063"/>
                  </a:cubicBezTo>
                  <a:cubicBezTo>
                    <a:pt x="762643" y="593071"/>
                    <a:pt x="591587" y="764126"/>
                    <a:pt x="380579" y="764126"/>
                  </a:cubicBezTo>
                  <a:cubicBezTo>
                    <a:pt x="195947" y="764126"/>
                    <a:pt x="41904" y="633162"/>
                    <a:pt x="6277" y="459062"/>
                  </a:cubicBezTo>
                  <a:lnTo>
                    <a:pt x="743" y="404161"/>
                  </a:lnTo>
                  <a:lnTo>
                    <a:pt x="121445" y="404161"/>
                  </a:lnTo>
                  <a:lnTo>
                    <a:pt x="433313" y="404161"/>
                  </a:lnTo>
                  <a:lnTo>
                    <a:pt x="308098" y="529372"/>
                  </a:lnTo>
                  <a:lnTo>
                    <a:pt x="333877" y="555153"/>
                  </a:lnTo>
                  <a:lnTo>
                    <a:pt x="503287" y="385746"/>
                  </a:lnTo>
                  <a:lnTo>
                    <a:pt x="333877" y="216341"/>
                  </a:lnTo>
                  <a:lnTo>
                    <a:pt x="308098" y="242120"/>
                  </a:lnTo>
                  <a:lnTo>
                    <a:pt x="433313" y="367333"/>
                  </a:lnTo>
                  <a:lnTo>
                    <a:pt x="121445" y="367333"/>
                  </a:lnTo>
                  <a:lnTo>
                    <a:pt x="63192" y="367333"/>
                  </a:lnTo>
                  <a:lnTo>
                    <a:pt x="0" y="367333"/>
                  </a:lnTo>
                  <a:lnTo>
                    <a:pt x="6277" y="305064"/>
                  </a:lnTo>
                  <a:cubicBezTo>
                    <a:pt x="41904" y="130964"/>
                    <a:pt x="195947" y="0"/>
                    <a:pt x="380579" y="0"/>
                  </a:cubicBez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dirty="0">
                <a:cs typeface="+mn-ea"/>
                <a:sym typeface="+mn-lt"/>
              </a:endParaRPr>
            </a:p>
          </p:txBody>
        </p:sp>
      </p:grpSp>
      <p:pic>
        <p:nvPicPr>
          <p:cNvPr id="36" name="图片 35">
            <a:extLst>
              <a:ext uri="{FF2B5EF4-FFF2-40B4-BE49-F238E27FC236}">
                <a16:creationId xmlns="" xmlns:a16="http://schemas.microsoft.com/office/drawing/2014/main" id="{7EBDBC90-9D44-4DDE-A91C-2493C5850F59}"/>
              </a:ext>
            </a:extLst>
          </p:cNvPr>
          <p:cNvPicPr>
            <a:picLocks noChangeAspect="1"/>
          </p:cNvPicPr>
          <p:nvPr/>
        </p:nvPicPr>
        <p:blipFill rotWithShape="1">
          <a:blip r:embed="rId2"/>
          <a:srcRect l="50445"/>
          <a:stretch/>
        </p:blipFill>
        <p:spPr>
          <a:xfrm>
            <a:off x="7637739" y="1588012"/>
            <a:ext cx="2950456" cy="3969254"/>
          </a:xfrm>
          <a:prstGeom prst="rect">
            <a:avLst/>
          </a:prstGeom>
        </p:spPr>
      </p:pic>
      <p:grpSp>
        <p:nvGrpSpPr>
          <p:cNvPr id="38" name="组合 37">
            <a:extLst>
              <a:ext uri="{FF2B5EF4-FFF2-40B4-BE49-F238E27FC236}">
                <a16:creationId xmlns="" xmlns:a16="http://schemas.microsoft.com/office/drawing/2014/main" id="{2047F7D2-3A3F-4938-8BAA-F852077E18E4}"/>
              </a:ext>
            </a:extLst>
          </p:cNvPr>
          <p:cNvGrpSpPr/>
          <p:nvPr/>
        </p:nvGrpSpPr>
        <p:grpSpPr>
          <a:xfrm flipH="1">
            <a:off x="2017769" y="2103966"/>
            <a:ext cx="3780000" cy="461665"/>
            <a:chOff x="6881923" y="2481070"/>
            <a:chExt cx="3780000" cy="461665"/>
          </a:xfrm>
        </p:grpSpPr>
        <p:grpSp>
          <p:nvGrpSpPr>
            <p:cNvPr id="39" name="组合 38">
              <a:extLst>
                <a:ext uri="{FF2B5EF4-FFF2-40B4-BE49-F238E27FC236}">
                  <a16:creationId xmlns="" xmlns:a16="http://schemas.microsoft.com/office/drawing/2014/main" id="{DC05CAB7-7C2A-4774-8DD4-96ABA25C672D}"/>
                </a:ext>
              </a:extLst>
            </p:cNvPr>
            <p:cNvGrpSpPr/>
            <p:nvPr/>
          </p:nvGrpSpPr>
          <p:grpSpPr>
            <a:xfrm>
              <a:off x="6881923" y="2481070"/>
              <a:ext cx="3780000" cy="461665"/>
              <a:chOff x="7205564" y="2598375"/>
              <a:chExt cx="3780000" cy="461665"/>
            </a:xfrm>
          </p:grpSpPr>
          <p:cxnSp>
            <p:nvCxnSpPr>
              <p:cNvPr id="41" name="直接连接符 40">
                <a:extLst>
                  <a:ext uri="{FF2B5EF4-FFF2-40B4-BE49-F238E27FC236}">
                    <a16:creationId xmlns="" xmlns:a16="http://schemas.microsoft.com/office/drawing/2014/main" id="{5CE95C26-7116-4F1E-A96A-92C30D161AFB}"/>
                  </a:ext>
                </a:extLst>
              </p:cNvPr>
              <p:cNvCxnSpPr>
                <a:cxnSpLocks/>
              </p:cNvCxnSpPr>
              <p:nvPr/>
            </p:nvCxnSpPr>
            <p:spPr>
              <a:xfrm flipH="1">
                <a:off x="7205564" y="2985247"/>
                <a:ext cx="3780000" cy="0"/>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42" name="文本框 41">
                <a:extLst>
                  <a:ext uri="{FF2B5EF4-FFF2-40B4-BE49-F238E27FC236}">
                    <a16:creationId xmlns="" xmlns:a16="http://schemas.microsoft.com/office/drawing/2014/main" id="{3E2EFC1E-79F8-4A4D-8AB4-83D676B1BA12}"/>
                  </a:ext>
                </a:extLst>
              </p:cNvPr>
              <p:cNvSpPr txBox="1"/>
              <p:nvPr/>
            </p:nvSpPr>
            <p:spPr>
              <a:xfrm>
                <a:off x="9012753" y="2598375"/>
                <a:ext cx="1415773" cy="461665"/>
              </a:xfrm>
              <a:prstGeom prst="rect">
                <a:avLst/>
              </a:prstGeom>
              <a:noFill/>
              <a:ln>
                <a:noFill/>
              </a:ln>
            </p:spPr>
            <p:txBody>
              <a:bodyPr wrap="none" rtlCol="0">
                <a:spAutoFit/>
              </a:bodyPr>
              <a:lstStyle/>
              <a:p>
                <a:pPr algn="r"/>
                <a:r>
                  <a:rPr lang="zh-CN" altLang="en-US" sz="2400" b="1" dirty="0">
                    <a:solidFill>
                      <a:srgbClr val="C00000"/>
                    </a:solidFill>
                    <a:cs typeface="+mn-ea"/>
                    <a:sym typeface="+mn-lt"/>
                  </a:rPr>
                  <a:t>关于我们</a:t>
                </a:r>
              </a:p>
            </p:txBody>
          </p:sp>
          <p:sp>
            <p:nvSpPr>
              <p:cNvPr id="43" name="文本框 42">
                <a:extLst>
                  <a:ext uri="{FF2B5EF4-FFF2-40B4-BE49-F238E27FC236}">
                    <a16:creationId xmlns="" xmlns:a16="http://schemas.microsoft.com/office/drawing/2014/main" id="{A1571485-8B22-4B6B-9989-CD0CBD316387}"/>
                  </a:ext>
                </a:extLst>
              </p:cNvPr>
              <p:cNvSpPr txBox="1"/>
              <p:nvPr/>
            </p:nvSpPr>
            <p:spPr>
              <a:xfrm>
                <a:off x="10381272" y="2598375"/>
                <a:ext cx="546946" cy="461665"/>
              </a:xfrm>
              <a:prstGeom prst="rect">
                <a:avLst/>
              </a:prstGeom>
              <a:noFill/>
              <a:ln>
                <a:noFill/>
              </a:ln>
            </p:spPr>
            <p:txBody>
              <a:bodyPr wrap="none" rtlCol="0">
                <a:spAutoFit/>
              </a:bodyPr>
              <a:lstStyle/>
              <a:p>
                <a:pPr algn="ctr"/>
                <a:r>
                  <a:rPr lang="en-US" altLang="zh-CN" sz="2400" dirty="0">
                    <a:solidFill>
                      <a:schemeClr val="bg2">
                        <a:lumMod val="25000"/>
                      </a:schemeClr>
                    </a:solidFill>
                    <a:cs typeface="+mn-ea"/>
                    <a:sym typeface="+mn-lt"/>
                  </a:rPr>
                  <a:t>01</a:t>
                </a:r>
                <a:endParaRPr lang="zh-CN" altLang="en-US" sz="2400" dirty="0">
                  <a:solidFill>
                    <a:schemeClr val="bg2">
                      <a:lumMod val="25000"/>
                    </a:schemeClr>
                  </a:solidFill>
                  <a:cs typeface="+mn-ea"/>
                  <a:sym typeface="+mn-lt"/>
                </a:endParaRPr>
              </a:p>
            </p:txBody>
          </p:sp>
          <p:cxnSp>
            <p:nvCxnSpPr>
              <p:cNvPr id="44" name="直接连接符 43">
                <a:extLst>
                  <a:ext uri="{FF2B5EF4-FFF2-40B4-BE49-F238E27FC236}">
                    <a16:creationId xmlns="" xmlns:a16="http://schemas.microsoft.com/office/drawing/2014/main" id="{9B4A9079-CC8D-4915-B96D-8F289B97F7F4}"/>
                  </a:ext>
                </a:extLst>
              </p:cNvPr>
              <p:cNvCxnSpPr/>
              <p:nvPr/>
            </p:nvCxnSpPr>
            <p:spPr>
              <a:xfrm flipH="1">
                <a:off x="10471913" y="2985247"/>
                <a:ext cx="412252"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grpSp>
        <p:sp>
          <p:nvSpPr>
            <p:cNvPr id="40" name="文本框 39">
              <a:extLst>
                <a:ext uri="{FF2B5EF4-FFF2-40B4-BE49-F238E27FC236}">
                  <a16:creationId xmlns="" xmlns:a16="http://schemas.microsoft.com/office/drawing/2014/main" id="{23445320-0F7C-42F7-8B2B-284184838FD7}"/>
                </a:ext>
              </a:extLst>
            </p:cNvPr>
            <p:cNvSpPr txBox="1"/>
            <p:nvPr/>
          </p:nvSpPr>
          <p:spPr>
            <a:xfrm>
              <a:off x="7787780" y="2604181"/>
              <a:ext cx="965329" cy="307777"/>
            </a:xfrm>
            <a:prstGeom prst="rect">
              <a:avLst/>
            </a:prstGeom>
            <a:noFill/>
            <a:ln>
              <a:noFill/>
            </a:ln>
          </p:spPr>
          <p:txBody>
            <a:bodyPr wrap="none" rtlCol="0">
              <a:spAutoFit/>
            </a:bodyPr>
            <a:lstStyle/>
            <a:p>
              <a:pPr algn="r"/>
              <a:r>
                <a:rPr lang="en-US" altLang="zh-CN" sz="1400" dirty="0">
                  <a:solidFill>
                    <a:schemeClr val="bg2">
                      <a:lumMod val="25000"/>
                    </a:schemeClr>
                  </a:solidFill>
                  <a:cs typeface="+mn-ea"/>
                  <a:sym typeface="+mn-lt"/>
                </a:rPr>
                <a:t>About us</a:t>
              </a:r>
            </a:p>
          </p:txBody>
        </p:sp>
      </p:grpSp>
      <p:grpSp>
        <p:nvGrpSpPr>
          <p:cNvPr id="45" name="组合 44">
            <a:extLst>
              <a:ext uri="{FF2B5EF4-FFF2-40B4-BE49-F238E27FC236}">
                <a16:creationId xmlns="" xmlns:a16="http://schemas.microsoft.com/office/drawing/2014/main" id="{86FF9B5C-5435-42F4-9E13-DBF93684815B}"/>
              </a:ext>
            </a:extLst>
          </p:cNvPr>
          <p:cNvGrpSpPr/>
          <p:nvPr/>
        </p:nvGrpSpPr>
        <p:grpSpPr>
          <a:xfrm flipH="1">
            <a:off x="2017769" y="2916369"/>
            <a:ext cx="3965162" cy="461665"/>
            <a:chOff x="6589360" y="2481070"/>
            <a:chExt cx="3965162" cy="461665"/>
          </a:xfrm>
        </p:grpSpPr>
        <p:grpSp>
          <p:nvGrpSpPr>
            <p:cNvPr id="46" name="组合 45">
              <a:extLst>
                <a:ext uri="{FF2B5EF4-FFF2-40B4-BE49-F238E27FC236}">
                  <a16:creationId xmlns="" xmlns:a16="http://schemas.microsoft.com/office/drawing/2014/main" id="{6932D6BF-3E20-4B67-8E2C-9DDA5C81F27E}"/>
                </a:ext>
              </a:extLst>
            </p:cNvPr>
            <p:cNvGrpSpPr/>
            <p:nvPr/>
          </p:nvGrpSpPr>
          <p:grpSpPr>
            <a:xfrm>
              <a:off x="6774522" y="2481070"/>
              <a:ext cx="3780000" cy="461665"/>
              <a:chOff x="7098163" y="2598375"/>
              <a:chExt cx="3780000" cy="461665"/>
            </a:xfrm>
          </p:grpSpPr>
          <p:cxnSp>
            <p:nvCxnSpPr>
              <p:cNvPr id="48" name="直接连接符 47">
                <a:extLst>
                  <a:ext uri="{FF2B5EF4-FFF2-40B4-BE49-F238E27FC236}">
                    <a16:creationId xmlns="" xmlns:a16="http://schemas.microsoft.com/office/drawing/2014/main" id="{B504D5DB-FE5D-4C74-B24B-2AFD89AA736A}"/>
                  </a:ext>
                </a:extLst>
              </p:cNvPr>
              <p:cNvCxnSpPr>
                <a:cxnSpLocks/>
              </p:cNvCxnSpPr>
              <p:nvPr/>
            </p:nvCxnSpPr>
            <p:spPr>
              <a:xfrm flipH="1">
                <a:off x="7098163" y="2985247"/>
                <a:ext cx="3780000" cy="0"/>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49" name="文本框 48">
                <a:extLst>
                  <a:ext uri="{FF2B5EF4-FFF2-40B4-BE49-F238E27FC236}">
                    <a16:creationId xmlns="" xmlns:a16="http://schemas.microsoft.com/office/drawing/2014/main" id="{91A4C088-0CD7-4C08-AEA4-0D007A71D73D}"/>
                  </a:ext>
                </a:extLst>
              </p:cNvPr>
              <p:cNvSpPr txBox="1"/>
              <p:nvPr/>
            </p:nvSpPr>
            <p:spPr>
              <a:xfrm>
                <a:off x="8915217" y="2598375"/>
                <a:ext cx="1415773" cy="461665"/>
              </a:xfrm>
              <a:prstGeom prst="rect">
                <a:avLst/>
              </a:prstGeom>
              <a:noFill/>
              <a:ln>
                <a:noFill/>
              </a:ln>
            </p:spPr>
            <p:txBody>
              <a:bodyPr wrap="none" rtlCol="0">
                <a:spAutoFit/>
              </a:bodyPr>
              <a:lstStyle/>
              <a:p>
                <a:pPr algn="r"/>
                <a:r>
                  <a:rPr lang="zh-CN" altLang="en-US" sz="2400" b="1" dirty="0">
                    <a:solidFill>
                      <a:srgbClr val="C00000"/>
                    </a:solidFill>
                    <a:cs typeface="+mn-ea"/>
                    <a:sym typeface="+mn-lt"/>
                  </a:rPr>
                  <a:t>产品服务</a:t>
                </a:r>
              </a:p>
            </p:txBody>
          </p:sp>
          <p:sp>
            <p:nvSpPr>
              <p:cNvPr id="50" name="文本框 49">
                <a:extLst>
                  <a:ext uri="{FF2B5EF4-FFF2-40B4-BE49-F238E27FC236}">
                    <a16:creationId xmlns="" xmlns:a16="http://schemas.microsoft.com/office/drawing/2014/main" id="{7FA6EDB1-6C7D-47F3-A925-1E465A6A03A6}"/>
                  </a:ext>
                </a:extLst>
              </p:cNvPr>
              <p:cNvSpPr txBox="1"/>
              <p:nvPr/>
            </p:nvSpPr>
            <p:spPr>
              <a:xfrm>
                <a:off x="10271544" y="2598375"/>
                <a:ext cx="546946" cy="461665"/>
              </a:xfrm>
              <a:prstGeom prst="rect">
                <a:avLst/>
              </a:prstGeom>
              <a:noFill/>
              <a:ln>
                <a:noFill/>
              </a:ln>
            </p:spPr>
            <p:txBody>
              <a:bodyPr wrap="none" rtlCol="0">
                <a:spAutoFit/>
              </a:bodyPr>
              <a:lstStyle/>
              <a:p>
                <a:pPr algn="ctr"/>
                <a:r>
                  <a:rPr lang="en-US" altLang="zh-CN" sz="2400" dirty="0">
                    <a:solidFill>
                      <a:schemeClr val="bg2">
                        <a:lumMod val="25000"/>
                      </a:schemeClr>
                    </a:solidFill>
                    <a:cs typeface="+mn-ea"/>
                    <a:sym typeface="+mn-lt"/>
                  </a:rPr>
                  <a:t>02</a:t>
                </a:r>
                <a:endParaRPr lang="zh-CN" altLang="en-US" sz="2400" dirty="0">
                  <a:solidFill>
                    <a:schemeClr val="bg2">
                      <a:lumMod val="25000"/>
                    </a:schemeClr>
                  </a:solidFill>
                  <a:cs typeface="+mn-ea"/>
                  <a:sym typeface="+mn-lt"/>
                </a:endParaRPr>
              </a:p>
            </p:txBody>
          </p:sp>
          <p:cxnSp>
            <p:nvCxnSpPr>
              <p:cNvPr id="51" name="直接连接符 50">
                <a:extLst>
                  <a:ext uri="{FF2B5EF4-FFF2-40B4-BE49-F238E27FC236}">
                    <a16:creationId xmlns="" xmlns:a16="http://schemas.microsoft.com/office/drawing/2014/main" id="{AB6E9C57-8B25-49DF-AB11-A1B305F88CB8}"/>
                  </a:ext>
                </a:extLst>
              </p:cNvPr>
              <p:cNvCxnSpPr/>
              <p:nvPr/>
            </p:nvCxnSpPr>
            <p:spPr>
              <a:xfrm flipH="1">
                <a:off x="10362185" y="2985247"/>
                <a:ext cx="412252"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grpSp>
        <p:sp>
          <p:nvSpPr>
            <p:cNvPr id="47" name="文本框 46">
              <a:extLst>
                <a:ext uri="{FF2B5EF4-FFF2-40B4-BE49-F238E27FC236}">
                  <a16:creationId xmlns="" xmlns:a16="http://schemas.microsoft.com/office/drawing/2014/main" id="{7C03CE58-6902-4B08-B937-298FA3708ECB}"/>
                </a:ext>
              </a:extLst>
            </p:cNvPr>
            <p:cNvSpPr txBox="1"/>
            <p:nvPr/>
          </p:nvSpPr>
          <p:spPr>
            <a:xfrm>
              <a:off x="6589360" y="2540649"/>
              <a:ext cx="2054217" cy="307777"/>
            </a:xfrm>
            <a:prstGeom prst="rect">
              <a:avLst/>
            </a:prstGeom>
            <a:noFill/>
            <a:ln>
              <a:noFill/>
            </a:ln>
          </p:spPr>
          <p:txBody>
            <a:bodyPr wrap="none" rtlCol="0">
              <a:spAutoFit/>
            </a:bodyPr>
            <a:lstStyle/>
            <a:p>
              <a:pPr algn="r"/>
              <a:r>
                <a:rPr lang="en-US" altLang="zh-CN" sz="1400" dirty="0">
                  <a:solidFill>
                    <a:schemeClr val="bg2">
                      <a:lumMod val="25000"/>
                    </a:schemeClr>
                  </a:solidFill>
                  <a:cs typeface="+mn-ea"/>
                  <a:sym typeface="+mn-lt"/>
                </a:rPr>
                <a:t>Products and services</a:t>
              </a:r>
            </a:p>
          </p:txBody>
        </p:sp>
      </p:grpSp>
      <p:grpSp>
        <p:nvGrpSpPr>
          <p:cNvPr id="52" name="组合 51">
            <a:extLst>
              <a:ext uri="{FF2B5EF4-FFF2-40B4-BE49-F238E27FC236}">
                <a16:creationId xmlns="" xmlns:a16="http://schemas.microsoft.com/office/drawing/2014/main" id="{BA2FFD98-54AC-4059-9F50-00EDDC50CA0B}"/>
              </a:ext>
            </a:extLst>
          </p:cNvPr>
          <p:cNvGrpSpPr/>
          <p:nvPr/>
        </p:nvGrpSpPr>
        <p:grpSpPr>
          <a:xfrm flipH="1">
            <a:off x="2017769" y="3728772"/>
            <a:ext cx="4066008" cy="461665"/>
            <a:chOff x="6488514" y="2481070"/>
            <a:chExt cx="4066008" cy="461665"/>
          </a:xfrm>
        </p:grpSpPr>
        <p:grpSp>
          <p:nvGrpSpPr>
            <p:cNvPr id="53" name="组合 52">
              <a:extLst>
                <a:ext uri="{FF2B5EF4-FFF2-40B4-BE49-F238E27FC236}">
                  <a16:creationId xmlns="" xmlns:a16="http://schemas.microsoft.com/office/drawing/2014/main" id="{05498A2B-9B92-46CD-B682-3F530F2B31E2}"/>
                </a:ext>
              </a:extLst>
            </p:cNvPr>
            <p:cNvGrpSpPr/>
            <p:nvPr/>
          </p:nvGrpSpPr>
          <p:grpSpPr>
            <a:xfrm>
              <a:off x="6774522" y="2481070"/>
              <a:ext cx="3780000" cy="461665"/>
              <a:chOff x="7098163" y="2598375"/>
              <a:chExt cx="3780000" cy="461665"/>
            </a:xfrm>
          </p:grpSpPr>
          <p:cxnSp>
            <p:nvCxnSpPr>
              <p:cNvPr id="55" name="直接连接符 54">
                <a:extLst>
                  <a:ext uri="{FF2B5EF4-FFF2-40B4-BE49-F238E27FC236}">
                    <a16:creationId xmlns="" xmlns:a16="http://schemas.microsoft.com/office/drawing/2014/main" id="{96413224-39FB-4714-B99A-ED3095F37F6D}"/>
                  </a:ext>
                </a:extLst>
              </p:cNvPr>
              <p:cNvCxnSpPr>
                <a:cxnSpLocks/>
              </p:cNvCxnSpPr>
              <p:nvPr/>
            </p:nvCxnSpPr>
            <p:spPr>
              <a:xfrm flipH="1">
                <a:off x="7098163" y="2985247"/>
                <a:ext cx="3780000" cy="0"/>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56" name="文本框 55">
                <a:extLst>
                  <a:ext uri="{FF2B5EF4-FFF2-40B4-BE49-F238E27FC236}">
                    <a16:creationId xmlns="" xmlns:a16="http://schemas.microsoft.com/office/drawing/2014/main" id="{8E7F7A39-3DF3-4ECD-A437-C1629A8385CE}"/>
                  </a:ext>
                </a:extLst>
              </p:cNvPr>
              <p:cNvSpPr txBox="1"/>
              <p:nvPr/>
            </p:nvSpPr>
            <p:spPr>
              <a:xfrm>
                <a:off x="8915217" y="2598375"/>
                <a:ext cx="1415773" cy="461665"/>
              </a:xfrm>
              <a:prstGeom prst="rect">
                <a:avLst/>
              </a:prstGeom>
              <a:noFill/>
              <a:ln>
                <a:noFill/>
              </a:ln>
            </p:spPr>
            <p:txBody>
              <a:bodyPr wrap="none" rtlCol="0">
                <a:spAutoFit/>
              </a:bodyPr>
              <a:lstStyle/>
              <a:p>
                <a:pPr algn="r"/>
                <a:r>
                  <a:rPr lang="zh-CN" altLang="en-US" sz="2400" b="1" dirty="0">
                    <a:solidFill>
                      <a:srgbClr val="C00000"/>
                    </a:solidFill>
                    <a:cs typeface="+mn-ea"/>
                    <a:sym typeface="+mn-lt"/>
                  </a:rPr>
                  <a:t>公司承诺</a:t>
                </a:r>
              </a:p>
            </p:txBody>
          </p:sp>
          <p:sp>
            <p:nvSpPr>
              <p:cNvPr id="57" name="文本框 56">
                <a:extLst>
                  <a:ext uri="{FF2B5EF4-FFF2-40B4-BE49-F238E27FC236}">
                    <a16:creationId xmlns="" xmlns:a16="http://schemas.microsoft.com/office/drawing/2014/main" id="{335DB0D3-4266-41AC-A7A9-E88B958A8096}"/>
                  </a:ext>
                </a:extLst>
              </p:cNvPr>
              <p:cNvSpPr txBox="1"/>
              <p:nvPr/>
            </p:nvSpPr>
            <p:spPr>
              <a:xfrm>
                <a:off x="10271544" y="2598375"/>
                <a:ext cx="546945" cy="461665"/>
              </a:xfrm>
              <a:prstGeom prst="rect">
                <a:avLst/>
              </a:prstGeom>
              <a:noFill/>
              <a:ln>
                <a:noFill/>
              </a:ln>
            </p:spPr>
            <p:txBody>
              <a:bodyPr wrap="none" rtlCol="0">
                <a:spAutoFit/>
              </a:bodyPr>
              <a:lstStyle/>
              <a:p>
                <a:pPr algn="ctr"/>
                <a:r>
                  <a:rPr lang="en-US" altLang="zh-CN" sz="2400" dirty="0">
                    <a:solidFill>
                      <a:schemeClr val="bg2">
                        <a:lumMod val="25000"/>
                      </a:schemeClr>
                    </a:solidFill>
                    <a:cs typeface="+mn-ea"/>
                    <a:sym typeface="+mn-lt"/>
                  </a:rPr>
                  <a:t>03</a:t>
                </a:r>
                <a:endParaRPr lang="zh-CN" altLang="en-US" sz="2400" dirty="0">
                  <a:solidFill>
                    <a:schemeClr val="bg2">
                      <a:lumMod val="25000"/>
                    </a:schemeClr>
                  </a:solidFill>
                  <a:cs typeface="+mn-ea"/>
                  <a:sym typeface="+mn-lt"/>
                </a:endParaRPr>
              </a:p>
            </p:txBody>
          </p:sp>
          <p:cxnSp>
            <p:nvCxnSpPr>
              <p:cNvPr id="58" name="直接连接符 57">
                <a:extLst>
                  <a:ext uri="{FF2B5EF4-FFF2-40B4-BE49-F238E27FC236}">
                    <a16:creationId xmlns="" xmlns:a16="http://schemas.microsoft.com/office/drawing/2014/main" id="{96C20DC1-6EF2-48BB-BF2C-7540D77AA780}"/>
                  </a:ext>
                </a:extLst>
              </p:cNvPr>
              <p:cNvCxnSpPr/>
              <p:nvPr/>
            </p:nvCxnSpPr>
            <p:spPr>
              <a:xfrm flipH="1">
                <a:off x="10362185" y="2985247"/>
                <a:ext cx="412252"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grpSp>
        <p:sp>
          <p:nvSpPr>
            <p:cNvPr id="54" name="文本框 53">
              <a:extLst>
                <a:ext uri="{FF2B5EF4-FFF2-40B4-BE49-F238E27FC236}">
                  <a16:creationId xmlns="" xmlns:a16="http://schemas.microsoft.com/office/drawing/2014/main" id="{A834285F-32ED-4FA0-8C6A-94F30AF2512B}"/>
                </a:ext>
              </a:extLst>
            </p:cNvPr>
            <p:cNvSpPr txBox="1"/>
            <p:nvPr/>
          </p:nvSpPr>
          <p:spPr>
            <a:xfrm>
              <a:off x="6488514" y="2550516"/>
              <a:ext cx="2161810" cy="307777"/>
            </a:xfrm>
            <a:prstGeom prst="rect">
              <a:avLst/>
            </a:prstGeom>
            <a:noFill/>
            <a:ln>
              <a:noFill/>
            </a:ln>
          </p:spPr>
          <p:txBody>
            <a:bodyPr wrap="none" rtlCol="0">
              <a:spAutoFit/>
            </a:bodyPr>
            <a:lstStyle/>
            <a:p>
              <a:pPr algn="r"/>
              <a:r>
                <a:rPr lang="en-US" altLang="zh-CN" sz="1400" dirty="0">
                  <a:solidFill>
                    <a:schemeClr val="bg2">
                      <a:lumMod val="25000"/>
                    </a:schemeClr>
                  </a:solidFill>
                  <a:cs typeface="+mn-ea"/>
                  <a:sym typeface="+mn-lt"/>
                </a:rPr>
                <a:t>Company commitment</a:t>
              </a:r>
            </a:p>
          </p:txBody>
        </p:sp>
      </p:grpSp>
      <p:grpSp>
        <p:nvGrpSpPr>
          <p:cNvPr id="59" name="组合 58">
            <a:extLst>
              <a:ext uri="{FF2B5EF4-FFF2-40B4-BE49-F238E27FC236}">
                <a16:creationId xmlns="" xmlns:a16="http://schemas.microsoft.com/office/drawing/2014/main" id="{A4DE4C6D-8229-419A-83E5-F47E89B7825E}"/>
              </a:ext>
            </a:extLst>
          </p:cNvPr>
          <p:cNvGrpSpPr/>
          <p:nvPr/>
        </p:nvGrpSpPr>
        <p:grpSpPr>
          <a:xfrm flipH="1">
            <a:off x="2017769" y="4541175"/>
            <a:ext cx="3787851" cy="461665"/>
            <a:chOff x="6766671" y="2481070"/>
            <a:chExt cx="3787851" cy="461665"/>
          </a:xfrm>
        </p:grpSpPr>
        <p:grpSp>
          <p:nvGrpSpPr>
            <p:cNvPr id="60" name="组合 59">
              <a:extLst>
                <a:ext uri="{FF2B5EF4-FFF2-40B4-BE49-F238E27FC236}">
                  <a16:creationId xmlns="" xmlns:a16="http://schemas.microsoft.com/office/drawing/2014/main" id="{C45FF9DE-560E-414F-B100-571427D97A48}"/>
                </a:ext>
              </a:extLst>
            </p:cNvPr>
            <p:cNvGrpSpPr/>
            <p:nvPr/>
          </p:nvGrpSpPr>
          <p:grpSpPr>
            <a:xfrm>
              <a:off x="6774522" y="2481070"/>
              <a:ext cx="3780000" cy="461665"/>
              <a:chOff x="7098163" y="2598375"/>
              <a:chExt cx="3780000" cy="461665"/>
            </a:xfrm>
          </p:grpSpPr>
          <p:cxnSp>
            <p:nvCxnSpPr>
              <p:cNvPr id="62" name="直接连接符 61">
                <a:extLst>
                  <a:ext uri="{FF2B5EF4-FFF2-40B4-BE49-F238E27FC236}">
                    <a16:creationId xmlns="" xmlns:a16="http://schemas.microsoft.com/office/drawing/2014/main" id="{A64517FC-0B69-45CD-BACB-4AD2DAE11EE0}"/>
                  </a:ext>
                </a:extLst>
              </p:cNvPr>
              <p:cNvCxnSpPr>
                <a:cxnSpLocks/>
              </p:cNvCxnSpPr>
              <p:nvPr/>
            </p:nvCxnSpPr>
            <p:spPr>
              <a:xfrm flipH="1">
                <a:off x="7098163" y="2985247"/>
                <a:ext cx="3780000" cy="0"/>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63" name="文本框 62">
                <a:extLst>
                  <a:ext uri="{FF2B5EF4-FFF2-40B4-BE49-F238E27FC236}">
                    <a16:creationId xmlns="" xmlns:a16="http://schemas.microsoft.com/office/drawing/2014/main" id="{19F38DC7-6C25-4A13-A489-DD982EAA974F}"/>
                  </a:ext>
                </a:extLst>
              </p:cNvPr>
              <p:cNvSpPr txBox="1"/>
              <p:nvPr/>
            </p:nvSpPr>
            <p:spPr>
              <a:xfrm>
                <a:off x="8915217" y="2598375"/>
                <a:ext cx="1415773" cy="461665"/>
              </a:xfrm>
              <a:prstGeom prst="rect">
                <a:avLst/>
              </a:prstGeom>
              <a:noFill/>
              <a:ln>
                <a:noFill/>
              </a:ln>
            </p:spPr>
            <p:txBody>
              <a:bodyPr wrap="none" rtlCol="0">
                <a:spAutoFit/>
              </a:bodyPr>
              <a:lstStyle/>
              <a:p>
                <a:pPr algn="r"/>
                <a:r>
                  <a:rPr lang="zh-CN" altLang="en-US" sz="2400" b="1" dirty="0">
                    <a:solidFill>
                      <a:srgbClr val="C00000"/>
                    </a:solidFill>
                    <a:cs typeface="+mn-ea"/>
                    <a:sym typeface="+mn-lt"/>
                  </a:rPr>
                  <a:t>合作伙伴</a:t>
                </a:r>
              </a:p>
            </p:txBody>
          </p:sp>
          <p:sp>
            <p:nvSpPr>
              <p:cNvPr id="64" name="文本框 63">
                <a:extLst>
                  <a:ext uri="{FF2B5EF4-FFF2-40B4-BE49-F238E27FC236}">
                    <a16:creationId xmlns="" xmlns:a16="http://schemas.microsoft.com/office/drawing/2014/main" id="{CEFE048B-0340-426B-AA99-79A84AA564F4}"/>
                  </a:ext>
                </a:extLst>
              </p:cNvPr>
              <p:cNvSpPr txBox="1"/>
              <p:nvPr/>
            </p:nvSpPr>
            <p:spPr>
              <a:xfrm>
                <a:off x="10271544" y="2598375"/>
                <a:ext cx="546946" cy="461665"/>
              </a:xfrm>
              <a:prstGeom prst="rect">
                <a:avLst/>
              </a:prstGeom>
              <a:noFill/>
              <a:ln>
                <a:noFill/>
              </a:ln>
            </p:spPr>
            <p:txBody>
              <a:bodyPr wrap="none" rtlCol="0">
                <a:spAutoFit/>
              </a:bodyPr>
              <a:lstStyle/>
              <a:p>
                <a:pPr algn="ctr"/>
                <a:r>
                  <a:rPr lang="en-US" altLang="zh-CN" sz="2400" dirty="0">
                    <a:solidFill>
                      <a:schemeClr val="bg2">
                        <a:lumMod val="25000"/>
                      </a:schemeClr>
                    </a:solidFill>
                    <a:cs typeface="+mn-ea"/>
                    <a:sym typeface="+mn-lt"/>
                  </a:rPr>
                  <a:t>04</a:t>
                </a:r>
                <a:endParaRPr lang="zh-CN" altLang="en-US" sz="2400" dirty="0">
                  <a:solidFill>
                    <a:schemeClr val="bg2">
                      <a:lumMod val="25000"/>
                    </a:schemeClr>
                  </a:solidFill>
                  <a:cs typeface="+mn-ea"/>
                  <a:sym typeface="+mn-lt"/>
                </a:endParaRPr>
              </a:p>
            </p:txBody>
          </p:sp>
          <p:cxnSp>
            <p:nvCxnSpPr>
              <p:cNvPr id="65" name="直接连接符 64">
                <a:extLst>
                  <a:ext uri="{FF2B5EF4-FFF2-40B4-BE49-F238E27FC236}">
                    <a16:creationId xmlns="" xmlns:a16="http://schemas.microsoft.com/office/drawing/2014/main" id="{90190B00-E493-4E8B-AD80-F078116BC619}"/>
                  </a:ext>
                </a:extLst>
              </p:cNvPr>
              <p:cNvCxnSpPr/>
              <p:nvPr/>
            </p:nvCxnSpPr>
            <p:spPr>
              <a:xfrm flipH="1">
                <a:off x="10362185" y="2985247"/>
                <a:ext cx="412252"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grpSp>
        <p:sp>
          <p:nvSpPr>
            <p:cNvPr id="61" name="文本框 60">
              <a:extLst>
                <a:ext uri="{FF2B5EF4-FFF2-40B4-BE49-F238E27FC236}">
                  <a16:creationId xmlns="" xmlns:a16="http://schemas.microsoft.com/office/drawing/2014/main" id="{828F78F9-A8A7-4086-9B92-0B6B28927940}"/>
                </a:ext>
              </a:extLst>
            </p:cNvPr>
            <p:cNvSpPr txBox="1"/>
            <p:nvPr/>
          </p:nvSpPr>
          <p:spPr>
            <a:xfrm>
              <a:off x="6766671" y="2579494"/>
              <a:ext cx="1888979" cy="307777"/>
            </a:xfrm>
            <a:prstGeom prst="rect">
              <a:avLst/>
            </a:prstGeom>
            <a:noFill/>
            <a:ln>
              <a:noFill/>
            </a:ln>
          </p:spPr>
          <p:txBody>
            <a:bodyPr wrap="none" rtlCol="0">
              <a:spAutoFit/>
            </a:bodyPr>
            <a:lstStyle/>
            <a:p>
              <a:pPr algn="r"/>
              <a:r>
                <a:rPr lang="en-US" altLang="zh-CN" sz="1400" dirty="0">
                  <a:solidFill>
                    <a:schemeClr val="bg2">
                      <a:lumMod val="25000"/>
                    </a:schemeClr>
                  </a:solidFill>
                  <a:cs typeface="+mn-ea"/>
                  <a:sym typeface="+mn-lt"/>
                </a:rPr>
                <a:t>cooperative partner</a:t>
              </a:r>
            </a:p>
          </p:txBody>
        </p:sp>
      </p:grpSp>
      <p:grpSp>
        <p:nvGrpSpPr>
          <p:cNvPr id="66" name="组合 65">
            <a:extLst>
              <a:ext uri="{FF2B5EF4-FFF2-40B4-BE49-F238E27FC236}">
                <a16:creationId xmlns="" xmlns:a16="http://schemas.microsoft.com/office/drawing/2014/main" id="{FAAEDCCE-8C15-4383-8E62-BEEE27FF111E}"/>
              </a:ext>
            </a:extLst>
          </p:cNvPr>
          <p:cNvGrpSpPr/>
          <p:nvPr/>
        </p:nvGrpSpPr>
        <p:grpSpPr>
          <a:xfrm flipH="1">
            <a:off x="2017769" y="5353577"/>
            <a:ext cx="3780000" cy="461665"/>
            <a:chOff x="6774522" y="2481070"/>
            <a:chExt cx="3780000" cy="461665"/>
          </a:xfrm>
        </p:grpSpPr>
        <p:grpSp>
          <p:nvGrpSpPr>
            <p:cNvPr id="67" name="组合 66">
              <a:extLst>
                <a:ext uri="{FF2B5EF4-FFF2-40B4-BE49-F238E27FC236}">
                  <a16:creationId xmlns="" xmlns:a16="http://schemas.microsoft.com/office/drawing/2014/main" id="{16680E14-BD2F-45FF-9B72-2B56B7974699}"/>
                </a:ext>
              </a:extLst>
            </p:cNvPr>
            <p:cNvGrpSpPr/>
            <p:nvPr/>
          </p:nvGrpSpPr>
          <p:grpSpPr>
            <a:xfrm>
              <a:off x="6774522" y="2481070"/>
              <a:ext cx="3780000" cy="461665"/>
              <a:chOff x="7098163" y="2598375"/>
              <a:chExt cx="3780000" cy="461665"/>
            </a:xfrm>
          </p:grpSpPr>
          <p:cxnSp>
            <p:nvCxnSpPr>
              <p:cNvPr id="69" name="直接连接符 68">
                <a:extLst>
                  <a:ext uri="{FF2B5EF4-FFF2-40B4-BE49-F238E27FC236}">
                    <a16:creationId xmlns="" xmlns:a16="http://schemas.microsoft.com/office/drawing/2014/main" id="{8C27FD62-DA3E-4EB6-8ED7-064C9A254FEC}"/>
                  </a:ext>
                </a:extLst>
              </p:cNvPr>
              <p:cNvCxnSpPr>
                <a:cxnSpLocks/>
              </p:cNvCxnSpPr>
              <p:nvPr/>
            </p:nvCxnSpPr>
            <p:spPr>
              <a:xfrm flipH="1">
                <a:off x="7098163" y="2985247"/>
                <a:ext cx="3780000" cy="0"/>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70" name="文本框 69">
                <a:extLst>
                  <a:ext uri="{FF2B5EF4-FFF2-40B4-BE49-F238E27FC236}">
                    <a16:creationId xmlns="" xmlns:a16="http://schemas.microsoft.com/office/drawing/2014/main" id="{6459DA48-55F3-471D-97C1-5CFBF0D14A68}"/>
                  </a:ext>
                </a:extLst>
              </p:cNvPr>
              <p:cNvSpPr txBox="1"/>
              <p:nvPr/>
            </p:nvSpPr>
            <p:spPr>
              <a:xfrm>
                <a:off x="8915217" y="2598375"/>
                <a:ext cx="1415773" cy="461665"/>
              </a:xfrm>
              <a:prstGeom prst="rect">
                <a:avLst/>
              </a:prstGeom>
              <a:noFill/>
              <a:ln>
                <a:noFill/>
              </a:ln>
            </p:spPr>
            <p:txBody>
              <a:bodyPr wrap="none" rtlCol="0">
                <a:spAutoFit/>
              </a:bodyPr>
              <a:lstStyle/>
              <a:p>
                <a:pPr algn="r"/>
                <a:r>
                  <a:rPr lang="zh-CN" altLang="en-US" sz="2400" b="1" dirty="0">
                    <a:solidFill>
                      <a:srgbClr val="C00000"/>
                    </a:solidFill>
                    <a:cs typeface="+mn-ea"/>
                    <a:sym typeface="+mn-lt"/>
                  </a:rPr>
                  <a:t>联系我们</a:t>
                </a:r>
              </a:p>
            </p:txBody>
          </p:sp>
          <p:sp>
            <p:nvSpPr>
              <p:cNvPr id="71" name="文本框 70">
                <a:extLst>
                  <a:ext uri="{FF2B5EF4-FFF2-40B4-BE49-F238E27FC236}">
                    <a16:creationId xmlns="" xmlns:a16="http://schemas.microsoft.com/office/drawing/2014/main" id="{F8AD5763-4441-4860-9DA2-788C90A2231A}"/>
                  </a:ext>
                </a:extLst>
              </p:cNvPr>
              <p:cNvSpPr txBox="1"/>
              <p:nvPr/>
            </p:nvSpPr>
            <p:spPr>
              <a:xfrm>
                <a:off x="10271544" y="2598375"/>
                <a:ext cx="546946" cy="461665"/>
              </a:xfrm>
              <a:prstGeom prst="rect">
                <a:avLst/>
              </a:prstGeom>
              <a:noFill/>
              <a:ln>
                <a:noFill/>
              </a:ln>
            </p:spPr>
            <p:txBody>
              <a:bodyPr wrap="none" rtlCol="0">
                <a:spAutoFit/>
              </a:bodyPr>
              <a:lstStyle/>
              <a:p>
                <a:pPr algn="ctr"/>
                <a:r>
                  <a:rPr lang="en-US" altLang="zh-CN" sz="2400" dirty="0">
                    <a:solidFill>
                      <a:schemeClr val="bg2">
                        <a:lumMod val="25000"/>
                      </a:schemeClr>
                    </a:solidFill>
                    <a:cs typeface="+mn-ea"/>
                    <a:sym typeface="+mn-lt"/>
                  </a:rPr>
                  <a:t>05</a:t>
                </a:r>
              </a:p>
            </p:txBody>
          </p:sp>
          <p:cxnSp>
            <p:nvCxnSpPr>
              <p:cNvPr id="72" name="直接连接符 71">
                <a:extLst>
                  <a:ext uri="{FF2B5EF4-FFF2-40B4-BE49-F238E27FC236}">
                    <a16:creationId xmlns="" xmlns:a16="http://schemas.microsoft.com/office/drawing/2014/main" id="{14E79F87-5997-42DB-934D-0DA630B47D4C}"/>
                  </a:ext>
                </a:extLst>
              </p:cNvPr>
              <p:cNvCxnSpPr/>
              <p:nvPr/>
            </p:nvCxnSpPr>
            <p:spPr>
              <a:xfrm flipH="1">
                <a:off x="10362185" y="2985247"/>
                <a:ext cx="412252"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grpSp>
        <p:sp>
          <p:nvSpPr>
            <p:cNvPr id="68" name="文本框 67">
              <a:extLst>
                <a:ext uri="{FF2B5EF4-FFF2-40B4-BE49-F238E27FC236}">
                  <a16:creationId xmlns="" xmlns:a16="http://schemas.microsoft.com/office/drawing/2014/main" id="{C7446AD7-50C9-4BFE-AC83-72C7AD82796C}"/>
                </a:ext>
              </a:extLst>
            </p:cNvPr>
            <p:cNvSpPr txBox="1"/>
            <p:nvPr/>
          </p:nvSpPr>
          <p:spPr>
            <a:xfrm>
              <a:off x="7524401" y="2565796"/>
              <a:ext cx="1069524" cy="307777"/>
            </a:xfrm>
            <a:prstGeom prst="rect">
              <a:avLst/>
            </a:prstGeom>
            <a:noFill/>
            <a:ln>
              <a:noFill/>
            </a:ln>
          </p:spPr>
          <p:txBody>
            <a:bodyPr wrap="none" rtlCol="0">
              <a:spAutoFit/>
            </a:bodyPr>
            <a:lstStyle/>
            <a:p>
              <a:pPr algn="r"/>
              <a:r>
                <a:rPr lang="en-US" altLang="zh-CN" sz="1400" dirty="0">
                  <a:solidFill>
                    <a:schemeClr val="bg2">
                      <a:lumMod val="25000"/>
                    </a:schemeClr>
                  </a:solidFill>
                  <a:cs typeface="+mn-ea"/>
                  <a:sym typeface="+mn-lt"/>
                </a:rPr>
                <a:t>contact us</a:t>
              </a:r>
            </a:p>
          </p:txBody>
        </p:sp>
      </p:grpSp>
      <p:grpSp>
        <p:nvGrpSpPr>
          <p:cNvPr id="83" name="组合 82">
            <a:extLst>
              <a:ext uri="{FF2B5EF4-FFF2-40B4-BE49-F238E27FC236}">
                <a16:creationId xmlns="" xmlns:a16="http://schemas.microsoft.com/office/drawing/2014/main" id="{A44C657E-DD33-464C-9E7C-39375A729AD5}"/>
              </a:ext>
            </a:extLst>
          </p:cNvPr>
          <p:cNvGrpSpPr/>
          <p:nvPr/>
        </p:nvGrpSpPr>
        <p:grpSpPr>
          <a:xfrm>
            <a:off x="1206935" y="1042758"/>
            <a:ext cx="954107" cy="532486"/>
            <a:chOff x="0" y="1308610"/>
            <a:chExt cx="954107" cy="854241"/>
          </a:xfrm>
        </p:grpSpPr>
        <p:sp>
          <p:nvSpPr>
            <p:cNvPr id="84" name="矩形 83">
              <a:extLst>
                <a:ext uri="{FF2B5EF4-FFF2-40B4-BE49-F238E27FC236}">
                  <a16:creationId xmlns="" xmlns:a16="http://schemas.microsoft.com/office/drawing/2014/main" id="{264BFB89-AF10-41C9-BD06-32206355905D}"/>
                </a:ext>
              </a:extLst>
            </p:cNvPr>
            <p:cNvSpPr/>
            <p:nvPr/>
          </p:nvSpPr>
          <p:spPr>
            <a:xfrm>
              <a:off x="0" y="1308610"/>
              <a:ext cx="849877" cy="854241"/>
            </a:xfrm>
            <a:prstGeom prst="rect">
              <a:avLst/>
            </a:prstGeom>
            <a:solidFill>
              <a:srgbClr val="C00000"/>
            </a:solidFill>
            <a:ln>
              <a:noFill/>
            </a:ln>
            <a:effectLst>
              <a:outerShdw blurRad="1016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lang="zh-CN" altLang="en-US">
                <a:cs typeface="+mn-ea"/>
                <a:sym typeface="+mn-lt"/>
              </a:endParaRPr>
            </a:p>
          </p:txBody>
        </p:sp>
        <p:sp>
          <p:nvSpPr>
            <p:cNvPr id="85" name="文本框 84">
              <a:extLst>
                <a:ext uri="{FF2B5EF4-FFF2-40B4-BE49-F238E27FC236}">
                  <a16:creationId xmlns="" xmlns:a16="http://schemas.microsoft.com/office/drawing/2014/main" id="{4FF5BE1D-397A-4101-BCD9-A0D05A22035F}"/>
                </a:ext>
              </a:extLst>
            </p:cNvPr>
            <p:cNvSpPr txBox="1"/>
            <p:nvPr/>
          </p:nvSpPr>
          <p:spPr>
            <a:xfrm>
              <a:off x="0" y="1365417"/>
              <a:ext cx="954107" cy="740626"/>
            </a:xfrm>
            <a:prstGeom prst="rect">
              <a:avLst/>
            </a:prstGeom>
            <a:noFill/>
          </p:spPr>
          <p:txBody>
            <a:bodyPr vert="horz" wrap="none" rtlCol="0">
              <a:spAutoFit/>
            </a:bodyPr>
            <a:lstStyle/>
            <a:p>
              <a:r>
                <a:rPr lang="zh-CN" altLang="en-US" sz="2400" b="1" spc="600" dirty="0">
                  <a:solidFill>
                    <a:schemeClr val="bg1"/>
                  </a:solidFill>
                  <a:cs typeface="+mn-ea"/>
                  <a:sym typeface="+mn-lt"/>
                </a:rPr>
                <a:t>目录</a:t>
              </a:r>
            </a:p>
          </p:txBody>
        </p:sp>
      </p:grpSp>
      <p:sp>
        <p:nvSpPr>
          <p:cNvPr id="2" name="文本框 1"/>
          <p:cNvSpPr txBox="1"/>
          <p:nvPr/>
        </p:nvSpPr>
        <p:spPr>
          <a:xfrm>
            <a:off x="4101483" y="381740"/>
            <a:ext cx="1881448" cy="261610"/>
          </a:xfrm>
          <a:prstGeom prst="rect">
            <a:avLst/>
          </a:prstGeom>
          <a:noFill/>
        </p:spPr>
        <p:txBody>
          <a:bodyPr wrap="square" rtlCol="0">
            <a:spAutoFit/>
          </a:bodyPr>
          <a:lstStyle/>
          <a:p>
            <a:r>
              <a:rPr lang="en-US" altLang="zh-CN" sz="1100" dirty="0">
                <a:solidFill>
                  <a:srgbClr val="FFFFFF"/>
                </a:solidFill>
              </a:rPr>
              <a:t>https://www.ypppt.com/</a:t>
            </a:r>
            <a:endParaRPr lang="zh-CN" altLang="en-US" sz="1100" dirty="0">
              <a:solidFill>
                <a:srgbClr val="FFFFFF"/>
              </a:solidFill>
            </a:endParaRPr>
          </a:p>
        </p:txBody>
      </p:sp>
    </p:spTree>
    <p:extLst>
      <p:ext uri="{BB962C8B-B14F-4D97-AF65-F5344CB8AC3E}">
        <p14:creationId xmlns:p14="http://schemas.microsoft.com/office/powerpoint/2010/main" val="2002603652"/>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par>
                                <p:cTn id="8" presetID="22" presetClass="entr" presetSubtype="4" fill="hold" nodeType="withEffect">
                                  <p:stCondLst>
                                    <p:cond delay="0"/>
                                  </p:stCondLst>
                                  <p:childTnLst>
                                    <p:set>
                                      <p:cBhvr>
                                        <p:cTn id="9" dur="1" fill="hold">
                                          <p:stCondLst>
                                            <p:cond delay="0"/>
                                          </p:stCondLst>
                                        </p:cTn>
                                        <p:tgtEl>
                                          <p:spTgt spid="23"/>
                                        </p:tgtEl>
                                        <p:attrNameLst>
                                          <p:attrName>style.visibility</p:attrName>
                                        </p:attrNameLst>
                                      </p:cBhvr>
                                      <p:to>
                                        <p:strVal val="visible"/>
                                      </p:to>
                                    </p:set>
                                    <p:animEffect transition="in" filter="wipe(down)">
                                      <p:cBhvr>
                                        <p:cTn id="10" dur="500"/>
                                        <p:tgtEl>
                                          <p:spTgt spid="23"/>
                                        </p:tgtEl>
                                      </p:cBhvr>
                                    </p:animEffect>
                                  </p:childTnLst>
                                </p:cTn>
                              </p:par>
                              <p:par>
                                <p:cTn id="11" presetID="2" presetClass="entr" presetSubtype="8" fill="hold" nodeType="withEffect">
                                  <p:stCondLst>
                                    <p:cond delay="0"/>
                                  </p:stCondLst>
                                  <p:childTnLst>
                                    <p:set>
                                      <p:cBhvr>
                                        <p:cTn id="12" dur="1" fill="hold">
                                          <p:stCondLst>
                                            <p:cond delay="0"/>
                                          </p:stCondLst>
                                        </p:cTn>
                                        <p:tgtEl>
                                          <p:spTgt spid="30"/>
                                        </p:tgtEl>
                                        <p:attrNameLst>
                                          <p:attrName>style.visibility</p:attrName>
                                        </p:attrNameLst>
                                      </p:cBhvr>
                                      <p:to>
                                        <p:strVal val="visible"/>
                                      </p:to>
                                    </p:set>
                                    <p:anim calcmode="lin" valueType="num">
                                      <p:cBhvr additive="base">
                                        <p:cTn id="13" dur="500" fill="hold"/>
                                        <p:tgtEl>
                                          <p:spTgt spid="30"/>
                                        </p:tgtEl>
                                        <p:attrNameLst>
                                          <p:attrName>ppt_x</p:attrName>
                                        </p:attrNameLst>
                                      </p:cBhvr>
                                      <p:tavLst>
                                        <p:tav tm="0">
                                          <p:val>
                                            <p:strVal val="0-#ppt_w/2"/>
                                          </p:val>
                                        </p:tav>
                                        <p:tav tm="100000">
                                          <p:val>
                                            <p:strVal val="#ppt_x"/>
                                          </p:val>
                                        </p:tav>
                                      </p:tavLst>
                                    </p:anim>
                                    <p:anim calcmode="lin" valueType="num">
                                      <p:cBhvr additive="base">
                                        <p:cTn id="14" dur="500" fill="hold"/>
                                        <p:tgtEl>
                                          <p:spTgt spid="30"/>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36"/>
                                        </p:tgtEl>
                                        <p:attrNameLst>
                                          <p:attrName>style.visibility</p:attrName>
                                        </p:attrNameLst>
                                      </p:cBhvr>
                                      <p:to>
                                        <p:strVal val="visible"/>
                                      </p:to>
                                    </p:set>
                                    <p:anim calcmode="lin" valueType="num">
                                      <p:cBhvr additive="base">
                                        <p:cTn id="19" dur="500" fill="hold"/>
                                        <p:tgtEl>
                                          <p:spTgt spid="36"/>
                                        </p:tgtEl>
                                        <p:attrNameLst>
                                          <p:attrName>ppt_x</p:attrName>
                                        </p:attrNameLst>
                                      </p:cBhvr>
                                      <p:tavLst>
                                        <p:tav tm="0">
                                          <p:val>
                                            <p:strVal val="0-#ppt_w/2"/>
                                          </p:val>
                                        </p:tav>
                                        <p:tav tm="100000">
                                          <p:val>
                                            <p:strVal val="#ppt_x"/>
                                          </p:val>
                                        </p:tav>
                                      </p:tavLst>
                                    </p:anim>
                                    <p:anim calcmode="lin" valueType="num">
                                      <p:cBhvr additive="base">
                                        <p:cTn id="20" dur="500" fill="hold"/>
                                        <p:tgtEl>
                                          <p:spTgt spid="36"/>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fade">
                                      <p:cBhvr>
                                        <p:cTn id="25" dur="500"/>
                                        <p:tgtEl>
                                          <p:spTgt spid="24"/>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83"/>
                                        </p:tgtEl>
                                        <p:attrNameLst>
                                          <p:attrName>style.visibility</p:attrName>
                                        </p:attrNameLst>
                                      </p:cBhvr>
                                      <p:to>
                                        <p:strVal val="visible"/>
                                      </p:to>
                                    </p:set>
                                    <p:animEffect transition="in" filter="fade">
                                      <p:cBhvr>
                                        <p:cTn id="30" dur="500"/>
                                        <p:tgtEl>
                                          <p:spTgt spid="83"/>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fade">
                                      <p:cBhvr>
                                        <p:cTn id="33" dur="500"/>
                                        <p:tgtEl>
                                          <p:spTgt spid="10"/>
                                        </p:tgtEl>
                                      </p:cBhvr>
                                    </p:animEffect>
                                  </p:childTnLst>
                                </p:cTn>
                              </p:par>
                            </p:childTnLst>
                          </p:cTn>
                        </p:par>
                        <p:par>
                          <p:cTn id="34" fill="hold">
                            <p:stCondLst>
                              <p:cond delay="500"/>
                            </p:stCondLst>
                            <p:childTnLst>
                              <p:par>
                                <p:cTn id="35" presetID="22" presetClass="entr" presetSubtype="8" fill="hold" nodeType="afterEffect">
                                  <p:stCondLst>
                                    <p:cond delay="0"/>
                                  </p:stCondLst>
                                  <p:childTnLst>
                                    <p:set>
                                      <p:cBhvr>
                                        <p:cTn id="36" dur="1" fill="hold">
                                          <p:stCondLst>
                                            <p:cond delay="0"/>
                                          </p:stCondLst>
                                        </p:cTn>
                                        <p:tgtEl>
                                          <p:spTgt spid="38"/>
                                        </p:tgtEl>
                                        <p:attrNameLst>
                                          <p:attrName>style.visibility</p:attrName>
                                        </p:attrNameLst>
                                      </p:cBhvr>
                                      <p:to>
                                        <p:strVal val="visible"/>
                                      </p:to>
                                    </p:set>
                                    <p:animEffect transition="in" filter="wipe(left)">
                                      <p:cBhvr>
                                        <p:cTn id="37" dur="500"/>
                                        <p:tgtEl>
                                          <p:spTgt spid="38"/>
                                        </p:tgtEl>
                                      </p:cBhvr>
                                    </p:animEffect>
                                  </p:childTnLst>
                                </p:cTn>
                              </p:par>
                            </p:childTnLst>
                          </p:cTn>
                        </p:par>
                        <p:par>
                          <p:cTn id="38" fill="hold">
                            <p:stCondLst>
                              <p:cond delay="1000"/>
                            </p:stCondLst>
                            <p:childTnLst>
                              <p:par>
                                <p:cTn id="39" presetID="22" presetClass="entr" presetSubtype="8" fill="hold" nodeType="afterEffect">
                                  <p:stCondLst>
                                    <p:cond delay="0"/>
                                  </p:stCondLst>
                                  <p:childTnLst>
                                    <p:set>
                                      <p:cBhvr>
                                        <p:cTn id="40" dur="1" fill="hold">
                                          <p:stCondLst>
                                            <p:cond delay="0"/>
                                          </p:stCondLst>
                                        </p:cTn>
                                        <p:tgtEl>
                                          <p:spTgt spid="45"/>
                                        </p:tgtEl>
                                        <p:attrNameLst>
                                          <p:attrName>style.visibility</p:attrName>
                                        </p:attrNameLst>
                                      </p:cBhvr>
                                      <p:to>
                                        <p:strVal val="visible"/>
                                      </p:to>
                                    </p:set>
                                    <p:animEffect transition="in" filter="wipe(left)">
                                      <p:cBhvr>
                                        <p:cTn id="41" dur="500"/>
                                        <p:tgtEl>
                                          <p:spTgt spid="45"/>
                                        </p:tgtEl>
                                      </p:cBhvr>
                                    </p:animEffect>
                                  </p:childTnLst>
                                </p:cTn>
                              </p:par>
                            </p:childTnLst>
                          </p:cTn>
                        </p:par>
                        <p:par>
                          <p:cTn id="42" fill="hold">
                            <p:stCondLst>
                              <p:cond delay="1500"/>
                            </p:stCondLst>
                            <p:childTnLst>
                              <p:par>
                                <p:cTn id="43" presetID="22" presetClass="entr" presetSubtype="8" fill="hold" nodeType="afterEffect">
                                  <p:stCondLst>
                                    <p:cond delay="0"/>
                                  </p:stCondLst>
                                  <p:childTnLst>
                                    <p:set>
                                      <p:cBhvr>
                                        <p:cTn id="44" dur="1" fill="hold">
                                          <p:stCondLst>
                                            <p:cond delay="0"/>
                                          </p:stCondLst>
                                        </p:cTn>
                                        <p:tgtEl>
                                          <p:spTgt spid="52"/>
                                        </p:tgtEl>
                                        <p:attrNameLst>
                                          <p:attrName>style.visibility</p:attrName>
                                        </p:attrNameLst>
                                      </p:cBhvr>
                                      <p:to>
                                        <p:strVal val="visible"/>
                                      </p:to>
                                    </p:set>
                                    <p:animEffect transition="in" filter="wipe(left)">
                                      <p:cBhvr>
                                        <p:cTn id="45" dur="500"/>
                                        <p:tgtEl>
                                          <p:spTgt spid="52"/>
                                        </p:tgtEl>
                                      </p:cBhvr>
                                    </p:animEffect>
                                  </p:childTnLst>
                                </p:cTn>
                              </p:par>
                            </p:childTnLst>
                          </p:cTn>
                        </p:par>
                        <p:par>
                          <p:cTn id="46" fill="hold">
                            <p:stCondLst>
                              <p:cond delay="2000"/>
                            </p:stCondLst>
                            <p:childTnLst>
                              <p:par>
                                <p:cTn id="47" presetID="22" presetClass="entr" presetSubtype="8" fill="hold" nodeType="afterEffect">
                                  <p:stCondLst>
                                    <p:cond delay="0"/>
                                  </p:stCondLst>
                                  <p:childTnLst>
                                    <p:set>
                                      <p:cBhvr>
                                        <p:cTn id="48" dur="1" fill="hold">
                                          <p:stCondLst>
                                            <p:cond delay="0"/>
                                          </p:stCondLst>
                                        </p:cTn>
                                        <p:tgtEl>
                                          <p:spTgt spid="59"/>
                                        </p:tgtEl>
                                        <p:attrNameLst>
                                          <p:attrName>style.visibility</p:attrName>
                                        </p:attrNameLst>
                                      </p:cBhvr>
                                      <p:to>
                                        <p:strVal val="visible"/>
                                      </p:to>
                                    </p:set>
                                    <p:animEffect transition="in" filter="wipe(left)">
                                      <p:cBhvr>
                                        <p:cTn id="49" dur="500"/>
                                        <p:tgtEl>
                                          <p:spTgt spid="59"/>
                                        </p:tgtEl>
                                      </p:cBhvr>
                                    </p:animEffect>
                                  </p:childTnLst>
                                </p:cTn>
                              </p:par>
                            </p:childTnLst>
                          </p:cTn>
                        </p:par>
                        <p:par>
                          <p:cTn id="50" fill="hold">
                            <p:stCondLst>
                              <p:cond delay="2500"/>
                            </p:stCondLst>
                            <p:childTnLst>
                              <p:par>
                                <p:cTn id="51" presetID="22" presetClass="entr" presetSubtype="8" fill="hold" nodeType="afterEffect">
                                  <p:stCondLst>
                                    <p:cond delay="0"/>
                                  </p:stCondLst>
                                  <p:childTnLst>
                                    <p:set>
                                      <p:cBhvr>
                                        <p:cTn id="52" dur="1" fill="hold">
                                          <p:stCondLst>
                                            <p:cond delay="0"/>
                                          </p:stCondLst>
                                        </p:cTn>
                                        <p:tgtEl>
                                          <p:spTgt spid="66"/>
                                        </p:tgtEl>
                                        <p:attrNameLst>
                                          <p:attrName>style.visibility</p:attrName>
                                        </p:attrNameLst>
                                      </p:cBhvr>
                                      <p:to>
                                        <p:strVal val="visible"/>
                                      </p:to>
                                    </p:set>
                                    <p:animEffect transition="in" filter="wipe(left)">
                                      <p:cBhvr>
                                        <p:cTn id="53"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图片 38">
            <a:extLst>
              <a:ext uri="{FF2B5EF4-FFF2-40B4-BE49-F238E27FC236}">
                <a16:creationId xmlns="" xmlns:a16="http://schemas.microsoft.com/office/drawing/2014/main" id="{6C335325-6897-4915-A221-945BE21450B7}"/>
              </a:ext>
            </a:extLst>
          </p:cNvPr>
          <p:cNvPicPr>
            <a:picLocks noChangeAspect="1"/>
          </p:cNvPicPr>
          <p:nvPr/>
        </p:nvPicPr>
        <p:blipFill rotWithShape="1">
          <a:blip r:embed="rId2">
            <a:extLst>
              <a:ext uri="{28A0092B-C50C-407E-A947-70E740481C1C}">
                <a14:useLocalDpi xmlns:a14="http://schemas.microsoft.com/office/drawing/2010/main" val="0"/>
              </a:ext>
            </a:extLst>
          </a:blip>
          <a:srcRect b="27488"/>
          <a:stretch/>
        </p:blipFill>
        <p:spPr>
          <a:xfrm>
            <a:off x="1316287" y="1658861"/>
            <a:ext cx="9717024" cy="3970699"/>
          </a:xfrm>
          <a:prstGeom prst="rect">
            <a:avLst/>
          </a:prstGeom>
        </p:spPr>
      </p:pic>
      <p:sp>
        <p:nvSpPr>
          <p:cNvPr id="37" name="任意多边形 6">
            <a:extLst>
              <a:ext uri="{FF2B5EF4-FFF2-40B4-BE49-F238E27FC236}">
                <a16:creationId xmlns="" xmlns:a16="http://schemas.microsoft.com/office/drawing/2014/main" id="{51D95757-0DAE-493C-B45F-8E943240A6E6}"/>
              </a:ext>
            </a:extLst>
          </p:cNvPr>
          <p:cNvSpPr/>
          <p:nvPr/>
        </p:nvSpPr>
        <p:spPr>
          <a:xfrm>
            <a:off x="1395661" y="2932375"/>
            <a:ext cx="9400676" cy="3022169"/>
          </a:xfrm>
          <a:custGeom>
            <a:avLst/>
            <a:gdLst>
              <a:gd name="connsiteX0" fmla="*/ 0 w 8741044"/>
              <a:gd name="connsiteY0" fmla="*/ 0 h 3022169"/>
              <a:gd name="connsiteX1" fmla="*/ 8741044 w 8741044"/>
              <a:gd name="connsiteY1" fmla="*/ 0 h 3022169"/>
              <a:gd name="connsiteX2" fmla="*/ 8741044 w 8741044"/>
              <a:gd name="connsiteY2" fmla="*/ 3022169 h 3022169"/>
              <a:gd name="connsiteX3" fmla="*/ 4765729 w 8741044"/>
              <a:gd name="connsiteY3" fmla="*/ 3022169 h 3022169"/>
              <a:gd name="connsiteX4" fmla="*/ 4370522 w 8741044"/>
              <a:gd name="connsiteY4" fmla="*/ 2673457 h 3022169"/>
              <a:gd name="connsiteX5" fmla="*/ 3975315 w 8741044"/>
              <a:gd name="connsiteY5" fmla="*/ 3022169 h 3022169"/>
              <a:gd name="connsiteX6" fmla="*/ 0 w 8741044"/>
              <a:gd name="connsiteY6" fmla="*/ 3022169 h 3022169"/>
              <a:gd name="connsiteX7" fmla="*/ 0 w 8741044"/>
              <a:gd name="connsiteY7" fmla="*/ 0 h 30221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41044" h="3022169">
                <a:moveTo>
                  <a:pt x="0" y="0"/>
                </a:moveTo>
                <a:lnTo>
                  <a:pt x="8741044" y="0"/>
                </a:lnTo>
                <a:lnTo>
                  <a:pt x="8741044" y="3022169"/>
                </a:lnTo>
                <a:lnTo>
                  <a:pt x="4765729" y="3022169"/>
                </a:lnTo>
                <a:lnTo>
                  <a:pt x="4370522" y="2673457"/>
                </a:lnTo>
                <a:lnTo>
                  <a:pt x="3975315" y="3022169"/>
                </a:lnTo>
                <a:lnTo>
                  <a:pt x="0" y="3022169"/>
                </a:lnTo>
                <a:lnTo>
                  <a:pt x="0" y="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8" name="矩形 37">
            <a:extLst>
              <a:ext uri="{FF2B5EF4-FFF2-40B4-BE49-F238E27FC236}">
                <a16:creationId xmlns="" xmlns:a16="http://schemas.microsoft.com/office/drawing/2014/main" id="{20AA9425-A43B-4165-8EF1-9E8256D15EBD}"/>
              </a:ext>
            </a:extLst>
          </p:cNvPr>
          <p:cNvSpPr/>
          <p:nvPr/>
        </p:nvSpPr>
        <p:spPr>
          <a:xfrm>
            <a:off x="10523544" y="2662409"/>
            <a:ext cx="509767" cy="531084"/>
          </a:xfrm>
          <a:prstGeom prst="rect">
            <a:avLst/>
          </a:prstGeom>
          <a:noFill/>
          <a:ln w="38100">
            <a:gradFill>
              <a:gsLst>
                <a:gs pos="50000">
                  <a:srgbClr val="A72527"/>
                </a:gs>
                <a:gs pos="50000">
                  <a:schemeClr val="bg1"/>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75" name="Straight Connector 26">
            <a:extLst>
              <a:ext uri="{FF2B5EF4-FFF2-40B4-BE49-F238E27FC236}">
                <a16:creationId xmlns="" xmlns:a16="http://schemas.microsoft.com/office/drawing/2014/main" id="{C494693E-58BB-4BB7-A7BD-329E92CC06FB}"/>
              </a:ext>
            </a:extLst>
          </p:cNvPr>
          <p:cNvCxnSpPr>
            <a:cxnSpLocks/>
          </p:cNvCxnSpPr>
          <p:nvPr/>
        </p:nvCxnSpPr>
        <p:spPr>
          <a:xfrm>
            <a:off x="549123" y="517341"/>
            <a:ext cx="0" cy="5823318"/>
          </a:xfrm>
          <a:prstGeom prst="line">
            <a:avLst/>
          </a:prstGeom>
          <a:ln cap="flat">
            <a:solidFill>
              <a:srgbClr val="C00000"/>
            </a:solidFill>
            <a:headEnd type="oval"/>
          </a:ln>
        </p:spPr>
        <p:style>
          <a:lnRef idx="1">
            <a:schemeClr val="accent1"/>
          </a:lnRef>
          <a:fillRef idx="0">
            <a:schemeClr val="accent1"/>
          </a:fillRef>
          <a:effectRef idx="0">
            <a:schemeClr val="accent1"/>
          </a:effectRef>
          <a:fontRef idx="minor">
            <a:schemeClr val="tx1"/>
          </a:fontRef>
        </p:style>
      </p:cxnSp>
      <p:grpSp>
        <p:nvGrpSpPr>
          <p:cNvPr id="76" name="组合 75">
            <a:extLst>
              <a:ext uri="{FF2B5EF4-FFF2-40B4-BE49-F238E27FC236}">
                <a16:creationId xmlns="" xmlns:a16="http://schemas.microsoft.com/office/drawing/2014/main" id="{B36C436A-CE8E-4159-A894-055FD010D18F}"/>
              </a:ext>
            </a:extLst>
          </p:cNvPr>
          <p:cNvGrpSpPr/>
          <p:nvPr/>
        </p:nvGrpSpPr>
        <p:grpSpPr>
          <a:xfrm>
            <a:off x="3079683" y="3692163"/>
            <a:ext cx="2236511" cy="1270240"/>
            <a:chOff x="6544092" y="2256587"/>
            <a:chExt cx="2236511" cy="1270240"/>
          </a:xfrm>
        </p:grpSpPr>
        <p:sp>
          <p:nvSpPr>
            <p:cNvPr id="77" name="文本框 13">
              <a:extLst>
                <a:ext uri="{FF2B5EF4-FFF2-40B4-BE49-F238E27FC236}">
                  <a16:creationId xmlns="" xmlns:a16="http://schemas.microsoft.com/office/drawing/2014/main" id="{39F5E048-86C1-491A-BB0A-03481AD876DC}"/>
                </a:ext>
              </a:extLst>
            </p:cNvPr>
            <p:cNvSpPr txBox="1"/>
            <p:nvPr/>
          </p:nvSpPr>
          <p:spPr>
            <a:xfrm>
              <a:off x="6663177" y="2256587"/>
              <a:ext cx="2114169" cy="646331"/>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3600" b="1" dirty="0">
                  <a:solidFill>
                    <a:schemeClr val="bg1"/>
                  </a:solidFill>
                  <a:cs typeface="+mn-ea"/>
                  <a:sym typeface="+mn-lt"/>
                </a:rPr>
                <a:t>PART 03</a:t>
              </a:r>
              <a:endParaRPr lang="zh-CN" altLang="en-US" sz="3600" b="1" dirty="0">
                <a:solidFill>
                  <a:schemeClr val="bg1"/>
                </a:solidFill>
                <a:cs typeface="+mn-ea"/>
                <a:sym typeface="+mn-lt"/>
              </a:endParaRPr>
            </a:p>
          </p:txBody>
        </p:sp>
        <p:sp>
          <p:nvSpPr>
            <p:cNvPr id="78" name="文本框 14">
              <a:extLst>
                <a:ext uri="{FF2B5EF4-FFF2-40B4-BE49-F238E27FC236}">
                  <a16:creationId xmlns="" xmlns:a16="http://schemas.microsoft.com/office/drawing/2014/main" id="{384A1D80-B727-4366-9884-32D1ACD75A72}"/>
                </a:ext>
              </a:extLst>
            </p:cNvPr>
            <p:cNvSpPr txBox="1"/>
            <p:nvPr/>
          </p:nvSpPr>
          <p:spPr>
            <a:xfrm>
              <a:off x="6544092" y="2818941"/>
              <a:ext cx="2236511" cy="707886"/>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zh-CN" altLang="en-US" sz="4000" b="1" dirty="0">
                  <a:solidFill>
                    <a:schemeClr val="bg1"/>
                  </a:solidFill>
                  <a:cs typeface="+mn-ea"/>
                  <a:sym typeface="+mn-lt"/>
                </a:rPr>
                <a:t>公司承诺</a:t>
              </a:r>
            </a:p>
          </p:txBody>
        </p:sp>
      </p:grpSp>
      <p:grpSp>
        <p:nvGrpSpPr>
          <p:cNvPr id="85" name="Group 12">
            <a:extLst>
              <a:ext uri="{FF2B5EF4-FFF2-40B4-BE49-F238E27FC236}">
                <a16:creationId xmlns="" xmlns:a16="http://schemas.microsoft.com/office/drawing/2014/main" id="{4B55A154-271D-47A4-B491-F0309DD1ACFA}"/>
              </a:ext>
            </a:extLst>
          </p:cNvPr>
          <p:cNvGrpSpPr/>
          <p:nvPr/>
        </p:nvGrpSpPr>
        <p:grpSpPr>
          <a:xfrm rot="5400000">
            <a:off x="2013959" y="170507"/>
            <a:ext cx="110218" cy="1052889"/>
            <a:chOff x="246955" y="5568356"/>
            <a:chExt cx="110232" cy="1053026"/>
          </a:xfrm>
        </p:grpSpPr>
        <p:sp>
          <p:nvSpPr>
            <p:cNvPr id="86" name="Oval 13">
              <a:extLst>
                <a:ext uri="{FF2B5EF4-FFF2-40B4-BE49-F238E27FC236}">
                  <a16:creationId xmlns="" xmlns:a16="http://schemas.microsoft.com/office/drawing/2014/main" id="{2C626BE6-547E-49F8-8F97-3678E7B408DE}"/>
                </a:ext>
              </a:extLst>
            </p:cNvPr>
            <p:cNvSpPr/>
            <p:nvPr/>
          </p:nvSpPr>
          <p:spPr>
            <a:xfrm>
              <a:off x="246955" y="5568356"/>
              <a:ext cx="110232" cy="11023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cs typeface="+mn-ea"/>
                <a:sym typeface="+mn-lt"/>
              </a:endParaRPr>
            </a:p>
          </p:txBody>
        </p:sp>
        <p:sp>
          <p:nvSpPr>
            <p:cNvPr id="87" name="Oval 14">
              <a:extLst>
                <a:ext uri="{FF2B5EF4-FFF2-40B4-BE49-F238E27FC236}">
                  <a16:creationId xmlns="" xmlns:a16="http://schemas.microsoft.com/office/drawing/2014/main" id="{12B7E095-3531-4750-9502-DB0A6EA43722}"/>
                </a:ext>
              </a:extLst>
            </p:cNvPr>
            <p:cNvSpPr/>
            <p:nvPr/>
          </p:nvSpPr>
          <p:spPr>
            <a:xfrm>
              <a:off x="246955" y="5804055"/>
              <a:ext cx="110232" cy="11023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cs typeface="+mn-ea"/>
                <a:sym typeface="+mn-lt"/>
              </a:endParaRPr>
            </a:p>
          </p:txBody>
        </p:sp>
        <p:sp>
          <p:nvSpPr>
            <p:cNvPr id="88" name="Oval 15">
              <a:extLst>
                <a:ext uri="{FF2B5EF4-FFF2-40B4-BE49-F238E27FC236}">
                  <a16:creationId xmlns="" xmlns:a16="http://schemas.microsoft.com/office/drawing/2014/main" id="{D99D3821-D905-4201-A640-9C236FF5B5F3}"/>
                </a:ext>
              </a:extLst>
            </p:cNvPr>
            <p:cNvSpPr/>
            <p:nvPr/>
          </p:nvSpPr>
          <p:spPr>
            <a:xfrm>
              <a:off x="246955" y="6039754"/>
              <a:ext cx="110232" cy="11023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cs typeface="+mn-ea"/>
                <a:sym typeface="+mn-lt"/>
              </a:endParaRPr>
            </a:p>
          </p:txBody>
        </p:sp>
        <p:sp>
          <p:nvSpPr>
            <p:cNvPr id="89" name="Oval 16">
              <a:extLst>
                <a:ext uri="{FF2B5EF4-FFF2-40B4-BE49-F238E27FC236}">
                  <a16:creationId xmlns="" xmlns:a16="http://schemas.microsoft.com/office/drawing/2014/main" id="{054F223F-AAEA-46A0-9419-9886F6024053}"/>
                </a:ext>
              </a:extLst>
            </p:cNvPr>
            <p:cNvSpPr/>
            <p:nvPr/>
          </p:nvSpPr>
          <p:spPr>
            <a:xfrm>
              <a:off x="246955" y="6275453"/>
              <a:ext cx="110232" cy="11023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cs typeface="+mn-ea"/>
                <a:sym typeface="+mn-lt"/>
              </a:endParaRPr>
            </a:p>
          </p:txBody>
        </p:sp>
        <p:sp>
          <p:nvSpPr>
            <p:cNvPr id="90" name="Oval 17">
              <a:extLst>
                <a:ext uri="{FF2B5EF4-FFF2-40B4-BE49-F238E27FC236}">
                  <a16:creationId xmlns="" xmlns:a16="http://schemas.microsoft.com/office/drawing/2014/main" id="{2CFB1CB6-5E42-4F3F-B5AB-A41310D084BA}"/>
                </a:ext>
              </a:extLst>
            </p:cNvPr>
            <p:cNvSpPr/>
            <p:nvPr/>
          </p:nvSpPr>
          <p:spPr>
            <a:xfrm>
              <a:off x="246955" y="6511152"/>
              <a:ext cx="110232" cy="11023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cs typeface="+mn-ea"/>
                <a:sym typeface="+mn-lt"/>
              </a:endParaRPr>
            </a:p>
          </p:txBody>
        </p:sp>
      </p:grpSp>
      <p:grpSp>
        <p:nvGrpSpPr>
          <p:cNvPr id="96" name="Group 24">
            <a:extLst>
              <a:ext uri="{FF2B5EF4-FFF2-40B4-BE49-F238E27FC236}">
                <a16:creationId xmlns="" xmlns:a16="http://schemas.microsoft.com/office/drawing/2014/main" id="{10AC89F9-6B1F-4EBE-8275-514478B1F3A3}"/>
              </a:ext>
            </a:extLst>
          </p:cNvPr>
          <p:cNvGrpSpPr/>
          <p:nvPr/>
        </p:nvGrpSpPr>
        <p:grpSpPr>
          <a:xfrm>
            <a:off x="11543740" y="550359"/>
            <a:ext cx="332310" cy="332307"/>
            <a:chOff x="6797402" y="5734457"/>
            <a:chExt cx="219796" cy="219794"/>
          </a:xfrm>
        </p:grpSpPr>
        <p:sp>
          <p:nvSpPr>
            <p:cNvPr id="97" name="Shape">
              <a:extLst>
                <a:ext uri="{FF2B5EF4-FFF2-40B4-BE49-F238E27FC236}">
                  <a16:creationId xmlns="" xmlns:a16="http://schemas.microsoft.com/office/drawing/2014/main" id="{EC7168CE-49A1-4FB5-A7BA-1BC223F8DF39}"/>
                </a:ext>
              </a:extLst>
            </p:cNvPr>
            <p:cNvSpPr/>
            <p:nvPr/>
          </p:nvSpPr>
          <p:spPr>
            <a:xfrm>
              <a:off x="6797402" y="5734457"/>
              <a:ext cx="219796" cy="21979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24">
                <a:cs typeface="+mn-ea"/>
                <a:sym typeface="+mn-lt"/>
              </a:endParaRPr>
            </a:p>
          </p:txBody>
        </p:sp>
        <p:sp>
          <p:nvSpPr>
            <p:cNvPr id="98" name="Shape">
              <a:extLst>
                <a:ext uri="{FF2B5EF4-FFF2-40B4-BE49-F238E27FC236}">
                  <a16:creationId xmlns="" xmlns:a16="http://schemas.microsoft.com/office/drawing/2014/main" id="{40A2AD3F-F343-4CAB-BFD4-89187E16811C}"/>
                </a:ext>
              </a:extLst>
            </p:cNvPr>
            <p:cNvSpPr/>
            <p:nvPr/>
          </p:nvSpPr>
          <p:spPr>
            <a:xfrm>
              <a:off x="6797616" y="5734457"/>
              <a:ext cx="219369" cy="219794"/>
            </a:xfrm>
            <a:custGeom>
              <a:avLst/>
              <a:gdLst>
                <a:gd name="connsiteX0" fmla="*/ 380579 w 762643"/>
                <a:gd name="connsiteY0" fmla="*/ 0 h 764126"/>
                <a:gd name="connsiteX1" fmla="*/ 762643 w 762643"/>
                <a:gd name="connsiteY1" fmla="*/ 382063 h 764126"/>
                <a:gd name="connsiteX2" fmla="*/ 380579 w 762643"/>
                <a:gd name="connsiteY2" fmla="*/ 764126 h 764126"/>
                <a:gd name="connsiteX3" fmla="*/ 6277 w 762643"/>
                <a:gd name="connsiteY3" fmla="*/ 459062 h 764126"/>
                <a:gd name="connsiteX4" fmla="*/ 743 w 762643"/>
                <a:gd name="connsiteY4" fmla="*/ 404161 h 764126"/>
                <a:gd name="connsiteX5" fmla="*/ 121445 w 762643"/>
                <a:gd name="connsiteY5" fmla="*/ 404161 h 764126"/>
                <a:gd name="connsiteX6" fmla="*/ 433313 w 762643"/>
                <a:gd name="connsiteY6" fmla="*/ 404161 h 764126"/>
                <a:gd name="connsiteX7" fmla="*/ 308098 w 762643"/>
                <a:gd name="connsiteY7" fmla="*/ 529372 h 764126"/>
                <a:gd name="connsiteX8" fmla="*/ 333877 w 762643"/>
                <a:gd name="connsiteY8" fmla="*/ 555153 h 764126"/>
                <a:gd name="connsiteX9" fmla="*/ 503287 w 762643"/>
                <a:gd name="connsiteY9" fmla="*/ 385746 h 764126"/>
                <a:gd name="connsiteX10" fmla="*/ 333877 w 762643"/>
                <a:gd name="connsiteY10" fmla="*/ 216341 h 764126"/>
                <a:gd name="connsiteX11" fmla="*/ 308098 w 762643"/>
                <a:gd name="connsiteY11" fmla="*/ 242120 h 764126"/>
                <a:gd name="connsiteX12" fmla="*/ 433313 w 762643"/>
                <a:gd name="connsiteY12" fmla="*/ 367333 h 764126"/>
                <a:gd name="connsiteX13" fmla="*/ 121445 w 762643"/>
                <a:gd name="connsiteY13" fmla="*/ 367333 h 764126"/>
                <a:gd name="connsiteX14" fmla="*/ 63192 w 762643"/>
                <a:gd name="connsiteY14" fmla="*/ 367333 h 764126"/>
                <a:gd name="connsiteX15" fmla="*/ 0 w 762643"/>
                <a:gd name="connsiteY15" fmla="*/ 367333 h 764126"/>
                <a:gd name="connsiteX16" fmla="*/ 6277 w 762643"/>
                <a:gd name="connsiteY16" fmla="*/ 305064 h 764126"/>
                <a:gd name="connsiteX17" fmla="*/ 380579 w 762643"/>
                <a:gd name="connsiteY17" fmla="*/ 0 h 764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62643" h="764126">
                  <a:moveTo>
                    <a:pt x="380579" y="0"/>
                  </a:moveTo>
                  <a:cubicBezTo>
                    <a:pt x="591587" y="0"/>
                    <a:pt x="762643" y="171055"/>
                    <a:pt x="762643" y="382063"/>
                  </a:cubicBezTo>
                  <a:cubicBezTo>
                    <a:pt x="762643" y="593071"/>
                    <a:pt x="591587" y="764126"/>
                    <a:pt x="380579" y="764126"/>
                  </a:cubicBezTo>
                  <a:cubicBezTo>
                    <a:pt x="195947" y="764126"/>
                    <a:pt x="41904" y="633162"/>
                    <a:pt x="6277" y="459062"/>
                  </a:cubicBezTo>
                  <a:lnTo>
                    <a:pt x="743" y="404161"/>
                  </a:lnTo>
                  <a:lnTo>
                    <a:pt x="121445" y="404161"/>
                  </a:lnTo>
                  <a:lnTo>
                    <a:pt x="433313" y="404161"/>
                  </a:lnTo>
                  <a:lnTo>
                    <a:pt x="308098" y="529372"/>
                  </a:lnTo>
                  <a:lnTo>
                    <a:pt x="333877" y="555153"/>
                  </a:lnTo>
                  <a:lnTo>
                    <a:pt x="503287" y="385746"/>
                  </a:lnTo>
                  <a:lnTo>
                    <a:pt x="333877" y="216341"/>
                  </a:lnTo>
                  <a:lnTo>
                    <a:pt x="308098" y="242120"/>
                  </a:lnTo>
                  <a:lnTo>
                    <a:pt x="433313" y="367333"/>
                  </a:lnTo>
                  <a:lnTo>
                    <a:pt x="121445" y="367333"/>
                  </a:lnTo>
                  <a:lnTo>
                    <a:pt x="63192" y="367333"/>
                  </a:lnTo>
                  <a:lnTo>
                    <a:pt x="0" y="367333"/>
                  </a:lnTo>
                  <a:lnTo>
                    <a:pt x="6277" y="305064"/>
                  </a:lnTo>
                  <a:cubicBezTo>
                    <a:pt x="41904" y="130964"/>
                    <a:pt x="195947" y="0"/>
                    <a:pt x="380579" y="0"/>
                  </a:cubicBez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cs typeface="+mn-ea"/>
                <a:sym typeface="+mn-lt"/>
              </a:endParaRPr>
            </a:p>
          </p:txBody>
        </p:sp>
      </p:grpSp>
      <p:grpSp>
        <p:nvGrpSpPr>
          <p:cNvPr id="2" name="组合 1">
            <a:extLst>
              <a:ext uri="{FF2B5EF4-FFF2-40B4-BE49-F238E27FC236}">
                <a16:creationId xmlns="" xmlns:a16="http://schemas.microsoft.com/office/drawing/2014/main" id="{A52E5521-DAF2-419E-9282-D31D4DAD2CFD}"/>
              </a:ext>
            </a:extLst>
          </p:cNvPr>
          <p:cNvGrpSpPr/>
          <p:nvPr/>
        </p:nvGrpSpPr>
        <p:grpSpPr>
          <a:xfrm>
            <a:off x="6686489" y="3841928"/>
            <a:ext cx="1719718" cy="1300083"/>
            <a:chOff x="1096828" y="4345263"/>
            <a:chExt cx="1719718" cy="1300083"/>
          </a:xfrm>
        </p:grpSpPr>
        <p:sp>
          <p:nvSpPr>
            <p:cNvPr id="79" name="文本框 15">
              <a:extLst>
                <a:ext uri="{FF2B5EF4-FFF2-40B4-BE49-F238E27FC236}">
                  <a16:creationId xmlns="" xmlns:a16="http://schemas.microsoft.com/office/drawing/2014/main" id="{CE2B208B-58AE-4EA3-A780-5B74B34F90E0}"/>
                </a:ext>
              </a:extLst>
            </p:cNvPr>
            <p:cNvSpPr txBox="1"/>
            <p:nvPr/>
          </p:nvSpPr>
          <p:spPr>
            <a:xfrm>
              <a:off x="1112233" y="4345263"/>
              <a:ext cx="1704313" cy="338554"/>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zh-CN" altLang="en-US" sz="1600" dirty="0">
                  <a:solidFill>
                    <a:schemeClr val="bg1"/>
                  </a:solidFill>
                  <a:cs typeface="+mn-ea"/>
                  <a:sym typeface="+mn-lt"/>
                </a:rPr>
                <a:t>产品质量保障</a:t>
              </a:r>
            </a:p>
          </p:txBody>
        </p:sp>
        <p:sp>
          <p:nvSpPr>
            <p:cNvPr id="82" name="文本框 18">
              <a:extLst>
                <a:ext uri="{FF2B5EF4-FFF2-40B4-BE49-F238E27FC236}">
                  <a16:creationId xmlns="" xmlns:a16="http://schemas.microsoft.com/office/drawing/2014/main" id="{730C6493-BE76-4708-B5C0-5A80EE68ABCE}"/>
                </a:ext>
              </a:extLst>
            </p:cNvPr>
            <p:cNvSpPr txBox="1"/>
            <p:nvPr/>
          </p:nvSpPr>
          <p:spPr>
            <a:xfrm>
              <a:off x="1096828" y="4830618"/>
              <a:ext cx="1293944" cy="338554"/>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zh-CN" altLang="en-US" sz="1600" dirty="0">
                  <a:solidFill>
                    <a:schemeClr val="bg1"/>
                  </a:solidFill>
                  <a:cs typeface="+mn-ea"/>
                  <a:sym typeface="+mn-lt"/>
                </a:rPr>
                <a:t>售后服务</a:t>
              </a:r>
            </a:p>
          </p:txBody>
        </p:sp>
        <p:sp>
          <p:nvSpPr>
            <p:cNvPr id="100" name="文本框 18">
              <a:extLst>
                <a:ext uri="{FF2B5EF4-FFF2-40B4-BE49-F238E27FC236}">
                  <a16:creationId xmlns="" xmlns:a16="http://schemas.microsoft.com/office/drawing/2014/main" id="{D9ED6DDB-EB46-4762-80DE-421AB5A03EAC}"/>
                </a:ext>
              </a:extLst>
            </p:cNvPr>
            <p:cNvSpPr txBox="1"/>
            <p:nvPr/>
          </p:nvSpPr>
          <p:spPr>
            <a:xfrm>
              <a:off x="1096828" y="5306792"/>
              <a:ext cx="1293944" cy="338554"/>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zh-CN" altLang="en-US" sz="1600" dirty="0">
                  <a:solidFill>
                    <a:schemeClr val="bg1"/>
                  </a:solidFill>
                  <a:cs typeface="+mn-ea"/>
                  <a:sym typeface="+mn-lt"/>
                </a:rPr>
                <a:t>服务流程</a:t>
              </a:r>
            </a:p>
          </p:txBody>
        </p:sp>
      </p:grpSp>
      <p:grpSp>
        <p:nvGrpSpPr>
          <p:cNvPr id="5" name="组合 4">
            <a:extLst>
              <a:ext uri="{FF2B5EF4-FFF2-40B4-BE49-F238E27FC236}">
                <a16:creationId xmlns="" xmlns:a16="http://schemas.microsoft.com/office/drawing/2014/main" id="{2A036A0E-38F0-4349-878C-AC00C4828E42}"/>
              </a:ext>
            </a:extLst>
          </p:cNvPr>
          <p:cNvGrpSpPr/>
          <p:nvPr/>
        </p:nvGrpSpPr>
        <p:grpSpPr>
          <a:xfrm>
            <a:off x="4734120" y="580020"/>
            <a:ext cx="6338283" cy="289932"/>
            <a:chOff x="4734120" y="580020"/>
            <a:chExt cx="6338283" cy="289932"/>
          </a:xfrm>
          <a:solidFill>
            <a:schemeClr val="bg1">
              <a:lumMod val="95000"/>
            </a:schemeClr>
          </a:solidFill>
        </p:grpSpPr>
        <p:sp>
          <p:nvSpPr>
            <p:cNvPr id="92" name="矩形: 圆角 91">
              <a:extLst>
                <a:ext uri="{FF2B5EF4-FFF2-40B4-BE49-F238E27FC236}">
                  <a16:creationId xmlns="" xmlns:a16="http://schemas.microsoft.com/office/drawing/2014/main" id="{E468444D-BE6A-4568-8444-AB391B6CEC1A}"/>
                </a:ext>
              </a:extLst>
            </p:cNvPr>
            <p:cNvSpPr/>
            <p:nvPr/>
          </p:nvSpPr>
          <p:spPr>
            <a:xfrm>
              <a:off x="4734120" y="580020"/>
              <a:ext cx="1103971" cy="28993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rgbClr val="C00000"/>
                  </a:solidFill>
                  <a:cs typeface="+mn-ea"/>
                  <a:sym typeface="+mn-lt"/>
                </a:rPr>
                <a:t>关于我们</a:t>
              </a:r>
            </a:p>
          </p:txBody>
        </p:sp>
        <p:sp>
          <p:nvSpPr>
            <p:cNvPr id="93" name="矩形: 圆角 92">
              <a:extLst>
                <a:ext uri="{FF2B5EF4-FFF2-40B4-BE49-F238E27FC236}">
                  <a16:creationId xmlns="" xmlns:a16="http://schemas.microsoft.com/office/drawing/2014/main" id="{C68E656B-340E-4249-9FA6-F0903969ACDD}"/>
                </a:ext>
              </a:extLst>
            </p:cNvPr>
            <p:cNvSpPr/>
            <p:nvPr/>
          </p:nvSpPr>
          <p:spPr>
            <a:xfrm>
              <a:off x="6042698" y="580020"/>
              <a:ext cx="1103971" cy="28993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rgbClr val="C00000"/>
                  </a:solidFill>
                  <a:cs typeface="+mn-ea"/>
                  <a:sym typeface="+mn-lt"/>
                </a:rPr>
                <a:t>产品服务</a:t>
              </a:r>
            </a:p>
          </p:txBody>
        </p:sp>
        <p:sp>
          <p:nvSpPr>
            <p:cNvPr id="94" name="矩形: 圆角 93">
              <a:extLst>
                <a:ext uri="{FF2B5EF4-FFF2-40B4-BE49-F238E27FC236}">
                  <a16:creationId xmlns="" xmlns:a16="http://schemas.microsoft.com/office/drawing/2014/main" id="{CB568F6E-D477-4405-AD18-942D460FC720}"/>
                </a:ext>
              </a:extLst>
            </p:cNvPr>
            <p:cNvSpPr/>
            <p:nvPr/>
          </p:nvSpPr>
          <p:spPr>
            <a:xfrm>
              <a:off x="7351276" y="580020"/>
              <a:ext cx="1103971" cy="28993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rgbClr val="C00000"/>
                  </a:solidFill>
                  <a:cs typeface="+mn-ea"/>
                  <a:sym typeface="+mn-lt"/>
                </a:rPr>
                <a:t>公司承诺</a:t>
              </a:r>
            </a:p>
          </p:txBody>
        </p:sp>
        <p:sp>
          <p:nvSpPr>
            <p:cNvPr id="95" name="矩形: 圆角 94">
              <a:extLst>
                <a:ext uri="{FF2B5EF4-FFF2-40B4-BE49-F238E27FC236}">
                  <a16:creationId xmlns="" xmlns:a16="http://schemas.microsoft.com/office/drawing/2014/main" id="{4A99473E-AFEA-4C09-9F6F-8BB46BF85D57}"/>
                </a:ext>
              </a:extLst>
            </p:cNvPr>
            <p:cNvSpPr/>
            <p:nvPr/>
          </p:nvSpPr>
          <p:spPr>
            <a:xfrm>
              <a:off x="8659854" y="580020"/>
              <a:ext cx="1103971" cy="28993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rgbClr val="C00000"/>
                  </a:solidFill>
                  <a:cs typeface="+mn-ea"/>
                  <a:sym typeface="+mn-lt"/>
                </a:rPr>
                <a:t>合作后伙</a:t>
              </a:r>
            </a:p>
          </p:txBody>
        </p:sp>
        <p:sp>
          <p:nvSpPr>
            <p:cNvPr id="105" name="矩形: 圆角 104">
              <a:extLst>
                <a:ext uri="{FF2B5EF4-FFF2-40B4-BE49-F238E27FC236}">
                  <a16:creationId xmlns="" xmlns:a16="http://schemas.microsoft.com/office/drawing/2014/main" id="{92D6725E-C7DD-45D1-A596-206CFFFDB1B1}"/>
                </a:ext>
              </a:extLst>
            </p:cNvPr>
            <p:cNvSpPr/>
            <p:nvPr/>
          </p:nvSpPr>
          <p:spPr>
            <a:xfrm>
              <a:off x="9968432" y="580020"/>
              <a:ext cx="1103971" cy="28993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rgbClr val="C00000"/>
                  </a:solidFill>
                  <a:cs typeface="+mn-ea"/>
                  <a:sym typeface="+mn-lt"/>
                </a:rPr>
                <a:t>联系我们</a:t>
              </a:r>
            </a:p>
          </p:txBody>
        </p:sp>
      </p:grpSp>
      <p:grpSp>
        <p:nvGrpSpPr>
          <p:cNvPr id="6" name="组合 5">
            <a:extLst>
              <a:ext uri="{FF2B5EF4-FFF2-40B4-BE49-F238E27FC236}">
                <a16:creationId xmlns="" xmlns:a16="http://schemas.microsoft.com/office/drawing/2014/main" id="{C3DDA758-8BDE-47CE-B793-CC0B478F3196}"/>
              </a:ext>
            </a:extLst>
          </p:cNvPr>
          <p:cNvGrpSpPr/>
          <p:nvPr/>
        </p:nvGrpSpPr>
        <p:grpSpPr>
          <a:xfrm>
            <a:off x="3035840" y="5043205"/>
            <a:ext cx="2556000" cy="0"/>
            <a:chOff x="1542623" y="3580904"/>
            <a:chExt cx="2556000" cy="0"/>
          </a:xfrm>
        </p:grpSpPr>
        <p:cxnSp>
          <p:nvCxnSpPr>
            <p:cNvPr id="106" name="直接连接符 105">
              <a:extLst>
                <a:ext uri="{FF2B5EF4-FFF2-40B4-BE49-F238E27FC236}">
                  <a16:creationId xmlns="" xmlns:a16="http://schemas.microsoft.com/office/drawing/2014/main" id="{1E4D065F-EB9E-4CB1-B7EB-9D55A999D15C}"/>
                </a:ext>
              </a:extLst>
            </p:cNvPr>
            <p:cNvCxnSpPr>
              <a:cxnSpLocks/>
            </p:cNvCxnSpPr>
            <p:nvPr/>
          </p:nvCxnSpPr>
          <p:spPr>
            <a:xfrm>
              <a:off x="1542623" y="3580904"/>
              <a:ext cx="2556000"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07" name="直接连接符 106">
              <a:extLst>
                <a:ext uri="{FF2B5EF4-FFF2-40B4-BE49-F238E27FC236}">
                  <a16:creationId xmlns="" xmlns:a16="http://schemas.microsoft.com/office/drawing/2014/main" id="{0274D533-0502-48A6-BE26-E903A2583DF8}"/>
                </a:ext>
              </a:extLst>
            </p:cNvPr>
            <p:cNvCxnSpPr/>
            <p:nvPr/>
          </p:nvCxnSpPr>
          <p:spPr>
            <a:xfrm>
              <a:off x="1644022" y="3580904"/>
              <a:ext cx="41225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40" name="燕尾形 13">
            <a:extLst>
              <a:ext uri="{FF2B5EF4-FFF2-40B4-BE49-F238E27FC236}">
                <a16:creationId xmlns="" xmlns:a16="http://schemas.microsoft.com/office/drawing/2014/main" id="{8D8DADB2-8384-4009-833B-6E107A80A331}"/>
              </a:ext>
            </a:extLst>
          </p:cNvPr>
          <p:cNvSpPr/>
          <p:nvPr/>
        </p:nvSpPr>
        <p:spPr>
          <a:xfrm>
            <a:off x="5571672" y="4331830"/>
            <a:ext cx="169228" cy="257975"/>
          </a:xfrm>
          <a:prstGeom prst="chevron">
            <a:avLst>
              <a:gd name="adj" fmla="val 68912"/>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Tree>
    <p:extLst>
      <p:ext uri="{BB962C8B-B14F-4D97-AF65-F5344CB8AC3E}">
        <p14:creationId xmlns:p14="http://schemas.microsoft.com/office/powerpoint/2010/main" val="1302589470"/>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75"/>
                                        </p:tgtEl>
                                        <p:attrNameLst>
                                          <p:attrName>style.visibility</p:attrName>
                                        </p:attrNameLst>
                                      </p:cBhvr>
                                      <p:to>
                                        <p:strVal val="visible"/>
                                      </p:to>
                                    </p:set>
                                    <p:animEffect transition="in" filter="wipe(down)">
                                      <p:cBhvr>
                                        <p:cTn id="7" dur="500"/>
                                        <p:tgtEl>
                                          <p:spTgt spid="75"/>
                                        </p:tgtEl>
                                      </p:cBhvr>
                                    </p:animEffect>
                                  </p:childTnLst>
                                </p:cTn>
                              </p:par>
                              <p:par>
                                <p:cTn id="8" presetID="10" presetClass="entr" presetSubtype="0" fill="hold" nodeType="withEffect">
                                  <p:stCondLst>
                                    <p:cond delay="0"/>
                                  </p:stCondLst>
                                  <p:childTnLst>
                                    <p:set>
                                      <p:cBhvr>
                                        <p:cTn id="9" dur="1" fill="hold">
                                          <p:stCondLst>
                                            <p:cond delay="0"/>
                                          </p:stCondLst>
                                        </p:cTn>
                                        <p:tgtEl>
                                          <p:spTgt spid="85"/>
                                        </p:tgtEl>
                                        <p:attrNameLst>
                                          <p:attrName>style.visibility</p:attrName>
                                        </p:attrNameLst>
                                      </p:cBhvr>
                                      <p:to>
                                        <p:strVal val="visible"/>
                                      </p:to>
                                    </p:set>
                                    <p:animEffect transition="in" filter="fade">
                                      <p:cBhvr>
                                        <p:cTn id="10" dur="500"/>
                                        <p:tgtEl>
                                          <p:spTgt spid="85"/>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left)">
                                      <p:cBhvr>
                                        <p:cTn id="15" dur="5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96"/>
                                        </p:tgtEl>
                                        <p:attrNameLst>
                                          <p:attrName>style.visibility</p:attrName>
                                        </p:attrNameLst>
                                      </p:cBhvr>
                                      <p:to>
                                        <p:strVal val="visible"/>
                                      </p:to>
                                    </p:set>
                                    <p:animEffect transition="in" filter="fade">
                                      <p:cBhvr>
                                        <p:cTn id="20" dur="500"/>
                                        <p:tgtEl>
                                          <p:spTgt spid="96"/>
                                        </p:tgtEl>
                                      </p:cBhvr>
                                    </p:animEffect>
                                  </p:childTnLst>
                                </p:cTn>
                              </p:par>
                            </p:childTnLst>
                          </p:cTn>
                        </p:par>
                      </p:childTnLst>
                    </p:cTn>
                  </p:par>
                  <p:par>
                    <p:cTn id="21" fill="hold">
                      <p:stCondLst>
                        <p:cond delay="indefinite"/>
                      </p:stCondLst>
                      <p:childTnLst>
                        <p:par>
                          <p:cTn id="22" fill="hold">
                            <p:stCondLst>
                              <p:cond delay="0"/>
                            </p:stCondLst>
                            <p:childTnLst>
                              <p:par>
                                <p:cTn id="23" presetID="16" presetClass="entr" presetSubtype="21" fill="hold" nodeType="clickEffect">
                                  <p:stCondLst>
                                    <p:cond delay="0"/>
                                  </p:stCondLst>
                                  <p:childTnLst>
                                    <p:set>
                                      <p:cBhvr>
                                        <p:cTn id="24" dur="1" fill="hold">
                                          <p:stCondLst>
                                            <p:cond delay="0"/>
                                          </p:stCondLst>
                                        </p:cTn>
                                        <p:tgtEl>
                                          <p:spTgt spid="39"/>
                                        </p:tgtEl>
                                        <p:attrNameLst>
                                          <p:attrName>style.visibility</p:attrName>
                                        </p:attrNameLst>
                                      </p:cBhvr>
                                      <p:to>
                                        <p:strVal val="visible"/>
                                      </p:to>
                                    </p:set>
                                    <p:animEffect transition="in" filter="barn(inVertical)">
                                      <p:cBhvr>
                                        <p:cTn id="25" dur="500"/>
                                        <p:tgtEl>
                                          <p:spTgt spid="39"/>
                                        </p:tgtEl>
                                      </p:cBhvr>
                                    </p:animEffect>
                                  </p:childTnLst>
                                </p:cTn>
                              </p:par>
                              <p:par>
                                <p:cTn id="26" presetID="2" presetClass="entr" presetSubtype="4" fill="hold" grpId="0" nodeType="withEffect">
                                  <p:stCondLst>
                                    <p:cond delay="0"/>
                                  </p:stCondLst>
                                  <p:childTnLst>
                                    <p:set>
                                      <p:cBhvr>
                                        <p:cTn id="27" dur="1" fill="hold">
                                          <p:stCondLst>
                                            <p:cond delay="0"/>
                                          </p:stCondLst>
                                        </p:cTn>
                                        <p:tgtEl>
                                          <p:spTgt spid="37"/>
                                        </p:tgtEl>
                                        <p:attrNameLst>
                                          <p:attrName>style.visibility</p:attrName>
                                        </p:attrNameLst>
                                      </p:cBhvr>
                                      <p:to>
                                        <p:strVal val="visible"/>
                                      </p:to>
                                    </p:set>
                                    <p:anim calcmode="lin" valueType="num">
                                      <p:cBhvr additive="base">
                                        <p:cTn id="28" dur="500" fill="hold"/>
                                        <p:tgtEl>
                                          <p:spTgt spid="37"/>
                                        </p:tgtEl>
                                        <p:attrNameLst>
                                          <p:attrName>ppt_x</p:attrName>
                                        </p:attrNameLst>
                                      </p:cBhvr>
                                      <p:tavLst>
                                        <p:tav tm="0">
                                          <p:val>
                                            <p:strVal val="#ppt_x"/>
                                          </p:val>
                                        </p:tav>
                                        <p:tav tm="100000">
                                          <p:val>
                                            <p:strVal val="#ppt_x"/>
                                          </p:val>
                                        </p:tav>
                                      </p:tavLst>
                                    </p:anim>
                                    <p:anim calcmode="lin" valueType="num">
                                      <p:cBhvr additive="base">
                                        <p:cTn id="29" dur="500" fill="hold"/>
                                        <p:tgtEl>
                                          <p:spTgt spid="37"/>
                                        </p:tgtEl>
                                        <p:attrNameLst>
                                          <p:attrName>ppt_y</p:attrName>
                                        </p:attrNameLst>
                                      </p:cBhvr>
                                      <p:tavLst>
                                        <p:tav tm="0">
                                          <p:val>
                                            <p:strVal val="1+#ppt_h/2"/>
                                          </p:val>
                                        </p:tav>
                                        <p:tav tm="100000">
                                          <p:val>
                                            <p:strVal val="#ppt_y"/>
                                          </p:val>
                                        </p:tav>
                                      </p:tavLst>
                                    </p:anim>
                                  </p:childTnLst>
                                </p:cTn>
                              </p:par>
                              <p:par>
                                <p:cTn id="30" presetID="2" presetClass="entr" presetSubtype="3" fill="hold" grpId="0" nodeType="withEffect">
                                  <p:stCondLst>
                                    <p:cond delay="0"/>
                                  </p:stCondLst>
                                  <p:childTnLst>
                                    <p:set>
                                      <p:cBhvr>
                                        <p:cTn id="31" dur="1" fill="hold">
                                          <p:stCondLst>
                                            <p:cond delay="0"/>
                                          </p:stCondLst>
                                        </p:cTn>
                                        <p:tgtEl>
                                          <p:spTgt spid="38"/>
                                        </p:tgtEl>
                                        <p:attrNameLst>
                                          <p:attrName>style.visibility</p:attrName>
                                        </p:attrNameLst>
                                      </p:cBhvr>
                                      <p:to>
                                        <p:strVal val="visible"/>
                                      </p:to>
                                    </p:set>
                                    <p:anim calcmode="lin" valueType="num">
                                      <p:cBhvr additive="base">
                                        <p:cTn id="32" dur="500" fill="hold"/>
                                        <p:tgtEl>
                                          <p:spTgt spid="38"/>
                                        </p:tgtEl>
                                        <p:attrNameLst>
                                          <p:attrName>ppt_x</p:attrName>
                                        </p:attrNameLst>
                                      </p:cBhvr>
                                      <p:tavLst>
                                        <p:tav tm="0">
                                          <p:val>
                                            <p:strVal val="1+#ppt_w/2"/>
                                          </p:val>
                                        </p:tav>
                                        <p:tav tm="100000">
                                          <p:val>
                                            <p:strVal val="#ppt_x"/>
                                          </p:val>
                                        </p:tav>
                                      </p:tavLst>
                                    </p:anim>
                                    <p:anim calcmode="lin" valueType="num">
                                      <p:cBhvr additive="base">
                                        <p:cTn id="33" dur="500" fill="hold"/>
                                        <p:tgtEl>
                                          <p:spTgt spid="38"/>
                                        </p:tgtEl>
                                        <p:attrNameLst>
                                          <p:attrName>ppt_y</p:attrName>
                                        </p:attrNameLst>
                                      </p:cBhvr>
                                      <p:tavLst>
                                        <p:tav tm="0">
                                          <p:val>
                                            <p:strVal val="0-#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6"/>
                                        </p:tgtEl>
                                        <p:attrNameLst>
                                          <p:attrName>style.visibility</p:attrName>
                                        </p:attrNameLst>
                                      </p:cBhvr>
                                      <p:to>
                                        <p:strVal val="visible"/>
                                      </p:to>
                                    </p:set>
                                    <p:animEffect transition="in" filter="fade">
                                      <p:cBhvr>
                                        <p:cTn id="38" dur="500"/>
                                        <p:tgtEl>
                                          <p:spTgt spid="6"/>
                                        </p:tgtEl>
                                      </p:cBhvr>
                                    </p:animEffect>
                                  </p:childTnLst>
                                </p:cTn>
                              </p:par>
                              <p:par>
                                <p:cTn id="39" presetID="10" presetClass="entr" presetSubtype="0" fill="hold" nodeType="withEffect">
                                  <p:stCondLst>
                                    <p:cond delay="0"/>
                                  </p:stCondLst>
                                  <p:childTnLst>
                                    <p:set>
                                      <p:cBhvr>
                                        <p:cTn id="40" dur="1" fill="hold">
                                          <p:stCondLst>
                                            <p:cond delay="0"/>
                                          </p:stCondLst>
                                        </p:cTn>
                                        <p:tgtEl>
                                          <p:spTgt spid="76"/>
                                        </p:tgtEl>
                                        <p:attrNameLst>
                                          <p:attrName>style.visibility</p:attrName>
                                        </p:attrNameLst>
                                      </p:cBhvr>
                                      <p:to>
                                        <p:strVal val="visible"/>
                                      </p:to>
                                    </p:set>
                                    <p:animEffect transition="in" filter="fade">
                                      <p:cBhvr>
                                        <p:cTn id="41" dur="500"/>
                                        <p:tgtEl>
                                          <p:spTgt spid="76"/>
                                        </p:tgtEl>
                                      </p:cBhvr>
                                    </p:animEffect>
                                  </p:childTnLst>
                                </p:cTn>
                              </p:par>
                            </p:childTnLst>
                          </p:cTn>
                        </p:par>
                        <p:par>
                          <p:cTn id="42" fill="hold">
                            <p:stCondLst>
                              <p:cond delay="500"/>
                            </p:stCondLst>
                            <p:childTnLst>
                              <p:par>
                                <p:cTn id="43" presetID="22" presetClass="entr" presetSubtype="8" fill="hold" nodeType="afterEffect">
                                  <p:stCondLst>
                                    <p:cond delay="0"/>
                                  </p:stCondLst>
                                  <p:childTnLst>
                                    <p:set>
                                      <p:cBhvr>
                                        <p:cTn id="44" dur="1" fill="hold">
                                          <p:stCondLst>
                                            <p:cond delay="0"/>
                                          </p:stCondLst>
                                        </p:cTn>
                                        <p:tgtEl>
                                          <p:spTgt spid="2"/>
                                        </p:tgtEl>
                                        <p:attrNameLst>
                                          <p:attrName>style.visibility</p:attrName>
                                        </p:attrNameLst>
                                      </p:cBhvr>
                                      <p:to>
                                        <p:strVal val="visible"/>
                                      </p:to>
                                    </p:set>
                                    <p:animEffect transition="in" filter="wipe(left)">
                                      <p:cBhvr>
                                        <p:cTn id="45" dur="500"/>
                                        <p:tgtEl>
                                          <p:spTgt spid="2"/>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40"/>
                                        </p:tgtEl>
                                        <p:attrNameLst>
                                          <p:attrName>style.visibility</p:attrName>
                                        </p:attrNameLst>
                                      </p:cBhvr>
                                      <p:to>
                                        <p:strVal val="visible"/>
                                      </p:to>
                                    </p:set>
                                    <p:animEffect transition="in" filter="fade">
                                      <p:cBhvr>
                                        <p:cTn id="50"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8" grpId="0" animBg="1"/>
      <p:bldP spid="40"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a:extLst>
              <a:ext uri="{FF2B5EF4-FFF2-40B4-BE49-F238E27FC236}">
                <a16:creationId xmlns="" xmlns:a16="http://schemas.microsoft.com/office/drawing/2014/main" id="{894B003D-4A5C-48AD-A5CF-72DC31A7C1B6}"/>
              </a:ext>
            </a:extLst>
          </p:cNvPr>
          <p:cNvGrpSpPr/>
          <p:nvPr/>
        </p:nvGrpSpPr>
        <p:grpSpPr>
          <a:xfrm>
            <a:off x="0" y="440281"/>
            <a:ext cx="11428920" cy="616556"/>
            <a:chOff x="0" y="440281"/>
            <a:chExt cx="11428920" cy="616556"/>
          </a:xfrm>
        </p:grpSpPr>
        <p:sp>
          <p:nvSpPr>
            <p:cNvPr id="26" name="TextBox 7">
              <a:extLst>
                <a:ext uri="{FF2B5EF4-FFF2-40B4-BE49-F238E27FC236}">
                  <a16:creationId xmlns="" xmlns:a16="http://schemas.microsoft.com/office/drawing/2014/main" id="{B9F94D44-98CF-4D01-AF61-D533A7129348}"/>
                </a:ext>
              </a:extLst>
            </p:cNvPr>
            <p:cNvSpPr txBox="1"/>
            <p:nvPr/>
          </p:nvSpPr>
          <p:spPr>
            <a:xfrm>
              <a:off x="645990" y="440281"/>
              <a:ext cx="2031325" cy="525657"/>
            </a:xfrm>
            <a:prstGeom prst="rect">
              <a:avLst/>
            </a:prstGeom>
            <a:noFill/>
          </p:spPr>
          <p:txBody>
            <a:bodyPr wrap="none" rtlCol="0">
              <a:spAutoFit/>
            </a:bodyPr>
            <a:lstStyle/>
            <a:p>
              <a:pPr>
                <a:lnSpc>
                  <a:spcPct val="130000"/>
                </a:lnSpc>
              </a:pPr>
              <a:r>
                <a:rPr lang="zh-CN" altLang="en-US" sz="2400" b="1" dirty="0">
                  <a:solidFill>
                    <a:schemeClr val="bg2">
                      <a:lumMod val="25000"/>
                    </a:schemeClr>
                  </a:solidFill>
                  <a:cs typeface="+mn-ea"/>
                  <a:sym typeface="+mn-lt"/>
                </a:rPr>
                <a:t>产品质量保障</a:t>
              </a:r>
            </a:p>
          </p:txBody>
        </p:sp>
        <p:grpSp>
          <p:nvGrpSpPr>
            <p:cNvPr id="27" name="组合 26">
              <a:extLst>
                <a:ext uri="{FF2B5EF4-FFF2-40B4-BE49-F238E27FC236}">
                  <a16:creationId xmlns="" xmlns:a16="http://schemas.microsoft.com/office/drawing/2014/main" id="{51123F14-19EF-45B6-ABAE-2D15C08C8AAC}"/>
                </a:ext>
              </a:extLst>
            </p:cNvPr>
            <p:cNvGrpSpPr/>
            <p:nvPr/>
          </p:nvGrpSpPr>
          <p:grpSpPr>
            <a:xfrm>
              <a:off x="763079" y="966131"/>
              <a:ext cx="10665841" cy="0"/>
              <a:chOff x="1542623" y="3580904"/>
              <a:chExt cx="10665841" cy="0"/>
            </a:xfrm>
          </p:grpSpPr>
          <p:cxnSp>
            <p:nvCxnSpPr>
              <p:cNvPr id="46" name="直接连接符 45">
                <a:extLst>
                  <a:ext uri="{FF2B5EF4-FFF2-40B4-BE49-F238E27FC236}">
                    <a16:creationId xmlns="" xmlns:a16="http://schemas.microsoft.com/office/drawing/2014/main" id="{42082098-90B1-475E-B7BF-56D2AFDD9DA8}"/>
                  </a:ext>
                </a:extLst>
              </p:cNvPr>
              <p:cNvCxnSpPr>
                <a:cxnSpLocks/>
              </p:cNvCxnSpPr>
              <p:nvPr/>
            </p:nvCxnSpPr>
            <p:spPr>
              <a:xfrm>
                <a:off x="1542623" y="3580904"/>
                <a:ext cx="10665841" cy="0"/>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7" name="直接连接符 46">
                <a:extLst>
                  <a:ext uri="{FF2B5EF4-FFF2-40B4-BE49-F238E27FC236}">
                    <a16:creationId xmlns="" xmlns:a16="http://schemas.microsoft.com/office/drawing/2014/main" id="{ECF8E49E-C016-48D5-B035-56711B6DFD64}"/>
                  </a:ext>
                </a:extLst>
              </p:cNvPr>
              <p:cNvCxnSpPr/>
              <p:nvPr/>
            </p:nvCxnSpPr>
            <p:spPr>
              <a:xfrm>
                <a:off x="1644022" y="3580904"/>
                <a:ext cx="412252"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28" name="组合 27">
              <a:extLst>
                <a:ext uri="{FF2B5EF4-FFF2-40B4-BE49-F238E27FC236}">
                  <a16:creationId xmlns="" xmlns:a16="http://schemas.microsoft.com/office/drawing/2014/main" id="{E28D0C33-A3F2-4EA2-8D4E-5519199266CB}"/>
                </a:ext>
              </a:extLst>
            </p:cNvPr>
            <p:cNvGrpSpPr/>
            <p:nvPr/>
          </p:nvGrpSpPr>
          <p:grpSpPr>
            <a:xfrm>
              <a:off x="0" y="603483"/>
              <a:ext cx="551874" cy="453354"/>
              <a:chOff x="121825" y="625642"/>
              <a:chExt cx="551874" cy="524379"/>
            </a:xfrm>
            <a:solidFill>
              <a:srgbClr val="C00000"/>
            </a:solidFill>
            <a:effectLst>
              <a:outerShdw blurRad="101600" dist="38100" dir="2700000" algn="tl" rotWithShape="0">
                <a:prstClr val="black">
                  <a:alpha val="25000"/>
                </a:prstClr>
              </a:outerShdw>
            </a:effectLst>
          </p:grpSpPr>
          <p:sp>
            <p:nvSpPr>
              <p:cNvPr id="38" name="矩形 37">
                <a:extLst>
                  <a:ext uri="{FF2B5EF4-FFF2-40B4-BE49-F238E27FC236}">
                    <a16:creationId xmlns="" xmlns:a16="http://schemas.microsoft.com/office/drawing/2014/main" id="{D0622487-4A91-44B5-B33E-C1CECCCD7E01}"/>
                  </a:ext>
                </a:extLst>
              </p:cNvPr>
              <p:cNvSpPr/>
              <p:nvPr/>
            </p:nvSpPr>
            <p:spPr>
              <a:xfrm>
                <a:off x="121825" y="625642"/>
                <a:ext cx="369348" cy="52437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5" name="矩形 44">
                <a:extLst>
                  <a:ext uri="{FF2B5EF4-FFF2-40B4-BE49-F238E27FC236}">
                    <a16:creationId xmlns="" xmlns:a16="http://schemas.microsoft.com/office/drawing/2014/main" id="{556406D2-02DA-4A3D-9225-A577DD91D97C}"/>
                  </a:ext>
                </a:extLst>
              </p:cNvPr>
              <p:cNvSpPr/>
              <p:nvPr/>
            </p:nvSpPr>
            <p:spPr>
              <a:xfrm>
                <a:off x="578071" y="625642"/>
                <a:ext cx="95628" cy="52437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grpSp>
        <p:nvGrpSpPr>
          <p:cNvPr id="3" name="组合 2">
            <a:extLst>
              <a:ext uri="{FF2B5EF4-FFF2-40B4-BE49-F238E27FC236}">
                <a16:creationId xmlns="" xmlns:a16="http://schemas.microsoft.com/office/drawing/2014/main" id="{C59A2827-D276-4714-8757-28486023EF3E}"/>
              </a:ext>
            </a:extLst>
          </p:cNvPr>
          <p:cNvGrpSpPr/>
          <p:nvPr/>
        </p:nvGrpSpPr>
        <p:grpSpPr>
          <a:xfrm>
            <a:off x="724286" y="1804849"/>
            <a:ext cx="4845156" cy="1789491"/>
            <a:chOff x="724286" y="1804849"/>
            <a:chExt cx="4845156" cy="1789491"/>
          </a:xfrm>
        </p:grpSpPr>
        <p:grpSp>
          <p:nvGrpSpPr>
            <p:cNvPr id="2" name="组合 1">
              <a:extLst>
                <a:ext uri="{FF2B5EF4-FFF2-40B4-BE49-F238E27FC236}">
                  <a16:creationId xmlns="" xmlns:a16="http://schemas.microsoft.com/office/drawing/2014/main" id="{F9053EDC-4CFC-4E38-AFC8-C4662487FB5D}"/>
                </a:ext>
              </a:extLst>
            </p:cNvPr>
            <p:cNvGrpSpPr/>
            <p:nvPr/>
          </p:nvGrpSpPr>
          <p:grpSpPr>
            <a:xfrm>
              <a:off x="724286" y="1804849"/>
              <a:ext cx="4845156" cy="1789491"/>
              <a:chOff x="724286" y="1804849"/>
              <a:chExt cx="4845156" cy="1789491"/>
            </a:xfrm>
          </p:grpSpPr>
          <p:grpSp>
            <p:nvGrpSpPr>
              <p:cNvPr id="120" name="Group 224">
                <a:extLst>
                  <a:ext uri="{FF2B5EF4-FFF2-40B4-BE49-F238E27FC236}">
                    <a16:creationId xmlns="" xmlns:a16="http://schemas.microsoft.com/office/drawing/2014/main" id="{6F18112A-8E9F-43CA-BA2A-B4C6E03EDB09}"/>
                  </a:ext>
                </a:extLst>
              </p:cNvPr>
              <p:cNvGrpSpPr/>
              <p:nvPr/>
            </p:nvGrpSpPr>
            <p:grpSpPr>
              <a:xfrm>
                <a:off x="724286" y="1907330"/>
                <a:ext cx="734840" cy="848520"/>
                <a:chOff x="97878" y="0"/>
                <a:chExt cx="1265396" cy="1461154"/>
              </a:xfrm>
              <a:solidFill>
                <a:schemeClr val="accent2"/>
              </a:solidFill>
              <a:effectLst>
                <a:outerShdw blurRad="101600" dist="101600" dir="5400000" algn="ctr" rotWithShape="0">
                  <a:srgbClr val="000000">
                    <a:alpha val="43137"/>
                  </a:srgbClr>
                </a:outerShdw>
              </a:effectLst>
            </p:grpSpPr>
            <p:sp>
              <p:nvSpPr>
                <p:cNvPr id="121" name="Shape 222">
                  <a:extLst>
                    <a:ext uri="{FF2B5EF4-FFF2-40B4-BE49-F238E27FC236}">
                      <a16:creationId xmlns="" xmlns:a16="http://schemas.microsoft.com/office/drawing/2014/main" id="{EB55BB32-E455-4E91-BBF0-481DE3E14D9E}"/>
                    </a:ext>
                  </a:extLst>
                </p:cNvPr>
                <p:cNvSpPr/>
                <p:nvPr/>
              </p:nvSpPr>
              <p:spPr>
                <a:xfrm>
                  <a:off x="97878" y="0"/>
                  <a:ext cx="1265398" cy="1461155"/>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5400"/>
                      </a:lnTo>
                      <a:lnTo>
                        <a:pt x="21600" y="16200"/>
                      </a:lnTo>
                      <a:lnTo>
                        <a:pt x="10800" y="21600"/>
                      </a:lnTo>
                      <a:lnTo>
                        <a:pt x="0" y="16200"/>
                      </a:lnTo>
                      <a:lnTo>
                        <a:pt x="0" y="5400"/>
                      </a:lnTo>
                      <a:close/>
                    </a:path>
                  </a:pathLst>
                </a:custGeom>
                <a:solidFill>
                  <a:srgbClr val="C00000"/>
                </a:solidFill>
                <a:ln w="12700" cap="flat">
                  <a:noFill/>
                  <a:miter lim="400000"/>
                </a:ln>
                <a:effectLst/>
              </p:spPr>
              <p:txBody>
                <a:bodyPr wrap="square" lIns="67733" tIns="67733" rIns="67733" bIns="67733" numCol="1" anchor="ctr">
                  <a:noAutofit/>
                </a:bodyPr>
                <a:lstStyle/>
                <a:p>
                  <a:pPr lvl="0">
                    <a:lnSpc>
                      <a:spcPct val="100000"/>
                    </a:lnSpc>
                    <a:defRPr sz="3200">
                      <a:solidFill>
                        <a:srgbClr val="FFFFFF"/>
                      </a:solidFill>
                      <a:latin typeface="+mn-lt"/>
                      <a:ea typeface="+mn-ea"/>
                      <a:cs typeface="+mn-cs"/>
                      <a:sym typeface="Helvetica Light"/>
                    </a:defRPr>
                  </a:pPr>
                  <a:endParaRPr sz="4267" dirty="0">
                    <a:solidFill>
                      <a:schemeClr val="tx1">
                        <a:lumMod val="50000"/>
                        <a:lumOff val="50000"/>
                      </a:schemeClr>
                    </a:solidFill>
                    <a:cs typeface="+mn-ea"/>
                    <a:sym typeface="+mn-lt"/>
                  </a:endParaRPr>
                </a:p>
              </p:txBody>
            </p:sp>
            <p:sp>
              <p:nvSpPr>
                <p:cNvPr id="122" name="Shape 223">
                  <a:extLst>
                    <a:ext uri="{FF2B5EF4-FFF2-40B4-BE49-F238E27FC236}">
                      <a16:creationId xmlns="" xmlns:a16="http://schemas.microsoft.com/office/drawing/2014/main" id="{FA2314FA-89FC-492B-8109-FA52334F3C8C}"/>
                    </a:ext>
                  </a:extLst>
                </p:cNvPr>
                <p:cNvSpPr/>
                <p:nvPr/>
              </p:nvSpPr>
              <p:spPr>
                <a:xfrm>
                  <a:off x="508326" y="413077"/>
                  <a:ext cx="444502" cy="635001"/>
                </a:xfrm>
                <a:custGeom>
                  <a:avLst/>
                  <a:gdLst/>
                  <a:ahLst/>
                  <a:cxnLst>
                    <a:cxn ang="0">
                      <a:pos x="wd2" y="hd2"/>
                    </a:cxn>
                    <a:cxn ang="5400000">
                      <a:pos x="wd2" y="hd2"/>
                    </a:cxn>
                    <a:cxn ang="10800000">
                      <a:pos x="wd2" y="hd2"/>
                    </a:cxn>
                    <a:cxn ang="16200000">
                      <a:pos x="wd2" y="hd2"/>
                    </a:cxn>
                  </a:cxnLst>
                  <a:rect l="0" t="0" r="r" b="b"/>
                  <a:pathLst>
                    <a:path w="20957" h="21276" extrusionOk="0">
                      <a:moveTo>
                        <a:pt x="1877" y="21023"/>
                      </a:moveTo>
                      <a:cubicBezTo>
                        <a:pt x="2335" y="19958"/>
                        <a:pt x="3030" y="18458"/>
                        <a:pt x="3960" y="16288"/>
                      </a:cubicBezTo>
                      <a:cubicBezTo>
                        <a:pt x="8011" y="15823"/>
                        <a:pt x="9689" y="16658"/>
                        <a:pt x="12261" y="13325"/>
                      </a:cubicBezTo>
                      <a:cubicBezTo>
                        <a:pt x="10172" y="13789"/>
                        <a:pt x="7654" y="12465"/>
                        <a:pt x="7789" y="11892"/>
                      </a:cubicBezTo>
                      <a:cubicBezTo>
                        <a:pt x="7924" y="11318"/>
                        <a:pt x="13647" y="12306"/>
                        <a:pt x="17393" y="8447"/>
                      </a:cubicBezTo>
                      <a:cubicBezTo>
                        <a:pt x="12670" y="9202"/>
                        <a:pt x="11160" y="7540"/>
                        <a:pt x="11769" y="7289"/>
                      </a:cubicBezTo>
                      <a:cubicBezTo>
                        <a:pt x="13175" y="6708"/>
                        <a:pt x="17348" y="7048"/>
                        <a:pt x="19572" y="5477"/>
                      </a:cubicBezTo>
                      <a:cubicBezTo>
                        <a:pt x="20719" y="4669"/>
                        <a:pt x="21256" y="2702"/>
                        <a:pt x="20789" y="2000"/>
                      </a:cubicBezTo>
                      <a:cubicBezTo>
                        <a:pt x="20229" y="1153"/>
                        <a:pt x="16813" y="-111"/>
                        <a:pt x="14931" y="7"/>
                      </a:cubicBezTo>
                      <a:cubicBezTo>
                        <a:pt x="13047" y="126"/>
                        <a:pt x="10093" y="5208"/>
                        <a:pt x="9217" y="5168"/>
                      </a:cubicBezTo>
                      <a:cubicBezTo>
                        <a:pt x="8341" y="5128"/>
                        <a:pt x="8166" y="2892"/>
                        <a:pt x="9694" y="813"/>
                      </a:cubicBezTo>
                      <a:cubicBezTo>
                        <a:pt x="8081" y="1330"/>
                        <a:pt x="5127" y="2940"/>
                        <a:pt x="4200" y="4315"/>
                      </a:cubicBezTo>
                      <a:cubicBezTo>
                        <a:pt x="2475" y="6874"/>
                        <a:pt x="4362" y="12744"/>
                        <a:pt x="3757" y="12953"/>
                      </a:cubicBezTo>
                      <a:cubicBezTo>
                        <a:pt x="3151" y="13163"/>
                        <a:pt x="1114" y="10259"/>
                        <a:pt x="505" y="8944"/>
                      </a:cubicBezTo>
                      <a:cubicBezTo>
                        <a:pt x="-324" y="10961"/>
                        <a:pt x="-344" y="12982"/>
                        <a:pt x="2082" y="15667"/>
                      </a:cubicBezTo>
                      <a:cubicBezTo>
                        <a:pt x="1167" y="17429"/>
                        <a:pt x="667" y="19457"/>
                        <a:pt x="592" y="20487"/>
                      </a:cubicBezTo>
                      <a:cubicBezTo>
                        <a:pt x="557" y="21312"/>
                        <a:pt x="1675" y="21489"/>
                        <a:pt x="1877" y="21023"/>
                      </a:cubicBezTo>
                      <a:close/>
                    </a:path>
                  </a:pathLst>
                </a:custGeom>
                <a:solidFill>
                  <a:schemeClr val="bg1"/>
                </a:solidFill>
                <a:ln w="12700" cap="flat">
                  <a:noFill/>
                  <a:miter lim="400000"/>
                </a:ln>
                <a:effectLst/>
              </p:spPr>
              <p:txBody>
                <a:bodyPr wrap="square" lIns="50800" tIns="50800" rIns="50800" bIns="50800" numCol="1" anchor="ctr">
                  <a:noAutofit/>
                </a:bodyPr>
                <a:lstStyle/>
                <a:p>
                  <a:pPr lvl="0">
                    <a:lnSpc>
                      <a:spcPct val="100000"/>
                    </a:lnSpc>
                    <a:defRPr sz="3200">
                      <a:solidFill>
                        <a:srgbClr val="FFFFFF"/>
                      </a:solidFill>
                      <a:latin typeface="+mn-lt"/>
                      <a:ea typeface="+mn-ea"/>
                      <a:cs typeface="+mn-cs"/>
                      <a:sym typeface="Helvetica Light"/>
                    </a:defRPr>
                  </a:pPr>
                  <a:endParaRPr sz="4267">
                    <a:solidFill>
                      <a:schemeClr val="tx1">
                        <a:lumMod val="50000"/>
                        <a:lumOff val="50000"/>
                      </a:schemeClr>
                    </a:solidFill>
                    <a:cs typeface="+mn-ea"/>
                    <a:sym typeface="+mn-lt"/>
                  </a:endParaRPr>
                </a:p>
              </p:txBody>
            </p:sp>
          </p:grpSp>
          <p:grpSp>
            <p:nvGrpSpPr>
              <p:cNvPr id="132" name="Group 77">
                <a:extLst>
                  <a:ext uri="{FF2B5EF4-FFF2-40B4-BE49-F238E27FC236}">
                    <a16:creationId xmlns="" xmlns:a16="http://schemas.microsoft.com/office/drawing/2014/main" id="{A080694A-FF79-4ACC-98A5-49FFD5E5286A}"/>
                  </a:ext>
                </a:extLst>
              </p:cNvPr>
              <p:cNvGrpSpPr/>
              <p:nvPr/>
            </p:nvGrpSpPr>
            <p:grpSpPr>
              <a:xfrm>
                <a:off x="1767941" y="2980936"/>
                <a:ext cx="3801501" cy="613404"/>
                <a:chOff x="1720664" y="2260789"/>
                <a:chExt cx="2851126" cy="460052"/>
              </a:xfrm>
            </p:grpSpPr>
            <p:sp>
              <p:nvSpPr>
                <p:cNvPr id="133" name="Shape 219">
                  <a:extLst>
                    <a:ext uri="{FF2B5EF4-FFF2-40B4-BE49-F238E27FC236}">
                      <a16:creationId xmlns="" xmlns:a16="http://schemas.microsoft.com/office/drawing/2014/main" id="{C5FD1CE8-7ACE-4BB5-B632-90DDAB466F52}"/>
                    </a:ext>
                  </a:extLst>
                </p:cNvPr>
                <p:cNvSpPr/>
                <p:nvPr/>
              </p:nvSpPr>
              <p:spPr>
                <a:xfrm flipH="1" flipV="1">
                  <a:off x="1777601" y="2260789"/>
                  <a:ext cx="2794189" cy="1"/>
                </a:xfrm>
                <a:prstGeom prst="line">
                  <a:avLst/>
                </a:prstGeom>
                <a:ln w="12700">
                  <a:solidFill>
                    <a:schemeClr val="bg1">
                      <a:lumMod val="50000"/>
                    </a:schemeClr>
                  </a:solidFill>
                  <a:miter lim="400000"/>
                </a:ln>
              </p:spPr>
              <p:txBody>
                <a:bodyPr lIns="67733" tIns="67733" rIns="67733" bIns="67733" anchor="ctr"/>
                <a:lstStyle/>
                <a:p>
                  <a:pPr lvl="0">
                    <a:lnSpc>
                      <a:spcPct val="100000"/>
                    </a:lnSpc>
                    <a:defRPr sz="3200">
                      <a:latin typeface="+mn-lt"/>
                      <a:ea typeface="+mn-ea"/>
                      <a:cs typeface="+mn-cs"/>
                      <a:sym typeface="Helvetica Light"/>
                    </a:defRPr>
                  </a:pPr>
                  <a:endParaRPr sz="4267">
                    <a:solidFill>
                      <a:schemeClr val="tx1">
                        <a:lumMod val="50000"/>
                        <a:lumOff val="50000"/>
                      </a:schemeClr>
                    </a:solidFill>
                    <a:cs typeface="+mn-ea"/>
                    <a:sym typeface="+mn-lt"/>
                  </a:endParaRPr>
                </a:p>
              </p:txBody>
            </p:sp>
            <p:sp>
              <p:nvSpPr>
                <p:cNvPr id="134" name="Shape 220">
                  <a:extLst>
                    <a:ext uri="{FF2B5EF4-FFF2-40B4-BE49-F238E27FC236}">
                      <a16:creationId xmlns="" xmlns:a16="http://schemas.microsoft.com/office/drawing/2014/main" id="{E9078441-2A46-4FBA-88B3-883806020849}"/>
                    </a:ext>
                  </a:extLst>
                </p:cNvPr>
                <p:cNvSpPr/>
                <p:nvPr/>
              </p:nvSpPr>
              <p:spPr>
                <a:xfrm flipH="1" flipV="1">
                  <a:off x="1720664" y="2260790"/>
                  <a:ext cx="2294988" cy="1"/>
                </a:xfrm>
                <a:prstGeom prst="line">
                  <a:avLst/>
                </a:prstGeom>
                <a:ln w="38100">
                  <a:solidFill>
                    <a:srgbClr val="C00000"/>
                  </a:solidFill>
                  <a:miter lim="400000"/>
                  <a:headEnd type="diamond"/>
                </a:ln>
              </p:spPr>
              <p:txBody>
                <a:bodyPr lIns="67733" tIns="67733" rIns="67733" bIns="67733" anchor="ctr"/>
                <a:lstStyle/>
                <a:p>
                  <a:pPr lvl="0">
                    <a:lnSpc>
                      <a:spcPct val="100000"/>
                    </a:lnSpc>
                    <a:defRPr sz="3200">
                      <a:latin typeface="+mn-lt"/>
                      <a:ea typeface="+mn-ea"/>
                      <a:cs typeface="+mn-cs"/>
                      <a:sym typeface="Helvetica Light"/>
                    </a:defRPr>
                  </a:pPr>
                  <a:endParaRPr lang="en-US" altLang="zh-CN" sz="4267" dirty="0">
                    <a:solidFill>
                      <a:schemeClr val="tx1">
                        <a:lumMod val="50000"/>
                        <a:lumOff val="50000"/>
                      </a:schemeClr>
                    </a:solidFill>
                    <a:cs typeface="+mn-ea"/>
                    <a:sym typeface="+mn-lt"/>
                  </a:endParaRPr>
                </a:p>
                <a:p>
                  <a:pPr lvl="0">
                    <a:lnSpc>
                      <a:spcPct val="100000"/>
                    </a:lnSpc>
                    <a:defRPr sz="3200">
                      <a:latin typeface="+mn-lt"/>
                      <a:ea typeface="+mn-ea"/>
                      <a:cs typeface="+mn-cs"/>
                      <a:sym typeface="Helvetica Light"/>
                    </a:defRPr>
                  </a:pPr>
                  <a:endParaRPr sz="4267" dirty="0">
                    <a:solidFill>
                      <a:schemeClr val="tx1">
                        <a:lumMod val="50000"/>
                        <a:lumOff val="50000"/>
                      </a:schemeClr>
                    </a:solidFill>
                    <a:cs typeface="+mn-ea"/>
                    <a:sym typeface="+mn-lt"/>
                  </a:endParaRPr>
                </a:p>
              </p:txBody>
            </p:sp>
            <p:sp>
              <p:nvSpPr>
                <p:cNvPr id="135" name="Text Placeholder 10">
                  <a:extLst>
                    <a:ext uri="{FF2B5EF4-FFF2-40B4-BE49-F238E27FC236}">
                      <a16:creationId xmlns="" xmlns:a16="http://schemas.microsoft.com/office/drawing/2014/main" id="{C7A7A405-66C6-4FD6-8840-C9ADEDA276E2}"/>
                    </a:ext>
                  </a:extLst>
                </p:cNvPr>
                <p:cNvSpPr txBox="1">
                  <a:spLocks/>
                </p:cNvSpPr>
                <p:nvPr/>
              </p:nvSpPr>
              <p:spPr>
                <a:xfrm>
                  <a:off x="3601248" y="2422661"/>
                  <a:ext cx="828809" cy="298180"/>
                </a:xfrm>
                <a:prstGeom prst="rect">
                  <a:avLst/>
                </a:prstGeom>
                <a:ln>
                  <a:noFill/>
                </a:ln>
              </p:spPr>
              <p:txBody>
                <a:bodyPr vert="horz" lIns="121920" tIns="60960" rIns="121920" bIns="60960" rtlCol="0" anchor="ctr">
                  <a:noAutofit/>
                </a:bodyPr>
                <a:lstStyle>
                  <a:defPPr>
                    <a:defRPr lang="id-ID"/>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sz="2000" dirty="0">
                      <a:solidFill>
                        <a:schemeClr val="tx1">
                          <a:lumMod val="50000"/>
                          <a:lumOff val="50000"/>
                        </a:schemeClr>
                      </a:solidFill>
                      <a:cs typeface="+mn-ea"/>
                      <a:sym typeface="+mn-lt"/>
                    </a:rPr>
                    <a:t>85%</a:t>
                  </a:r>
                </a:p>
              </p:txBody>
            </p:sp>
          </p:grpSp>
          <p:sp>
            <p:nvSpPr>
              <p:cNvPr id="149" name="Text Box 10">
                <a:extLst>
                  <a:ext uri="{FF2B5EF4-FFF2-40B4-BE49-F238E27FC236}">
                    <a16:creationId xmlns="" xmlns:a16="http://schemas.microsoft.com/office/drawing/2014/main" id="{CE1431FC-961E-493F-9C4D-76D0F4981FE2}"/>
                  </a:ext>
                </a:extLst>
              </p:cNvPr>
              <p:cNvSpPr txBox="1">
                <a:spLocks noChangeArrowheads="1"/>
              </p:cNvSpPr>
              <p:nvPr/>
            </p:nvSpPr>
            <p:spPr bwMode="auto">
              <a:xfrm>
                <a:off x="1843857" y="1804849"/>
                <a:ext cx="3717577" cy="1031051"/>
              </a:xfrm>
              <a:prstGeom prst="rect">
                <a:avLst/>
              </a:prstGeom>
              <a:noFill/>
              <a:ln w="9525">
                <a:noFill/>
                <a:miter lim="800000"/>
              </a:ln>
            </p:spPr>
            <p:txBody>
              <a:bodyPr wrap="square" lIns="60960" tIns="30480" rIns="60960" bIns="3048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defTabSz="1450975" rtl="0" eaLnBrk="1" fontAlgn="auto" latinLnBrk="0" hangingPunct="1">
                  <a:lnSpc>
                    <a:spcPct val="150000"/>
                  </a:lnSpc>
                  <a:spcBef>
                    <a:spcPts val="0"/>
                  </a:spcBef>
                  <a:spcAft>
                    <a:spcPts val="0"/>
                  </a:spcAft>
                  <a:buClrTx/>
                  <a:buSzTx/>
                  <a:buFontTx/>
                  <a:buNone/>
                  <a:defRPr/>
                </a:pPr>
                <a:r>
                  <a:rPr kumimoji="0" lang="zh-CN" altLang="en-US" sz="1400" b="0" i="0" u="none" strike="noStrike" kern="1200" cap="none" spc="0" normalizeH="0" baseline="0" noProof="0" dirty="0">
                    <a:ln>
                      <a:noFill/>
                    </a:ln>
                    <a:solidFill>
                      <a:schemeClr val="tx1">
                        <a:lumMod val="50000"/>
                        <a:lumOff val="50000"/>
                      </a:schemeClr>
                    </a:solidFill>
                    <a:effectLst/>
                    <a:uLnTx/>
                    <a:uFillTx/>
                    <a:cs typeface="+mn-ea"/>
                    <a:sym typeface="+mn-lt"/>
                  </a:rPr>
                  <a:t>本模板内所有图片及字体仅供参考，请根据您的实际情况进行替换或更改，并根据实际情况编辑文字内容。</a:t>
                </a:r>
              </a:p>
            </p:txBody>
          </p:sp>
        </p:grpSp>
        <p:sp>
          <p:nvSpPr>
            <p:cNvPr id="150" name="矩形 149">
              <a:extLst>
                <a:ext uri="{FF2B5EF4-FFF2-40B4-BE49-F238E27FC236}">
                  <a16:creationId xmlns="" xmlns:a16="http://schemas.microsoft.com/office/drawing/2014/main" id="{ACD5A72A-8AAC-4CDF-9691-110204ED292C}"/>
                </a:ext>
              </a:extLst>
            </p:cNvPr>
            <p:cNvSpPr/>
            <p:nvPr/>
          </p:nvSpPr>
          <p:spPr>
            <a:xfrm>
              <a:off x="1758750" y="3142109"/>
              <a:ext cx="1434096" cy="338554"/>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defTabSz="914400" rtl="0" eaLnBrk="1" fontAlgn="auto" latinLnBrk="0" hangingPunct="1">
                <a:lnSpc>
                  <a:spcPct val="100000"/>
                </a:lnSpc>
                <a:spcBef>
                  <a:spcPts val="0"/>
                </a:spcBef>
                <a:spcAft>
                  <a:spcPts val="0"/>
                </a:spcAft>
                <a:buClrTx/>
                <a:buSzTx/>
                <a:buFontTx/>
                <a:buNone/>
                <a:defRPr/>
              </a:pPr>
              <a:r>
                <a:rPr kumimoji="0" lang="zh-CN" altLang="en-US" sz="1600" b="1" i="0" u="none" strike="noStrike" kern="1200" cap="none" spc="0" normalizeH="0" baseline="0" noProof="0" dirty="0">
                  <a:ln>
                    <a:noFill/>
                  </a:ln>
                  <a:solidFill>
                    <a:srgbClr val="C00000"/>
                  </a:solidFill>
                  <a:effectLst/>
                  <a:uLnTx/>
                  <a:uFillTx/>
                  <a:cs typeface="+mn-ea"/>
                  <a:sym typeface="+mn-lt"/>
                </a:rPr>
                <a:t>输入小标题</a:t>
              </a:r>
            </a:p>
          </p:txBody>
        </p:sp>
      </p:grpSp>
      <p:grpSp>
        <p:nvGrpSpPr>
          <p:cNvPr id="5" name="组合 4">
            <a:extLst>
              <a:ext uri="{FF2B5EF4-FFF2-40B4-BE49-F238E27FC236}">
                <a16:creationId xmlns="" xmlns:a16="http://schemas.microsoft.com/office/drawing/2014/main" id="{00B654F7-10A2-43AF-965D-1C98333E7CBD}"/>
              </a:ext>
            </a:extLst>
          </p:cNvPr>
          <p:cNvGrpSpPr/>
          <p:nvPr/>
        </p:nvGrpSpPr>
        <p:grpSpPr>
          <a:xfrm>
            <a:off x="6371064" y="1863842"/>
            <a:ext cx="4956989" cy="1675814"/>
            <a:chOff x="6371064" y="1863842"/>
            <a:chExt cx="4956989" cy="1675814"/>
          </a:xfrm>
        </p:grpSpPr>
        <p:grpSp>
          <p:nvGrpSpPr>
            <p:cNvPr id="123" name="Group 245">
              <a:extLst>
                <a:ext uri="{FF2B5EF4-FFF2-40B4-BE49-F238E27FC236}">
                  <a16:creationId xmlns="" xmlns:a16="http://schemas.microsoft.com/office/drawing/2014/main" id="{1A88DA35-082B-496F-843D-10779E8DE4E3}"/>
                </a:ext>
              </a:extLst>
            </p:cNvPr>
            <p:cNvGrpSpPr/>
            <p:nvPr/>
          </p:nvGrpSpPr>
          <p:grpSpPr>
            <a:xfrm>
              <a:off x="6371064" y="1919867"/>
              <a:ext cx="734841" cy="848520"/>
              <a:chOff x="97878" y="0"/>
              <a:chExt cx="1265398" cy="1461154"/>
            </a:xfrm>
            <a:solidFill>
              <a:schemeClr val="accent2"/>
            </a:solidFill>
            <a:effectLst>
              <a:outerShdw blurRad="101600" dist="101600" dir="5400000" algn="ctr" rotWithShape="0">
                <a:srgbClr val="000000">
                  <a:alpha val="43137"/>
                </a:srgbClr>
              </a:outerShdw>
            </a:effectLst>
          </p:grpSpPr>
          <p:sp>
            <p:nvSpPr>
              <p:cNvPr id="124" name="Shape 243">
                <a:extLst>
                  <a:ext uri="{FF2B5EF4-FFF2-40B4-BE49-F238E27FC236}">
                    <a16:creationId xmlns="" xmlns:a16="http://schemas.microsoft.com/office/drawing/2014/main" id="{9A12801B-85A6-436D-9648-F3E3385F9C58}"/>
                  </a:ext>
                </a:extLst>
              </p:cNvPr>
              <p:cNvSpPr/>
              <p:nvPr/>
            </p:nvSpPr>
            <p:spPr>
              <a:xfrm>
                <a:off x="97878" y="0"/>
                <a:ext cx="1265398" cy="1461154"/>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5400"/>
                    </a:lnTo>
                    <a:lnTo>
                      <a:pt x="21600" y="16200"/>
                    </a:lnTo>
                    <a:lnTo>
                      <a:pt x="10800" y="21600"/>
                    </a:lnTo>
                    <a:lnTo>
                      <a:pt x="0" y="16200"/>
                    </a:lnTo>
                    <a:lnTo>
                      <a:pt x="0" y="5400"/>
                    </a:lnTo>
                    <a:close/>
                  </a:path>
                </a:pathLst>
              </a:custGeom>
              <a:solidFill>
                <a:srgbClr val="C00000"/>
              </a:solidFill>
              <a:ln w="12700" cap="flat">
                <a:noFill/>
                <a:miter lim="400000"/>
              </a:ln>
              <a:effectLst/>
            </p:spPr>
            <p:txBody>
              <a:bodyPr wrap="square" lIns="67733" tIns="67733" rIns="67733" bIns="67733" numCol="1" anchor="ctr">
                <a:noAutofit/>
              </a:bodyPr>
              <a:lstStyle/>
              <a:p>
                <a:pPr lvl="0">
                  <a:lnSpc>
                    <a:spcPct val="100000"/>
                  </a:lnSpc>
                  <a:defRPr sz="3200">
                    <a:solidFill>
                      <a:srgbClr val="FFFFFF"/>
                    </a:solidFill>
                    <a:latin typeface="+mn-lt"/>
                    <a:ea typeface="+mn-ea"/>
                    <a:cs typeface="+mn-cs"/>
                    <a:sym typeface="Helvetica Light"/>
                  </a:defRPr>
                </a:pPr>
                <a:endParaRPr sz="4267" dirty="0">
                  <a:solidFill>
                    <a:schemeClr val="tx1">
                      <a:lumMod val="50000"/>
                      <a:lumOff val="50000"/>
                    </a:schemeClr>
                  </a:solidFill>
                  <a:cs typeface="+mn-ea"/>
                  <a:sym typeface="+mn-lt"/>
                </a:endParaRPr>
              </a:p>
            </p:txBody>
          </p:sp>
          <p:sp>
            <p:nvSpPr>
              <p:cNvPr id="125" name="Shape 244">
                <a:extLst>
                  <a:ext uri="{FF2B5EF4-FFF2-40B4-BE49-F238E27FC236}">
                    <a16:creationId xmlns="" xmlns:a16="http://schemas.microsoft.com/office/drawing/2014/main" id="{2418E0DE-C8D6-4B70-A5A3-577302298F70}"/>
                  </a:ext>
                </a:extLst>
              </p:cNvPr>
              <p:cNvSpPr/>
              <p:nvPr/>
            </p:nvSpPr>
            <p:spPr>
              <a:xfrm>
                <a:off x="413077" y="413077"/>
                <a:ext cx="635001" cy="635000"/>
              </a:xfrm>
              <a:custGeom>
                <a:avLst/>
                <a:gdLst/>
                <a:ahLst/>
                <a:cxnLst>
                  <a:cxn ang="0">
                    <a:pos x="wd2" y="hd2"/>
                  </a:cxn>
                  <a:cxn ang="5400000">
                    <a:pos x="wd2" y="hd2"/>
                  </a:cxn>
                  <a:cxn ang="10800000">
                    <a:pos x="wd2" y="hd2"/>
                  </a:cxn>
                  <a:cxn ang="16200000">
                    <a:pos x="wd2" y="hd2"/>
                  </a:cxn>
                </a:cxnLst>
                <a:rect l="0" t="0" r="r" b="b"/>
                <a:pathLst>
                  <a:path w="21600" h="21600" extrusionOk="0">
                    <a:moveTo>
                      <a:pt x="14896" y="15577"/>
                    </a:moveTo>
                    <a:cubicBezTo>
                      <a:pt x="12144" y="16865"/>
                      <a:pt x="9844" y="18851"/>
                      <a:pt x="8177" y="21278"/>
                    </a:cubicBezTo>
                    <a:cubicBezTo>
                      <a:pt x="9017" y="21487"/>
                      <a:pt x="9895" y="21600"/>
                      <a:pt x="10801" y="21600"/>
                    </a:cubicBezTo>
                    <a:cubicBezTo>
                      <a:pt x="12429" y="21600"/>
                      <a:pt x="13973" y="21237"/>
                      <a:pt x="15358" y="20591"/>
                    </a:cubicBezTo>
                    <a:cubicBezTo>
                      <a:pt x="15580" y="19502"/>
                      <a:pt x="15699" y="18376"/>
                      <a:pt x="15699" y="17222"/>
                    </a:cubicBezTo>
                    <a:cubicBezTo>
                      <a:pt x="15699" y="16807"/>
                      <a:pt x="15679" y="16394"/>
                      <a:pt x="15648" y="15985"/>
                    </a:cubicBezTo>
                    <a:cubicBezTo>
                      <a:pt x="15371" y="15896"/>
                      <a:pt x="15116" y="15757"/>
                      <a:pt x="14896" y="15577"/>
                    </a:cubicBezTo>
                    <a:close/>
                    <a:moveTo>
                      <a:pt x="18049" y="2796"/>
                    </a:moveTo>
                    <a:cubicBezTo>
                      <a:pt x="16319" y="2963"/>
                      <a:pt x="14667" y="3397"/>
                      <a:pt x="13127" y="4050"/>
                    </a:cubicBezTo>
                    <a:cubicBezTo>
                      <a:pt x="13136" y="4125"/>
                      <a:pt x="13139" y="4202"/>
                      <a:pt x="13139" y="4280"/>
                    </a:cubicBezTo>
                    <a:cubicBezTo>
                      <a:pt x="13139" y="4642"/>
                      <a:pt x="13052" y="4984"/>
                      <a:pt x="12904" y="5289"/>
                    </a:cubicBezTo>
                    <a:cubicBezTo>
                      <a:pt x="14441" y="7094"/>
                      <a:pt x="15635" y="9198"/>
                      <a:pt x="16388" y="11500"/>
                    </a:cubicBezTo>
                    <a:cubicBezTo>
                      <a:pt x="17323" y="11517"/>
                      <a:pt x="18121" y="12090"/>
                      <a:pt x="18465" y="12903"/>
                    </a:cubicBezTo>
                    <a:cubicBezTo>
                      <a:pt x="19505" y="12797"/>
                      <a:pt x="20517" y="12599"/>
                      <a:pt x="21493" y="12312"/>
                    </a:cubicBezTo>
                    <a:cubicBezTo>
                      <a:pt x="21562" y="11817"/>
                      <a:pt x="21600" y="11314"/>
                      <a:pt x="21600" y="10799"/>
                    </a:cubicBezTo>
                    <a:cubicBezTo>
                      <a:pt x="21600" y="7626"/>
                      <a:pt x="20230" y="4772"/>
                      <a:pt x="18049" y="2796"/>
                    </a:cubicBezTo>
                    <a:close/>
                    <a:moveTo>
                      <a:pt x="13739" y="14349"/>
                    </a:moveTo>
                    <a:cubicBezTo>
                      <a:pt x="11074" y="13908"/>
                      <a:pt x="8601" y="12890"/>
                      <a:pt x="6450" y="11433"/>
                    </a:cubicBezTo>
                    <a:cubicBezTo>
                      <a:pt x="6101" y="11646"/>
                      <a:pt x="5691" y="11773"/>
                      <a:pt x="5251" y="11773"/>
                    </a:cubicBezTo>
                    <a:cubicBezTo>
                      <a:pt x="5090" y="11773"/>
                      <a:pt x="4933" y="11755"/>
                      <a:pt x="4781" y="11724"/>
                    </a:cubicBezTo>
                    <a:cubicBezTo>
                      <a:pt x="3750" y="13677"/>
                      <a:pt x="3093" y="15854"/>
                      <a:pt x="2903" y="18164"/>
                    </a:cubicBezTo>
                    <a:cubicBezTo>
                      <a:pt x="3931" y="19266"/>
                      <a:pt x="5186" y="20154"/>
                      <a:pt x="6595" y="20750"/>
                    </a:cubicBezTo>
                    <a:cubicBezTo>
                      <a:pt x="8345" y="18059"/>
                      <a:pt x="10792" y="15833"/>
                      <a:pt x="13739" y="14349"/>
                    </a:cubicBezTo>
                    <a:close/>
                    <a:moveTo>
                      <a:pt x="17258" y="15906"/>
                    </a:moveTo>
                    <a:cubicBezTo>
                      <a:pt x="17290" y="16340"/>
                      <a:pt x="17306" y="16780"/>
                      <a:pt x="17306" y="17222"/>
                    </a:cubicBezTo>
                    <a:cubicBezTo>
                      <a:pt x="17306" y="18003"/>
                      <a:pt x="17256" y="18770"/>
                      <a:pt x="17163" y="19525"/>
                    </a:cubicBezTo>
                    <a:cubicBezTo>
                      <a:pt x="18993" y="18186"/>
                      <a:pt x="20389" y="16288"/>
                      <a:pt x="21091" y="14080"/>
                    </a:cubicBezTo>
                    <a:cubicBezTo>
                      <a:pt x="20259" y="14281"/>
                      <a:pt x="19403" y="14425"/>
                      <a:pt x="18531" y="14508"/>
                    </a:cubicBezTo>
                    <a:cubicBezTo>
                      <a:pt x="18326" y="15137"/>
                      <a:pt x="17860" y="15646"/>
                      <a:pt x="17258" y="15906"/>
                    </a:cubicBezTo>
                    <a:close/>
                    <a:moveTo>
                      <a:pt x="14278" y="12804"/>
                    </a:moveTo>
                    <a:cubicBezTo>
                      <a:pt x="14421" y="12507"/>
                      <a:pt x="14624" y="12244"/>
                      <a:pt x="14874" y="12035"/>
                    </a:cubicBezTo>
                    <a:cubicBezTo>
                      <a:pt x="14196" y="9947"/>
                      <a:pt x="13122" y="8037"/>
                      <a:pt x="11738" y="6396"/>
                    </a:cubicBezTo>
                    <a:cubicBezTo>
                      <a:pt x="11462" y="6512"/>
                      <a:pt x="11160" y="6577"/>
                      <a:pt x="10842" y="6577"/>
                    </a:cubicBezTo>
                    <a:cubicBezTo>
                      <a:pt x="10343" y="6577"/>
                      <a:pt x="9883" y="6417"/>
                      <a:pt x="9507" y="6147"/>
                    </a:cubicBezTo>
                    <a:cubicBezTo>
                      <a:pt x="8673" y="6781"/>
                      <a:pt x="7903" y="7490"/>
                      <a:pt x="7202" y="8265"/>
                    </a:cubicBezTo>
                    <a:cubicBezTo>
                      <a:pt x="7421" y="8615"/>
                      <a:pt x="7550" y="9030"/>
                      <a:pt x="7550" y="9475"/>
                    </a:cubicBezTo>
                    <a:cubicBezTo>
                      <a:pt x="7550" y="9715"/>
                      <a:pt x="7513" y="9946"/>
                      <a:pt x="7444" y="10163"/>
                    </a:cubicBezTo>
                    <a:cubicBezTo>
                      <a:pt x="9459" y="11510"/>
                      <a:pt x="11779" y="12433"/>
                      <a:pt x="14278" y="12804"/>
                    </a:cubicBezTo>
                    <a:close/>
                    <a:moveTo>
                      <a:pt x="10842" y="1982"/>
                    </a:moveTo>
                    <a:cubicBezTo>
                      <a:pt x="11448" y="1982"/>
                      <a:pt x="11999" y="2219"/>
                      <a:pt x="12409" y="2604"/>
                    </a:cubicBezTo>
                    <a:cubicBezTo>
                      <a:pt x="13608" y="2088"/>
                      <a:pt x="14870" y="1692"/>
                      <a:pt x="16183" y="1439"/>
                    </a:cubicBezTo>
                    <a:cubicBezTo>
                      <a:pt x="14599" y="526"/>
                      <a:pt x="12761" y="0"/>
                      <a:pt x="10801" y="0"/>
                    </a:cubicBezTo>
                    <a:cubicBezTo>
                      <a:pt x="9464" y="0"/>
                      <a:pt x="8183" y="245"/>
                      <a:pt x="7001" y="690"/>
                    </a:cubicBezTo>
                    <a:cubicBezTo>
                      <a:pt x="7940" y="1152"/>
                      <a:pt x="8833" y="1693"/>
                      <a:pt x="9674" y="2303"/>
                    </a:cubicBezTo>
                    <a:cubicBezTo>
                      <a:pt x="10018" y="2100"/>
                      <a:pt x="10415" y="1982"/>
                      <a:pt x="10842" y="1982"/>
                    </a:cubicBezTo>
                    <a:close/>
                    <a:moveTo>
                      <a:pt x="2954" y="9475"/>
                    </a:moveTo>
                    <a:cubicBezTo>
                      <a:pt x="2954" y="9153"/>
                      <a:pt x="3021" y="8844"/>
                      <a:pt x="3141" y="8566"/>
                    </a:cubicBezTo>
                    <a:cubicBezTo>
                      <a:pt x="2404" y="7757"/>
                      <a:pt x="1736" y="6884"/>
                      <a:pt x="1151" y="5952"/>
                    </a:cubicBezTo>
                    <a:cubicBezTo>
                      <a:pt x="417" y="7410"/>
                      <a:pt x="0" y="9056"/>
                      <a:pt x="0" y="10799"/>
                    </a:cubicBezTo>
                    <a:cubicBezTo>
                      <a:pt x="0" y="12819"/>
                      <a:pt x="556" y="14708"/>
                      <a:pt x="1521" y="16325"/>
                    </a:cubicBezTo>
                    <a:cubicBezTo>
                      <a:pt x="1866" y="14381"/>
                      <a:pt x="2520" y="12545"/>
                      <a:pt x="3424" y="10861"/>
                    </a:cubicBezTo>
                    <a:cubicBezTo>
                      <a:pt x="3130" y="10477"/>
                      <a:pt x="2954" y="9996"/>
                      <a:pt x="2954" y="9475"/>
                    </a:cubicBezTo>
                    <a:close/>
                    <a:moveTo>
                      <a:pt x="5251" y="7176"/>
                    </a:moveTo>
                    <a:cubicBezTo>
                      <a:pt x="5487" y="7176"/>
                      <a:pt x="5715" y="7213"/>
                      <a:pt x="5930" y="7278"/>
                    </a:cubicBezTo>
                    <a:cubicBezTo>
                      <a:pt x="6738" y="6372"/>
                      <a:pt x="7636" y="5547"/>
                      <a:pt x="8608" y="4813"/>
                    </a:cubicBezTo>
                    <a:cubicBezTo>
                      <a:pt x="8567" y="4642"/>
                      <a:pt x="8543" y="4464"/>
                      <a:pt x="8543" y="4280"/>
                    </a:cubicBezTo>
                    <a:cubicBezTo>
                      <a:pt x="8543" y="4026"/>
                      <a:pt x="8587" y="3781"/>
                      <a:pt x="8663" y="3552"/>
                    </a:cubicBezTo>
                    <a:cubicBezTo>
                      <a:pt x="7575" y="2770"/>
                      <a:pt x="6391" y="2115"/>
                      <a:pt x="5131" y="1609"/>
                    </a:cubicBezTo>
                    <a:cubicBezTo>
                      <a:pt x="3949" y="2338"/>
                      <a:pt x="2920" y="3289"/>
                      <a:pt x="2099" y="4405"/>
                    </a:cubicBezTo>
                    <a:cubicBezTo>
                      <a:pt x="2708" y="5484"/>
                      <a:pt x="3433" y="6491"/>
                      <a:pt x="4256" y="7407"/>
                    </a:cubicBezTo>
                    <a:cubicBezTo>
                      <a:pt x="4557" y="7261"/>
                      <a:pt x="4895" y="7176"/>
                      <a:pt x="5251" y="7176"/>
                    </a:cubicBezTo>
                    <a:close/>
                  </a:path>
                </a:pathLst>
              </a:custGeom>
              <a:solidFill>
                <a:schemeClr val="bg1"/>
              </a:solidFill>
              <a:ln w="12700" cap="flat">
                <a:noFill/>
                <a:miter lim="400000"/>
              </a:ln>
              <a:effectLst/>
            </p:spPr>
            <p:txBody>
              <a:bodyPr wrap="square" lIns="50800" tIns="50800" rIns="50800" bIns="50800" numCol="1" anchor="ctr">
                <a:noAutofit/>
              </a:bodyPr>
              <a:lstStyle/>
              <a:p>
                <a:pPr lvl="0">
                  <a:lnSpc>
                    <a:spcPct val="100000"/>
                  </a:lnSpc>
                  <a:defRPr sz="3200">
                    <a:solidFill>
                      <a:srgbClr val="FFFFFF"/>
                    </a:solidFill>
                    <a:latin typeface="+mn-lt"/>
                    <a:ea typeface="+mn-ea"/>
                    <a:cs typeface="+mn-cs"/>
                    <a:sym typeface="Helvetica Light"/>
                  </a:defRPr>
                </a:pPr>
                <a:endParaRPr sz="4267">
                  <a:solidFill>
                    <a:schemeClr val="tx1">
                      <a:lumMod val="50000"/>
                      <a:lumOff val="50000"/>
                    </a:schemeClr>
                  </a:solidFill>
                  <a:cs typeface="+mn-ea"/>
                  <a:sym typeface="+mn-lt"/>
                </a:endParaRPr>
              </a:p>
            </p:txBody>
          </p:sp>
        </p:grpSp>
        <p:grpSp>
          <p:nvGrpSpPr>
            <p:cNvPr id="143" name="组合 142">
              <a:extLst>
                <a:ext uri="{FF2B5EF4-FFF2-40B4-BE49-F238E27FC236}">
                  <a16:creationId xmlns="" xmlns:a16="http://schemas.microsoft.com/office/drawing/2014/main" id="{3227F64D-6ECD-4A17-8723-947196DE53B8}"/>
                </a:ext>
              </a:extLst>
            </p:cNvPr>
            <p:cNvGrpSpPr/>
            <p:nvPr/>
          </p:nvGrpSpPr>
          <p:grpSpPr>
            <a:xfrm>
              <a:off x="7489659" y="2980932"/>
              <a:ext cx="3456380" cy="554447"/>
              <a:chOff x="7824196" y="3014386"/>
              <a:chExt cx="3456380" cy="554447"/>
            </a:xfrm>
          </p:grpSpPr>
          <p:grpSp>
            <p:nvGrpSpPr>
              <p:cNvPr id="144" name="Group 75">
                <a:extLst>
                  <a:ext uri="{FF2B5EF4-FFF2-40B4-BE49-F238E27FC236}">
                    <a16:creationId xmlns="" xmlns:a16="http://schemas.microsoft.com/office/drawing/2014/main" id="{C7CE02A5-8D12-4018-865A-51511DAD2F81}"/>
                  </a:ext>
                </a:extLst>
              </p:cNvPr>
              <p:cNvGrpSpPr/>
              <p:nvPr/>
            </p:nvGrpSpPr>
            <p:grpSpPr>
              <a:xfrm>
                <a:off x="7824196" y="3014386"/>
                <a:ext cx="2432990" cy="554447"/>
                <a:chOff x="7578548" y="3190650"/>
                <a:chExt cx="1824743" cy="415836"/>
              </a:xfrm>
            </p:grpSpPr>
            <p:sp>
              <p:nvSpPr>
                <p:cNvPr id="146" name="Shape 229">
                  <a:extLst>
                    <a:ext uri="{FF2B5EF4-FFF2-40B4-BE49-F238E27FC236}">
                      <a16:creationId xmlns="" xmlns:a16="http://schemas.microsoft.com/office/drawing/2014/main" id="{9FFA48E9-D5D2-4D0E-A374-FDB4FD8510A7}"/>
                    </a:ext>
                  </a:extLst>
                </p:cNvPr>
                <p:cNvSpPr/>
                <p:nvPr/>
              </p:nvSpPr>
              <p:spPr>
                <a:xfrm flipH="1">
                  <a:off x="7578548" y="3190650"/>
                  <a:ext cx="1427275" cy="1"/>
                </a:xfrm>
                <a:prstGeom prst="line">
                  <a:avLst/>
                </a:prstGeom>
                <a:ln w="38100">
                  <a:solidFill>
                    <a:srgbClr val="C00000"/>
                  </a:solidFill>
                  <a:miter lim="400000"/>
                  <a:headEnd type="diamond"/>
                </a:ln>
              </p:spPr>
              <p:txBody>
                <a:bodyPr lIns="67733" tIns="67733" rIns="67733" bIns="67733" anchor="ctr"/>
                <a:lstStyle/>
                <a:p>
                  <a:pPr lvl="0">
                    <a:lnSpc>
                      <a:spcPct val="100000"/>
                    </a:lnSpc>
                    <a:defRPr sz="3200">
                      <a:latin typeface="+mn-lt"/>
                      <a:ea typeface="+mn-ea"/>
                      <a:cs typeface="+mn-cs"/>
                      <a:sym typeface="Helvetica Light"/>
                    </a:defRPr>
                  </a:pPr>
                  <a:endParaRPr sz="7200">
                    <a:solidFill>
                      <a:schemeClr val="tx1">
                        <a:lumMod val="50000"/>
                        <a:lumOff val="50000"/>
                      </a:schemeClr>
                    </a:solidFill>
                    <a:cs typeface="+mn-ea"/>
                    <a:sym typeface="+mn-lt"/>
                  </a:endParaRPr>
                </a:p>
              </p:txBody>
            </p:sp>
            <p:sp>
              <p:nvSpPr>
                <p:cNvPr id="147" name="Text Placeholder 10">
                  <a:extLst>
                    <a:ext uri="{FF2B5EF4-FFF2-40B4-BE49-F238E27FC236}">
                      <a16:creationId xmlns="" xmlns:a16="http://schemas.microsoft.com/office/drawing/2014/main" id="{21F0DC5A-2645-4B28-AE67-ACF4D477D0C7}"/>
                    </a:ext>
                  </a:extLst>
                </p:cNvPr>
                <p:cNvSpPr txBox="1">
                  <a:spLocks/>
                </p:cNvSpPr>
                <p:nvPr/>
              </p:nvSpPr>
              <p:spPr>
                <a:xfrm>
                  <a:off x="8547983" y="3345071"/>
                  <a:ext cx="855308" cy="261415"/>
                </a:xfrm>
                <a:prstGeom prst="rect">
                  <a:avLst/>
                </a:prstGeom>
                <a:ln>
                  <a:noFill/>
                </a:ln>
              </p:spPr>
              <p:txBody>
                <a:bodyPr vert="horz" lIns="121920" tIns="60960" rIns="121920" bIns="60960" rtlCol="0" anchor="ctr">
                  <a:noAutofit/>
                </a:bodyPr>
                <a:lstStyle>
                  <a:defPPr>
                    <a:defRPr lang="id-ID"/>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sz="2000" dirty="0">
                      <a:solidFill>
                        <a:schemeClr val="tx1">
                          <a:lumMod val="50000"/>
                          <a:lumOff val="50000"/>
                        </a:schemeClr>
                      </a:solidFill>
                      <a:cs typeface="+mn-ea"/>
                      <a:sym typeface="+mn-lt"/>
                    </a:rPr>
                    <a:t>50%</a:t>
                  </a:r>
                </a:p>
              </p:txBody>
            </p:sp>
          </p:grpSp>
          <p:cxnSp>
            <p:nvCxnSpPr>
              <p:cNvPr id="145" name="Straight Connector 80">
                <a:extLst>
                  <a:ext uri="{FF2B5EF4-FFF2-40B4-BE49-F238E27FC236}">
                    <a16:creationId xmlns="" xmlns:a16="http://schemas.microsoft.com/office/drawing/2014/main" id="{8EC4105A-0E7F-45CD-985C-39B28774F763}"/>
                  </a:ext>
                </a:extLst>
              </p:cNvPr>
              <p:cNvCxnSpPr/>
              <p:nvPr/>
            </p:nvCxnSpPr>
            <p:spPr>
              <a:xfrm>
                <a:off x="9840416" y="3014386"/>
                <a:ext cx="1440160" cy="4"/>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sp>
          <p:nvSpPr>
            <p:cNvPr id="151" name="Text Box 10">
              <a:extLst>
                <a:ext uri="{FF2B5EF4-FFF2-40B4-BE49-F238E27FC236}">
                  <a16:creationId xmlns="" xmlns:a16="http://schemas.microsoft.com/office/drawing/2014/main" id="{C70411D1-63A4-4807-9DBC-D72B2EDA6A75}"/>
                </a:ext>
              </a:extLst>
            </p:cNvPr>
            <p:cNvSpPr txBox="1">
              <a:spLocks noChangeArrowheads="1"/>
            </p:cNvSpPr>
            <p:nvPr/>
          </p:nvSpPr>
          <p:spPr bwMode="auto">
            <a:xfrm>
              <a:off x="7610476" y="1863842"/>
              <a:ext cx="3717577" cy="1031051"/>
            </a:xfrm>
            <a:prstGeom prst="rect">
              <a:avLst/>
            </a:prstGeom>
            <a:noFill/>
            <a:ln w="9525">
              <a:noFill/>
              <a:miter lim="800000"/>
            </a:ln>
          </p:spPr>
          <p:txBody>
            <a:bodyPr wrap="square" lIns="60960" tIns="30480" rIns="60960" bIns="3048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defTabSz="1450975" rtl="0" eaLnBrk="1" fontAlgn="auto" latinLnBrk="0" hangingPunct="1">
                <a:lnSpc>
                  <a:spcPct val="150000"/>
                </a:lnSpc>
                <a:spcBef>
                  <a:spcPts val="0"/>
                </a:spcBef>
                <a:spcAft>
                  <a:spcPts val="0"/>
                </a:spcAft>
                <a:buClrTx/>
                <a:buSzTx/>
                <a:buFontTx/>
                <a:buNone/>
                <a:defRPr/>
              </a:pPr>
              <a:r>
                <a:rPr kumimoji="0" lang="zh-CN" altLang="en-US" sz="1400" b="0" i="0" u="none" strike="noStrike" kern="1200" cap="none" spc="0" normalizeH="0" baseline="0" noProof="0" dirty="0">
                  <a:ln>
                    <a:noFill/>
                  </a:ln>
                  <a:solidFill>
                    <a:schemeClr val="tx1">
                      <a:lumMod val="50000"/>
                      <a:lumOff val="50000"/>
                    </a:schemeClr>
                  </a:solidFill>
                  <a:effectLst/>
                  <a:uLnTx/>
                  <a:uFillTx/>
                  <a:cs typeface="+mn-ea"/>
                  <a:sym typeface="+mn-lt"/>
                </a:rPr>
                <a:t>本模板内所有图片及字体仅供参考，请根据您的实际情况进行替换或更改，并根据实际情况编辑文字内容。</a:t>
              </a:r>
            </a:p>
          </p:txBody>
        </p:sp>
        <p:sp>
          <p:nvSpPr>
            <p:cNvPr id="152" name="矩形 151">
              <a:extLst>
                <a:ext uri="{FF2B5EF4-FFF2-40B4-BE49-F238E27FC236}">
                  <a16:creationId xmlns="" xmlns:a16="http://schemas.microsoft.com/office/drawing/2014/main" id="{73C466D8-2ECE-4E5C-9A1B-719FC7045352}"/>
                </a:ext>
              </a:extLst>
            </p:cNvPr>
            <p:cNvSpPr/>
            <p:nvPr/>
          </p:nvSpPr>
          <p:spPr>
            <a:xfrm>
              <a:off x="7525369" y="3201102"/>
              <a:ext cx="1434096" cy="338554"/>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defTabSz="914400" rtl="0" eaLnBrk="1" fontAlgn="auto" latinLnBrk="0" hangingPunct="1">
                <a:lnSpc>
                  <a:spcPct val="100000"/>
                </a:lnSpc>
                <a:spcBef>
                  <a:spcPts val="0"/>
                </a:spcBef>
                <a:spcAft>
                  <a:spcPts val="0"/>
                </a:spcAft>
                <a:buClrTx/>
                <a:buSzTx/>
                <a:buFontTx/>
                <a:buNone/>
                <a:defRPr/>
              </a:pPr>
              <a:r>
                <a:rPr kumimoji="0" lang="zh-CN" altLang="en-US" sz="1600" b="1" i="0" u="none" strike="noStrike" kern="1200" cap="none" spc="0" normalizeH="0" baseline="0" noProof="0" dirty="0">
                  <a:ln>
                    <a:noFill/>
                  </a:ln>
                  <a:solidFill>
                    <a:srgbClr val="C00000"/>
                  </a:solidFill>
                  <a:effectLst/>
                  <a:uLnTx/>
                  <a:uFillTx/>
                  <a:cs typeface="+mn-ea"/>
                  <a:sym typeface="+mn-lt"/>
                </a:rPr>
                <a:t>输入小标题</a:t>
              </a:r>
            </a:p>
          </p:txBody>
        </p:sp>
      </p:grpSp>
      <p:grpSp>
        <p:nvGrpSpPr>
          <p:cNvPr id="4" name="组合 3">
            <a:extLst>
              <a:ext uri="{FF2B5EF4-FFF2-40B4-BE49-F238E27FC236}">
                <a16:creationId xmlns="" xmlns:a16="http://schemas.microsoft.com/office/drawing/2014/main" id="{3A4ABFCD-6FA3-4F8C-83CF-BDC891BC47E8}"/>
              </a:ext>
            </a:extLst>
          </p:cNvPr>
          <p:cNvGrpSpPr/>
          <p:nvPr/>
        </p:nvGrpSpPr>
        <p:grpSpPr>
          <a:xfrm>
            <a:off x="739034" y="4164591"/>
            <a:ext cx="4837148" cy="1675814"/>
            <a:chOff x="739034" y="4164591"/>
            <a:chExt cx="4837148" cy="1675814"/>
          </a:xfrm>
        </p:grpSpPr>
        <p:grpSp>
          <p:nvGrpSpPr>
            <p:cNvPr id="126" name="Group 248">
              <a:extLst>
                <a:ext uri="{FF2B5EF4-FFF2-40B4-BE49-F238E27FC236}">
                  <a16:creationId xmlns="" xmlns:a16="http://schemas.microsoft.com/office/drawing/2014/main" id="{5B15DFB7-7D60-43ED-A6E8-458B3AF6002D}"/>
                </a:ext>
              </a:extLst>
            </p:cNvPr>
            <p:cNvGrpSpPr/>
            <p:nvPr/>
          </p:nvGrpSpPr>
          <p:grpSpPr>
            <a:xfrm>
              <a:off x="739034" y="4209026"/>
              <a:ext cx="734840" cy="848520"/>
              <a:chOff x="97878" y="0"/>
              <a:chExt cx="1265396" cy="1461154"/>
            </a:xfrm>
            <a:solidFill>
              <a:schemeClr val="accent2"/>
            </a:solidFill>
            <a:effectLst>
              <a:outerShdw blurRad="101600" dist="101600" dir="5400000" algn="ctr" rotWithShape="0">
                <a:srgbClr val="000000">
                  <a:alpha val="43137"/>
                </a:srgbClr>
              </a:outerShdw>
            </a:effectLst>
          </p:grpSpPr>
          <p:sp>
            <p:nvSpPr>
              <p:cNvPr id="127" name="Shape 246">
                <a:extLst>
                  <a:ext uri="{FF2B5EF4-FFF2-40B4-BE49-F238E27FC236}">
                    <a16:creationId xmlns="" xmlns:a16="http://schemas.microsoft.com/office/drawing/2014/main" id="{9A6C84C1-D866-486B-BFC2-50015E650004}"/>
                  </a:ext>
                </a:extLst>
              </p:cNvPr>
              <p:cNvSpPr/>
              <p:nvPr/>
            </p:nvSpPr>
            <p:spPr>
              <a:xfrm>
                <a:off x="97878" y="0"/>
                <a:ext cx="1265398" cy="1461155"/>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5400"/>
                    </a:lnTo>
                    <a:lnTo>
                      <a:pt x="21600" y="16200"/>
                    </a:lnTo>
                    <a:lnTo>
                      <a:pt x="10800" y="21600"/>
                    </a:lnTo>
                    <a:lnTo>
                      <a:pt x="0" y="16200"/>
                    </a:lnTo>
                    <a:lnTo>
                      <a:pt x="0" y="5400"/>
                    </a:lnTo>
                    <a:close/>
                  </a:path>
                </a:pathLst>
              </a:custGeom>
              <a:solidFill>
                <a:srgbClr val="C00000"/>
              </a:solidFill>
              <a:ln w="12700" cap="flat">
                <a:noFill/>
                <a:miter lim="400000"/>
              </a:ln>
              <a:effectLst/>
            </p:spPr>
            <p:txBody>
              <a:bodyPr wrap="square" lIns="67733" tIns="67733" rIns="67733" bIns="67733" numCol="1" anchor="ctr">
                <a:noAutofit/>
              </a:bodyPr>
              <a:lstStyle/>
              <a:p>
                <a:pPr lvl="0">
                  <a:lnSpc>
                    <a:spcPct val="100000"/>
                  </a:lnSpc>
                  <a:defRPr sz="3200">
                    <a:solidFill>
                      <a:srgbClr val="FFFFFF"/>
                    </a:solidFill>
                    <a:latin typeface="+mn-lt"/>
                    <a:ea typeface="+mn-ea"/>
                    <a:cs typeface="+mn-cs"/>
                    <a:sym typeface="Helvetica Light"/>
                  </a:defRPr>
                </a:pPr>
                <a:endParaRPr sz="4267" dirty="0">
                  <a:solidFill>
                    <a:schemeClr val="tx1">
                      <a:lumMod val="50000"/>
                      <a:lumOff val="50000"/>
                    </a:schemeClr>
                  </a:solidFill>
                  <a:cs typeface="+mn-ea"/>
                  <a:sym typeface="+mn-lt"/>
                </a:endParaRPr>
              </a:p>
            </p:txBody>
          </p:sp>
          <p:sp>
            <p:nvSpPr>
              <p:cNvPr id="128" name="Shape 247">
                <a:extLst>
                  <a:ext uri="{FF2B5EF4-FFF2-40B4-BE49-F238E27FC236}">
                    <a16:creationId xmlns="" xmlns:a16="http://schemas.microsoft.com/office/drawing/2014/main" id="{F96356B1-D5E6-4074-84C0-776B712BC622}"/>
                  </a:ext>
                </a:extLst>
              </p:cNvPr>
              <p:cNvSpPr/>
              <p:nvPr/>
            </p:nvSpPr>
            <p:spPr>
              <a:xfrm flipH="1">
                <a:off x="404118" y="425310"/>
                <a:ext cx="551318" cy="534334"/>
              </a:xfrm>
              <a:custGeom>
                <a:avLst/>
                <a:gdLst/>
                <a:ahLst/>
                <a:cxnLst>
                  <a:cxn ang="0">
                    <a:pos x="wd2" y="hd2"/>
                  </a:cxn>
                  <a:cxn ang="5400000">
                    <a:pos x="wd2" y="hd2"/>
                  </a:cxn>
                  <a:cxn ang="10800000">
                    <a:pos x="wd2" y="hd2"/>
                  </a:cxn>
                  <a:cxn ang="16200000">
                    <a:pos x="wd2" y="hd2"/>
                  </a:cxn>
                </a:cxnLst>
                <a:rect l="0" t="0" r="r" b="b"/>
                <a:pathLst>
                  <a:path w="21500" h="21600" extrusionOk="0">
                    <a:moveTo>
                      <a:pt x="8400" y="0"/>
                    </a:moveTo>
                    <a:cubicBezTo>
                      <a:pt x="3600" y="0"/>
                      <a:pt x="0" y="3946"/>
                      <a:pt x="0" y="8723"/>
                    </a:cubicBezTo>
                    <a:cubicBezTo>
                      <a:pt x="0" y="13500"/>
                      <a:pt x="3600" y="17238"/>
                      <a:pt x="8400" y="17238"/>
                    </a:cubicBezTo>
                    <a:cubicBezTo>
                      <a:pt x="10400" y="17238"/>
                      <a:pt x="12200" y="16615"/>
                      <a:pt x="13600" y="15369"/>
                    </a:cubicBezTo>
                    <a:cubicBezTo>
                      <a:pt x="13600" y="15369"/>
                      <a:pt x="13800" y="15577"/>
                      <a:pt x="13800" y="15785"/>
                    </a:cubicBezTo>
                    <a:cubicBezTo>
                      <a:pt x="19000" y="20977"/>
                      <a:pt x="19000" y="20977"/>
                      <a:pt x="19000" y="20977"/>
                    </a:cubicBezTo>
                    <a:cubicBezTo>
                      <a:pt x="19400" y="21392"/>
                      <a:pt x="19800" y="21600"/>
                      <a:pt x="20000" y="21600"/>
                    </a:cubicBezTo>
                    <a:cubicBezTo>
                      <a:pt x="20400" y="21600"/>
                      <a:pt x="20800" y="21392"/>
                      <a:pt x="21200" y="20977"/>
                    </a:cubicBezTo>
                    <a:cubicBezTo>
                      <a:pt x="21600" y="20562"/>
                      <a:pt x="21600" y="19523"/>
                      <a:pt x="21200" y="18900"/>
                    </a:cubicBezTo>
                    <a:cubicBezTo>
                      <a:pt x="16000" y="13500"/>
                      <a:pt x="16000" y="13500"/>
                      <a:pt x="16000" y="13500"/>
                    </a:cubicBezTo>
                    <a:cubicBezTo>
                      <a:pt x="15800" y="13500"/>
                      <a:pt x="15600" y="13292"/>
                      <a:pt x="15400" y="13292"/>
                    </a:cubicBezTo>
                    <a:cubicBezTo>
                      <a:pt x="16200" y="11838"/>
                      <a:pt x="16600" y="10385"/>
                      <a:pt x="16600" y="8723"/>
                    </a:cubicBezTo>
                    <a:cubicBezTo>
                      <a:pt x="16600" y="3946"/>
                      <a:pt x="13000" y="0"/>
                      <a:pt x="8400" y="0"/>
                    </a:cubicBezTo>
                    <a:close/>
                    <a:moveTo>
                      <a:pt x="8400" y="2700"/>
                    </a:moveTo>
                    <a:cubicBezTo>
                      <a:pt x="11600" y="2700"/>
                      <a:pt x="14200" y="5400"/>
                      <a:pt x="14200" y="8723"/>
                    </a:cubicBezTo>
                    <a:cubicBezTo>
                      <a:pt x="14200" y="9762"/>
                      <a:pt x="13800" y="10800"/>
                      <a:pt x="13200" y="11838"/>
                    </a:cubicBezTo>
                    <a:cubicBezTo>
                      <a:pt x="12800" y="12669"/>
                      <a:pt x="12800" y="12669"/>
                      <a:pt x="12800" y="12669"/>
                    </a:cubicBezTo>
                    <a:cubicBezTo>
                      <a:pt x="12000" y="13292"/>
                      <a:pt x="12000" y="13292"/>
                      <a:pt x="12000" y="13292"/>
                    </a:cubicBezTo>
                    <a:cubicBezTo>
                      <a:pt x="11000" y="14123"/>
                      <a:pt x="9600" y="14538"/>
                      <a:pt x="8400" y="14538"/>
                    </a:cubicBezTo>
                    <a:cubicBezTo>
                      <a:pt x="5200" y="14538"/>
                      <a:pt x="2600" y="12046"/>
                      <a:pt x="2600" y="8723"/>
                    </a:cubicBezTo>
                    <a:cubicBezTo>
                      <a:pt x="2600" y="5400"/>
                      <a:pt x="5200" y="2700"/>
                      <a:pt x="8400" y="2700"/>
                    </a:cubicBezTo>
                    <a:close/>
                  </a:path>
                </a:pathLst>
              </a:custGeom>
              <a:solidFill>
                <a:schemeClr val="bg1"/>
              </a:solidFill>
              <a:ln w="12700" cap="flat">
                <a:noFill/>
                <a:miter lim="400000"/>
              </a:ln>
              <a:effectLst/>
            </p:spPr>
            <p:txBody>
              <a:bodyPr wrap="square" lIns="0" tIns="0" rIns="0" bIns="0" numCol="1" anchor="t">
                <a:noAutofit/>
              </a:bodyPr>
              <a:lstStyle/>
              <a:p>
                <a:pPr lvl="0">
                  <a:lnSpc>
                    <a:spcPct val="100000"/>
                  </a:lnSpc>
                  <a:defRPr sz="3200">
                    <a:solidFill>
                      <a:srgbClr val="FFFFFF"/>
                    </a:solidFill>
                    <a:latin typeface="+mn-lt"/>
                    <a:ea typeface="+mn-ea"/>
                    <a:cs typeface="+mn-cs"/>
                    <a:sym typeface="Helvetica Light"/>
                  </a:defRPr>
                </a:pPr>
                <a:endParaRPr sz="4267">
                  <a:solidFill>
                    <a:schemeClr val="tx1">
                      <a:lumMod val="50000"/>
                      <a:lumOff val="50000"/>
                    </a:schemeClr>
                  </a:solidFill>
                  <a:cs typeface="+mn-ea"/>
                  <a:sym typeface="+mn-lt"/>
                </a:endParaRPr>
              </a:p>
            </p:txBody>
          </p:sp>
        </p:grpSp>
        <p:grpSp>
          <p:nvGrpSpPr>
            <p:cNvPr id="136" name="Group 74">
              <a:extLst>
                <a:ext uri="{FF2B5EF4-FFF2-40B4-BE49-F238E27FC236}">
                  <a16:creationId xmlns="" xmlns:a16="http://schemas.microsoft.com/office/drawing/2014/main" id="{9CA3FA36-2757-404D-8875-D0837DD1FA6C}"/>
                </a:ext>
              </a:extLst>
            </p:cNvPr>
            <p:cNvGrpSpPr/>
            <p:nvPr/>
          </p:nvGrpSpPr>
          <p:grpSpPr>
            <a:xfrm>
              <a:off x="1743765" y="5340283"/>
              <a:ext cx="3725584" cy="480413"/>
              <a:chOff x="2433737" y="5138650"/>
              <a:chExt cx="2794189" cy="360309"/>
            </a:xfrm>
          </p:grpSpPr>
          <p:sp>
            <p:nvSpPr>
              <p:cNvPr id="137" name="Shape 234">
                <a:extLst>
                  <a:ext uri="{FF2B5EF4-FFF2-40B4-BE49-F238E27FC236}">
                    <a16:creationId xmlns="" xmlns:a16="http://schemas.microsoft.com/office/drawing/2014/main" id="{8F867CBB-028B-4FE6-B73D-0D88F11BCE7C}"/>
                  </a:ext>
                </a:extLst>
              </p:cNvPr>
              <p:cNvSpPr/>
              <p:nvPr/>
            </p:nvSpPr>
            <p:spPr>
              <a:xfrm flipH="1">
                <a:off x="2433737" y="5138650"/>
                <a:ext cx="2794189" cy="1"/>
              </a:xfrm>
              <a:prstGeom prst="line">
                <a:avLst/>
              </a:prstGeom>
              <a:ln w="12700">
                <a:solidFill>
                  <a:schemeClr val="bg1">
                    <a:lumMod val="50000"/>
                  </a:schemeClr>
                </a:solidFill>
                <a:miter lim="400000"/>
              </a:ln>
            </p:spPr>
            <p:txBody>
              <a:bodyPr lIns="67733" tIns="67733" rIns="67733" bIns="67733" anchor="ctr"/>
              <a:lstStyle/>
              <a:p>
                <a:pPr lvl="0">
                  <a:lnSpc>
                    <a:spcPct val="100000"/>
                  </a:lnSpc>
                  <a:defRPr sz="3200">
                    <a:latin typeface="+mn-lt"/>
                    <a:ea typeface="+mn-ea"/>
                    <a:cs typeface="+mn-cs"/>
                    <a:sym typeface="Helvetica Light"/>
                  </a:defRPr>
                </a:pPr>
                <a:endParaRPr sz="4267">
                  <a:solidFill>
                    <a:schemeClr val="tx1">
                      <a:lumMod val="50000"/>
                      <a:lumOff val="50000"/>
                    </a:schemeClr>
                  </a:solidFill>
                  <a:cs typeface="+mn-ea"/>
                  <a:sym typeface="+mn-lt"/>
                </a:endParaRPr>
              </a:p>
            </p:txBody>
          </p:sp>
          <p:sp>
            <p:nvSpPr>
              <p:cNvPr id="138" name="Shape 235">
                <a:extLst>
                  <a:ext uri="{FF2B5EF4-FFF2-40B4-BE49-F238E27FC236}">
                    <a16:creationId xmlns="" xmlns:a16="http://schemas.microsoft.com/office/drawing/2014/main" id="{6D4467FA-1E1C-4789-AFAF-3D386824F00E}"/>
                  </a:ext>
                </a:extLst>
              </p:cNvPr>
              <p:cNvSpPr/>
              <p:nvPr/>
            </p:nvSpPr>
            <p:spPr>
              <a:xfrm flipH="1">
                <a:off x="2433737" y="5138651"/>
                <a:ext cx="1816831" cy="1"/>
              </a:xfrm>
              <a:prstGeom prst="line">
                <a:avLst/>
              </a:prstGeom>
              <a:ln w="38100">
                <a:solidFill>
                  <a:srgbClr val="C00000"/>
                </a:solidFill>
                <a:miter lim="400000"/>
                <a:headEnd type="diamond"/>
              </a:ln>
            </p:spPr>
            <p:txBody>
              <a:bodyPr lIns="67733" tIns="67733" rIns="67733" bIns="67733" anchor="ctr"/>
              <a:lstStyle/>
              <a:p>
                <a:pPr lvl="0">
                  <a:lnSpc>
                    <a:spcPct val="100000"/>
                  </a:lnSpc>
                  <a:defRPr sz="3200">
                    <a:latin typeface="+mn-lt"/>
                    <a:ea typeface="+mn-ea"/>
                    <a:cs typeface="+mn-cs"/>
                    <a:sym typeface="Helvetica Light"/>
                  </a:defRPr>
                </a:pPr>
                <a:endParaRPr sz="4267">
                  <a:solidFill>
                    <a:schemeClr val="tx1">
                      <a:lumMod val="50000"/>
                      <a:lumOff val="50000"/>
                    </a:schemeClr>
                  </a:solidFill>
                  <a:cs typeface="+mn-ea"/>
                  <a:sym typeface="+mn-lt"/>
                </a:endParaRPr>
              </a:p>
            </p:txBody>
          </p:sp>
          <p:sp>
            <p:nvSpPr>
              <p:cNvPr id="139" name="Text Placeholder 10">
                <a:extLst>
                  <a:ext uri="{FF2B5EF4-FFF2-40B4-BE49-F238E27FC236}">
                    <a16:creationId xmlns="" xmlns:a16="http://schemas.microsoft.com/office/drawing/2014/main" id="{901256DB-C980-436C-9AB9-322830269D26}"/>
                  </a:ext>
                </a:extLst>
              </p:cNvPr>
              <p:cNvSpPr txBox="1">
                <a:spLocks/>
              </p:cNvSpPr>
              <p:nvPr/>
            </p:nvSpPr>
            <p:spPr>
              <a:xfrm>
                <a:off x="3792052" y="5341621"/>
                <a:ext cx="914495" cy="157338"/>
              </a:xfrm>
              <a:prstGeom prst="rect">
                <a:avLst/>
              </a:prstGeom>
              <a:ln>
                <a:noFill/>
              </a:ln>
            </p:spPr>
            <p:txBody>
              <a:bodyPr vert="horz" lIns="121920" tIns="60960" rIns="121920" bIns="60960" rtlCol="0" anchor="ctr">
                <a:noAutofit/>
              </a:bodyPr>
              <a:lstStyle>
                <a:defPPr>
                  <a:defRPr lang="id-ID"/>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sz="2000" dirty="0">
                    <a:solidFill>
                      <a:schemeClr val="tx1">
                        <a:lumMod val="50000"/>
                        <a:lumOff val="50000"/>
                      </a:schemeClr>
                    </a:solidFill>
                    <a:cs typeface="+mn-ea"/>
                    <a:sym typeface="+mn-lt"/>
                  </a:rPr>
                  <a:t>70%</a:t>
                </a:r>
              </a:p>
            </p:txBody>
          </p:sp>
        </p:grpSp>
        <p:sp>
          <p:nvSpPr>
            <p:cNvPr id="153" name="Text Box 10">
              <a:extLst>
                <a:ext uri="{FF2B5EF4-FFF2-40B4-BE49-F238E27FC236}">
                  <a16:creationId xmlns="" xmlns:a16="http://schemas.microsoft.com/office/drawing/2014/main" id="{700B1959-EB77-42EF-AB05-C0495FAB1754}"/>
                </a:ext>
              </a:extLst>
            </p:cNvPr>
            <p:cNvSpPr txBox="1">
              <a:spLocks noChangeArrowheads="1"/>
            </p:cNvSpPr>
            <p:nvPr/>
          </p:nvSpPr>
          <p:spPr bwMode="auto">
            <a:xfrm>
              <a:off x="1858605" y="4164591"/>
              <a:ext cx="3717577" cy="1031051"/>
            </a:xfrm>
            <a:prstGeom prst="rect">
              <a:avLst/>
            </a:prstGeom>
            <a:noFill/>
            <a:ln w="9525">
              <a:noFill/>
              <a:miter lim="800000"/>
            </a:ln>
          </p:spPr>
          <p:txBody>
            <a:bodyPr wrap="square" lIns="60960" tIns="30480" rIns="60960" bIns="3048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defTabSz="1450975" rtl="0" eaLnBrk="1" fontAlgn="auto" latinLnBrk="0" hangingPunct="1">
                <a:lnSpc>
                  <a:spcPct val="150000"/>
                </a:lnSpc>
                <a:spcBef>
                  <a:spcPts val="0"/>
                </a:spcBef>
                <a:spcAft>
                  <a:spcPts val="0"/>
                </a:spcAft>
                <a:buClrTx/>
                <a:buSzTx/>
                <a:buFontTx/>
                <a:buNone/>
                <a:defRPr/>
              </a:pPr>
              <a:r>
                <a:rPr kumimoji="0" lang="zh-CN" altLang="en-US" sz="1400" b="0" i="0" u="none" strike="noStrike" kern="1200" cap="none" spc="0" normalizeH="0" baseline="0" noProof="0" dirty="0">
                  <a:ln>
                    <a:noFill/>
                  </a:ln>
                  <a:solidFill>
                    <a:schemeClr val="tx1">
                      <a:lumMod val="50000"/>
                      <a:lumOff val="50000"/>
                    </a:schemeClr>
                  </a:solidFill>
                  <a:effectLst/>
                  <a:uLnTx/>
                  <a:uFillTx/>
                  <a:cs typeface="+mn-ea"/>
                  <a:sym typeface="+mn-lt"/>
                </a:rPr>
                <a:t>本模板内所有图片及字体仅供参考，请根据您的实际情况进行替换或更改，并根据实际情况编辑文字内容。</a:t>
              </a:r>
            </a:p>
          </p:txBody>
        </p:sp>
        <p:sp>
          <p:nvSpPr>
            <p:cNvPr id="154" name="矩形 153">
              <a:extLst>
                <a:ext uri="{FF2B5EF4-FFF2-40B4-BE49-F238E27FC236}">
                  <a16:creationId xmlns="" xmlns:a16="http://schemas.microsoft.com/office/drawing/2014/main" id="{252C500C-889B-4CAA-8D08-A35889B2F0E7}"/>
                </a:ext>
              </a:extLst>
            </p:cNvPr>
            <p:cNvSpPr/>
            <p:nvPr/>
          </p:nvSpPr>
          <p:spPr>
            <a:xfrm>
              <a:off x="1773498" y="5501851"/>
              <a:ext cx="1434096" cy="338554"/>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defTabSz="914400" rtl="0" eaLnBrk="1" fontAlgn="auto" latinLnBrk="0" hangingPunct="1">
                <a:lnSpc>
                  <a:spcPct val="100000"/>
                </a:lnSpc>
                <a:spcBef>
                  <a:spcPts val="0"/>
                </a:spcBef>
                <a:spcAft>
                  <a:spcPts val="0"/>
                </a:spcAft>
                <a:buClrTx/>
                <a:buSzTx/>
                <a:buFontTx/>
                <a:buNone/>
                <a:defRPr/>
              </a:pPr>
              <a:r>
                <a:rPr kumimoji="0" lang="zh-CN" altLang="en-US" sz="1600" b="1" i="0" u="none" strike="noStrike" kern="1200" cap="none" spc="0" normalizeH="0" baseline="0" noProof="0" dirty="0">
                  <a:ln>
                    <a:noFill/>
                  </a:ln>
                  <a:solidFill>
                    <a:srgbClr val="C00000"/>
                  </a:solidFill>
                  <a:effectLst/>
                  <a:uLnTx/>
                  <a:uFillTx/>
                  <a:cs typeface="+mn-ea"/>
                  <a:sym typeface="+mn-lt"/>
                </a:rPr>
                <a:t>输入小标题</a:t>
              </a:r>
            </a:p>
          </p:txBody>
        </p:sp>
      </p:grpSp>
      <p:grpSp>
        <p:nvGrpSpPr>
          <p:cNvPr id="6" name="组合 5">
            <a:extLst>
              <a:ext uri="{FF2B5EF4-FFF2-40B4-BE49-F238E27FC236}">
                <a16:creationId xmlns="" xmlns:a16="http://schemas.microsoft.com/office/drawing/2014/main" id="{A9F52486-2AD4-48D4-91C0-4B15831CB9B6}"/>
              </a:ext>
            </a:extLst>
          </p:cNvPr>
          <p:cNvGrpSpPr/>
          <p:nvPr/>
        </p:nvGrpSpPr>
        <p:grpSpPr>
          <a:xfrm>
            <a:off x="6396417" y="4183338"/>
            <a:ext cx="4946384" cy="1637360"/>
            <a:chOff x="6396417" y="4183338"/>
            <a:chExt cx="4946384" cy="1637360"/>
          </a:xfrm>
        </p:grpSpPr>
        <p:grpSp>
          <p:nvGrpSpPr>
            <p:cNvPr id="129" name="Group 251">
              <a:extLst>
                <a:ext uri="{FF2B5EF4-FFF2-40B4-BE49-F238E27FC236}">
                  <a16:creationId xmlns="" xmlns:a16="http://schemas.microsoft.com/office/drawing/2014/main" id="{6F33CE34-09C3-45BF-9014-B922B83AA17A}"/>
                </a:ext>
              </a:extLst>
            </p:cNvPr>
            <p:cNvGrpSpPr/>
            <p:nvPr/>
          </p:nvGrpSpPr>
          <p:grpSpPr>
            <a:xfrm>
              <a:off x="6396417" y="4183338"/>
              <a:ext cx="734841" cy="848520"/>
              <a:chOff x="97878" y="0"/>
              <a:chExt cx="1265398" cy="1461154"/>
            </a:xfrm>
            <a:solidFill>
              <a:schemeClr val="accent2"/>
            </a:solidFill>
            <a:effectLst>
              <a:outerShdw blurRad="101600" dist="101600" dir="5400000" algn="ctr" rotWithShape="0">
                <a:srgbClr val="000000">
                  <a:alpha val="43137"/>
                </a:srgbClr>
              </a:outerShdw>
            </a:effectLst>
          </p:grpSpPr>
          <p:sp>
            <p:nvSpPr>
              <p:cNvPr id="130" name="Shape 249">
                <a:extLst>
                  <a:ext uri="{FF2B5EF4-FFF2-40B4-BE49-F238E27FC236}">
                    <a16:creationId xmlns="" xmlns:a16="http://schemas.microsoft.com/office/drawing/2014/main" id="{3AC318A1-E786-4DE6-A55C-1D70F4E4340A}"/>
                  </a:ext>
                </a:extLst>
              </p:cNvPr>
              <p:cNvSpPr/>
              <p:nvPr/>
            </p:nvSpPr>
            <p:spPr>
              <a:xfrm>
                <a:off x="97878" y="0"/>
                <a:ext cx="1265398" cy="1461154"/>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5400"/>
                    </a:lnTo>
                    <a:lnTo>
                      <a:pt x="21600" y="16200"/>
                    </a:lnTo>
                    <a:lnTo>
                      <a:pt x="10800" y="21600"/>
                    </a:lnTo>
                    <a:lnTo>
                      <a:pt x="0" y="16200"/>
                    </a:lnTo>
                    <a:lnTo>
                      <a:pt x="0" y="5400"/>
                    </a:lnTo>
                    <a:close/>
                  </a:path>
                </a:pathLst>
              </a:custGeom>
              <a:solidFill>
                <a:srgbClr val="C00000"/>
              </a:solidFill>
              <a:ln w="12700" cap="flat">
                <a:noFill/>
                <a:miter lim="400000"/>
              </a:ln>
              <a:effectLst/>
            </p:spPr>
            <p:txBody>
              <a:bodyPr wrap="square" lIns="67733" tIns="67733" rIns="67733" bIns="67733" numCol="1" anchor="ctr">
                <a:noAutofit/>
              </a:bodyPr>
              <a:lstStyle/>
              <a:p>
                <a:pPr lvl="0">
                  <a:lnSpc>
                    <a:spcPct val="100000"/>
                  </a:lnSpc>
                  <a:defRPr sz="3200">
                    <a:solidFill>
                      <a:srgbClr val="FFFFFF"/>
                    </a:solidFill>
                    <a:latin typeface="+mn-lt"/>
                    <a:ea typeface="+mn-ea"/>
                    <a:cs typeface="+mn-cs"/>
                    <a:sym typeface="Helvetica Light"/>
                  </a:defRPr>
                </a:pPr>
                <a:endParaRPr sz="4267" dirty="0">
                  <a:solidFill>
                    <a:schemeClr val="tx1">
                      <a:lumMod val="50000"/>
                      <a:lumOff val="50000"/>
                    </a:schemeClr>
                  </a:solidFill>
                  <a:cs typeface="+mn-ea"/>
                  <a:sym typeface="+mn-lt"/>
                </a:endParaRPr>
              </a:p>
            </p:txBody>
          </p:sp>
          <p:sp>
            <p:nvSpPr>
              <p:cNvPr id="131" name="Shape 250">
                <a:extLst>
                  <a:ext uri="{FF2B5EF4-FFF2-40B4-BE49-F238E27FC236}">
                    <a16:creationId xmlns="" xmlns:a16="http://schemas.microsoft.com/office/drawing/2014/main" id="{8F0C9555-99C3-4403-AAD1-46B48E653CD1}"/>
                  </a:ext>
                </a:extLst>
              </p:cNvPr>
              <p:cNvSpPr/>
              <p:nvPr/>
            </p:nvSpPr>
            <p:spPr>
              <a:xfrm>
                <a:off x="417967" y="527377"/>
                <a:ext cx="625220" cy="406401"/>
              </a:xfrm>
              <a:custGeom>
                <a:avLst/>
                <a:gdLst/>
                <a:ahLst/>
                <a:cxnLst>
                  <a:cxn ang="0">
                    <a:pos x="wd2" y="hd2"/>
                  </a:cxn>
                  <a:cxn ang="5400000">
                    <a:pos x="wd2" y="hd2"/>
                  </a:cxn>
                  <a:cxn ang="10800000">
                    <a:pos x="wd2" y="hd2"/>
                  </a:cxn>
                  <a:cxn ang="16200000">
                    <a:pos x="wd2" y="hd2"/>
                  </a:cxn>
                </a:cxnLst>
                <a:rect l="0" t="0" r="r" b="b"/>
                <a:pathLst>
                  <a:path w="21600" h="21600" extrusionOk="0">
                    <a:moveTo>
                      <a:pt x="16431" y="6050"/>
                    </a:moveTo>
                    <a:cubicBezTo>
                      <a:pt x="16133" y="6050"/>
                      <a:pt x="15841" y="6090"/>
                      <a:pt x="15557" y="6162"/>
                    </a:cubicBezTo>
                    <a:cubicBezTo>
                      <a:pt x="14848" y="2601"/>
                      <a:pt x="12654" y="0"/>
                      <a:pt x="10053" y="0"/>
                    </a:cubicBezTo>
                    <a:cubicBezTo>
                      <a:pt x="6881" y="0"/>
                      <a:pt x="4309" y="3869"/>
                      <a:pt x="4309" y="8643"/>
                    </a:cubicBezTo>
                    <a:cubicBezTo>
                      <a:pt x="4309" y="9067"/>
                      <a:pt x="4331" y="9488"/>
                      <a:pt x="4370" y="9896"/>
                    </a:cubicBezTo>
                    <a:cubicBezTo>
                      <a:pt x="4218" y="9868"/>
                      <a:pt x="4064" y="9852"/>
                      <a:pt x="3907" y="9852"/>
                    </a:cubicBezTo>
                    <a:cubicBezTo>
                      <a:pt x="1749" y="9852"/>
                      <a:pt x="0" y="12481"/>
                      <a:pt x="0" y="15726"/>
                    </a:cubicBezTo>
                    <a:cubicBezTo>
                      <a:pt x="0" y="18971"/>
                      <a:pt x="1749" y="21600"/>
                      <a:pt x="3907" y="21600"/>
                    </a:cubicBezTo>
                    <a:lnTo>
                      <a:pt x="9288" y="21600"/>
                    </a:lnTo>
                    <a:lnTo>
                      <a:pt x="9288" y="15290"/>
                    </a:lnTo>
                    <a:lnTo>
                      <a:pt x="7020" y="15290"/>
                    </a:lnTo>
                    <a:lnTo>
                      <a:pt x="10801" y="7647"/>
                    </a:lnTo>
                    <a:lnTo>
                      <a:pt x="14580" y="15290"/>
                    </a:lnTo>
                    <a:lnTo>
                      <a:pt x="12312" y="15290"/>
                    </a:lnTo>
                    <a:lnTo>
                      <a:pt x="12312" y="21600"/>
                    </a:lnTo>
                    <a:lnTo>
                      <a:pt x="16431" y="21600"/>
                    </a:lnTo>
                    <a:cubicBezTo>
                      <a:pt x="19286" y="21600"/>
                      <a:pt x="21600" y="18119"/>
                      <a:pt x="21600" y="13825"/>
                    </a:cubicBezTo>
                    <a:cubicBezTo>
                      <a:pt x="21600" y="9532"/>
                      <a:pt x="19286" y="6050"/>
                      <a:pt x="16431" y="6050"/>
                    </a:cubicBezTo>
                    <a:close/>
                  </a:path>
                </a:pathLst>
              </a:custGeom>
              <a:solidFill>
                <a:schemeClr val="bg1"/>
              </a:solidFill>
              <a:ln w="12700" cap="flat">
                <a:noFill/>
                <a:miter lim="400000"/>
              </a:ln>
              <a:effectLst/>
            </p:spPr>
            <p:txBody>
              <a:bodyPr wrap="square" lIns="50800" tIns="50800" rIns="50800" bIns="50800" numCol="1" anchor="ctr">
                <a:noAutofit/>
              </a:bodyPr>
              <a:lstStyle/>
              <a:p>
                <a:pPr lvl="0">
                  <a:lnSpc>
                    <a:spcPct val="100000"/>
                  </a:lnSpc>
                  <a:defRPr sz="3200">
                    <a:solidFill>
                      <a:srgbClr val="FFFFFF"/>
                    </a:solidFill>
                    <a:latin typeface="+mn-lt"/>
                    <a:ea typeface="+mn-ea"/>
                    <a:cs typeface="+mn-cs"/>
                    <a:sym typeface="Helvetica Light"/>
                  </a:defRPr>
                </a:pPr>
                <a:endParaRPr sz="4267">
                  <a:solidFill>
                    <a:schemeClr val="tx1">
                      <a:lumMod val="50000"/>
                      <a:lumOff val="50000"/>
                    </a:schemeClr>
                  </a:solidFill>
                  <a:cs typeface="+mn-ea"/>
                  <a:sym typeface="+mn-lt"/>
                </a:endParaRPr>
              </a:p>
            </p:txBody>
          </p:sp>
        </p:grpSp>
        <p:grpSp>
          <p:nvGrpSpPr>
            <p:cNvPr id="140" name="Group 76">
              <a:extLst>
                <a:ext uri="{FF2B5EF4-FFF2-40B4-BE49-F238E27FC236}">
                  <a16:creationId xmlns="" xmlns:a16="http://schemas.microsoft.com/office/drawing/2014/main" id="{F683ED5E-A6C5-47FF-8D57-00D7848F6847}"/>
                </a:ext>
              </a:extLst>
            </p:cNvPr>
            <p:cNvGrpSpPr/>
            <p:nvPr/>
          </p:nvGrpSpPr>
          <p:grpSpPr>
            <a:xfrm>
              <a:off x="7504401" y="5302655"/>
              <a:ext cx="1744648" cy="518043"/>
              <a:chOff x="7578548" y="5138651"/>
              <a:chExt cx="1308487" cy="388531"/>
            </a:xfrm>
          </p:grpSpPr>
          <p:sp>
            <p:nvSpPr>
              <p:cNvPr id="141" name="Shape 241">
                <a:extLst>
                  <a:ext uri="{FF2B5EF4-FFF2-40B4-BE49-F238E27FC236}">
                    <a16:creationId xmlns="" xmlns:a16="http://schemas.microsoft.com/office/drawing/2014/main" id="{E880BB5C-8A58-42ED-B8DE-039A7F3B0D07}"/>
                  </a:ext>
                </a:extLst>
              </p:cNvPr>
              <p:cNvSpPr/>
              <p:nvPr/>
            </p:nvSpPr>
            <p:spPr>
              <a:xfrm flipH="1">
                <a:off x="7578548" y="5138651"/>
                <a:ext cx="880208" cy="1"/>
              </a:xfrm>
              <a:prstGeom prst="line">
                <a:avLst/>
              </a:prstGeom>
              <a:ln w="38100">
                <a:solidFill>
                  <a:srgbClr val="C00000"/>
                </a:solidFill>
                <a:miter lim="400000"/>
                <a:headEnd type="diamond"/>
              </a:ln>
            </p:spPr>
            <p:txBody>
              <a:bodyPr lIns="67733" tIns="67733" rIns="67733" bIns="67733" anchor="ctr"/>
              <a:lstStyle/>
              <a:p>
                <a:pPr lvl="0">
                  <a:lnSpc>
                    <a:spcPct val="100000"/>
                  </a:lnSpc>
                  <a:defRPr sz="3200">
                    <a:latin typeface="+mn-lt"/>
                    <a:ea typeface="+mn-ea"/>
                    <a:cs typeface="+mn-cs"/>
                    <a:sym typeface="Helvetica Light"/>
                  </a:defRPr>
                </a:pPr>
                <a:endParaRPr sz="4267" dirty="0">
                  <a:solidFill>
                    <a:schemeClr val="tx1">
                      <a:lumMod val="50000"/>
                      <a:lumOff val="50000"/>
                    </a:schemeClr>
                  </a:solidFill>
                  <a:cs typeface="+mn-ea"/>
                  <a:sym typeface="+mn-lt"/>
                </a:endParaRPr>
              </a:p>
            </p:txBody>
          </p:sp>
          <p:sp>
            <p:nvSpPr>
              <p:cNvPr id="142" name="Text Placeholder 10">
                <a:extLst>
                  <a:ext uri="{FF2B5EF4-FFF2-40B4-BE49-F238E27FC236}">
                    <a16:creationId xmlns="" xmlns:a16="http://schemas.microsoft.com/office/drawing/2014/main" id="{10BB7660-48BF-4EDA-8FBD-F1C5A317EB59}"/>
                  </a:ext>
                </a:extLst>
              </p:cNvPr>
              <p:cNvSpPr txBox="1">
                <a:spLocks/>
              </p:cNvSpPr>
              <p:nvPr/>
            </p:nvSpPr>
            <p:spPr>
              <a:xfrm>
                <a:off x="8035541" y="5313397"/>
                <a:ext cx="851494" cy="213785"/>
              </a:xfrm>
              <a:prstGeom prst="rect">
                <a:avLst/>
              </a:prstGeom>
              <a:ln>
                <a:noFill/>
              </a:ln>
            </p:spPr>
            <p:txBody>
              <a:bodyPr vert="horz" lIns="121920" tIns="60960" rIns="121920" bIns="60960" rtlCol="0" anchor="ctr">
                <a:noAutofit/>
              </a:bodyPr>
              <a:lstStyle>
                <a:defPPr>
                  <a:defRPr lang="id-ID"/>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2000" dirty="0">
                    <a:solidFill>
                      <a:schemeClr val="tx1">
                        <a:lumMod val="50000"/>
                        <a:lumOff val="50000"/>
                      </a:schemeClr>
                    </a:solidFill>
                    <a:cs typeface="+mn-ea"/>
                    <a:sym typeface="+mn-lt"/>
                  </a:rPr>
                  <a:t>35%</a:t>
                </a:r>
              </a:p>
            </p:txBody>
          </p:sp>
        </p:grpSp>
        <p:cxnSp>
          <p:nvCxnSpPr>
            <p:cNvPr id="148" name="Straight Connector 83">
              <a:extLst>
                <a:ext uri="{FF2B5EF4-FFF2-40B4-BE49-F238E27FC236}">
                  <a16:creationId xmlns="" xmlns:a16="http://schemas.microsoft.com/office/drawing/2014/main" id="{2AD6546D-F533-4935-9617-9BDF9DEDF282}"/>
                </a:ext>
              </a:extLst>
            </p:cNvPr>
            <p:cNvCxnSpPr/>
            <p:nvPr/>
          </p:nvCxnSpPr>
          <p:spPr>
            <a:xfrm flipV="1">
              <a:off x="8681395" y="5302651"/>
              <a:ext cx="2279392" cy="1"/>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55" name="Text Box 10">
              <a:extLst>
                <a:ext uri="{FF2B5EF4-FFF2-40B4-BE49-F238E27FC236}">
                  <a16:creationId xmlns="" xmlns:a16="http://schemas.microsoft.com/office/drawing/2014/main" id="{C98356B4-EF6F-44D7-8AEA-9CFEB4792F44}"/>
                </a:ext>
              </a:extLst>
            </p:cNvPr>
            <p:cNvSpPr txBox="1">
              <a:spLocks noChangeArrowheads="1"/>
            </p:cNvSpPr>
            <p:nvPr/>
          </p:nvSpPr>
          <p:spPr bwMode="auto">
            <a:xfrm>
              <a:off x="7625224" y="4223584"/>
              <a:ext cx="3717577" cy="1031051"/>
            </a:xfrm>
            <a:prstGeom prst="rect">
              <a:avLst/>
            </a:prstGeom>
            <a:noFill/>
            <a:ln w="9525">
              <a:noFill/>
              <a:miter lim="800000"/>
            </a:ln>
          </p:spPr>
          <p:txBody>
            <a:bodyPr wrap="square" lIns="60960" tIns="30480" rIns="60960" bIns="3048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defTabSz="1450975" rtl="0" eaLnBrk="1" fontAlgn="auto" latinLnBrk="0" hangingPunct="1">
                <a:lnSpc>
                  <a:spcPct val="150000"/>
                </a:lnSpc>
                <a:spcBef>
                  <a:spcPts val="0"/>
                </a:spcBef>
                <a:spcAft>
                  <a:spcPts val="0"/>
                </a:spcAft>
                <a:buClrTx/>
                <a:buSzTx/>
                <a:buFontTx/>
                <a:buNone/>
                <a:defRPr/>
              </a:pPr>
              <a:r>
                <a:rPr kumimoji="0" lang="zh-CN" altLang="en-US" sz="1400" b="0" i="0" u="none" strike="noStrike" kern="1200" cap="none" spc="0" normalizeH="0" baseline="0" noProof="0" dirty="0">
                  <a:ln>
                    <a:noFill/>
                  </a:ln>
                  <a:solidFill>
                    <a:schemeClr val="tx1">
                      <a:lumMod val="50000"/>
                      <a:lumOff val="50000"/>
                    </a:schemeClr>
                  </a:solidFill>
                  <a:effectLst/>
                  <a:uLnTx/>
                  <a:uFillTx/>
                  <a:cs typeface="+mn-ea"/>
                  <a:sym typeface="+mn-lt"/>
                </a:rPr>
                <a:t>本模板内所有图片及字体仅供参考，请根据您的实际情况进行替换或更改，并根据实际情况编辑文字内容。</a:t>
              </a:r>
            </a:p>
          </p:txBody>
        </p:sp>
        <p:sp>
          <p:nvSpPr>
            <p:cNvPr id="156" name="矩形 155">
              <a:extLst>
                <a:ext uri="{FF2B5EF4-FFF2-40B4-BE49-F238E27FC236}">
                  <a16:creationId xmlns="" xmlns:a16="http://schemas.microsoft.com/office/drawing/2014/main" id="{9A0F2A6C-7482-486C-8140-EF5C5EB16DFE}"/>
                </a:ext>
              </a:extLst>
            </p:cNvPr>
            <p:cNvSpPr/>
            <p:nvPr/>
          </p:nvSpPr>
          <p:spPr>
            <a:xfrm>
              <a:off x="9398414" y="5457605"/>
              <a:ext cx="1434096" cy="338554"/>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defTabSz="914400" rtl="0" eaLnBrk="1" fontAlgn="auto" latinLnBrk="0" hangingPunct="1">
                <a:lnSpc>
                  <a:spcPct val="100000"/>
                </a:lnSpc>
                <a:spcBef>
                  <a:spcPts val="0"/>
                </a:spcBef>
                <a:spcAft>
                  <a:spcPts val="0"/>
                </a:spcAft>
                <a:buClrTx/>
                <a:buSzTx/>
                <a:buFontTx/>
                <a:buNone/>
                <a:defRPr/>
              </a:pPr>
              <a:r>
                <a:rPr kumimoji="0" lang="zh-CN" altLang="en-US" sz="1600" b="1" i="0" u="none" strike="noStrike" kern="1200" cap="none" spc="0" normalizeH="0" baseline="0" noProof="0" dirty="0">
                  <a:ln>
                    <a:noFill/>
                  </a:ln>
                  <a:solidFill>
                    <a:srgbClr val="C00000"/>
                  </a:solidFill>
                  <a:effectLst/>
                  <a:uLnTx/>
                  <a:uFillTx/>
                  <a:cs typeface="+mn-ea"/>
                  <a:sym typeface="+mn-lt"/>
                </a:rPr>
                <a:t>输入小标题</a:t>
              </a:r>
            </a:p>
          </p:txBody>
        </p:sp>
      </p:grpSp>
    </p:spTree>
    <p:extLst>
      <p:ext uri="{BB962C8B-B14F-4D97-AF65-F5344CB8AC3E}">
        <p14:creationId xmlns:p14="http://schemas.microsoft.com/office/powerpoint/2010/main" val="400912415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fltVal val="0"/>
                                          </p:val>
                                        </p:tav>
                                        <p:tav tm="100000">
                                          <p:val>
                                            <p:strVal val="#ppt_w"/>
                                          </p:val>
                                        </p:tav>
                                      </p:tavLst>
                                    </p:anim>
                                    <p:anim calcmode="lin" valueType="num">
                                      <p:cBhvr>
                                        <p:cTn id="12" dur="500" fill="hold"/>
                                        <p:tgtEl>
                                          <p:spTgt spid="3"/>
                                        </p:tgtEl>
                                        <p:attrNameLst>
                                          <p:attrName>ppt_h</p:attrName>
                                        </p:attrNameLst>
                                      </p:cBhvr>
                                      <p:tavLst>
                                        <p:tav tm="0">
                                          <p:val>
                                            <p:fltVal val="0"/>
                                          </p:val>
                                        </p:tav>
                                        <p:tav tm="100000">
                                          <p:val>
                                            <p:strVal val="#ppt_h"/>
                                          </p:val>
                                        </p:tav>
                                      </p:tavLst>
                                    </p:anim>
                                    <p:animEffect transition="in" filter="fade">
                                      <p:cBhvr>
                                        <p:cTn id="13" dur="500"/>
                                        <p:tgtEl>
                                          <p:spTgt spid="3"/>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animEffect transition="in" filter="fade">
                                      <p:cBhvr>
                                        <p:cTn id="19" dur="500"/>
                                        <p:tgtEl>
                                          <p:spTgt spid="4"/>
                                        </p:tgtEl>
                                      </p:cBhvr>
                                    </p:animEffect>
                                  </p:childTnLst>
                                </p:cTn>
                              </p:par>
                            </p:childTnLst>
                          </p:cTn>
                        </p:par>
                        <p:par>
                          <p:cTn id="20" fill="hold">
                            <p:stCondLst>
                              <p:cond delay="1500"/>
                            </p:stCondLst>
                            <p:childTnLst>
                              <p:par>
                                <p:cTn id="21" presetID="53" presetClass="entr" presetSubtype="16"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p:cTn id="23" dur="500" fill="hold"/>
                                        <p:tgtEl>
                                          <p:spTgt spid="5"/>
                                        </p:tgtEl>
                                        <p:attrNameLst>
                                          <p:attrName>ppt_w</p:attrName>
                                        </p:attrNameLst>
                                      </p:cBhvr>
                                      <p:tavLst>
                                        <p:tav tm="0">
                                          <p:val>
                                            <p:fltVal val="0"/>
                                          </p:val>
                                        </p:tav>
                                        <p:tav tm="100000">
                                          <p:val>
                                            <p:strVal val="#ppt_w"/>
                                          </p:val>
                                        </p:tav>
                                      </p:tavLst>
                                    </p:anim>
                                    <p:anim calcmode="lin" valueType="num">
                                      <p:cBhvr>
                                        <p:cTn id="24" dur="500" fill="hold"/>
                                        <p:tgtEl>
                                          <p:spTgt spid="5"/>
                                        </p:tgtEl>
                                        <p:attrNameLst>
                                          <p:attrName>ppt_h</p:attrName>
                                        </p:attrNameLst>
                                      </p:cBhvr>
                                      <p:tavLst>
                                        <p:tav tm="0">
                                          <p:val>
                                            <p:fltVal val="0"/>
                                          </p:val>
                                        </p:tav>
                                        <p:tav tm="100000">
                                          <p:val>
                                            <p:strVal val="#ppt_h"/>
                                          </p:val>
                                        </p:tav>
                                      </p:tavLst>
                                    </p:anim>
                                    <p:animEffect transition="in" filter="fade">
                                      <p:cBhvr>
                                        <p:cTn id="25" dur="500"/>
                                        <p:tgtEl>
                                          <p:spTgt spid="5"/>
                                        </p:tgtEl>
                                      </p:cBhvr>
                                    </p:animEffect>
                                  </p:childTnLst>
                                </p:cTn>
                              </p:par>
                            </p:childTnLst>
                          </p:cTn>
                        </p:par>
                        <p:par>
                          <p:cTn id="26" fill="hold">
                            <p:stCondLst>
                              <p:cond delay="2000"/>
                            </p:stCondLst>
                            <p:childTnLst>
                              <p:par>
                                <p:cTn id="27" presetID="53" presetClass="entr" presetSubtype="16" fill="hold" nodeType="after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p:cTn id="29" dur="500" fill="hold"/>
                                        <p:tgtEl>
                                          <p:spTgt spid="6"/>
                                        </p:tgtEl>
                                        <p:attrNameLst>
                                          <p:attrName>ppt_w</p:attrName>
                                        </p:attrNameLst>
                                      </p:cBhvr>
                                      <p:tavLst>
                                        <p:tav tm="0">
                                          <p:val>
                                            <p:fltVal val="0"/>
                                          </p:val>
                                        </p:tav>
                                        <p:tav tm="100000">
                                          <p:val>
                                            <p:strVal val="#ppt_w"/>
                                          </p:val>
                                        </p:tav>
                                      </p:tavLst>
                                    </p:anim>
                                    <p:anim calcmode="lin" valueType="num">
                                      <p:cBhvr>
                                        <p:cTn id="30" dur="500" fill="hold"/>
                                        <p:tgtEl>
                                          <p:spTgt spid="6"/>
                                        </p:tgtEl>
                                        <p:attrNameLst>
                                          <p:attrName>ppt_h</p:attrName>
                                        </p:attrNameLst>
                                      </p:cBhvr>
                                      <p:tavLst>
                                        <p:tav tm="0">
                                          <p:val>
                                            <p:fltVal val="0"/>
                                          </p:val>
                                        </p:tav>
                                        <p:tav tm="100000">
                                          <p:val>
                                            <p:strVal val="#ppt_h"/>
                                          </p:val>
                                        </p:tav>
                                      </p:tavLst>
                                    </p:anim>
                                    <p:animEffect transition="in" filter="fade">
                                      <p:cBhvr>
                                        <p:cTn id="3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a:extLst>
              <a:ext uri="{FF2B5EF4-FFF2-40B4-BE49-F238E27FC236}">
                <a16:creationId xmlns="" xmlns:a16="http://schemas.microsoft.com/office/drawing/2014/main" id="{894B003D-4A5C-48AD-A5CF-72DC31A7C1B6}"/>
              </a:ext>
            </a:extLst>
          </p:cNvPr>
          <p:cNvGrpSpPr/>
          <p:nvPr/>
        </p:nvGrpSpPr>
        <p:grpSpPr>
          <a:xfrm>
            <a:off x="0" y="440281"/>
            <a:ext cx="11428920" cy="616556"/>
            <a:chOff x="0" y="440281"/>
            <a:chExt cx="11428920" cy="616556"/>
          </a:xfrm>
        </p:grpSpPr>
        <p:sp>
          <p:nvSpPr>
            <p:cNvPr id="26" name="TextBox 7">
              <a:extLst>
                <a:ext uri="{FF2B5EF4-FFF2-40B4-BE49-F238E27FC236}">
                  <a16:creationId xmlns="" xmlns:a16="http://schemas.microsoft.com/office/drawing/2014/main" id="{B9F94D44-98CF-4D01-AF61-D533A7129348}"/>
                </a:ext>
              </a:extLst>
            </p:cNvPr>
            <p:cNvSpPr txBox="1"/>
            <p:nvPr/>
          </p:nvSpPr>
          <p:spPr>
            <a:xfrm>
              <a:off x="645990" y="440281"/>
              <a:ext cx="1415772" cy="525657"/>
            </a:xfrm>
            <a:prstGeom prst="rect">
              <a:avLst/>
            </a:prstGeom>
            <a:noFill/>
          </p:spPr>
          <p:txBody>
            <a:bodyPr wrap="none" rtlCol="0">
              <a:spAutoFit/>
            </a:bodyPr>
            <a:lstStyle/>
            <a:p>
              <a:pPr>
                <a:lnSpc>
                  <a:spcPct val="130000"/>
                </a:lnSpc>
              </a:pPr>
              <a:r>
                <a:rPr lang="zh-CN" altLang="en-US" sz="2400" b="1" dirty="0">
                  <a:solidFill>
                    <a:schemeClr val="bg2">
                      <a:lumMod val="25000"/>
                    </a:schemeClr>
                  </a:solidFill>
                  <a:cs typeface="+mn-ea"/>
                  <a:sym typeface="+mn-lt"/>
                </a:rPr>
                <a:t>售后服务</a:t>
              </a:r>
            </a:p>
          </p:txBody>
        </p:sp>
        <p:grpSp>
          <p:nvGrpSpPr>
            <p:cNvPr id="27" name="组合 26">
              <a:extLst>
                <a:ext uri="{FF2B5EF4-FFF2-40B4-BE49-F238E27FC236}">
                  <a16:creationId xmlns="" xmlns:a16="http://schemas.microsoft.com/office/drawing/2014/main" id="{51123F14-19EF-45B6-ABAE-2D15C08C8AAC}"/>
                </a:ext>
              </a:extLst>
            </p:cNvPr>
            <p:cNvGrpSpPr/>
            <p:nvPr/>
          </p:nvGrpSpPr>
          <p:grpSpPr>
            <a:xfrm>
              <a:off x="763079" y="966131"/>
              <a:ext cx="10665841" cy="0"/>
              <a:chOff x="1542623" y="3580904"/>
              <a:chExt cx="10665841" cy="0"/>
            </a:xfrm>
          </p:grpSpPr>
          <p:cxnSp>
            <p:nvCxnSpPr>
              <p:cNvPr id="46" name="直接连接符 45">
                <a:extLst>
                  <a:ext uri="{FF2B5EF4-FFF2-40B4-BE49-F238E27FC236}">
                    <a16:creationId xmlns="" xmlns:a16="http://schemas.microsoft.com/office/drawing/2014/main" id="{42082098-90B1-475E-B7BF-56D2AFDD9DA8}"/>
                  </a:ext>
                </a:extLst>
              </p:cNvPr>
              <p:cNvCxnSpPr>
                <a:cxnSpLocks/>
              </p:cNvCxnSpPr>
              <p:nvPr/>
            </p:nvCxnSpPr>
            <p:spPr>
              <a:xfrm>
                <a:off x="1542623" y="3580904"/>
                <a:ext cx="10665841" cy="0"/>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7" name="直接连接符 46">
                <a:extLst>
                  <a:ext uri="{FF2B5EF4-FFF2-40B4-BE49-F238E27FC236}">
                    <a16:creationId xmlns="" xmlns:a16="http://schemas.microsoft.com/office/drawing/2014/main" id="{ECF8E49E-C016-48D5-B035-56711B6DFD64}"/>
                  </a:ext>
                </a:extLst>
              </p:cNvPr>
              <p:cNvCxnSpPr/>
              <p:nvPr/>
            </p:nvCxnSpPr>
            <p:spPr>
              <a:xfrm>
                <a:off x="1644022" y="3580904"/>
                <a:ext cx="412252"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28" name="组合 27">
              <a:extLst>
                <a:ext uri="{FF2B5EF4-FFF2-40B4-BE49-F238E27FC236}">
                  <a16:creationId xmlns="" xmlns:a16="http://schemas.microsoft.com/office/drawing/2014/main" id="{E28D0C33-A3F2-4EA2-8D4E-5519199266CB}"/>
                </a:ext>
              </a:extLst>
            </p:cNvPr>
            <p:cNvGrpSpPr/>
            <p:nvPr/>
          </p:nvGrpSpPr>
          <p:grpSpPr>
            <a:xfrm>
              <a:off x="0" y="603483"/>
              <a:ext cx="551874" cy="453354"/>
              <a:chOff x="121825" y="625642"/>
              <a:chExt cx="551874" cy="524379"/>
            </a:xfrm>
            <a:solidFill>
              <a:srgbClr val="C00000"/>
            </a:solidFill>
            <a:effectLst>
              <a:outerShdw blurRad="101600" dist="38100" dir="2700000" algn="tl" rotWithShape="0">
                <a:prstClr val="black">
                  <a:alpha val="25000"/>
                </a:prstClr>
              </a:outerShdw>
            </a:effectLst>
          </p:grpSpPr>
          <p:sp>
            <p:nvSpPr>
              <p:cNvPr id="38" name="矩形 37">
                <a:extLst>
                  <a:ext uri="{FF2B5EF4-FFF2-40B4-BE49-F238E27FC236}">
                    <a16:creationId xmlns="" xmlns:a16="http://schemas.microsoft.com/office/drawing/2014/main" id="{D0622487-4A91-44B5-B33E-C1CECCCD7E01}"/>
                  </a:ext>
                </a:extLst>
              </p:cNvPr>
              <p:cNvSpPr/>
              <p:nvPr/>
            </p:nvSpPr>
            <p:spPr>
              <a:xfrm>
                <a:off x="121825" y="625642"/>
                <a:ext cx="369348" cy="52437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5" name="矩形 44">
                <a:extLst>
                  <a:ext uri="{FF2B5EF4-FFF2-40B4-BE49-F238E27FC236}">
                    <a16:creationId xmlns="" xmlns:a16="http://schemas.microsoft.com/office/drawing/2014/main" id="{556406D2-02DA-4A3D-9225-A577DD91D97C}"/>
                  </a:ext>
                </a:extLst>
              </p:cNvPr>
              <p:cNvSpPr/>
              <p:nvPr/>
            </p:nvSpPr>
            <p:spPr>
              <a:xfrm>
                <a:off x="578071" y="625642"/>
                <a:ext cx="95628" cy="52437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grpSp>
        <p:nvGrpSpPr>
          <p:cNvPr id="8" name="组合 7">
            <a:extLst>
              <a:ext uri="{FF2B5EF4-FFF2-40B4-BE49-F238E27FC236}">
                <a16:creationId xmlns="" xmlns:a16="http://schemas.microsoft.com/office/drawing/2014/main" id="{2379726B-78A3-436B-946B-503DCFD54744}"/>
              </a:ext>
            </a:extLst>
          </p:cNvPr>
          <p:cNvGrpSpPr/>
          <p:nvPr/>
        </p:nvGrpSpPr>
        <p:grpSpPr>
          <a:xfrm>
            <a:off x="412236" y="1550030"/>
            <a:ext cx="5790907" cy="4617645"/>
            <a:chOff x="456246" y="1274224"/>
            <a:chExt cx="5790907" cy="4617645"/>
          </a:xfrm>
        </p:grpSpPr>
        <p:pic>
          <p:nvPicPr>
            <p:cNvPr id="3" name="图片 2">
              <a:extLst>
                <a:ext uri="{FF2B5EF4-FFF2-40B4-BE49-F238E27FC236}">
                  <a16:creationId xmlns="" xmlns:a16="http://schemas.microsoft.com/office/drawing/2014/main" id="{A4981AC5-8700-45C8-A651-B41E56209F8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456246" y="1274224"/>
              <a:ext cx="5790907" cy="4617645"/>
            </a:xfrm>
            <a:prstGeom prst="rect">
              <a:avLst/>
            </a:prstGeom>
          </p:spPr>
        </p:pic>
        <p:pic>
          <p:nvPicPr>
            <p:cNvPr id="109" name="图片 108">
              <a:extLst>
                <a:ext uri="{FF2B5EF4-FFF2-40B4-BE49-F238E27FC236}">
                  <a16:creationId xmlns="" xmlns:a16="http://schemas.microsoft.com/office/drawing/2014/main" id="{C31347D3-B8FC-42A0-97C8-5A50EA2A0BBD}"/>
                </a:ext>
              </a:extLst>
            </p:cNvPr>
            <p:cNvPicPr>
              <a:picLocks noChangeAspect="1"/>
            </p:cNvPicPr>
            <p:nvPr/>
          </p:nvPicPr>
          <p:blipFill>
            <a:blip r:embed="rId3"/>
            <a:srcRect b="15544"/>
            <a:stretch>
              <a:fillRect/>
            </a:stretch>
          </p:blipFill>
          <p:spPr>
            <a:xfrm rot="159583">
              <a:off x="1585796" y="2053842"/>
              <a:ext cx="3639116" cy="2482056"/>
            </a:xfrm>
            <a:custGeom>
              <a:avLst/>
              <a:gdLst>
                <a:gd name="connsiteX0" fmla="*/ 0 w 3714226"/>
                <a:gd name="connsiteY0" fmla="*/ 0 h 2579994"/>
                <a:gd name="connsiteX1" fmla="*/ 1630063 w 3714226"/>
                <a:gd name="connsiteY1" fmla="*/ 0 h 2579994"/>
                <a:gd name="connsiteX2" fmla="*/ 1628196 w 3714226"/>
                <a:gd name="connsiteY2" fmla="*/ 19906 h 2579994"/>
                <a:gd name="connsiteX3" fmla="*/ 3531548 w 3714226"/>
                <a:gd name="connsiteY3" fmla="*/ 198469 h 2579994"/>
                <a:gd name="connsiteX4" fmla="*/ 3714226 w 3714226"/>
                <a:gd name="connsiteY4" fmla="*/ 1648991 h 2579994"/>
                <a:gd name="connsiteX5" fmla="*/ 3714226 w 3714226"/>
                <a:gd name="connsiteY5" fmla="*/ 2579994 h 2579994"/>
                <a:gd name="connsiteX6" fmla="*/ 0 w 3714226"/>
                <a:gd name="connsiteY6" fmla="*/ 2579994 h 2579994"/>
                <a:gd name="connsiteX7" fmla="*/ 0 w 3714226"/>
                <a:gd name="connsiteY7" fmla="*/ 0 h 2579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714226" h="2579994">
                  <a:moveTo>
                    <a:pt x="0" y="0"/>
                  </a:moveTo>
                  <a:lnTo>
                    <a:pt x="1630063" y="0"/>
                  </a:lnTo>
                  <a:lnTo>
                    <a:pt x="1628196" y="19906"/>
                  </a:lnTo>
                  <a:lnTo>
                    <a:pt x="3531548" y="198469"/>
                  </a:lnTo>
                  <a:lnTo>
                    <a:pt x="3714226" y="1648991"/>
                  </a:lnTo>
                  <a:lnTo>
                    <a:pt x="3714226" y="2579994"/>
                  </a:lnTo>
                  <a:lnTo>
                    <a:pt x="0" y="2579994"/>
                  </a:lnTo>
                  <a:lnTo>
                    <a:pt x="0" y="0"/>
                  </a:lnTo>
                  <a:close/>
                </a:path>
              </a:pathLst>
            </a:custGeom>
          </p:spPr>
        </p:pic>
      </p:grpSp>
      <p:sp>
        <p:nvSpPr>
          <p:cNvPr id="117" name="矩形 116">
            <a:extLst>
              <a:ext uri="{FF2B5EF4-FFF2-40B4-BE49-F238E27FC236}">
                <a16:creationId xmlns="" xmlns:a16="http://schemas.microsoft.com/office/drawing/2014/main" id="{28EA67BA-E48E-4DCD-8C9B-AED117426E27}"/>
              </a:ext>
            </a:extLst>
          </p:cNvPr>
          <p:cNvSpPr/>
          <p:nvPr/>
        </p:nvSpPr>
        <p:spPr>
          <a:xfrm>
            <a:off x="5889313" y="3003848"/>
            <a:ext cx="5040086" cy="2400657"/>
          </a:xfrm>
          <a:prstGeom prst="rect">
            <a:avLst/>
          </a:prstGeom>
        </p:spPr>
        <p:txBody>
          <a:bodyPr wrap="square">
            <a:spAutoFit/>
          </a:bodyPr>
          <a:lstStyle/>
          <a:p>
            <a:pPr>
              <a:lnSpc>
                <a:spcPct val="150000"/>
              </a:lnSpc>
            </a:pPr>
            <a:r>
              <a:rPr lang="zh-CN" altLang="en-US" sz="2000" dirty="0">
                <a:solidFill>
                  <a:schemeClr val="tx1">
                    <a:lumMod val="50000"/>
                    <a:lumOff val="50000"/>
                  </a:schemeClr>
                </a:solidFill>
                <a:cs typeface="+mn-ea"/>
                <a:sym typeface="+mn-lt"/>
              </a:rPr>
              <a:t>提供跟踪服务。我公司对所服务的工程项目，保修期满后仍实行跟踪服务。在维修期间进行修理后的工程，承包方协助解决，费用由发包方承担。在此期间，所发生的维修，将按国家有关标准收取费用。</a:t>
            </a:r>
          </a:p>
        </p:txBody>
      </p:sp>
      <p:grpSp>
        <p:nvGrpSpPr>
          <p:cNvPr id="9" name="组合 8">
            <a:extLst>
              <a:ext uri="{FF2B5EF4-FFF2-40B4-BE49-F238E27FC236}">
                <a16:creationId xmlns="" xmlns:a16="http://schemas.microsoft.com/office/drawing/2014/main" id="{D7AAD8C0-86B2-45E0-A0A6-3340B0B204B9}"/>
              </a:ext>
            </a:extLst>
          </p:cNvPr>
          <p:cNvGrpSpPr/>
          <p:nvPr/>
        </p:nvGrpSpPr>
        <p:grpSpPr>
          <a:xfrm>
            <a:off x="5889313" y="2087393"/>
            <a:ext cx="2826415" cy="624505"/>
            <a:chOff x="5889313" y="2348777"/>
            <a:chExt cx="2826415" cy="624505"/>
          </a:xfrm>
        </p:grpSpPr>
        <p:sp>
          <p:nvSpPr>
            <p:cNvPr id="116" name="文本框 115">
              <a:extLst>
                <a:ext uri="{FF2B5EF4-FFF2-40B4-BE49-F238E27FC236}">
                  <a16:creationId xmlns="" xmlns:a16="http://schemas.microsoft.com/office/drawing/2014/main" id="{8AAD6EC5-E807-4E53-A9A3-F979B4AEDD37}"/>
                </a:ext>
              </a:extLst>
            </p:cNvPr>
            <p:cNvSpPr txBox="1"/>
            <p:nvPr/>
          </p:nvSpPr>
          <p:spPr>
            <a:xfrm>
              <a:off x="5889313" y="2348777"/>
              <a:ext cx="2826415" cy="584775"/>
            </a:xfrm>
            <a:prstGeom prst="rect">
              <a:avLst/>
            </a:prstGeom>
            <a:noFill/>
          </p:spPr>
          <p:txBody>
            <a:bodyPr wrap="none" rtlCol="0">
              <a:spAutoFit/>
            </a:bodyPr>
            <a:lstStyle/>
            <a:p>
              <a:r>
                <a:rPr lang="en-US" altLang="zh-CN" sz="3200" b="1" dirty="0">
                  <a:solidFill>
                    <a:srgbClr val="C00000"/>
                  </a:solidFill>
                  <a:cs typeface="+mn-ea"/>
                  <a:sym typeface="+mn-lt"/>
                </a:rPr>
                <a:t>7x24</a:t>
              </a:r>
              <a:r>
                <a:rPr lang="zh-CN" altLang="en-US" sz="3200" b="1" dirty="0">
                  <a:solidFill>
                    <a:srgbClr val="C00000"/>
                  </a:solidFill>
                  <a:cs typeface="+mn-ea"/>
                  <a:sym typeface="+mn-lt"/>
                </a:rPr>
                <a:t>小时售后</a:t>
              </a:r>
            </a:p>
          </p:txBody>
        </p:sp>
        <p:cxnSp>
          <p:nvCxnSpPr>
            <p:cNvPr id="118" name="Straight Connector 12">
              <a:extLst>
                <a:ext uri="{FF2B5EF4-FFF2-40B4-BE49-F238E27FC236}">
                  <a16:creationId xmlns="" xmlns:a16="http://schemas.microsoft.com/office/drawing/2014/main" id="{52556402-17D9-4CEE-939E-6C0CECAEA1C8}"/>
                </a:ext>
              </a:extLst>
            </p:cNvPr>
            <p:cNvCxnSpPr>
              <a:cxnSpLocks/>
            </p:cNvCxnSpPr>
            <p:nvPr/>
          </p:nvCxnSpPr>
          <p:spPr>
            <a:xfrm>
              <a:off x="6096000" y="2973282"/>
              <a:ext cx="609380" cy="0"/>
            </a:xfrm>
            <a:prstGeom prst="line">
              <a:avLst/>
            </a:prstGeom>
            <a:ln w="44450">
              <a:solidFill>
                <a:srgbClr val="C00000"/>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32261895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17"/>
                                        </p:tgtEl>
                                        <p:attrNameLst>
                                          <p:attrName>style.visibility</p:attrName>
                                        </p:attrNameLst>
                                      </p:cBhvr>
                                      <p:to>
                                        <p:strVal val="visible"/>
                                      </p:to>
                                    </p:set>
                                    <p:animEffect transition="in" filter="fade">
                                      <p:cBhvr>
                                        <p:cTn id="22" dur="500"/>
                                        <p:tgtEl>
                                          <p:spTgt spid="1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a:extLst>
              <a:ext uri="{FF2B5EF4-FFF2-40B4-BE49-F238E27FC236}">
                <a16:creationId xmlns="" xmlns:a16="http://schemas.microsoft.com/office/drawing/2014/main" id="{894B003D-4A5C-48AD-A5CF-72DC31A7C1B6}"/>
              </a:ext>
            </a:extLst>
          </p:cNvPr>
          <p:cNvGrpSpPr/>
          <p:nvPr/>
        </p:nvGrpSpPr>
        <p:grpSpPr>
          <a:xfrm>
            <a:off x="0" y="440281"/>
            <a:ext cx="11428920" cy="616556"/>
            <a:chOff x="0" y="440281"/>
            <a:chExt cx="11428920" cy="616556"/>
          </a:xfrm>
        </p:grpSpPr>
        <p:sp>
          <p:nvSpPr>
            <p:cNvPr id="26" name="TextBox 7">
              <a:extLst>
                <a:ext uri="{FF2B5EF4-FFF2-40B4-BE49-F238E27FC236}">
                  <a16:creationId xmlns="" xmlns:a16="http://schemas.microsoft.com/office/drawing/2014/main" id="{B9F94D44-98CF-4D01-AF61-D533A7129348}"/>
                </a:ext>
              </a:extLst>
            </p:cNvPr>
            <p:cNvSpPr txBox="1"/>
            <p:nvPr/>
          </p:nvSpPr>
          <p:spPr>
            <a:xfrm>
              <a:off x="645990" y="440281"/>
              <a:ext cx="1415772" cy="525657"/>
            </a:xfrm>
            <a:prstGeom prst="rect">
              <a:avLst/>
            </a:prstGeom>
            <a:noFill/>
          </p:spPr>
          <p:txBody>
            <a:bodyPr wrap="none" rtlCol="0">
              <a:spAutoFit/>
            </a:bodyPr>
            <a:lstStyle/>
            <a:p>
              <a:pPr>
                <a:lnSpc>
                  <a:spcPct val="130000"/>
                </a:lnSpc>
              </a:pPr>
              <a:r>
                <a:rPr lang="zh-CN" altLang="en-US" sz="2400" b="1" dirty="0">
                  <a:solidFill>
                    <a:schemeClr val="bg2">
                      <a:lumMod val="25000"/>
                    </a:schemeClr>
                  </a:solidFill>
                  <a:cs typeface="+mn-ea"/>
                  <a:sym typeface="+mn-lt"/>
                </a:rPr>
                <a:t>服务流程</a:t>
              </a:r>
            </a:p>
          </p:txBody>
        </p:sp>
        <p:grpSp>
          <p:nvGrpSpPr>
            <p:cNvPr id="27" name="组合 26">
              <a:extLst>
                <a:ext uri="{FF2B5EF4-FFF2-40B4-BE49-F238E27FC236}">
                  <a16:creationId xmlns="" xmlns:a16="http://schemas.microsoft.com/office/drawing/2014/main" id="{51123F14-19EF-45B6-ABAE-2D15C08C8AAC}"/>
                </a:ext>
              </a:extLst>
            </p:cNvPr>
            <p:cNvGrpSpPr/>
            <p:nvPr/>
          </p:nvGrpSpPr>
          <p:grpSpPr>
            <a:xfrm>
              <a:off x="763079" y="966131"/>
              <a:ext cx="10665841" cy="0"/>
              <a:chOff x="1542623" y="3580904"/>
              <a:chExt cx="10665841" cy="0"/>
            </a:xfrm>
          </p:grpSpPr>
          <p:cxnSp>
            <p:nvCxnSpPr>
              <p:cNvPr id="46" name="直接连接符 45">
                <a:extLst>
                  <a:ext uri="{FF2B5EF4-FFF2-40B4-BE49-F238E27FC236}">
                    <a16:creationId xmlns="" xmlns:a16="http://schemas.microsoft.com/office/drawing/2014/main" id="{42082098-90B1-475E-B7BF-56D2AFDD9DA8}"/>
                  </a:ext>
                </a:extLst>
              </p:cNvPr>
              <p:cNvCxnSpPr>
                <a:cxnSpLocks/>
              </p:cNvCxnSpPr>
              <p:nvPr/>
            </p:nvCxnSpPr>
            <p:spPr>
              <a:xfrm>
                <a:off x="1542623" y="3580904"/>
                <a:ext cx="10665841" cy="0"/>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7" name="直接连接符 46">
                <a:extLst>
                  <a:ext uri="{FF2B5EF4-FFF2-40B4-BE49-F238E27FC236}">
                    <a16:creationId xmlns="" xmlns:a16="http://schemas.microsoft.com/office/drawing/2014/main" id="{ECF8E49E-C016-48D5-B035-56711B6DFD64}"/>
                  </a:ext>
                </a:extLst>
              </p:cNvPr>
              <p:cNvCxnSpPr/>
              <p:nvPr/>
            </p:nvCxnSpPr>
            <p:spPr>
              <a:xfrm>
                <a:off x="1644022" y="3580904"/>
                <a:ext cx="412252"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28" name="组合 27">
              <a:extLst>
                <a:ext uri="{FF2B5EF4-FFF2-40B4-BE49-F238E27FC236}">
                  <a16:creationId xmlns="" xmlns:a16="http://schemas.microsoft.com/office/drawing/2014/main" id="{E28D0C33-A3F2-4EA2-8D4E-5519199266CB}"/>
                </a:ext>
              </a:extLst>
            </p:cNvPr>
            <p:cNvGrpSpPr/>
            <p:nvPr/>
          </p:nvGrpSpPr>
          <p:grpSpPr>
            <a:xfrm>
              <a:off x="0" y="603483"/>
              <a:ext cx="551874" cy="453354"/>
              <a:chOff x="121825" y="625642"/>
              <a:chExt cx="551874" cy="524379"/>
            </a:xfrm>
            <a:solidFill>
              <a:srgbClr val="C00000"/>
            </a:solidFill>
            <a:effectLst>
              <a:outerShdw blurRad="101600" dist="38100" dir="2700000" algn="tl" rotWithShape="0">
                <a:prstClr val="black">
                  <a:alpha val="25000"/>
                </a:prstClr>
              </a:outerShdw>
            </a:effectLst>
          </p:grpSpPr>
          <p:sp>
            <p:nvSpPr>
              <p:cNvPr id="38" name="矩形 37">
                <a:extLst>
                  <a:ext uri="{FF2B5EF4-FFF2-40B4-BE49-F238E27FC236}">
                    <a16:creationId xmlns="" xmlns:a16="http://schemas.microsoft.com/office/drawing/2014/main" id="{D0622487-4A91-44B5-B33E-C1CECCCD7E01}"/>
                  </a:ext>
                </a:extLst>
              </p:cNvPr>
              <p:cNvSpPr/>
              <p:nvPr/>
            </p:nvSpPr>
            <p:spPr>
              <a:xfrm>
                <a:off x="121825" y="625642"/>
                <a:ext cx="369348" cy="52437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5" name="矩形 44">
                <a:extLst>
                  <a:ext uri="{FF2B5EF4-FFF2-40B4-BE49-F238E27FC236}">
                    <a16:creationId xmlns="" xmlns:a16="http://schemas.microsoft.com/office/drawing/2014/main" id="{556406D2-02DA-4A3D-9225-A577DD91D97C}"/>
                  </a:ext>
                </a:extLst>
              </p:cNvPr>
              <p:cNvSpPr/>
              <p:nvPr/>
            </p:nvSpPr>
            <p:spPr>
              <a:xfrm>
                <a:off x="578071" y="625642"/>
                <a:ext cx="95628" cy="52437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sp>
        <p:nvSpPr>
          <p:cNvPr id="17" name="等腰三角形 16">
            <a:extLst>
              <a:ext uri="{FF2B5EF4-FFF2-40B4-BE49-F238E27FC236}">
                <a16:creationId xmlns="" xmlns:a16="http://schemas.microsoft.com/office/drawing/2014/main" id="{117B2612-E55D-4CDB-B584-E63723387E77}"/>
              </a:ext>
            </a:extLst>
          </p:cNvPr>
          <p:cNvSpPr/>
          <p:nvPr/>
        </p:nvSpPr>
        <p:spPr>
          <a:xfrm>
            <a:off x="6679213" y="0"/>
            <a:ext cx="5512788" cy="6858000"/>
          </a:xfrm>
          <a:prstGeom prst="triangle">
            <a:avLst>
              <a:gd name="adj" fmla="val 100000"/>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1">
                  <a:lumMod val="50000"/>
                  <a:lumOff val="50000"/>
                </a:schemeClr>
              </a:solidFill>
              <a:cs typeface="+mn-ea"/>
              <a:sym typeface="+mn-lt"/>
            </a:endParaRPr>
          </a:p>
        </p:txBody>
      </p:sp>
      <p:grpSp>
        <p:nvGrpSpPr>
          <p:cNvPr id="19" name="组合 18">
            <a:extLst>
              <a:ext uri="{FF2B5EF4-FFF2-40B4-BE49-F238E27FC236}">
                <a16:creationId xmlns="" xmlns:a16="http://schemas.microsoft.com/office/drawing/2014/main" id="{0EBA1EBC-DE69-4971-B86F-20EDA9E464BD}"/>
              </a:ext>
            </a:extLst>
          </p:cNvPr>
          <p:cNvGrpSpPr/>
          <p:nvPr/>
        </p:nvGrpSpPr>
        <p:grpSpPr>
          <a:xfrm>
            <a:off x="7200355" y="3203296"/>
            <a:ext cx="1853591" cy="1597923"/>
            <a:chOff x="5364088" y="1707654"/>
            <a:chExt cx="1169410" cy="1008112"/>
          </a:xfrm>
        </p:grpSpPr>
        <p:sp>
          <p:nvSpPr>
            <p:cNvPr id="20" name="六边形 19">
              <a:extLst>
                <a:ext uri="{FF2B5EF4-FFF2-40B4-BE49-F238E27FC236}">
                  <a16:creationId xmlns="" xmlns:a16="http://schemas.microsoft.com/office/drawing/2014/main" id="{3420B532-E5C7-4AB8-99A8-5CF935790A0C}"/>
                </a:ext>
              </a:extLst>
            </p:cNvPr>
            <p:cNvSpPr/>
            <p:nvPr/>
          </p:nvSpPr>
          <p:spPr>
            <a:xfrm>
              <a:off x="5364088" y="1707654"/>
              <a:ext cx="1169410" cy="1008112"/>
            </a:xfrm>
            <a:prstGeom prst="hexagon">
              <a:avLst/>
            </a:prstGeom>
            <a:blipFill dpi="0" rotWithShape="1">
              <a:blip r:embed="rId2" cstate="print">
                <a:extLst>
                  <a:ext uri="{28A0092B-C50C-407E-A947-70E740481C1C}">
                    <a14:useLocalDpi xmlns:a14="http://schemas.microsoft.com/office/drawing/2010/main" val="0"/>
                  </a:ext>
                </a:extLst>
              </a:blip>
              <a:srcRect/>
              <a:stretch>
                <a:fillRect/>
              </a:stretch>
            </a:blip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1">
                    <a:lumMod val="50000"/>
                    <a:lumOff val="50000"/>
                  </a:schemeClr>
                </a:solidFill>
                <a:cs typeface="+mn-ea"/>
                <a:sym typeface="+mn-lt"/>
              </a:endParaRPr>
            </a:p>
          </p:txBody>
        </p:sp>
        <p:sp>
          <p:nvSpPr>
            <p:cNvPr id="21" name="六边形 20">
              <a:extLst>
                <a:ext uri="{FF2B5EF4-FFF2-40B4-BE49-F238E27FC236}">
                  <a16:creationId xmlns="" xmlns:a16="http://schemas.microsoft.com/office/drawing/2014/main" id="{CC5FCB20-EFC7-4881-A6D3-E08A613F95B5}"/>
                </a:ext>
              </a:extLst>
            </p:cNvPr>
            <p:cNvSpPr/>
            <p:nvPr/>
          </p:nvSpPr>
          <p:spPr>
            <a:xfrm>
              <a:off x="5506514" y="1830435"/>
              <a:ext cx="884558" cy="762550"/>
            </a:xfrm>
            <a:prstGeom prst="hexagon">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1">
                    <a:lumMod val="50000"/>
                    <a:lumOff val="50000"/>
                  </a:schemeClr>
                </a:solidFill>
                <a:cs typeface="+mn-ea"/>
                <a:sym typeface="+mn-lt"/>
              </a:endParaRPr>
            </a:p>
          </p:txBody>
        </p:sp>
      </p:grpSp>
      <p:grpSp>
        <p:nvGrpSpPr>
          <p:cNvPr id="22" name="组合 21">
            <a:extLst>
              <a:ext uri="{FF2B5EF4-FFF2-40B4-BE49-F238E27FC236}">
                <a16:creationId xmlns="" xmlns:a16="http://schemas.microsoft.com/office/drawing/2014/main" id="{FA30C0B1-46EA-4D64-8D78-C5DE8F2C5738}"/>
              </a:ext>
            </a:extLst>
          </p:cNvPr>
          <p:cNvGrpSpPr/>
          <p:nvPr/>
        </p:nvGrpSpPr>
        <p:grpSpPr>
          <a:xfrm>
            <a:off x="8791145" y="1840671"/>
            <a:ext cx="2157772" cy="1860148"/>
            <a:chOff x="5364088" y="1707654"/>
            <a:chExt cx="1169410" cy="1008112"/>
          </a:xfrm>
        </p:grpSpPr>
        <p:sp>
          <p:nvSpPr>
            <p:cNvPr id="23" name="六边形 22">
              <a:extLst>
                <a:ext uri="{FF2B5EF4-FFF2-40B4-BE49-F238E27FC236}">
                  <a16:creationId xmlns="" xmlns:a16="http://schemas.microsoft.com/office/drawing/2014/main" id="{D95E83E3-DB7C-4873-81EA-31AC3674AB71}"/>
                </a:ext>
              </a:extLst>
            </p:cNvPr>
            <p:cNvSpPr/>
            <p:nvPr/>
          </p:nvSpPr>
          <p:spPr>
            <a:xfrm>
              <a:off x="5364088" y="1707654"/>
              <a:ext cx="1169410" cy="1008112"/>
            </a:xfrm>
            <a:prstGeom prst="hexagon">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1">
                    <a:lumMod val="50000"/>
                    <a:lumOff val="50000"/>
                  </a:schemeClr>
                </a:solidFill>
                <a:cs typeface="+mn-ea"/>
                <a:sym typeface="+mn-lt"/>
              </a:endParaRPr>
            </a:p>
          </p:txBody>
        </p:sp>
        <p:sp>
          <p:nvSpPr>
            <p:cNvPr id="24" name="六边形 23">
              <a:extLst>
                <a:ext uri="{FF2B5EF4-FFF2-40B4-BE49-F238E27FC236}">
                  <a16:creationId xmlns="" xmlns:a16="http://schemas.microsoft.com/office/drawing/2014/main" id="{12EB9D80-B227-475A-AEFA-59525713DC03}"/>
                </a:ext>
              </a:extLst>
            </p:cNvPr>
            <p:cNvSpPr/>
            <p:nvPr/>
          </p:nvSpPr>
          <p:spPr>
            <a:xfrm>
              <a:off x="5506514" y="1830435"/>
              <a:ext cx="884558" cy="762550"/>
            </a:xfrm>
            <a:prstGeom prst="hexagon">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1">
                    <a:lumMod val="50000"/>
                    <a:lumOff val="50000"/>
                  </a:schemeClr>
                </a:solidFill>
                <a:cs typeface="+mn-ea"/>
                <a:sym typeface="+mn-lt"/>
              </a:endParaRPr>
            </a:p>
          </p:txBody>
        </p:sp>
      </p:grpSp>
      <p:grpSp>
        <p:nvGrpSpPr>
          <p:cNvPr id="29" name="组合 28">
            <a:extLst>
              <a:ext uri="{FF2B5EF4-FFF2-40B4-BE49-F238E27FC236}">
                <a16:creationId xmlns="" xmlns:a16="http://schemas.microsoft.com/office/drawing/2014/main" id="{55316891-2A96-449C-84C2-31260487C6DC}"/>
              </a:ext>
            </a:extLst>
          </p:cNvPr>
          <p:cNvGrpSpPr/>
          <p:nvPr/>
        </p:nvGrpSpPr>
        <p:grpSpPr>
          <a:xfrm>
            <a:off x="9006437" y="4023996"/>
            <a:ext cx="2093577" cy="1804808"/>
            <a:chOff x="5364088" y="1707654"/>
            <a:chExt cx="1169410" cy="1008112"/>
          </a:xfrm>
        </p:grpSpPr>
        <p:sp>
          <p:nvSpPr>
            <p:cNvPr id="30" name="六边形 29">
              <a:extLst>
                <a:ext uri="{FF2B5EF4-FFF2-40B4-BE49-F238E27FC236}">
                  <a16:creationId xmlns="" xmlns:a16="http://schemas.microsoft.com/office/drawing/2014/main" id="{93DA7D29-4F29-4B97-8335-59DC15322367}"/>
                </a:ext>
              </a:extLst>
            </p:cNvPr>
            <p:cNvSpPr/>
            <p:nvPr/>
          </p:nvSpPr>
          <p:spPr>
            <a:xfrm>
              <a:off x="5364088" y="1707654"/>
              <a:ext cx="1169410" cy="1008112"/>
            </a:xfrm>
            <a:prstGeom prst="hexagon">
              <a:avLst/>
            </a:prstGeom>
            <a:blipFill dpi="0" rotWithShape="1">
              <a:blip r:embed="rId4" cstate="print">
                <a:extLst>
                  <a:ext uri="{28A0092B-C50C-407E-A947-70E740481C1C}">
                    <a14:useLocalDpi xmlns:a14="http://schemas.microsoft.com/office/drawing/2010/main" val="0"/>
                  </a:ext>
                </a:extLst>
              </a:blip>
              <a:srcRect/>
              <a:stretch>
                <a:fillRect/>
              </a:stretch>
            </a:blip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1">
                    <a:lumMod val="50000"/>
                    <a:lumOff val="50000"/>
                  </a:schemeClr>
                </a:solidFill>
                <a:cs typeface="+mn-ea"/>
                <a:sym typeface="+mn-lt"/>
              </a:endParaRPr>
            </a:p>
          </p:txBody>
        </p:sp>
        <p:sp>
          <p:nvSpPr>
            <p:cNvPr id="31" name="六边形 30">
              <a:extLst>
                <a:ext uri="{FF2B5EF4-FFF2-40B4-BE49-F238E27FC236}">
                  <a16:creationId xmlns="" xmlns:a16="http://schemas.microsoft.com/office/drawing/2014/main" id="{2ED4C776-5613-44E7-8DA8-FCA9C6A81F6E}"/>
                </a:ext>
              </a:extLst>
            </p:cNvPr>
            <p:cNvSpPr/>
            <p:nvPr/>
          </p:nvSpPr>
          <p:spPr>
            <a:xfrm>
              <a:off x="5506514" y="1830435"/>
              <a:ext cx="884558" cy="762550"/>
            </a:xfrm>
            <a:prstGeom prst="hexagon">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1">
                    <a:lumMod val="50000"/>
                    <a:lumOff val="50000"/>
                  </a:schemeClr>
                </a:solidFill>
                <a:cs typeface="+mn-ea"/>
                <a:sym typeface="+mn-lt"/>
              </a:endParaRPr>
            </a:p>
          </p:txBody>
        </p:sp>
      </p:grpSp>
      <p:grpSp>
        <p:nvGrpSpPr>
          <p:cNvPr id="32" name="组合 31">
            <a:extLst>
              <a:ext uri="{FF2B5EF4-FFF2-40B4-BE49-F238E27FC236}">
                <a16:creationId xmlns="" xmlns:a16="http://schemas.microsoft.com/office/drawing/2014/main" id="{48E6F4FE-C698-42ED-9CB3-25B8A5130B8D}"/>
              </a:ext>
            </a:extLst>
          </p:cNvPr>
          <p:cNvGrpSpPr/>
          <p:nvPr/>
        </p:nvGrpSpPr>
        <p:grpSpPr>
          <a:xfrm>
            <a:off x="1767138" y="1810073"/>
            <a:ext cx="4834457" cy="1050072"/>
            <a:chOff x="1325353" y="1779662"/>
            <a:chExt cx="3625843" cy="787554"/>
          </a:xfrm>
        </p:grpSpPr>
        <p:sp>
          <p:nvSpPr>
            <p:cNvPr id="33" name="文本框 146">
              <a:extLst>
                <a:ext uri="{FF2B5EF4-FFF2-40B4-BE49-F238E27FC236}">
                  <a16:creationId xmlns="" xmlns:a16="http://schemas.microsoft.com/office/drawing/2014/main" id="{1F5A7191-E85E-45E8-8B80-66EDF106AD40}"/>
                </a:ext>
              </a:extLst>
            </p:cNvPr>
            <p:cNvSpPr txBox="1"/>
            <p:nvPr/>
          </p:nvSpPr>
          <p:spPr>
            <a:xfrm>
              <a:off x="1935538" y="2001334"/>
              <a:ext cx="3015658" cy="529633"/>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lIns="135785" tIns="67891" rIns="135785" bIns="67891">
              <a:noAutofit/>
            </a:bodyPr>
            <a:lstStyle>
              <a:defPPr>
                <a:defRPr lang="zh-CN"/>
              </a:defPPr>
              <a:lvl1pPr fontAlgn="base">
                <a:lnSpc>
                  <a:spcPct val="110000"/>
                </a:lnSpc>
                <a:spcBef>
                  <a:spcPct val="0"/>
                </a:spcBef>
                <a:spcAft>
                  <a:spcPct val="0"/>
                </a:spcAft>
                <a:defRPr sz="1400">
                  <a:solidFill>
                    <a:prstClr val="black">
                      <a:lumMod val="50000"/>
                      <a:lumOff val="50000"/>
                    </a:prstClr>
                  </a:solidFill>
                  <a:latin typeface="Arial"/>
                  <a:cs typeface="+mn-ea"/>
                </a:defRPr>
              </a:lvl1pPr>
              <a:lvl2pPr marL="457200" fontAlgn="base">
                <a:spcBef>
                  <a:spcPct val="0"/>
                </a:spcBef>
                <a:spcAft>
                  <a:spcPct val="0"/>
                </a:spcAft>
                <a:defRPr>
                  <a:latin typeface="Calibri" panose="020F0502020204030204" pitchFamily="34" charset="0"/>
                  <a:cs typeface="Arial" panose="020B0604020202020204" pitchFamily="34" charset="0"/>
                </a:defRPr>
              </a:lvl2pPr>
              <a:lvl3pPr marL="914400" fontAlgn="base">
                <a:spcBef>
                  <a:spcPct val="0"/>
                </a:spcBef>
                <a:spcAft>
                  <a:spcPct val="0"/>
                </a:spcAft>
                <a:defRPr>
                  <a:latin typeface="Calibri" panose="020F0502020204030204" pitchFamily="34" charset="0"/>
                  <a:cs typeface="Arial" panose="020B0604020202020204" pitchFamily="34" charset="0"/>
                </a:defRPr>
              </a:lvl3pPr>
              <a:lvl4pPr marL="1371600" fontAlgn="base">
                <a:spcBef>
                  <a:spcPct val="0"/>
                </a:spcBef>
                <a:spcAft>
                  <a:spcPct val="0"/>
                </a:spcAft>
                <a:defRPr>
                  <a:latin typeface="Calibri" panose="020F0502020204030204" pitchFamily="34" charset="0"/>
                  <a:cs typeface="Arial" panose="020B0604020202020204" pitchFamily="34" charset="0"/>
                </a:defRPr>
              </a:lvl4pPr>
              <a:lvl5pPr marL="1828800" fontAlgn="base">
                <a:spcBef>
                  <a:spcPct val="0"/>
                </a:spcBef>
                <a:spcAft>
                  <a:spcPct val="0"/>
                </a:spcAft>
                <a:defRPr>
                  <a:latin typeface="Calibri" panose="020F0502020204030204" pitchFamily="34" charset="0"/>
                  <a:cs typeface="Arial" panose="020B0604020202020204" pitchFamily="34" charset="0"/>
                </a:defRPr>
              </a:lvl5pPr>
              <a:lvl6pPr marL="2286000" defTabSz="914400">
                <a:defRPr>
                  <a:latin typeface="Calibri" panose="020F0502020204030204" pitchFamily="34" charset="0"/>
                  <a:cs typeface="Arial" panose="020B0604020202020204" pitchFamily="34" charset="0"/>
                </a:defRPr>
              </a:lvl6pPr>
              <a:lvl7pPr marL="2743200" defTabSz="914400">
                <a:defRPr>
                  <a:latin typeface="Calibri" panose="020F0502020204030204" pitchFamily="34" charset="0"/>
                  <a:cs typeface="Arial" panose="020B0604020202020204" pitchFamily="34" charset="0"/>
                </a:defRPr>
              </a:lvl7pPr>
              <a:lvl8pPr marL="3200400" defTabSz="914400">
                <a:defRPr>
                  <a:latin typeface="Calibri" panose="020F0502020204030204" pitchFamily="34" charset="0"/>
                  <a:cs typeface="Arial" panose="020B0604020202020204" pitchFamily="34" charset="0"/>
                </a:defRPr>
              </a:lvl8pPr>
              <a:lvl9pPr marL="3657600" defTabSz="914400">
                <a:defRPr>
                  <a:latin typeface="Calibri" panose="020F0502020204030204" pitchFamily="34" charset="0"/>
                  <a:cs typeface="Arial" panose="020B0604020202020204" pitchFamily="34" charset="0"/>
                </a:defRPr>
              </a:lvl9pPr>
            </a:lstStyle>
            <a:p>
              <a:pPr>
                <a:lnSpc>
                  <a:spcPct val="120000"/>
                </a:lnSpc>
              </a:pPr>
              <a:r>
                <a:rPr lang="zh-CN" altLang="en-US" sz="1333" dirty="0">
                  <a:solidFill>
                    <a:schemeClr val="tx1">
                      <a:lumMod val="50000"/>
                      <a:lumOff val="50000"/>
                    </a:schemeClr>
                  </a:solidFill>
                  <a:latin typeface="+mn-lt"/>
                  <a:sym typeface="+mn-lt"/>
                </a:rPr>
                <a:t>您的内容打在这里，或者通过复制您的文本后，在此框中选择粘贴。您的内容打在这里，或者通过复制您的文本后</a:t>
              </a:r>
              <a:endParaRPr lang="en-US" altLang="zh-CN" sz="1333" dirty="0">
                <a:solidFill>
                  <a:schemeClr val="tx1">
                    <a:lumMod val="50000"/>
                    <a:lumOff val="50000"/>
                  </a:schemeClr>
                </a:solidFill>
                <a:latin typeface="+mn-lt"/>
                <a:sym typeface="+mn-lt"/>
              </a:endParaRPr>
            </a:p>
          </p:txBody>
        </p:sp>
        <p:sp>
          <p:nvSpPr>
            <p:cNvPr id="34" name="文本框 145">
              <a:extLst>
                <a:ext uri="{FF2B5EF4-FFF2-40B4-BE49-F238E27FC236}">
                  <a16:creationId xmlns="" xmlns:a16="http://schemas.microsoft.com/office/drawing/2014/main" id="{4DCC9140-AE5E-4C77-8A59-15947D5504F6}"/>
                </a:ext>
              </a:extLst>
            </p:cNvPr>
            <p:cNvSpPr txBox="1"/>
            <p:nvPr/>
          </p:nvSpPr>
          <p:spPr>
            <a:xfrm>
              <a:off x="1916097" y="1779662"/>
              <a:ext cx="1764000" cy="3101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78172" tIns="0" rIns="178172"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8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buClr>
                  <a:srgbClr val="C00000"/>
                </a:buClr>
                <a:buNone/>
              </a:pPr>
              <a:r>
                <a:rPr lang="zh-CN" altLang="en-US" sz="1867" dirty="0">
                  <a:solidFill>
                    <a:schemeClr val="tx1">
                      <a:lumMod val="50000"/>
                      <a:lumOff val="50000"/>
                    </a:schemeClr>
                  </a:solidFill>
                  <a:sym typeface="+mn-lt"/>
                </a:rPr>
                <a:t>服务流程</a:t>
              </a:r>
            </a:p>
          </p:txBody>
        </p:sp>
        <p:sp>
          <p:nvSpPr>
            <p:cNvPr id="35" name="矩形 34">
              <a:extLst>
                <a:ext uri="{FF2B5EF4-FFF2-40B4-BE49-F238E27FC236}">
                  <a16:creationId xmlns="" xmlns:a16="http://schemas.microsoft.com/office/drawing/2014/main" id="{F141C183-5D5C-4AF5-BB20-21ABC7038DAD}"/>
                </a:ext>
              </a:extLst>
            </p:cNvPr>
            <p:cNvSpPr/>
            <p:nvPr/>
          </p:nvSpPr>
          <p:spPr>
            <a:xfrm>
              <a:off x="1325353" y="1814295"/>
              <a:ext cx="480526" cy="752921"/>
            </a:xfrm>
            <a:prstGeom prst="rect">
              <a:avLst/>
            </a:prstGeom>
            <a:solidFill>
              <a:srgbClr val="C00000"/>
            </a:solidFill>
            <a:ln w="12700">
              <a:solidFill>
                <a:srgbClr val="C00000"/>
              </a:solidFill>
            </a:ln>
            <a:effectLst>
              <a:outerShdw blurRad="88900" dist="635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b="1" dirty="0">
                  <a:solidFill>
                    <a:schemeClr val="bg1"/>
                  </a:solidFill>
                  <a:cs typeface="+mn-ea"/>
                  <a:sym typeface="+mn-lt"/>
                </a:rPr>
                <a:t>1</a:t>
              </a:r>
              <a:endParaRPr lang="zh-CN" altLang="en-US" sz="3200" b="1" dirty="0">
                <a:solidFill>
                  <a:schemeClr val="bg1"/>
                </a:solidFill>
                <a:cs typeface="+mn-ea"/>
                <a:sym typeface="+mn-lt"/>
              </a:endParaRPr>
            </a:p>
          </p:txBody>
        </p:sp>
      </p:grpSp>
      <p:grpSp>
        <p:nvGrpSpPr>
          <p:cNvPr id="36" name="组合 35">
            <a:extLst>
              <a:ext uri="{FF2B5EF4-FFF2-40B4-BE49-F238E27FC236}">
                <a16:creationId xmlns="" xmlns:a16="http://schemas.microsoft.com/office/drawing/2014/main" id="{77928F75-0936-4734-8A22-BE1FBABC9FF1}"/>
              </a:ext>
            </a:extLst>
          </p:cNvPr>
          <p:cNvGrpSpPr/>
          <p:nvPr/>
        </p:nvGrpSpPr>
        <p:grpSpPr>
          <a:xfrm>
            <a:off x="1767138" y="3276212"/>
            <a:ext cx="4834457" cy="1099905"/>
            <a:chOff x="1325353" y="1779662"/>
            <a:chExt cx="3625843" cy="824929"/>
          </a:xfrm>
        </p:grpSpPr>
        <p:sp>
          <p:nvSpPr>
            <p:cNvPr id="37" name="文本框 146">
              <a:extLst>
                <a:ext uri="{FF2B5EF4-FFF2-40B4-BE49-F238E27FC236}">
                  <a16:creationId xmlns="" xmlns:a16="http://schemas.microsoft.com/office/drawing/2014/main" id="{608385D4-4361-4873-AE87-5095EE5D41B7}"/>
                </a:ext>
              </a:extLst>
            </p:cNvPr>
            <p:cNvSpPr txBox="1"/>
            <p:nvPr/>
          </p:nvSpPr>
          <p:spPr>
            <a:xfrm>
              <a:off x="1935538" y="2001334"/>
              <a:ext cx="3015658" cy="529633"/>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lIns="135785" tIns="67891" rIns="135785" bIns="67891">
              <a:noAutofit/>
            </a:bodyPr>
            <a:lstStyle>
              <a:defPPr>
                <a:defRPr lang="zh-CN"/>
              </a:defPPr>
              <a:lvl1pPr fontAlgn="base">
                <a:lnSpc>
                  <a:spcPct val="110000"/>
                </a:lnSpc>
                <a:spcBef>
                  <a:spcPct val="0"/>
                </a:spcBef>
                <a:spcAft>
                  <a:spcPct val="0"/>
                </a:spcAft>
                <a:defRPr sz="1400">
                  <a:solidFill>
                    <a:prstClr val="black">
                      <a:lumMod val="50000"/>
                      <a:lumOff val="50000"/>
                    </a:prstClr>
                  </a:solidFill>
                  <a:latin typeface="Arial"/>
                  <a:cs typeface="+mn-ea"/>
                </a:defRPr>
              </a:lvl1pPr>
              <a:lvl2pPr marL="457200" fontAlgn="base">
                <a:spcBef>
                  <a:spcPct val="0"/>
                </a:spcBef>
                <a:spcAft>
                  <a:spcPct val="0"/>
                </a:spcAft>
                <a:defRPr>
                  <a:latin typeface="Calibri" panose="020F0502020204030204" pitchFamily="34" charset="0"/>
                  <a:cs typeface="Arial" panose="020B0604020202020204" pitchFamily="34" charset="0"/>
                </a:defRPr>
              </a:lvl2pPr>
              <a:lvl3pPr marL="914400" fontAlgn="base">
                <a:spcBef>
                  <a:spcPct val="0"/>
                </a:spcBef>
                <a:spcAft>
                  <a:spcPct val="0"/>
                </a:spcAft>
                <a:defRPr>
                  <a:latin typeface="Calibri" panose="020F0502020204030204" pitchFamily="34" charset="0"/>
                  <a:cs typeface="Arial" panose="020B0604020202020204" pitchFamily="34" charset="0"/>
                </a:defRPr>
              </a:lvl3pPr>
              <a:lvl4pPr marL="1371600" fontAlgn="base">
                <a:spcBef>
                  <a:spcPct val="0"/>
                </a:spcBef>
                <a:spcAft>
                  <a:spcPct val="0"/>
                </a:spcAft>
                <a:defRPr>
                  <a:latin typeface="Calibri" panose="020F0502020204030204" pitchFamily="34" charset="0"/>
                  <a:cs typeface="Arial" panose="020B0604020202020204" pitchFamily="34" charset="0"/>
                </a:defRPr>
              </a:lvl4pPr>
              <a:lvl5pPr marL="1828800" fontAlgn="base">
                <a:spcBef>
                  <a:spcPct val="0"/>
                </a:spcBef>
                <a:spcAft>
                  <a:spcPct val="0"/>
                </a:spcAft>
                <a:defRPr>
                  <a:latin typeface="Calibri" panose="020F0502020204030204" pitchFamily="34" charset="0"/>
                  <a:cs typeface="Arial" panose="020B0604020202020204" pitchFamily="34" charset="0"/>
                </a:defRPr>
              </a:lvl5pPr>
              <a:lvl6pPr marL="2286000" defTabSz="914400">
                <a:defRPr>
                  <a:latin typeface="Calibri" panose="020F0502020204030204" pitchFamily="34" charset="0"/>
                  <a:cs typeface="Arial" panose="020B0604020202020204" pitchFamily="34" charset="0"/>
                </a:defRPr>
              </a:lvl6pPr>
              <a:lvl7pPr marL="2743200" defTabSz="914400">
                <a:defRPr>
                  <a:latin typeface="Calibri" panose="020F0502020204030204" pitchFamily="34" charset="0"/>
                  <a:cs typeface="Arial" panose="020B0604020202020204" pitchFamily="34" charset="0"/>
                </a:defRPr>
              </a:lvl7pPr>
              <a:lvl8pPr marL="3200400" defTabSz="914400">
                <a:defRPr>
                  <a:latin typeface="Calibri" panose="020F0502020204030204" pitchFamily="34" charset="0"/>
                  <a:cs typeface="Arial" panose="020B0604020202020204" pitchFamily="34" charset="0"/>
                </a:defRPr>
              </a:lvl8pPr>
              <a:lvl9pPr marL="3657600" defTabSz="914400">
                <a:defRPr>
                  <a:latin typeface="Calibri" panose="020F0502020204030204" pitchFamily="34" charset="0"/>
                  <a:cs typeface="Arial" panose="020B0604020202020204" pitchFamily="34" charset="0"/>
                </a:defRPr>
              </a:lvl9pPr>
            </a:lstStyle>
            <a:p>
              <a:pPr>
                <a:lnSpc>
                  <a:spcPct val="120000"/>
                </a:lnSpc>
              </a:pPr>
              <a:r>
                <a:rPr lang="zh-CN" altLang="en-US" sz="1333" dirty="0">
                  <a:solidFill>
                    <a:schemeClr val="tx1">
                      <a:lumMod val="50000"/>
                      <a:lumOff val="50000"/>
                    </a:schemeClr>
                  </a:solidFill>
                  <a:latin typeface="+mn-lt"/>
                  <a:sym typeface="+mn-lt"/>
                </a:rPr>
                <a:t>您的内容打在这里，或者通过复制您的文本后，在此框中选择粘贴。您的内容打在这里，或者通过复制您的文本后</a:t>
              </a:r>
              <a:endParaRPr lang="en-US" altLang="zh-CN" sz="1333" dirty="0">
                <a:solidFill>
                  <a:schemeClr val="tx1">
                    <a:lumMod val="50000"/>
                    <a:lumOff val="50000"/>
                  </a:schemeClr>
                </a:solidFill>
                <a:latin typeface="+mn-lt"/>
                <a:sym typeface="+mn-lt"/>
              </a:endParaRPr>
            </a:p>
          </p:txBody>
        </p:sp>
        <p:sp>
          <p:nvSpPr>
            <p:cNvPr id="39" name="文本框 145">
              <a:extLst>
                <a:ext uri="{FF2B5EF4-FFF2-40B4-BE49-F238E27FC236}">
                  <a16:creationId xmlns="" xmlns:a16="http://schemas.microsoft.com/office/drawing/2014/main" id="{8F94AA05-9185-4E91-874D-B73A7F1B4407}"/>
                </a:ext>
              </a:extLst>
            </p:cNvPr>
            <p:cNvSpPr txBox="1"/>
            <p:nvPr/>
          </p:nvSpPr>
          <p:spPr>
            <a:xfrm>
              <a:off x="1916097" y="1779662"/>
              <a:ext cx="1764000" cy="3101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78172" tIns="0" rIns="178172"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8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buClr>
                  <a:srgbClr val="C00000"/>
                </a:buClr>
                <a:buNone/>
              </a:pPr>
              <a:r>
                <a:rPr lang="zh-CN" altLang="en-US" sz="1867" dirty="0">
                  <a:solidFill>
                    <a:schemeClr val="tx1">
                      <a:lumMod val="50000"/>
                      <a:lumOff val="50000"/>
                    </a:schemeClr>
                  </a:solidFill>
                  <a:sym typeface="+mn-lt"/>
                </a:rPr>
                <a:t>服务流程</a:t>
              </a:r>
            </a:p>
          </p:txBody>
        </p:sp>
        <p:sp>
          <p:nvSpPr>
            <p:cNvPr id="40" name="矩形 39">
              <a:extLst>
                <a:ext uri="{FF2B5EF4-FFF2-40B4-BE49-F238E27FC236}">
                  <a16:creationId xmlns="" xmlns:a16="http://schemas.microsoft.com/office/drawing/2014/main" id="{C11698E2-C9E2-4155-8700-C80E46B78223}"/>
                </a:ext>
              </a:extLst>
            </p:cNvPr>
            <p:cNvSpPr/>
            <p:nvPr/>
          </p:nvSpPr>
          <p:spPr>
            <a:xfrm>
              <a:off x="1325353" y="1851670"/>
              <a:ext cx="480526" cy="752921"/>
            </a:xfrm>
            <a:prstGeom prst="rect">
              <a:avLst/>
            </a:prstGeom>
            <a:solidFill>
              <a:srgbClr val="C00000"/>
            </a:solidFill>
            <a:ln w="12700">
              <a:solidFill>
                <a:srgbClr val="C00000"/>
              </a:solidFill>
            </a:ln>
            <a:effectLst>
              <a:outerShdw blurRad="88900" dist="635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b="1" dirty="0">
                  <a:solidFill>
                    <a:schemeClr val="bg1"/>
                  </a:solidFill>
                  <a:cs typeface="+mn-ea"/>
                  <a:sym typeface="+mn-lt"/>
                </a:rPr>
                <a:t>2</a:t>
              </a:r>
              <a:endParaRPr lang="zh-CN" altLang="en-US" sz="2800" b="1" dirty="0">
                <a:solidFill>
                  <a:schemeClr val="bg1"/>
                </a:solidFill>
                <a:cs typeface="+mn-ea"/>
                <a:sym typeface="+mn-lt"/>
              </a:endParaRPr>
            </a:p>
          </p:txBody>
        </p:sp>
      </p:grpSp>
      <p:grpSp>
        <p:nvGrpSpPr>
          <p:cNvPr id="41" name="组合 40">
            <a:extLst>
              <a:ext uri="{FF2B5EF4-FFF2-40B4-BE49-F238E27FC236}">
                <a16:creationId xmlns="" xmlns:a16="http://schemas.microsoft.com/office/drawing/2014/main" id="{0C72CB85-0422-4B27-A685-3A07490F9D96}"/>
              </a:ext>
            </a:extLst>
          </p:cNvPr>
          <p:cNvGrpSpPr/>
          <p:nvPr/>
        </p:nvGrpSpPr>
        <p:grpSpPr>
          <a:xfrm>
            <a:off x="1767138" y="4742352"/>
            <a:ext cx="4834457" cy="1099905"/>
            <a:chOff x="1325353" y="1779662"/>
            <a:chExt cx="3625843" cy="824929"/>
          </a:xfrm>
        </p:grpSpPr>
        <p:sp>
          <p:nvSpPr>
            <p:cNvPr id="42" name="文本框 146">
              <a:extLst>
                <a:ext uri="{FF2B5EF4-FFF2-40B4-BE49-F238E27FC236}">
                  <a16:creationId xmlns="" xmlns:a16="http://schemas.microsoft.com/office/drawing/2014/main" id="{3D94A416-FC4A-404D-8064-0F224A52C56D}"/>
                </a:ext>
              </a:extLst>
            </p:cNvPr>
            <p:cNvSpPr txBox="1"/>
            <p:nvPr/>
          </p:nvSpPr>
          <p:spPr>
            <a:xfrm>
              <a:off x="1935538" y="2001334"/>
              <a:ext cx="3015658" cy="529633"/>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lIns="135785" tIns="67891" rIns="135785" bIns="67891">
              <a:noAutofit/>
            </a:bodyPr>
            <a:lstStyle>
              <a:defPPr>
                <a:defRPr lang="zh-CN"/>
              </a:defPPr>
              <a:lvl1pPr fontAlgn="base">
                <a:lnSpc>
                  <a:spcPct val="110000"/>
                </a:lnSpc>
                <a:spcBef>
                  <a:spcPct val="0"/>
                </a:spcBef>
                <a:spcAft>
                  <a:spcPct val="0"/>
                </a:spcAft>
                <a:defRPr sz="1400">
                  <a:solidFill>
                    <a:prstClr val="black">
                      <a:lumMod val="50000"/>
                      <a:lumOff val="50000"/>
                    </a:prstClr>
                  </a:solidFill>
                  <a:latin typeface="Arial"/>
                  <a:cs typeface="+mn-ea"/>
                </a:defRPr>
              </a:lvl1pPr>
              <a:lvl2pPr marL="457200" fontAlgn="base">
                <a:spcBef>
                  <a:spcPct val="0"/>
                </a:spcBef>
                <a:spcAft>
                  <a:spcPct val="0"/>
                </a:spcAft>
                <a:defRPr>
                  <a:latin typeface="Calibri" panose="020F0502020204030204" pitchFamily="34" charset="0"/>
                  <a:cs typeface="Arial" panose="020B0604020202020204" pitchFamily="34" charset="0"/>
                </a:defRPr>
              </a:lvl2pPr>
              <a:lvl3pPr marL="914400" fontAlgn="base">
                <a:spcBef>
                  <a:spcPct val="0"/>
                </a:spcBef>
                <a:spcAft>
                  <a:spcPct val="0"/>
                </a:spcAft>
                <a:defRPr>
                  <a:latin typeface="Calibri" panose="020F0502020204030204" pitchFamily="34" charset="0"/>
                  <a:cs typeface="Arial" panose="020B0604020202020204" pitchFamily="34" charset="0"/>
                </a:defRPr>
              </a:lvl3pPr>
              <a:lvl4pPr marL="1371600" fontAlgn="base">
                <a:spcBef>
                  <a:spcPct val="0"/>
                </a:spcBef>
                <a:spcAft>
                  <a:spcPct val="0"/>
                </a:spcAft>
                <a:defRPr>
                  <a:latin typeface="Calibri" panose="020F0502020204030204" pitchFamily="34" charset="0"/>
                  <a:cs typeface="Arial" panose="020B0604020202020204" pitchFamily="34" charset="0"/>
                </a:defRPr>
              </a:lvl4pPr>
              <a:lvl5pPr marL="1828800" fontAlgn="base">
                <a:spcBef>
                  <a:spcPct val="0"/>
                </a:spcBef>
                <a:spcAft>
                  <a:spcPct val="0"/>
                </a:spcAft>
                <a:defRPr>
                  <a:latin typeface="Calibri" panose="020F0502020204030204" pitchFamily="34" charset="0"/>
                  <a:cs typeface="Arial" panose="020B0604020202020204" pitchFamily="34" charset="0"/>
                </a:defRPr>
              </a:lvl5pPr>
              <a:lvl6pPr marL="2286000" defTabSz="914400">
                <a:defRPr>
                  <a:latin typeface="Calibri" panose="020F0502020204030204" pitchFamily="34" charset="0"/>
                  <a:cs typeface="Arial" panose="020B0604020202020204" pitchFamily="34" charset="0"/>
                </a:defRPr>
              </a:lvl6pPr>
              <a:lvl7pPr marL="2743200" defTabSz="914400">
                <a:defRPr>
                  <a:latin typeface="Calibri" panose="020F0502020204030204" pitchFamily="34" charset="0"/>
                  <a:cs typeface="Arial" panose="020B0604020202020204" pitchFamily="34" charset="0"/>
                </a:defRPr>
              </a:lvl7pPr>
              <a:lvl8pPr marL="3200400" defTabSz="914400">
                <a:defRPr>
                  <a:latin typeface="Calibri" panose="020F0502020204030204" pitchFamily="34" charset="0"/>
                  <a:cs typeface="Arial" panose="020B0604020202020204" pitchFamily="34" charset="0"/>
                </a:defRPr>
              </a:lvl8pPr>
              <a:lvl9pPr marL="3657600" defTabSz="914400">
                <a:defRPr>
                  <a:latin typeface="Calibri" panose="020F0502020204030204" pitchFamily="34" charset="0"/>
                  <a:cs typeface="Arial" panose="020B0604020202020204" pitchFamily="34" charset="0"/>
                </a:defRPr>
              </a:lvl9pPr>
            </a:lstStyle>
            <a:p>
              <a:pPr>
                <a:lnSpc>
                  <a:spcPct val="120000"/>
                </a:lnSpc>
              </a:pPr>
              <a:r>
                <a:rPr lang="zh-CN" altLang="en-US" sz="1333" dirty="0">
                  <a:solidFill>
                    <a:schemeClr val="tx1">
                      <a:lumMod val="50000"/>
                      <a:lumOff val="50000"/>
                    </a:schemeClr>
                  </a:solidFill>
                  <a:latin typeface="+mn-lt"/>
                  <a:sym typeface="+mn-lt"/>
                </a:rPr>
                <a:t>您的内容打在这里，或者通过复制您的文本后，在此框中选择粘贴。您的内容打在这里，或者通过复制您的文本后</a:t>
              </a:r>
              <a:endParaRPr lang="en-US" altLang="zh-CN" sz="1333" dirty="0">
                <a:solidFill>
                  <a:schemeClr val="tx1">
                    <a:lumMod val="50000"/>
                    <a:lumOff val="50000"/>
                  </a:schemeClr>
                </a:solidFill>
                <a:latin typeface="+mn-lt"/>
                <a:sym typeface="+mn-lt"/>
              </a:endParaRPr>
            </a:p>
          </p:txBody>
        </p:sp>
        <p:sp>
          <p:nvSpPr>
            <p:cNvPr id="43" name="文本框 145">
              <a:extLst>
                <a:ext uri="{FF2B5EF4-FFF2-40B4-BE49-F238E27FC236}">
                  <a16:creationId xmlns="" xmlns:a16="http://schemas.microsoft.com/office/drawing/2014/main" id="{F9DDE994-016B-44C0-8AD9-FAD1850E9594}"/>
                </a:ext>
              </a:extLst>
            </p:cNvPr>
            <p:cNvSpPr txBox="1"/>
            <p:nvPr/>
          </p:nvSpPr>
          <p:spPr>
            <a:xfrm>
              <a:off x="1916097" y="1779662"/>
              <a:ext cx="1764000" cy="3101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78172" tIns="0" rIns="178172"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8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buClr>
                  <a:srgbClr val="C00000"/>
                </a:buClr>
                <a:buNone/>
              </a:pPr>
              <a:r>
                <a:rPr lang="zh-CN" altLang="en-US" sz="1867" dirty="0">
                  <a:solidFill>
                    <a:schemeClr val="tx1">
                      <a:lumMod val="50000"/>
                      <a:lumOff val="50000"/>
                    </a:schemeClr>
                  </a:solidFill>
                  <a:sym typeface="+mn-lt"/>
                </a:rPr>
                <a:t>服务流程</a:t>
              </a:r>
            </a:p>
          </p:txBody>
        </p:sp>
        <p:sp>
          <p:nvSpPr>
            <p:cNvPr id="44" name="矩形 43">
              <a:extLst>
                <a:ext uri="{FF2B5EF4-FFF2-40B4-BE49-F238E27FC236}">
                  <a16:creationId xmlns="" xmlns:a16="http://schemas.microsoft.com/office/drawing/2014/main" id="{DD49B10D-04AD-4D52-95AD-51B3516C7F00}"/>
                </a:ext>
              </a:extLst>
            </p:cNvPr>
            <p:cNvSpPr/>
            <p:nvPr/>
          </p:nvSpPr>
          <p:spPr>
            <a:xfrm>
              <a:off x="1325353" y="1851670"/>
              <a:ext cx="480526" cy="752921"/>
            </a:xfrm>
            <a:prstGeom prst="rect">
              <a:avLst/>
            </a:prstGeom>
            <a:solidFill>
              <a:srgbClr val="C00000"/>
            </a:solidFill>
            <a:ln w="12700">
              <a:solidFill>
                <a:srgbClr val="C00000"/>
              </a:solidFill>
            </a:ln>
            <a:effectLst>
              <a:outerShdw blurRad="88900" dist="635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b="1" dirty="0">
                  <a:solidFill>
                    <a:schemeClr val="bg1"/>
                  </a:solidFill>
                  <a:cs typeface="+mn-ea"/>
                  <a:sym typeface="+mn-lt"/>
                </a:rPr>
                <a:t>3</a:t>
              </a:r>
              <a:endParaRPr lang="zh-CN" altLang="en-US" sz="2800" b="1" dirty="0">
                <a:solidFill>
                  <a:schemeClr val="bg1"/>
                </a:solidFill>
                <a:cs typeface="+mn-ea"/>
                <a:sym typeface="+mn-lt"/>
              </a:endParaRPr>
            </a:p>
          </p:txBody>
        </p:sp>
      </p:grpSp>
    </p:spTree>
    <p:extLst>
      <p:ext uri="{BB962C8B-B14F-4D97-AF65-F5344CB8AC3E}">
        <p14:creationId xmlns:p14="http://schemas.microsoft.com/office/powerpoint/2010/main" val="350856563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wipe(down)">
                                      <p:cBhvr>
                                        <p:cTn id="12" dur="500"/>
                                        <p:tgtEl>
                                          <p:spTgt spid="17"/>
                                        </p:tgtEl>
                                      </p:cBhvr>
                                    </p:animEffect>
                                  </p:childTnLst>
                                </p:cTn>
                              </p:par>
                              <p:par>
                                <p:cTn id="13" presetID="53" presetClass="entr" presetSubtype="16" fill="hold" nodeType="with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p:cTn id="15" dur="500" fill="hold"/>
                                        <p:tgtEl>
                                          <p:spTgt spid="19"/>
                                        </p:tgtEl>
                                        <p:attrNameLst>
                                          <p:attrName>ppt_w</p:attrName>
                                        </p:attrNameLst>
                                      </p:cBhvr>
                                      <p:tavLst>
                                        <p:tav tm="0">
                                          <p:val>
                                            <p:fltVal val="0"/>
                                          </p:val>
                                        </p:tav>
                                        <p:tav tm="100000">
                                          <p:val>
                                            <p:strVal val="#ppt_w"/>
                                          </p:val>
                                        </p:tav>
                                      </p:tavLst>
                                    </p:anim>
                                    <p:anim calcmode="lin" valueType="num">
                                      <p:cBhvr>
                                        <p:cTn id="16" dur="500" fill="hold"/>
                                        <p:tgtEl>
                                          <p:spTgt spid="19"/>
                                        </p:tgtEl>
                                        <p:attrNameLst>
                                          <p:attrName>ppt_h</p:attrName>
                                        </p:attrNameLst>
                                      </p:cBhvr>
                                      <p:tavLst>
                                        <p:tav tm="0">
                                          <p:val>
                                            <p:fltVal val="0"/>
                                          </p:val>
                                        </p:tav>
                                        <p:tav tm="100000">
                                          <p:val>
                                            <p:strVal val="#ppt_h"/>
                                          </p:val>
                                        </p:tav>
                                      </p:tavLst>
                                    </p:anim>
                                    <p:animEffect transition="in" filter="fade">
                                      <p:cBhvr>
                                        <p:cTn id="17" dur="500"/>
                                        <p:tgtEl>
                                          <p:spTgt spid="19"/>
                                        </p:tgtEl>
                                      </p:cBhvr>
                                    </p:animEffect>
                                  </p:childTnLst>
                                </p:cTn>
                              </p:par>
                              <p:par>
                                <p:cTn id="18" presetID="53" presetClass="entr" presetSubtype="16" fill="hold" nodeType="withEffect">
                                  <p:stCondLst>
                                    <p:cond delay="0"/>
                                  </p:stCondLst>
                                  <p:childTnLst>
                                    <p:set>
                                      <p:cBhvr>
                                        <p:cTn id="19" dur="1" fill="hold">
                                          <p:stCondLst>
                                            <p:cond delay="0"/>
                                          </p:stCondLst>
                                        </p:cTn>
                                        <p:tgtEl>
                                          <p:spTgt spid="22"/>
                                        </p:tgtEl>
                                        <p:attrNameLst>
                                          <p:attrName>style.visibility</p:attrName>
                                        </p:attrNameLst>
                                      </p:cBhvr>
                                      <p:to>
                                        <p:strVal val="visible"/>
                                      </p:to>
                                    </p:set>
                                    <p:anim calcmode="lin" valueType="num">
                                      <p:cBhvr>
                                        <p:cTn id="20" dur="500" fill="hold"/>
                                        <p:tgtEl>
                                          <p:spTgt spid="22"/>
                                        </p:tgtEl>
                                        <p:attrNameLst>
                                          <p:attrName>ppt_w</p:attrName>
                                        </p:attrNameLst>
                                      </p:cBhvr>
                                      <p:tavLst>
                                        <p:tav tm="0">
                                          <p:val>
                                            <p:fltVal val="0"/>
                                          </p:val>
                                        </p:tav>
                                        <p:tav tm="100000">
                                          <p:val>
                                            <p:strVal val="#ppt_w"/>
                                          </p:val>
                                        </p:tav>
                                      </p:tavLst>
                                    </p:anim>
                                    <p:anim calcmode="lin" valueType="num">
                                      <p:cBhvr>
                                        <p:cTn id="21" dur="500" fill="hold"/>
                                        <p:tgtEl>
                                          <p:spTgt spid="22"/>
                                        </p:tgtEl>
                                        <p:attrNameLst>
                                          <p:attrName>ppt_h</p:attrName>
                                        </p:attrNameLst>
                                      </p:cBhvr>
                                      <p:tavLst>
                                        <p:tav tm="0">
                                          <p:val>
                                            <p:fltVal val="0"/>
                                          </p:val>
                                        </p:tav>
                                        <p:tav tm="100000">
                                          <p:val>
                                            <p:strVal val="#ppt_h"/>
                                          </p:val>
                                        </p:tav>
                                      </p:tavLst>
                                    </p:anim>
                                    <p:animEffect transition="in" filter="fade">
                                      <p:cBhvr>
                                        <p:cTn id="22" dur="500"/>
                                        <p:tgtEl>
                                          <p:spTgt spid="22"/>
                                        </p:tgtEl>
                                      </p:cBhvr>
                                    </p:animEffect>
                                  </p:childTnLst>
                                </p:cTn>
                              </p:par>
                              <p:par>
                                <p:cTn id="23" presetID="53" presetClass="entr" presetSubtype="16" fill="hold" nodeType="withEffect">
                                  <p:stCondLst>
                                    <p:cond delay="0"/>
                                  </p:stCondLst>
                                  <p:childTnLst>
                                    <p:set>
                                      <p:cBhvr>
                                        <p:cTn id="24" dur="1" fill="hold">
                                          <p:stCondLst>
                                            <p:cond delay="0"/>
                                          </p:stCondLst>
                                        </p:cTn>
                                        <p:tgtEl>
                                          <p:spTgt spid="29"/>
                                        </p:tgtEl>
                                        <p:attrNameLst>
                                          <p:attrName>style.visibility</p:attrName>
                                        </p:attrNameLst>
                                      </p:cBhvr>
                                      <p:to>
                                        <p:strVal val="visible"/>
                                      </p:to>
                                    </p:set>
                                    <p:anim calcmode="lin" valueType="num">
                                      <p:cBhvr>
                                        <p:cTn id="25" dur="500" fill="hold"/>
                                        <p:tgtEl>
                                          <p:spTgt spid="29"/>
                                        </p:tgtEl>
                                        <p:attrNameLst>
                                          <p:attrName>ppt_w</p:attrName>
                                        </p:attrNameLst>
                                      </p:cBhvr>
                                      <p:tavLst>
                                        <p:tav tm="0">
                                          <p:val>
                                            <p:fltVal val="0"/>
                                          </p:val>
                                        </p:tav>
                                        <p:tav tm="100000">
                                          <p:val>
                                            <p:strVal val="#ppt_w"/>
                                          </p:val>
                                        </p:tav>
                                      </p:tavLst>
                                    </p:anim>
                                    <p:anim calcmode="lin" valueType="num">
                                      <p:cBhvr>
                                        <p:cTn id="26" dur="500" fill="hold"/>
                                        <p:tgtEl>
                                          <p:spTgt spid="29"/>
                                        </p:tgtEl>
                                        <p:attrNameLst>
                                          <p:attrName>ppt_h</p:attrName>
                                        </p:attrNameLst>
                                      </p:cBhvr>
                                      <p:tavLst>
                                        <p:tav tm="0">
                                          <p:val>
                                            <p:fltVal val="0"/>
                                          </p:val>
                                        </p:tav>
                                        <p:tav tm="100000">
                                          <p:val>
                                            <p:strVal val="#ppt_h"/>
                                          </p:val>
                                        </p:tav>
                                      </p:tavLst>
                                    </p:anim>
                                    <p:animEffect transition="in" filter="fade">
                                      <p:cBhvr>
                                        <p:cTn id="27" dur="500"/>
                                        <p:tgtEl>
                                          <p:spTgt spid="29"/>
                                        </p:tgtEl>
                                      </p:cBhvr>
                                    </p:animEffect>
                                  </p:childTnLst>
                                </p:cTn>
                              </p:par>
                            </p:childTnLst>
                          </p:cTn>
                        </p:par>
                        <p:par>
                          <p:cTn id="28" fill="hold">
                            <p:stCondLst>
                              <p:cond delay="500"/>
                            </p:stCondLst>
                            <p:childTnLst>
                              <p:par>
                                <p:cTn id="29" presetID="2" presetClass="entr" presetSubtype="2" fill="hold" nodeType="afterEffect">
                                  <p:stCondLst>
                                    <p:cond delay="0"/>
                                  </p:stCondLst>
                                  <p:childTnLst>
                                    <p:set>
                                      <p:cBhvr>
                                        <p:cTn id="30" dur="1" fill="hold">
                                          <p:stCondLst>
                                            <p:cond delay="0"/>
                                          </p:stCondLst>
                                        </p:cTn>
                                        <p:tgtEl>
                                          <p:spTgt spid="32"/>
                                        </p:tgtEl>
                                        <p:attrNameLst>
                                          <p:attrName>style.visibility</p:attrName>
                                        </p:attrNameLst>
                                      </p:cBhvr>
                                      <p:to>
                                        <p:strVal val="visible"/>
                                      </p:to>
                                    </p:set>
                                    <p:anim calcmode="lin" valueType="num">
                                      <p:cBhvr additive="base">
                                        <p:cTn id="31" dur="500" fill="hold"/>
                                        <p:tgtEl>
                                          <p:spTgt spid="32"/>
                                        </p:tgtEl>
                                        <p:attrNameLst>
                                          <p:attrName>ppt_x</p:attrName>
                                        </p:attrNameLst>
                                      </p:cBhvr>
                                      <p:tavLst>
                                        <p:tav tm="0">
                                          <p:val>
                                            <p:strVal val="1+#ppt_w/2"/>
                                          </p:val>
                                        </p:tav>
                                        <p:tav tm="100000">
                                          <p:val>
                                            <p:strVal val="#ppt_x"/>
                                          </p:val>
                                        </p:tav>
                                      </p:tavLst>
                                    </p:anim>
                                    <p:anim calcmode="lin" valueType="num">
                                      <p:cBhvr additive="base">
                                        <p:cTn id="32" dur="500" fill="hold"/>
                                        <p:tgtEl>
                                          <p:spTgt spid="32"/>
                                        </p:tgtEl>
                                        <p:attrNameLst>
                                          <p:attrName>ppt_y</p:attrName>
                                        </p:attrNameLst>
                                      </p:cBhvr>
                                      <p:tavLst>
                                        <p:tav tm="0">
                                          <p:val>
                                            <p:strVal val="#ppt_y"/>
                                          </p:val>
                                        </p:tav>
                                        <p:tav tm="100000">
                                          <p:val>
                                            <p:strVal val="#ppt_y"/>
                                          </p:val>
                                        </p:tav>
                                      </p:tavLst>
                                    </p:anim>
                                  </p:childTnLst>
                                </p:cTn>
                              </p:par>
                            </p:childTnLst>
                          </p:cTn>
                        </p:par>
                        <p:par>
                          <p:cTn id="33" fill="hold">
                            <p:stCondLst>
                              <p:cond delay="1000"/>
                            </p:stCondLst>
                            <p:childTnLst>
                              <p:par>
                                <p:cTn id="34" presetID="2" presetClass="entr" presetSubtype="2" fill="hold" nodeType="afterEffect">
                                  <p:stCondLst>
                                    <p:cond delay="0"/>
                                  </p:stCondLst>
                                  <p:childTnLst>
                                    <p:set>
                                      <p:cBhvr>
                                        <p:cTn id="35" dur="1" fill="hold">
                                          <p:stCondLst>
                                            <p:cond delay="0"/>
                                          </p:stCondLst>
                                        </p:cTn>
                                        <p:tgtEl>
                                          <p:spTgt spid="36"/>
                                        </p:tgtEl>
                                        <p:attrNameLst>
                                          <p:attrName>style.visibility</p:attrName>
                                        </p:attrNameLst>
                                      </p:cBhvr>
                                      <p:to>
                                        <p:strVal val="visible"/>
                                      </p:to>
                                    </p:set>
                                    <p:anim calcmode="lin" valueType="num">
                                      <p:cBhvr additive="base">
                                        <p:cTn id="36" dur="500" fill="hold"/>
                                        <p:tgtEl>
                                          <p:spTgt spid="36"/>
                                        </p:tgtEl>
                                        <p:attrNameLst>
                                          <p:attrName>ppt_x</p:attrName>
                                        </p:attrNameLst>
                                      </p:cBhvr>
                                      <p:tavLst>
                                        <p:tav tm="0">
                                          <p:val>
                                            <p:strVal val="1+#ppt_w/2"/>
                                          </p:val>
                                        </p:tav>
                                        <p:tav tm="100000">
                                          <p:val>
                                            <p:strVal val="#ppt_x"/>
                                          </p:val>
                                        </p:tav>
                                      </p:tavLst>
                                    </p:anim>
                                    <p:anim calcmode="lin" valueType="num">
                                      <p:cBhvr additive="base">
                                        <p:cTn id="37" dur="500" fill="hold"/>
                                        <p:tgtEl>
                                          <p:spTgt spid="36"/>
                                        </p:tgtEl>
                                        <p:attrNameLst>
                                          <p:attrName>ppt_y</p:attrName>
                                        </p:attrNameLst>
                                      </p:cBhvr>
                                      <p:tavLst>
                                        <p:tav tm="0">
                                          <p:val>
                                            <p:strVal val="#ppt_y"/>
                                          </p:val>
                                        </p:tav>
                                        <p:tav tm="100000">
                                          <p:val>
                                            <p:strVal val="#ppt_y"/>
                                          </p:val>
                                        </p:tav>
                                      </p:tavLst>
                                    </p:anim>
                                  </p:childTnLst>
                                </p:cTn>
                              </p:par>
                            </p:childTnLst>
                          </p:cTn>
                        </p:par>
                        <p:par>
                          <p:cTn id="38" fill="hold">
                            <p:stCondLst>
                              <p:cond delay="1500"/>
                            </p:stCondLst>
                            <p:childTnLst>
                              <p:par>
                                <p:cTn id="39" presetID="2" presetClass="entr" presetSubtype="2" fill="hold" nodeType="afterEffect">
                                  <p:stCondLst>
                                    <p:cond delay="0"/>
                                  </p:stCondLst>
                                  <p:childTnLst>
                                    <p:set>
                                      <p:cBhvr>
                                        <p:cTn id="40" dur="1" fill="hold">
                                          <p:stCondLst>
                                            <p:cond delay="0"/>
                                          </p:stCondLst>
                                        </p:cTn>
                                        <p:tgtEl>
                                          <p:spTgt spid="41"/>
                                        </p:tgtEl>
                                        <p:attrNameLst>
                                          <p:attrName>style.visibility</p:attrName>
                                        </p:attrNameLst>
                                      </p:cBhvr>
                                      <p:to>
                                        <p:strVal val="visible"/>
                                      </p:to>
                                    </p:set>
                                    <p:anim calcmode="lin" valueType="num">
                                      <p:cBhvr additive="base">
                                        <p:cTn id="41" dur="500" fill="hold"/>
                                        <p:tgtEl>
                                          <p:spTgt spid="41"/>
                                        </p:tgtEl>
                                        <p:attrNameLst>
                                          <p:attrName>ppt_x</p:attrName>
                                        </p:attrNameLst>
                                      </p:cBhvr>
                                      <p:tavLst>
                                        <p:tav tm="0">
                                          <p:val>
                                            <p:strVal val="1+#ppt_w/2"/>
                                          </p:val>
                                        </p:tav>
                                        <p:tav tm="100000">
                                          <p:val>
                                            <p:strVal val="#ppt_x"/>
                                          </p:val>
                                        </p:tav>
                                      </p:tavLst>
                                    </p:anim>
                                    <p:anim calcmode="lin" valueType="num">
                                      <p:cBhvr additive="base">
                                        <p:cTn id="42" dur="500" fill="hold"/>
                                        <p:tgtEl>
                                          <p:spTgt spid="4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图片 38">
            <a:extLst>
              <a:ext uri="{FF2B5EF4-FFF2-40B4-BE49-F238E27FC236}">
                <a16:creationId xmlns="" xmlns:a16="http://schemas.microsoft.com/office/drawing/2014/main" id="{6C335325-6897-4915-A221-945BE21450B7}"/>
              </a:ext>
            </a:extLst>
          </p:cNvPr>
          <p:cNvPicPr>
            <a:picLocks noChangeAspect="1"/>
          </p:cNvPicPr>
          <p:nvPr/>
        </p:nvPicPr>
        <p:blipFill rotWithShape="1">
          <a:blip r:embed="rId2">
            <a:extLst>
              <a:ext uri="{28A0092B-C50C-407E-A947-70E740481C1C}">
                <a14:useLocalDpi xmlns:a14="http://schemas.microsoft.com/office/drawing/2010/main" val="0"/>
              </a:ext>
            </a:extLst>
          </a:blip>
          <a:srcRect b="27488"/>
          <a:stretch/>
        </p:blipFill>
        <p:spPr>
          <a:xfrm>
            <a:off x="1316287" y="1658861"/>
            <a:ext cx="9717024" cy="3970699"/>
          </a:xfrm>
          <a:prstGeom prst="rect">
            <a:avLst/>
          </a:prstGeom>
        </p:spPr>
      </p:pic>
      <p:sp>
        <p:nvSpPr>
          <p:cNvPr id="37" name="任意多边形 6">
            <a:extLst>
              <a:ext uri="{FF2B5EF4-FFF2-40B4-BE49-F238E27FC236}">
                <a16:creationId xmlns="" xmlns:a16="http://schemas.microsoft.com/office/drawing/2014/main" id="{51D95757-0DAE-493C-B45F-8E943240A6E6}"/>
              </a:ext>
            </a:extLst>
          </p:cNvPr>
          <p:cNvSpPr/>
          <p:nvPr/>
        </p:nvSpPr>
        <p:spPr>
          <a:xfrm>
            <a:off x="1395661" y="2932375"/>
            <a:ext cx="9400676" cy="3022169"/>
          </a:xfrm>
          <a:custGeom>
            <a:avLst/>
            <a:gdLst>
              <a:gd name="connsiteX0" fmla="*/ 0 w 8741044"/>
              <a:gd name="connsiteY0" fmla="*/ 0 h 3022169"/>
              <a:gd name="connsiteX1" fmla="*/ 8741044 w 8741044"/>
              <a:gd name="connsiteY1" fmla="*/ 0 h 3022169"/>
              <a:gd name="connsiteX2" fmla="*/ 8741044 w 8741044"/>
              <a:gd name="connsiteY2" fmla="*/ 3022169 h 3022169"/>
              <a:gd name="connsiteX3" fmla="*/ 4765729 w 8741044"/>
              <a:gd name="connsiteY3" fmla="*/ 3022169 h 3022169"/>
              <a:gd name="connsiteX4" fmla="*/ 4370522 w 8741044"/>
              <a:gd name="connsiteY4" fmla="*/ 2673457 h 3022169"/>
              <a:gd name="connsiteX5" fmla="*/ 3975315 w 8741044"/>
              <a:gd name="connsiteY5" fmla="*/ 3022169 h 3022169"/>
              <a:gd name="connsiteX6" fmla="*/ 0 w 8741044"/>
              <a:gd name="connsiteY6" fmla="*/ 3022169 h 3022169"/>
              <a:gd name="connsiteX7" fmla="*/ 0 w 8741044"/>
              <a:gd name="connsiteY7" fmla="*/ 0 h 30221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41044" h="3022169">
                <a:moveTo>
                  <a:pt x="0" y="0"/>
                </a:moveTo>
                <a:lnTo>
                  <a:pt x="8741044" y="0"/>
                </a:lnTo>
                <a:lnTo>
                  <a:pt x="8741044" y="3022169"/>
                </a:lnTo>
                <a:lnTo>
                  <a:pt x="4765729" y="3022169"/>
                </a:lnTo>
                <a:lnTo>
                  <a:pt x="4370522" y="2673457"/>
                </a:lnTo>
                <a:lnTo>
                  <a:pt x="3975315" y="3022169"/>
                </a:lnTo>
                <a:lnTo>
                  <a:pt x="0" y="3022169"/>
                </a:lnTo>
                <a:lnTo>
                  <a:pt x="0" y="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8" name="矩形 37">
            <a:extLst>
              <a:ext uri="{FF2B5EF4-FFF2-40B4-BE49-F238E27FC236}">
                <a16:creationId xmlns="" xmlns:a16="http://schemas.microsoft.com/office/drawing/2014/main" id="{20AA9425-A43B-4165-8EF1-9E8256D15EBD}"/>
              </a:ext>
            </a:extLst>
          </p:cNvPr>
          <p:cNvSpPr/>
          <p:nvPr/>
        </p:nvSpPr>
        <p:spPr>
          <a:xfrm>
            <a:off x="10523544" y="2662409"/>
            <a:ext cx="509767" cy="531084"/>
          </a:xfrm>
          <a:prstGeom prst="rect">
            <a:avLst/>
          </a:prstGeom>
          <a:noFill/>
          <a:ln w="38100">
            <a:gradFill>
              <a:gsLst>
                <a:gs pos="50000">
                  <a:srgbClr val="A72527"/>
                </a:gs>
                <a:gs pos="50000">
                  <a:schemeClr val="bg1"/>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75" name="Straight Connector 26">
            <a:extLst>
              <a:ext uri="{FF2B5EF4-FFF2-40B4-BE49-F238E27FC236}">
                <a16:creationId xmlns="" xmlns:a16="http://schemas.microsoft.com/office/drawing/2014/main" id="{C494693E-58BB-4BB7-A7BD-329E92CC06FB}"/>
              </a:ext>
            </a:extLst>
          </p:cNvPr>
          <p:cNvCxnSpPr>
            <a:cxnSpLocks/>
          </p:cNvCxnSpPr>
          <p:nvPr/>
        </p:nvCxnSpPr>
        <p:spPr>
          <a:xfrm>
            <a:off x="549123" y="517341"/>
            <a:ext cx="0" cy="5823318"/>
          </a:xfrm>
          <a:prstGeom prst="line">
            <a:avLst/>
          </a:prstGeom>
          <a:ln cap="flat">
            <a:solidFill>
              <a:srgbClr val="C00000"/>
            </a:solidFill>
            <a:headEnd type="oval"/>
          </a:ln>
        </p:spPr>
        <p:style>
          <a:lnRef idx="1">
            <a:schemeClr val="accent1"/>
          </a:lnRef>
          <a:fillRef idx="0">
            <a:schemeClr val="accent1"/>
          </a:fillRef>
          <a:effectRef idx="0">
            <a:schemeClr val="accent1"/>
          </a:effectRef>
          <a:fontRef idx="minor">
            <a:schemeClr val="tx1"/>
          </a:fontRef>
        </p:style>
      </p:cxnSp>
      <p:grpSp>
        <p:nvGrpSpPr>
          <p:cNvPr id="76" name="组合 75">
            <a:extLst>
              <a:ext uri="{FF2B5EF4-FFF2-40B4-BE49-F238E27FC236}">
                <a16:creationId xmlns="" xmlns:a16="http://schemas.microsoft.com/office/drawing/2014/main" id="{B36C436A-CE8E-4159-A894-055FD010D18F}"/>
              </a:ext>
            </a:extLst>
          </p:cNvPr>
          <p:cNvGrpSpPr/>
          <p:nvPr/>
        </p:nvGrpSpPr>
        <p:grpSpPr>
          <a:xfrm>
            <a:off x="3079683" y="3692163"/>
            <a:ext cx="2236511" cy="1270240"/>
            <a:chOff x="6544092" y="2256587"/>
            <a:chExt cx="2236511" cy="1270240"/>
          </a:xfrm>
        </p:grpSpPr>
        <p:sp>
          <p:nvSpPr>
            <p:cNvPr id="77" name="文本框 13">
              <a:extLst>
                <a:ext uri="{FF2B5EF4-FFF2-40B4-BE49-F238E27FC236}">
                  <a16:creationId xmlns="" xmlns:a16="http://schemas.microsoft.com/office/drawing/2014/main" id="{39F5E048-86C1-491A-BB0A-03481AD876DC}"/>
                </a:ext>
              </a:extLst>
            </p:cNvPr>
            <p:cNvSpPr txBox="1"/>
            <p:nvPr/>
          </p:nvSpPr>
          <p:spPr>
            <a:xfrm>
              <a:off x="6663177" y="2256587"/>
              <a:ext cx="2114169" cy="646331"/>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3600" b="1" dirty="0">
                  <a:solidFill>
                    <a:schemeClr val="bg1"/>
                  </a:solidFill>
                  <a:cs typeface="+mn-ea"/>
                  <a:sym typeface="+mn-lt"/>
                </a:rPr>
                <a:t>PART 04</a:t>
              </a:r>
              <a:endParaRPr lang="zh-CN" altLang="en-US" sz="3600" b="1" dirty="0">
                <a:solidFill>
                  <a:schemeClr val="bg1"/>
                </a:solidFill>
                <a:cs typeface="+mn-ea"/>
                <a:sym typeface="+mn-lt"/>
              </a:endParaRPr>
            </a:p>
          </p:txBody>
        </p:sp>
        <p:sp>
          <p:nvSpPr>
            <p:cNvPr id="78" name="文本框 14">
              <a:extLst>
                <a:ext uri="{FF2B5EF4-FFF2-40B4-BE49-F238E27FC236}">
                  <a16:creationId xmlns="" xmlns:a16="http://schemas.microsoft.com/office/drawing/2014/main" id="{384A1D80-B727-4366-9884-32D1ACD75A72}"/>
                </a:ext>
              </a:extLst>
            </p:cNvPr>
            <p:cNvSpPr txBox="1"/>
            <p:nvPr/>
          </p:nvSpPr>
          <p:spPr>
            <a:xfrm>
              <a:off x="6544092" y="2818941"/>
              <a:ext cx="2236511" cy="707886"/>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zh-CN" altLang="en-US" sz="4000" b="1" dirty="0">
                  <a:solidFill>
                    <a:schemeClr val="bg1"/>
                  </a:solidFill>
                  <a:cs typeface="+mn-ea"/>
                  <a:sym typeface="+mn-lt"/>
                </a:rPr>
                <a:t>合作伙伴</a:t>
              </a:r>
            </a:p>
          </p:txBody>
        </p:sp>
      </p:grpSp>
      <p:grpSp>
        <p:nvGrpSpPr>
          <p:cNvPr id="85" name="Group 12">
            <a:extLst>
              <a:ext uri="{FF2B5EF4-FFF2-40B4-BE49-F238E27FC236}">
                <a16:creationId xmlns="" xmlns:a16="http://schemas.microsoft.com/office/drawing/2014/main" id="{4B55A154-271D-47A4-B491-F0309DD1ACFA}"/>
              </a:ext>
            </a:extLst>
          </p:cNvPr>
          <p:cNvGrpSpPr/>
          <p:nvPr/>
        </p:nvGrpSpPr>
        <p:grpSpPr>
          <a:xfrm rot="5400000">
            <a:off x="2013959" y="170507"/>
            <a:ext cx="110218" cy="1052889"/>
            <a:chOff x="246955" y="5568356"/>
            <a:chExt cx="110232" cy="1053026"/>
          </a:xfrm>
        </p:grpSpPr>
        <p:sp>
          <p:nvSpPr>
            <p:cNvPr id="86" name="Oval 13">
              <a:extLst>
                <a:ext uri="{FF2B5EF4-FFF2-40B4-BE49-F238E27FC236}">
                  <a16:creationId xmlns="" xmlns:a16="http://schemas.microsoft.com/office/drawing/2014/main" id="{2C626BE6-547E-49F8-8F97-3678E7B408DE}"/>
                </a:ext>
              </a:extLst>
            </p:cNvPr>
            <p:cNvSpPr/>
            <p:nvPr/>
          </p:nvSpPr>
          <p:spPr>
            <a:xfrm>
              <a:off x="246955" y="5568356"/>
              <a:ext cx="110232" cy="11023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cs typeface="+mn-ea"/>
                <a:sym typeface="+mn-lt"/>
              </a:endParaRPr>
            </a:p>
          </p:txBody>
        </p:sp>
        <p:sp>
          <p:nvSpPr>
            <p:cNvPr id="87" name="Oval 14">
              <a:extLst>
                <a:ext uri="{FF2B5EF4-FFF2-40B4-BE49-F238E27FC236}">
                  <a16:creationId xmlns="" xmlns:a16="http://schemas.microsoft.com/office/drawing/2014/main" id="{12B7E095-3531-4750-9502-DB0A6EA43722}"/>
                </a:ext>
              </a:extLst>
            </p:cNvPr>
            <p:cNvSpPr/>
            <p:nvPr/>
          </p:nvSpPr>
          <p:spPr>
            <a:xfrm>
              <a:off x="246955" y="5804055"/>
              <a:ext cx="110232" cy="11023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cs typeface="+mn-ea"/>
                <a:sym typeface="+mn-lt"/>
              </a:endParaRPr>
            </a:p>
          </p:txBody>
        </p:sp>
        <p:sp>
          <p:nvSpPr>
            <p:cNvPr id="88" name="Oval 15">
              <a:extLst>
                <a:ext uri="{FF2B5EF4-FFF2-40B4-BE49-F238E27FC236}">
                  <a16:creationId xmlns="" xmlns:a16="http://schemas.microsoft.com/office/drawing/2014/main" id="{D99D3821-D905-4201-A640-9C236FF5B5F3}"/>
                </a:ext>
              </a:extLst>
            </p:cNvPr>
            <p:cNvSpPr/>
            <p:nvPr/>
          </p:nvSpPr>
          <p:spPr>
            <a:xfrm>
              <a:off x="246955" y="6039754"/>
              <a:ext cx="110232" cy="11023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cs typeface="+mn-ea"/>
                <a:sym typeface="+mn-lt"/>
              </a:endParaRPr>
            </a:p>
          </p:txBody>
        </p:sp>
        <p:sp>
          <p:nvSpPr>
            <p:cNvPr id="89" name="Oval 16">
              <a:extLst>
                <a:ext uri="{FF2B5EF4-FFF2-40B4-BE49-F238E27FC236}">
                  <a16:creationId xmlns="" xmlns:a16="http://schemas.microsoft.com/office/drawing/2014/main" id="{054F223F-AAEA-46A0-9419-9886F6024053}"/>
                </a:ext>
              </a:extLst>
            </p:cNvPr>
            <p:cNvSpPr/>
            <p:nvPr/>
          </p:nvSpPr>
          <p:spPr>
            <a:xfrm>
              <a:off x="246955" y="6275453"/>
              <a:ext cx="110232" cy="11023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cs typeface="+mn-ea"/>
                <a:sym typeface="+mn-lt"/>
              </a:endParaRPr>
            </a:p>
          </p:txBody>
        </p:sp>
        <p:sp>
          <p:nvSpPr>
            <p:cNvPr id="90" name="Oval 17">
              <a:extLst>
                <a:ext uri="{FF2B5EF4-FFF2-40B4-BE49-F238E27FC236}">
                  <a16:creationId xmlns="" xmlns:a16="http://schemas.microsoft.com/office/drawing/2014/main" id="{2CFB1CB6-5E42-4F3F-B5AB-A41310D084BA}"/>
                </a:ext>
              </a:extLst>
            </p:cNvPr>
            <p:cNvSpPr/>
            <p:nvPr/>
          </p:nvSpPr>
          <p:spPr>
            <a:xfrm>
              <a:off x="246955" y="6511152"/>
              <a:ext cx="110232" cy="11023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cs typeface="+mn-ea"/>
                <a:sym typeface="+mn-lt"/>
              </a:endParaRPr>
            </a:p>
          </p:txBody>
        </p:sp>
      </p:grpSp>
      <p:grpSp>
        <p:nvGrpSpPr>
          <p:cNvPr id="96" name="Group 24">
            <a:extLst>
              <a:ext uri="{FF2B5EF4-FFF2-40B4-BE49-F238E27FC236}">
                <a16:creationId xmlns="" xmlns:a16="http://schemas.microsoft.com/office/drawing/2014/main" id="{10AC89F9-6B1F-4EBE-8275-514478B1F3A3}"/>
              </a:ext>
            </a:extLst>
          </p:cNvPr>
          <p:cNvGrpSpPr/>
          <p:nvPr/>
        </p:nvGrpSpPr>
        <p:grpSpPr>
          <a:xfrm>
            <a:off x="11543740" y="550359"/>
            <a:ext cx="332310" cy="332307"/>
            <a:chOff x="6797402" y="5734457"/>
            <a:chExt cx="219796" cy="219794"/>
          </a:xfrm>
        </p:grpSpPr>
        <p:sp>
          <p:nvSpPr>
            <p:cNvPr id="97" name="Shape">
              <a:extLst>
                <a:ext uri="{FF2B5EF4-FFF2-40B4-BE49-F238E27FC236}">
                  <a16:creationId xmlns="" xmlns:a16="http://schemas.microsoft.com/office/drawing/2014/main" id="{EC7168CE-49A1-4FB5-A7BA-1BC223F8DF39}"/>
                </a:ext>
              </a:extLst>
            </p:cNvPr>
            <p:cNvSpPr/>
            <p:nvPr/>
          </p:nvSpPr>
          <p:spPr>
            <a:xfrm>
              <a:off x="6797402" y="5734457"/>
              <a:ext cx="219796" cy="21979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24">
                <a:cs typeface="+mn-ea"/>
                <a:sym typeface="+mn-lt"/>
              </a:endParaRPr>
            </a:p>
          </p:txBody>
        </p:sp>
        <p:sp>
          <p:nvSpPr>
            <p:cNvPr id="98" name="Shape">
              <a:extLst>
                <a:ext uri="{FF2B5EF4-FFF2-40B4-BE49-F238E27FC236}">
                  <a16:creationId xmlns="" xmlns:a16="http://schemas.microsoft.com/office/drawing/2014/main" id="{40A2AD3F-F343-4CAB-BFD4-89187E16811C}"/>
                </a:ext>
              </a:extLst>
            </p:cNvPr>
            <p:cNvSpPr/>
            <p:nvPr/>
          </p:nvSpPr>
          <p:spPr>
            <a:xfrm>
              <a:off x="6797616" y="5734457"/>
              <a:ext cx="219369" cy="219794"/>
            </a:xfrm>
            <a:custGeom>
              <a:avLst/>
              <a:gdLst>
                <a:gd name="connsiteX0" fmla="*/ 380579 w 762643"/>
                <a:gd name="connsiteY0" fmla="*/ 0 h 764126"/>
                <a:gd name="connsiteX1" fmla="*/ 762643 w 762643"/>
                <a:gd name="connsiteY1" fmla="*/ 382063 h 764126"/>
                <a:gd name="connsiteX2" fmla="*/ 380579 w 762643"/>
                <a:gd name="connsiteY2" fmla="*/ 764126 h 764126"/>
                <a:gd name="connsiteX3" fmla="*/ 6277 w 762643"/>
                <a:gd name="connsiteY3" fmla="*/ 459062 h 764126"/>
                <a:gd name="connsiteX4" fmla="*/ 743 w 762643"/>
                <a:gd name="connsiteY4" fmla="*/ 404161 h 764126"/>
                <a:gd name="connsiteX5" fmla="*/ 121445 w 762643"/>
                <a:gd name="connsiteY5" fmla="*/ 404161 h 764126"/>
                <a:gd name="connsiteX6" fmla="*/ 433313 w 762643"/>
                <a:gd name="connsiteY6" fmla="*/ 404161 h 764126"/>
                <a:gd name="connsiteX7" fmla="*/ 308098 w 762643"/>
                <a:gd name="connsiteY7" fmla="*/ 529372 h 764126"/>
                <a:gd name="connsiteX8" fmla="*/ 333877 w 762643"/>
                <a:gd name="connsiteY8" fmla="*/ 555153 h 764126"/>
                <a:gd name="connsiteX9" fmla="*/ 503287 w 762643"/>
                <a:gd name="connsiteY9" fmla="*/ 385746 h 764126"/>
                <a:gd name="connsiteX10" fmla="*/ 333877 w 762643"/>
                <a:gd name="connsiteY10" fmla="*/ 216341 h 764126"/>
                <a:gd name="connsiteX11" fmla="*/ 308098 w 762643"/>
                <a:gd name="connsiteY11" fmla="*/ 242120 h 764126"/>
                <a:gd name="connsiteX12" fmla="*/ 433313 w 762643"/>
                <a:gd name="connsiteY12" fmla="*/ 367333 h 764126"/>
                <a:gd name="connsiteX13" fmla="*/ 121445 w 762643"/>
                <a:gd name="connsiteY13" fmla="*/ 367333 h 764126"/>
                <a:gd name="connsiteX14" fmla="*/ 63192 w 762643"/>
                <a:gd name="connsiteY14" fmla="*/ 367333 h 764126"/>
                <a:gd name="connsiteX15" fmla="*/ 0 w 762643"/>
                <a:gd name="connsiteY15" fmla="*/ 367333 h 764126"/>
                <a:gd name="connsiteX16" fmla="*/ 6277 w 762643"/>
                <a:gd name="connsiteY16" fmla="*/ 305064 h 764126"/>
                <a:gd name="connsiteX17" fmla="*/ 380579 w 762643"/>
                <a:gd name="connsiteY17" fmla="*/ 0 h 764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62643" h="764126">
                  <a:moveTo>
                    <a:pt x="380579" y="0"/>
                  </a:moveTo>
                  <a:cubicBezTo>
                    <a:pt x="591587" y="0"/>
                    <a:pt x="762643" y="171055"/>
                    <a:pt x="762643" y="382063"/>
                  </a:cubicBezTo>
                  <a:cubicBezTo>
                    <a:pt x="762643" y="593071"/>
                    <a:pt x="591587" y="764126"/>
                    <a:pt x="380579" y="764126"/>
                  </a:cubicBezTo>
                  <a:cubicBezTo>
                    <a:pt x="195947" y="764126"/>
                    <a:pt x="41904" y="633162"/>
                    <a:pt x="6277" y="459062"/>
                  </a:cubicBezTo>
                  <a:lnTo>
                    <a:pt x="743" y="404161"/>
                  </a:lnTo>
                  <a:lnTo>
                    <a:pt x="121445" y="404161"/>
                  </a:lnTo>
                  <a:lnTo>
                    <a:pt x="433313" y="404161"/>
                  </a:lnTo>
                  <a:lnTo>
                    <a:pt x="308098" y="529372"/>
                  </a:lnTo>
                  <a:lnTo>
                    <a:pt x="333877" y="555153"/>
                  </a:lnTo>
                  <a:lnTo>
                    <a:pt x="503287" y="385746"/>
                  </a:lnTo>
                  <a:lnTo>
                    <a:pt x="333877" y="216341"/>
                  </a:lnTo>
                  <a:lnTo>
                    <a:pt x="308098" y="242120"/>
                  </a:lnTo>
                  <a:lnTo>
                    <a:pt x="433313" y="367333"/>
                  </a:lnTo>
                  <a:lnTo>
                    <a:pt x="121445" y="367333"/>
                  </a:lnTo>
                  <a:lnTo>
                    <a:pt x="63192" y="367333"/>
                  </a:lnTo>
                  <a:lnTo>
                    <a:pt x="0" y="367333"/>
                  </a:lnTo>
                  <a:lnTo>
                    <a:pt x="6277" y="305064"/>
                  </a:lnTo>
                  <a:cubicBezTo>
                    <a:pt x="41904" y="130964"/>
                    <a:pt x="195947" y="0"/>
                    <a:pt x="380579" y="0"/>
                  </a:cubicBez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cs typeface="+mn-ea"/>
                <a:sym typeface="+mn-lt"/>
              </a:endParaRPr>
            </a:p>
          </p:txBody>
        </p:sp>
      </p:grpSp>
      <p:grpSp>
        <p:nvGrpSpPr>
          <p:cNvPr id="2" name="组合 1">
            <a:extLst>
              <a:ext uri="{FF2B5EF4-FFF2-40B4-BE49-F238E27FC236}">
                <a16:creationId xmlns="" xmlns:a16="http://schemas.microsoft.com/office/drawing/2014/main" id="{A52E5521-DAF2-419E-9282-D31D4DAD2CFD}"/>
              </a:ext>
            </a:extLst>
          </p:cNvPr>
          <p:cNvGrpSpPr/>
          <p:nvPr/>
        </p:nvGrpSpPr>
        <p:grpSpPr>
          <a:xfrm>
            <a:off x="6686489" y="3841928"/>
            <a:ext cx="1719718" cy="1300083"/>
            <a:chOff x="1096828" y="4345263"/>
            <a:chExt cx="1719718" cy="1300083"/>
          </a:xfrm>
        </p:grpSpPr>
        <p:sp>
          <p:nvSpPr>
            <p:cNvPr id="79" name="文本框 15">
              <a:extLst>
                <a:ext uri="{FF2B5EF4-FFF2-40B4-BE49-F238E27FC236}">
                  <a16:creationId xmlns="" xmlns:a16="http://schemas.microsoft.com/office/drawing/2014/main" id="{CE2B208B-58AE-4EA3-A780-5B74B34F90E0}"/>
                </a:ext>
              </a:extLst>
            </p:cNvPr>
            <p:cNvSpPr txBox="1"/>
            <p:nvPr/>
          </p:nvSpPr>
          <p:spPr>
            <a:xfrm>
              <a:off x="1112233" y="4345263"/>
              <a:ext cx="1704313" cy="338554"/>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zh-CN" altLang="en-US" sz="1600" dirty="0">
                  <a:solidFill>
                    <a:schemeClr val="bg1"/>
                  </a:solidFill>
                  <a:cs typeface="+mn-ea"/>
                  <a:sym typeface="+mn-lt"/>
                </a:rPr>
                <a:t>产品质量保障</a:t>
              </a:r>
            </a:p>
          </p:txBody>
        </p:sp>
        <p:sp>
          <p:nvSpPr>
            <p:cNvPr id="82" name="文本框 18">
              <a:extLst>
                <a:ext uri="{FF2B5EF4-FFF2-40B4-BE49-F238E27FC236}">
                  <a16:creationId xmlns="" xmlns:a16="http://schemas.microsoft.com/office/drawing/2014/main" id="{730C6493-BE76-4708-B5C0-5A80EE68ABCE}"/>
                </a:ext>
              </a:extLst>
            </p:cNvPr>
            <p:cNvSpPr txBox="1"/>
            <p:nvPr/>
          </p:nvSpPr>
          <p:spPr>
            <a:xfrm>
              <a:off x="1096828" y="4830618"/>
              <a:ext cx="1293944" cy="338554"/>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zh-CN" altLang="en-US" sz="1600" dirty="0">
                  <a:solidFill>
                    <a:schemeClr val="bg1"/>
                  </a:solidFill>
                  <a:cs typeface="+mn-ea"/>
                  <a:sym typeface="+mn-lt"/>
                </a:rPr>
                <a:t>售后服务</a:t>
              </a:r>
            </a:p>
          </p:txBody>
        </p:sp>
        <p:sp>
          <p:nvSpPr>
            <p:cNvPr id="100" name="文本框 18">
              <a:extLst>
                <a:ext uri="{FF2B5EF4-FFF2-40B4-BE49-F238E27FC236}">
                  <a16:creationId xmlns="" xmlns:a16="http://schemas.microsoft.com/office/drawing/2014/main" id="{D9ED6DDB-EB46-4762-80DE-421AB5A03EAC}"/>
                </a:ext>
              </a:extLst>
            </p:cNvPr>
            <p:cNvSpPr txBox="1"/>
            <p:nvPr/>
          </p:nvSpPr>
          <p:spPr>
            <a:xfrm>
              <a:off x="1096828" y="5306792"/>
              <a:ext cx="1293944" cy="338554"/>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zh-CN" altLang="en-US" sz="1600" dirty="0">
                  <a:solidFill>
                    <a:schemeClr val="bg1"/>
                  </a:solidFill>
                  <a:cs typeface="+mn-ea"/>
                  <a:sym typeface="+mn-lt"/>
                </a:rPr>
                <a:t>服务流程</a:t>
              </a:r>
            </a:p>
          </p:txBody>
        </p:sp>
      </p:grpSp>
      <p:grpSp>
        <p:nvGrpSpPr>
          <p:cNvPr id="5" name="组合 4">
            <a:extLst>
              <a:ext uri="{FF2B5EF4-FFF2-40B4-BE49-F238E27FC236}">
                <a16:creationId xmlns="" xmlns:a16="http://schemas.microsoft.com/office/drawing/2014/main" id="{2A036A0E-38F0-4349-878C-AC00C4828E42}"/>
              </a:ext>
            </a:extLst>
          </p:cNvPr>
          <p:cNvGrpSpPr/>
          <p:nvPr/>
        </p:nvGrpSpPr>
        <p:grpSpPr>
          <a:xfrm>
            <a:off x="4734120" y="580020"/>
            <a:ext cx="6338283" cy="289932"/>
            <a:chOff x="4734120" y="580020"/>
            <a:chExt cx="6338283" cy="289932"/>
          </a:xfrm>
          <a:solidFill>
            <a:schemeClr val="bg1">
              <a:lumMod val="95000"/>
            </a:schemeClr>
          </a:solidFill>
        </p:grpSpPr>
        <p:sp>
          <p:nvSpPr>
            <p:cNvPr id="92" name="矩形: 圆角 91">
              <a:extLst>
                <a:ext uri="{FF2B5EF4-FFF2-40B4-BE49-F238E27FC236}">
                  <a16:creationId xmlns="" xmlns:a16="http://schemas.microsoft.com/office/drawing/2014/main" id="{E468444D-BE6A-4568-8444-AB391B6CEC1A}"/>
                </a:ext>
              </a:extLst>
            </p:cNvPr>
            <p:cNvSpPr/>
            <p:nvPr/>
          </p:nvSpPr>
          <p:spPr>
            <a:xfrm>
              <a:off x="4734120" y="580020"/>
              <a:ext cx="1103971" cy="28993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rgbClr val="C00000"/>
                  </a:solidFill>
                  <a:cs typeface="+mn-ea"/>
                  <a:sym typeface="+mn-lt"/>
                </a:rPr>
                <a:t>关于我们</a:t>
              </a:r>
            </a:p>
          </p:txBody>
        </p:sp>
        <p:sp>
          <p:nvSpPr>
            <p:cNvPr id="93" name="矩形: 圆角 92">
              <a:extLst>
                <a:ext uri="{FF2B5EF4-FFF2-40B4-BE49-F238E27FC236}">
                  <a16:creationId xmlns="" xmlns:a16="http://schemas.microsoft.com/office/drawing/2014/main" id="{C68E656B-340E-4249-9FA6-F0903969ACDD}"/>
                </a:ext>
              </a:extLst>
            </p:cNvPr>
            <p:cNvSpPr/>
            <p:nvPr/>
          </p:nvSpPr>
          <p:spPr>
            <a:xfrm>
              <a:off x="6042698" y="580020"/>
              <a:ext cx="1103971" cy="28993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rgbClr val="C00000"/>
                  </a:solidFill>
                  <a:cs typeface="+mn-ea"/>
                  <a:sym typeface="+mn-lt"/>
                </a:rPr>
                <a:t>产品服务</a:t>
              </a:r>
            </a:p>
          </p:txBody>
        </p:sp>
        <p:sp>
          <p:nvSpPr>
            <p:cNvPr id="94" name="矩形: 圆角 93">
              <a:extLst>
                <a:ext uri="{FF2B5EF4-FFF2-40B4-BE49-F238E27FC236}">
                  <a16:creationId xmlns="" xmlns:a16="http://schemas.microsoft.com/office/drawing/2014/main" id="{CB568F6E-D477-4405-AD18-942D460FC720}"/>
                </a:ext>
              </a:extLst>
            </p:cNvPr>
            <p:cNvSpPr/>
            <p:nvPr/>
          </p:nvSpPr>
          <p:spPr>
            <a:xfrm>
              <a:off x="7351276" y="580020"/>
              <a:ext cx="1103971" cy="28993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rgbClr val="C00000"/>
                  </a:solidFill>
                  <a:cs typeface="+mn-ea"/>
                  <a:sym typeface="+mn-lt"/>
                </a:rPr>
                <a:t>公司承诺</a:t>
              </a:r>
            </a:p>
          </p:txBody>
        </p:sp>
        <p:sp>
          <p:nvSpPr>
            <p:cNvPr id="95" name="矩形: 圆角 94">
              <a:extLst>
                <a:ext uri="{FF2B5EF4-FFF2-40B4-BE49-F238E27FC236}">
                  <a16:creationId xmlns="" xmlns:a16="http://schemas.microsoft.com/office/drawing/2014/main" id="{4A99473E-AFEA-4C09-9F6F-8BB46BF85D57}"/>
                </a:ext>
              </a:extLst>
            </p:cNvPr>
            <p:cNvSpPr/>
            <p:nvPr/>
          </p:nvSpPr>
          <p:spPr>
            <a:xfrm>
              <a:off x="8659854" y="580020"/>
              <a:ext cx="1103971" cy="28993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rgbClr val="C00000"/>
                  </a:solidFill>
                  <a:cs typeface="+mn-ea"/>
                  <a:sym typeface="+mn-lt"/>
                </a:rPr>
                <a:t>合作后伙</a:t>
              </a:r>
            </a:p>
          </p:txBody>
        </p:sp>
        <p:sp>
          <p:nvSpPr>
            <p:cNvPr id="105" name="矩形: 圆角 104">
              <a:extLst>
                <a:ext uri="{FF2B5EF4-FFF2-40B4-BE49-F238E27FC236}">
                  <a16:creationId xmlns="" xmlns:a16="http://schemas.microsoft.com/office/drawing/2014/main" id="{92D6725E-C7DD-45D1-A596-206CFFFDB1B1}"/>
                </a:ext>
              </a:extLst>
            </p:cNvPr>
            <p:cNvSpPr/>
            <p:nvPr/>
          </p:nvSpPr>
          <p:spPr>
            <a:xfrm>
              <a:off x="9968432" y="580020"/>
              <a:ext cx="1103971" cy="28993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rgbClr val="C00000"/>
                  </a:solidFill>
                  <a:cs typeface="+mn-ea"/>
                  <a:sym typeface="+mn-lt"/>
                </a:rPr>
                <a:t>联系我们</a:t>
              </a:r>
            </a:p>
          </p:txBody>
        </p:sp>
      </p:grpSp>
      <p:grpSp>
        <p:nvGrpSpPr>
          <p:cNvPr id="6" name="组合 5">
            <a:extLst>
              <a:ext uri="{FF2B5EF4-FFF2-40B4-BE49-F238E27FC236}">
                <a16:creationId xmlns="" xmlns:a16="http://schemas.microsoft.com/office/drawing/2014/main" id="{C3DDA758-8BDE-47CE-B793-CC0B478F3196}"/>
              </a:ext>
            </a:extLst>
          </p:cNvPr>
          <p:cNvGrpSpPr/>
          <p:nvPr/>
        </p:nvGrpSpPr>
        <p:grpSpPr>
          <a:xfrm>
            <a:off x="3035840" y="5043205"/>
            <a:ext cx="2556000" cy="0"/>
            <a:chOff x="1542623" y="3580904"/>
            <a:chExt cx="2556000" cy="0"/>
          </a:xfrm>
        </p:grpSpPr>
        <p:cxnSp>
          <p:nvCxnSpPr>
            <p:cNvPr id="106" name="直接连接符 105">
              <a:extLst>
                <a:ext uri="{FF2B5EF4-FFF2-40B4-BE49-F238E27FC236}">
                  <a16:creationId xmlns="" xmlns:a16="http://schemas.microsoft.com/office/drawing/2014/main" id="{1E4D065F-EB9E-4CB1-B7EB-9D55A999D15C}"/>
                </a:ext>
              </a:extLst>
            </p:cNvPr>
            <p:cNvCxnSpPr>
              <a:cxnSpLocks/>
            </p:cNvCxnSpPr>
            <p:nvPr/>
          </p:nvCxnSpPr>
          <p:spPr>
            <a:xfrm>
              <a:off x="1542623" y="3580904"/>
              <a:ext cx="2556000"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07" name="直接连接符 106">
              <a:extLst>
                <a:ext uri="{FF2B5EF4-FFF2-40B4-BE49-F238E27FC236}">
                  <a16:creationId xmlns="" xmlns:a16="http://schemas.microsoft.com/office/drawing/2014/main" id="{0274D533-0502-48A6-BE26-E903A2583DF8}"/>
                </a:ext>
              </a:extLst>
            </p:cNvPr>
            <p:cNvCxnSpPr/>
            <p:nvPr/>
          </p:nvCxnSpPr>
          <p:spPr>
            <a:xfrm>
              <a:off x="1644022" y="3580904"/>
              <a:ext cx="41225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40" name="燕尾形 13">
            <a:extLst>
              <a:ext uri="{FF2B5EF4-FFF2-40B4-BE49-F238E27FC236}">
                <a16:creationId xmlns="" xmlns:a16="http://schemas.microsoft.com/office/drawing/2014/main" id="{8D8DADB2-8384-4009-833B-6E107A80A331}"/>
              </a:ext>
            </a:extLst>
          </p:cNvPr>
          <p:cNvSpPr/>
          <p:nvPr/>
        </p:nvSpPr>
        <p:spPr>
          <a:xfrm>
            <a:off x="5571672" y="4331830"/>
            <a:ext cx="169228" cy="257975"/>
          </a:xfrm>
          <a:prstGeom prst="chevron">
            <a:avLst>
              <a:gd name="adj" fmla="val 68912"/>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Tree>
    <p:extLst>
      <p:ext uri="{BB962C8B-B14F-4D97-AF65-F5344CB8AC3E}">
        <p14:creationId xmlns:p14="http://schemas.microsoft.com/office/powerpoint/2010/main" val="2592863373"/>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75"/>
                                        </p:tgtEl>
                                        <p:attrNameLst>
                                          <p:attrName>style.visibility</p:attrName>
                                        </p:attrNameLst>
                                      </p:cBhvr>
                                      <p:to>
                                        <p:strVal val="visible"/>
                                      </p:to>
                                    </p:set>
                                    <p:animEffect transition="in" filter="wipe(down)">
                                      <p:cBhvr>
                                        <p:cTn id="7" dur="500"/>
                                        <p:tgtEl>
                                          <p:spTgt spid="75"/>
                                        </p:tgtEl>
                                      </p:cBhvr>
                                    </p:animEffect>
                                  </p:childTnLst>
                                </p:cTn>
                              </p:par>
                              <p:par>
                                <p:cTn id="8" presetID="10" presetClass="entr" presetSubtype="0" fill="hold" nodeType="withEffect">
                                  <p:stCondLst>
                                    <p:cond delay="0"/>
                                  </p:stCondLst>
                                  <p:childTnLst>
                                    <p:set>
                                      <p:cBhvr>
                                        <p:cTn id="9" dur="1" fill="hold">
                                          <p:stCondLst>
                                            <p:cond delay="0"/>
                                          </p:stCondLst>
                                        </p:cTn>
                                        <p:tgtEl>
                                          <p:spTgt spid="85"/>
                                        </p:tgtEl>
                                        <p:attrNameLst>
                                          <p:attrName>style.visibility</p:attrName>
                                        </p:attrNameLst>
                                      </p:cBhvr>
                                      <p:to>
                                        <p:strVal val="visible"/>
                                      </p:to>
                                    </p:set>
                                    <p:animEffect transition="in" filter="fade">
                                      <p:cBhvr>
                                        <p:cTn id="10" dur="500"/>
                                        <p:tgtEl>
                                          <p:spTgt spid="85"/>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left)">
                                      <p:cBhvr>
                                        <p:cTn id="15" dur="5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96"/>
                                        </p:tgtEl>
                                        <p:attrNameLst>
                                          <p:attrName>style.visibility</p:attrName>
                                        </p:attrNameLst>
                                      </p:cBhvr>
                                      <p:to>
                                        <p:strVal val="visible"/>
                                      </p:to>
                                    </p:set>
                                    <p:animEffect transition="in" filter="fade">
                                      <p:cBhvr>
                                        <p:cTn id="20" dur="500"/>
                                        <p:tgtEl>
                                          <p:spTgt spid="96"/>
                                        </p:tgtEl>
                                      </p:cBhvr>
                                    </p:animEffect>
                                  </p:childTnLst>
                                </p:cTn>
                              </p:par>
                            </p:childTnLst>
                          </p:cTn>
                        </p:par>
                      </p:childTnLst>
                    </p:cTn>
                  </p:par>
                  <p:par>
                    <p:cTn id="21" fill="hold">
                      <p:stCondLst>
                        <p:cond delay="indefinite"/>
                      </p:stCondLst>
                      <p:childTnLst>
                        <p:par>
                          <p:cTn id="22" fill="hold">
                            <p:stCondLst>
                              <p:cond delay="0"/>
                            </p:stCondLst>
                            <p:childTnLst>
                              <p:par>
                                <p:cTn id="23" presetID="16" presetClass="entr" presetSubtype="21" fill="hold" nodeType="clickEffect">
                                  <p:stCondLst>
                                    <p:cond delay="0"/>
                                  </p:stCondLst>
                                  <p:childTnLst>
                                    <p:set>
                                      <p:cBhvr>
                                        <p:cTn id="24" dur="1" fill="hold">
                                          <p:stCondLst>
                                            <p:cond delay="0"/>
                                          </p:stCondLst>
                                        </p:cTn>
                                        <p:tgtEl>
                                          <p:spTgt spid="39"/>
                                        </p:tgtEl>
                                        <p:attrNameLst>
                                          <p:attrName>style.visibility</p:attrName>
                                        </p:attrNameLst>
                                      </p:cBhvr>
                                      <p:to>
                                        <p:strVal val="visible"/>
                                      </p:to>
                                    </p:set>
                                    <p:animEffect transition="in" filter="barn(inVertical)">
                                      <p:cBhvr>
                                        <p:cTn id="25" dur="500"/>
                                        <p:tgtEl>
                                          <p:spTgt spid="39"/>
                                        </p:tgtEl>
                                      </p:cBhvr>
                                    </p:animEffect>
                                  </p:childTnLst>
                                </p:cTn>
                              </p:par>
                              <p:par>
                                <p:cTn id="26" presetID="2" presetClass="entr" presetSubtype="4" fill="hold" grpId="0" nodeType="withEffect">
                                  <p:stCondLst>
                                    <p:cond delay="0"/>
                                  </p:stCondLst>
                                  <p:childTnLst>
                                    <p:set>
                                      <p:cBhvr>
                                        <p:cTn id="27" dur="1" fill="hold">
                                          <p:stCondLst>
                                            <p:cond delay="0"/>
                                          </p:stCondLst>
                                        </p:cTn>
                                        <p:tgtEl>
                                          <p:spTgt spid="37"/>
                                        </p:tgtEl>
                                        <p:attrNameLst>
                                          <p:attrName>style.visibility</p:attrName>
                                        </p:attrNameLst>
                                      </p:cBhvr>
                                      <p:to>
                                        <p:strVal val="visible"/>
                                      </p:to>
                                    </p:set>
                                    <p:anim calcmode="lin" valueType="num">
                                      <p:cBhvr additive="base">
                                        <p:cTn id="28" dur="500" fill="hold"/>
                                        <p:tgtEl>
                                          <p:spTgt spid="37"/>
                                        </p:tgtEl>
                                        <p:attrNameLst>
                                          <p:attrName>ppt_x</p:attrName>
                                        </p:attrNameLst>
                                      </p:cBhvr>
                                      <p:tavLst>
                                        <p:tav tm="0">
                                          <p:val>
                                            <p:strVal val="#ppt_x"/>
                                          </p:val>
                                        </p:tav>
                                        <p:tav tm="100000">
                                          <p:val>
                                            <p:strVal val="#ppt_x"/>
                                          </p:val>
                                        </p:tav>
                                      </p:tavLst>
                                    </p:anim>
                                    <p:anim calcmode="lin" valueType="num">
                                      <p:cBhvr additive="base">
                                        <p:cTn id="29" dur="500" fill="hold"/>
                                        <p:tgtEl>
                                          <p:spTgt spid="37"/>
                                        </p:tgtEl>
                                        <p:attrNameLst>
                                          <p:attrName>ppt_y</p:attrName>
                                        </p:attrNameLst>
                                      </p:cBhvr>
                                      <p:tavLst>
                                        <p:tav tm="0">
                                          <p:val>
                                            <p:strVal val="1+#ppt_h/2"/>
                                          </p:val>
                                        </p:tav>
                                        <p:tav tm="100000">
                                          <p:val>
                                            <p:strVal val="#ppt_y"/>
                                          </p:val>
                                        </p:tav>
                                      </p:tavLst>
                                    </p:anim>
                                  </p:childTnLst>
                                </p:cTn>
                              </p:par>
                              <p:par>
                                <p:cTn id="30" presetID="2" presetClass="entr" presetSubtype="3" fill="hold" grpId="0" nodeType="withEffect">
                                  <p:stCondLst>
                                    <p:cond delay="0"/>
                                  </p:stCondLst>
                                  <p:childTnLst>
                                    <p:set>
                                      <p:cBhvr>
                                        <p:cTn id="31" dur="1" fill="hold">
                                          <p:stCondLst>
                                            <p:cond delay="0"/>
                                          </p:stCondLst>
                                        </p:cTn>
                                        <p:tgtEl>
                                          <p:spTgt spid="38"/>
                                        </p:tgtEl>
                                        <p:attrNameLst>
                                          <p:attrName>style.visibility</p:attrName>
                                        </p:attrNameLst>
                                      </p:cBhvr>
                                      <p:to>
                                        <p:strVal val="visible"/>
                                      </p:to>
                                    </p:set>
                                    <p:anim calcmode="lin" valueType="num">
                                      <p:cBhvr additive="base">
                                        <p:cTn id="32" dur="500" fill="hold"/>
                                        <p:tgtEl>
                                          <p:spTgt spid="38"/>
                                        </p:tgtEl>
                                        <p:attrNameLst>
                                          <p:attrName>ppt_x</p:attrName>
                                        </p:attrNameLst>
                                      </p:cBhvr>
                                      <p:tavLst>
                                        <p:tav tm="0">
                                          <p:val>
                                            <p:strVal val="1+#ppt_w/2"/>
                                          </p:val>
                                        </p:tav>
                                        <p:tav tm="100000">
                                          <p:val>
                                            <p:strVal val="#ppt_x"/>
                                          </p:val>
                                        </p:tav>
                                      </p:tavLst>
                                    </p:anim>
                                    <p:anim calcmode="lin" valueType="num">
                                      <p:cBhvr additive="base">
                                        <p:cTn id="33" dur="500" fill="hold"/>
                                        <p:tgtEl>
                                          <p:spTgt spid="38"/>
                                        </p:tgtEl>
                                        <p:attrNameLst>
                                          <p:attrName>ppt_y</p:attrName>
                                        </p:attrNameLst>
                                      </p:cBhvr>
                                      <p:tavLst>
                                        <p:tav tm="0">
                                          <p:val>
                                            <p:strVal val="0-#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6"/>
                                        </p:tgtEl>
                                        <p:attrNameLst>
                                          <p:attrName>style.visibility</p:attrName>
                                        </p:attrNameLst>
                                      </p:cBhvr>
                                      <p:to>
                                        <p:strVal val="visible"/>
                                      </p:to>
                                    </p:set>
                                    <p:animEffect transition="in" filter="fade">
                                      <p:cBhvr>
                                        <p:cTn id="38" dur="500"/>
                                        <p:tgtEl>
                                          <p:spTgt spid="6"/>
                                        </p:tgtEl>
                                      </p:cBhvr>
                                    </p:animEffect>
                                  </p:childTnLst>
                                </p:cTn>
                              </p:par>
                              <p:par>
                                <p:cTn id="39" presetID="10" presetClass="entr" presetSubtype="0" fill="hold" nodeType="withEffect">
                                  <p:stCondLst>
                                    <p:cond delay="0"/>
                                  </p:stCondLst>
                                  <p:childTnLst>
                                    <p:set>
                                      <p:cBhvr>
                                        <p:cTn id="40" dur="1" fill="hold">
                                          <p:stCondLst>
                                            <p:cond delay="0"/>
                                          </p:stCondLst>
                                        </p:cTn>
                                        <p:tgtEl>
                                          <p:spTgt spid="76"/>
                                        </p:tgtEl>
                                        <p:attrNameLst>
                                          <p:attrName>style.visibility</p:attrName>
                                        </p:attrNameLst>
                                      </p:cBhvr>
                                      <p:to>
                                        <p:strVal val="visible"/>
                                      </p:to>
                                    </p:set>
                                    <p:animEffect transition="in" filter="fade">
                                      <p:cBhvr>
                                        <p:cTn id="41" dur="500"/>
                                        <p:tgtEl>
                                          <p:spTgt spid="76"/>
                                        </p:tgtEl>
                                      </p:cBhvr>
                                    </p:animEffect>
                                  </p:childTnLst>
                                </p:cTn>
                              </p:par>
                            </p:childTnLst>
                          </p:cTn>
                        </p:par>
                        <p:par>
                          <p:cTn id="42" fill="hold">
                            <p:stCondLst>
                              <p:cond delay="500"/>
                            </p:stCondLst>
                            <p:childTnLst>
                              <p:par>
                                <p:cTn id="43" presetID="22" presetClass="entr" presetSubtype="8" fill="hold" nodeType="afterEffect">
                                  <p:stCondLst>
                                    <p:cond delay="0"/>
                                  </p:stCondLst>
                                  <p:childTnLst>
                                    <p:set>
                                      <p:cBhvr>
                                        <p:cTn id="44" dur="1" fill="hold">
                                          <p:stCondLst>
                                            <p:cond delay="0"/>
                                          </p:stCondLst>
                                        </p:cTn>
                                        <p:tgtEl>
                                          <p:spTgt spid="2"/>
                                        </p:tgtEl>
                                        <p:attrNameLst>
                                          <p:attrName>style.visibility</p:attrName>
                                        </p:attrNameLst>
                                      </p:cBhvr>
                                      <p:to>
                                        <p:strVal val="visible"/>
                                      </p:to>
                                    </p:set>
                                    <p:animEffect transition="in" filter="wipe(left)">
                                      <p:cBhvr>
                                        <p:cTn id="45" dur="500"/>
                                        <p:tgtEl>
                                          <p:spTgt spid="2"/>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40"/>
                                        </p:tgtEl>
                                        <p:attrNameLst>
                                          <p:attrName>style.visibility</p:attrName>
                                        </p:attrNameLst>
                                      </p:cBhvr>
                                      <p:to>
                                        <p:strVal val="visible"/>
                                      </p:to>
                                    </p:set>
                                    <p:animEffect transition="in" filter="fade">
                                      <p:cBhvr>
                                        <p:cTn id="50"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8" grpId="0" animBg="1"/>
      <p:bldP spid="40"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a:extLst>
              <a:ext uri="{FF2B5EF4-FFF2-40B4-BE49-F238E27FC236}">
                <a16:creationId xmlns="" xmlns:a16="http://schemas.microsoft.com/office/drawing/2014/main" id="{894B003D-4A5C-48AD-A5CF-72DC31A7C1B6}"/>
              </a:ext>
            </a:extLst>
          </p:cNvPr>
          <p:cNvGrpSpPr/>
          <p:nvPr/>
        </p:nvGrpSpPr>
        <p:grpSpPr>
          <a:xfrm>
            <a:off x="0" y="440281"/>
            <a:ext cx="11428920" cy="616556"/>
            <a:chOff x="0" y="440281"/>
            <a:chExt cx="11428920" cy="616556"/>
          </a:xfrm>
        </p:grpSpPr>
        <p:sp>
          <p:nvSpPr>
            <p:cNvPr id="26" name="TextBox 7">
              <a:extLst>
                <a:ext uri="{FF2B5EF4-FFF2-40B4-BE49-F238E27FC236}">
                  <a16:creationId xmlns="" xmlns:a16="http://schemas.microsoft.com/office/drawing/2014/main" id="{B9F94D44-98CF-4D01-AF61-D533A7129348}"/>
                </a:ext>
              </a:extLst>
            </p:cNvPr>
            <p:cNvSpPr txBox="1"/>
            <p:nvPr/>
          </p:nvSpPr>
          <p:spPr>
            <a:xfrm>
              <a:off x="645990" y="440281"/>
              <a:ext cx="1415772" cy="525657"/>
            </a:xfrm>
            <a:prstGeom prst="rect">
              <a:avLst/>
            </a:prstGeom>
            <a:noFill/>
          </p:spPr>
          <p:txBody>
            <a:bodyPr wrap="none" rtlCol="0">
              <a:spAutoFit/>
            </a:bodyPr>
            <a:lstStyle/>
            <a:p>
              <a:pPr>
                <a:lnSpc>
                  <a:spcPct val="130000"/>
                </a:lnSpc>
              </a:pPr>
              <a:r>
                <a:rPr lang="zh-CN" altLang="en-US" sz="2400" b="1" dirty="0">
                  <a:solidFill>
                    <a:schemeClr val="bg2">
                      <a:lumMod val="25000"/>
                    </a:schemeClr>
                  </a:solidFill>
                  <a:cs typeface="+mn-ea"/>
                  <a:sym typeface="+mn-lt"/>
                </a:rPr>
                <a:t>销售网络</a:t>
              </a:r>
            </a:p>
          </p:txBody>
        </p:sp>
        <p:grpSp>
          <p:nvGrpSpPr>
            <p:cNvPr id="27" name="组合 26">
              <a:extLst>
                <a:ext uri="{FF2B5EF4-FFF2-40B4-BE49-F238E27FC236}">
                  <a16:creationId xmlns="" xmlns:a16="http://schemas.microsoft.com/office/drawing/2014/main" id="{51123F14-19EF-45B6-ABAE-2D15C08C8AAC}"/>
                </a:ext>
              </a:extLst>
            </p:cNvPr>
            <p:cNvGrpSpPr/>
            <p:nvPr/>
          </p:nvGrpSpPr>
          <p:grpSpPr>
            <a:xfrm>
              <a:off x="763079" y="966131"/>
              <a:ext cx="10665841" cy="0"/>
              <a:chOff x="1542623" y="3580904"/>
              <a:chExt cx="10665841" cy="0"/>
            </a:xfrm>
          </p:grpSpPr>
          <p:cxnSp>
            <p:nvCxnSpPr>
              <p:cNvPr id="46" name="直接连接符 45">
                <a:extLst>
                  <a:ext uri="{FF2B5EF4-FFF2-40B4-BE49-F238E27FC236}">
                    <a16:creationId xmlns="" xmlns:a16="http://schemas.microsoft.com/office/drawing/2014/main" id="{42082098-90B1-475E-B7BF-56D2AFDD9DA8}"/>
                  </a:ext>
                </a:extLst>
              </p:cNvPr>
              <p:cNvCxnSpPr>
                <a:cxnSpLocks/>
              </p:cNvCxnSpPr>
              <p:nvPr/>
            </p:nvCxnSpPr>
            <p:spPr>
              <a:xfrm>
                <a:off x="1542623" y="3580904"/>
                <a:ext cx="10665841" cy="0"/>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7" name="直接连接符 46">
                <a:extLst>
                  <a:ext uri="{FF2B5EF4-FFF2-40B4-BE49-F238E27FC236}">
                    <a16:creationId xmlns="" xmlns:a16="http://schemas.microsoft.com/office/drawing/2014/main" id="{ECF8E49E-C016-48D5-B035-56711B6DFD64}"/>
                  </a:ext>
                </a:extLst>
              </p:cNvPr>
              <p:cNvCxnSpPr/>
              <p:nvPr/>
            </p:nvCxnSpPr>
            <p:spPr>
              <a:xfrm>
                <a:off x="1644022" y="3580904"/>
                <a:ext cx="412252"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28" name="组合 27">
              <a:extLst>
                <a:ext uri="{FF2B5EF4-FFF2-40B4-BE49-F238E27FC236}">
                  <a16:creationId xmlns="" xmlns:a16="http://schemas.microsoft.com/office/drawing/2014/main" id="{E28D0C33-A3F2-4EA2-8D4E-5519199266CB}"/>
                </a:ext>
              </a:extLst>
            </p:cNvPr>
            <p:cNvGrpSpPr/>
            <p:nvPr/>
          </p:nvGrpSpPr>
          <p:grpSpPr>
            <a:xfrm>
              <a:off x="0" y="603483"/>
              <a:ext cx="551874" cy="453354"/>
              <a:chOff x="121825" y="625642"/>
              <a:chExt cx="551874" cy="524379"/>
            </a:xfrm>
            <a:solidFill>
              <a:srgbClr val="C00000"/>
            </a:solidFill>
            <a:effectLst>
              <a:outerShdw blurRad="101600" dist="38100" dir="2700000" algn="tl" rotWithShape="0">
                <a:prstClr val="black">
                  <a:alpha val="25000"/>
                </a:prstClr>
              </a:outerShdw>
            </a:effectLst>
          </p:grpSpPr>
          <p:sp>
            <p:nvSpPr>
              <p:cNvPr id="38" name="矩形 37">
                <a:extLst>
                  <a:ext uri="{FF2B5EF4-FFF2-40B4-BE49-F238E27FC236}">
                    <a16:creationId xmlns="" xmlns:a16="http://schemas.microsoft.com/office/drawing/2014/main" id="{D0622487-4A91-44B5-B33E-C1CECCCD7E01}"/>
                  </a:ext>
                </a:extLst>
              </p:cNvPr>
              <p:cNvSpPr/>
              <p:nvPr/>
            </p:nvSpPr>
            <p:spPr>
              <a:xfrm>
                <a:off x="121825" y="625642"/>
                <a:ext cx="369348" cy="52437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5" name="矩形 44">
                <a:extLst>
                  <a:ext uri="{FF2B5EF4-FFF2-40B4-BE49-F238E27FC236}">
                    <a16:creationId xmlns="" xmlns:a16="http://schemas.microsoft.com/office/drawing/2014/main" id="{556406D2-02DA-4A3D-9225-A577DD91D97C}"/>
                  </a:ext>
                </a:extLst>
              </p:cNvPr>
              <p:cNvSpPr/>
              <p:nvPr/>
            </p:nvSpPr>
            <p:spPr>
              <a:xfrm>
                <a:off x="578071" y="625642"/>
                <a:ext cx="95628" cy="52437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sp>
        <p:nvSpPr>
          <p:cNvPr id="48" name="椭圆 47">
            <a:extLst>
              <a:ext uri="{FF2B5EF4-FFF2-40B4-BE49-F238E27FC236}">
                <a16:creationId xmlns="" xmlns:a16="http://schemas.microsoft.com/office/drawing/2014/main" id="{86A3690F-D85A-487D-B462-337F5D272596}"/>
              </a:ext>
            </a:extLst>
          </p:cNvPr>
          <p:cNvSpPr/>
          <p:nvPr/>
        </p:nvSpPr>
        <p:spPr>
          <a:xfrm>
            <a:off x="6162028" y="2165967"/>
            <a:ext cx="608305" cy="608305"/>
          </a:xfrm>
          <a:prstGeom prst="ellipse">
            <a:avLst/>
          </a:prstGeom>
          <a:solidFill>
            <a:srgbClr val="CC0000"/>
          </a:solidFill>
          <a:ln>
            <a:noFill/>
          </a:ln>
          <a:effectLst>
            <a:outerShdw blurRad="76200" dist="762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b="1" dirty="0">
                <a:cs typeface="+mn-ea"/>
                <a:sym typeface="+mn-lt"/>
              </a:rPr>
              <a:t>1</a:t>
            </a:r>
            <a:endParaRPr lang="zh-CN" altLang="en-US" sz="4400" b="1" dirty="0">
              <a:cs typeface="+mn-ea"/>
              <a:sym typeface="+mn-lt"/>
            </a:endParaRPr>
          </a:p>
        </p:txBody>
      </p:sp>
      <p:sp>
        <p:nvSpPr>
          <p:cNvPr id="49" name="椭圆 48">
            <a:extLst>
              <a:ext uri="{FF2B5EF4-FFF2-40B4-BE49-F238E27FC236}">
                <a16:creationId xmlns="" xmlns:a16="http://schemas.microsoft.com/office/drawing/2014/main" id="{6ECE823F-74B9-451F-9DD2-C8B4D7710B99}"/>
              </a:ext>
            </a:extLst>
          </p:cNvPr>
          <p:cNvSpPr/>
          <p:nvPr/>
        </p:nvSpPr>
        <p:spPr>
          <a:xfrm>
            <a:off x="6162028" y="3547728"/>
            <a:ext cx="608305" cy="608305"/>
          </a:xfrm>
          <a:prstGeom prst="ellipse">
            <a:avLst/>
          </a:prstGeom>
          <a:solidFill>
            <a:srgbClr val="CC0000"/>
          </a:solidFill>
          <a:ln>
            <a:noFill/>
          </a:ln>
          <a:effectLst>
            <a:outerShdw blurRad="76200" dist="762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4400" b="1" dirty="0">
                <a:solidFill>
                  <a:prstClr val="white"/>
                </a:solidFill>
                <a:cs typeface="+mn-ea"/>
                <a:sym typeface="+mn-lt"/>
              </a:rPr>
              <a:t>2</a:t>
            </a:r>
            <a:endParaRPr lang="zh-CN" altLang="en-US" sz="4400" b="1" dirty="0">
              <a:solidFill>
                <a:prstClr val="white"/>
              </a:solidFill>
              <a:cs typeface="+mn-ea"/>
              <a:sym typeface="+mn-lt"/>
            </a:endParaRPr>
          </a:p>
        </p:txBody>
      </p:sp>
      <p:sp>
        <p:nvSpPr>
          <p:cNvPr id="50" name="椭圆 49">
            <a:extLst>
              <a:ext uri="{FF2B5EF4-FFF2-40B4-BE49-F238E27FC236}">
                <a16:creationId xmlns="" xmlns:a16="http://schemas.microsoft.com/office/drawing/2014/main" id="{0146BD93-D827-4307-BDAA-2D983CE4DC6B}"/>
              </a:ext>
            </a:extLst>
          </p:cNvPr>
          <p:cNvSpPr/>
          <p:nvPr/>
        </p:nvSpPr>
        <p:spPr>
          <a:xfrm>
            <a:off x="6162028" y="4929489"/>
            <a:ext cx="608305" cy="608305"/>
          </a:xfrm>
          <a:prstGeom prst="ellipse">
            <a:avLst/>
          </a:prstGeom>
          <a:solidFill>
            <a:srgbClr val="CC0000"/>
          </a:solidFill>
          <a:ln>
            <a:noFill/>
          </a:ln>
          <a:effectLst>
            <a:outerShdw blurRad="76200" dist="762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4400" b="1" dirty="0">
                <a:solidFill>
                  <a:prstClr val="white"/>
                </a:solidFill>
                <a:cs typeface="+mn-ea"/>
                <a:sym typeface="+mn-lt"/>
              </a:rPr>
              <a:t>3</a:t>
            </a:r>
            <a:endParaRPr lang="zh-CN" altLang="en-US" sz="4400" b="1" dirty="0">
              <a:solidFill>
                <a:prstClr val="white"/>
              </a:solidFill>
              <a:cs typeface="+mn-ea"/>
              <a:sym typeface="+mn-lt"/>
            </a:endParaRPr>
          </a:p>
        </p:txBody>
      </p:sp>
      <p:grpSp>
        <p:nvGrpSpPr>
          <p:cNvPr id="51" name="组合 50">
            <a:extLst>
              <a:ext uri="{FF2B5EF4-FFF2-40B4-BE49-F238E27FC236}">
                <a16:creationId xmlns="" xmlns:a16="http://schemas.microsoft.com/office/drawing/2014/main" id="{48535612-700B-40A7-99A6-347A6A52AA7D}"/>
              </a:ext>
            </a:extLst>
          </p:cNvPr>
          <p:cNvGrpSpPr/>
          <p:nvPr/>
        </p:nvGrpSpPr>
        <p:grpSpPr>
          <a:xfrm>
            <a:off x="7323885" y="1937079"/>
            <a:ext cx="2894215" cy="850936"/>
            <a:chOff x="2576931" y="1923784"/>
            <a:chExt cx="2894215" cy="850936"/>
          </a:xfrm>
        </p:grpSpPr>
        <p:sp>
          <p:nvSpPr>
            <p:cNvPr id="52" name="文本框 51">
              <a:extLst>
                <a:ext uri="{FF2B5EF4-FFF2-40B4-BE49-F238E27FC236}">
                  <a16:creationId xmlns="" xmlns:a16="http://schemas.microsoft.com/office/drawing/2014/main" id="{A8CDA77C-C36B-4CE5-8F90-A25C0F8E5771}"/>
                </a:ext>
              </a:extLst>
            </p:cNvPr>
            <p:cNvSpPr txBox="1"/>
            <p:nvPr/>
          </p:nvSpPr>
          <p:spPr>
            <a:xfrm>
              <a:off x="2576931" y="1923784"/>
              <a:ext cx="1918869" cy="400110"/>
            </a:xfrm>
            <a:prstGeom prst="rect">
              <a:avLst/>
            </a:prstGeom>
            <a:noFill/>
          </p:spPr>
          <p:txBody>
            <a:bodyPr wrap="square" rtlCol="0">
              <a:spAutoFit/>
            </a:bodyPr>
            <a:lstStyle/>
            <a:p>
              <a:r>
                <a:rPr lang="zh-CN" altLang="en-US" sz="2000" b="1" dirty="0">
                  <a:solidFill>
                    <a:schemeClr val="tx1">
                      <a:lumMod val="50000"/>
                      <a:lumOff val="50000"/>
                    </a:schemeClr>
                  </a:solidFill>
                  <a:cs typeface="+mn-ea"/>
                  <a:sym typeface="+mn-lt"/>
                </a:rPr>
                <a:t>输入文本</a:t>
              </a:r>
            </a:p>
          </p:txBody>
        </p:sp>
        <p:sp>
          <p:nvSpPr>
            <p:cNvPr id="53" name="文本框 52">
              <a:extLst>
                <a:ext uri="{FF2B5EF4-FFF2-40B4-BE49-F238E27FC236}">
                  <a16:creationId xmlns="" xmlns:a16="http://schemas.microsoft.com/office/drawing/2014/main" id="{596B1F82-2CA1-460E-A517-153FD5BD6B13}"/>
                </a:ext>
              </a:extLst>
            </p:cNvPr>
            <p:cNvSpPr txBox="1"/>
            <p:nvPr/>
          </p:nvSpPr>
          <p:spPr>
            <a:xfrm>
              <a:off x="2583865" y="2239189"/>
              <a:ext cx="2887281" cy="535531"/>
            </a:xfrm>
            <a:prstGeom prst="rect">
              <a:avLst/>
            </a:prstGeom>
            <a:noFill/>
          </p:spPr>
          <p:txBody>
            <a:bodyPr wrap="square" rtlCol="0">
              <a:spAutoFit/>
            </a:bodyPr>
            <a:lstStyle/>
            <a:p>
              <a:pPr>
                <a:lnSpc>
                  <a:spcPct val="120000"/>
                </a:lnSpc>
              </a:pPr>
              <a:r>
                <a:rPr lang="zh-CN" altLang="en-US" sz="1200" dirty="0">
                  <a:solidFill>
                    <a:schemeClr val="tx1">
                      <a:lumMod val="50000"/>
                      <a:lumOff val="50000"/>
                    </a:schemeClr>
                  </a:solidFill>
                  <a:cs typeface="+mn-ea"/>
                  <a:sym typeface="+mn-lt"/>
                </a:rPr>
                <a:t>点击输入简要文字内容，文字内容需概括精炼，不用多余的文字修饰。</a:t>
              </a:r>
            </a:p>
          </p:txBody>
        </p:sp>
      </p:grpSp>
      <p:grpSp>
        <p:nvGrpSpPr>
          <p:cNvPr id="54" name="组合 53">
            <a:extLst>
              <a:ext uri="{FF2B5EF4-FFF2-40B4-BE49-F238E27FC236}">
                <a16:creationId xmlns="" xmlns:a16="http://schemas.microsoft.com/office/drawing/2014/main" id="{7935192D-54F1-49F5-9A65-C75AC9E77E4E}"/>
              </a:ext>
            </a:extLst>
          </p:cNvPr>
          <p:cNvGrpSpPr/>
          <p:nvPr/>
        </p:nvGrpSpPr>
        <p:grpSpPr>
          <a:xfrm>
            <a:off x="7323885" y="3290292"/>
            <a:ext cx="2894215" cy="850936"/>
            <a:chOff x="2576931" y="3276997"/>
            <a:chExt cx="2894215" cy="850936"/>
          </a:xfrm>
        </p:grpSpPr>
        <p:sp>
          <p:nvSpPr>
            <p:cNvPr id="55" name="文本框 54">
              <a:extLst>
                <a:ext uri="{FF2B5EF4-FFF2-40B4-BE49-F238E27FC236}">
                  <a16:creationId xmlns="" xmlns:a16="http://schemas.microsoft.com/office/drawing/2014/main" id="{66CC7991-D9AF-434B-B006-6481463C9B1B}"/>
                </a:ext>
              </a:extLst>
            </p:cNvPr>
            <p:cNvSpPr txBox="1"/>
            <p:nvPr/>
          </p:nvSpPr>
          <p:spPr>
            <a:xfrm>
              <a:off x="2576931" y="3276997"/>
              <a:ext cx="1918869" cy="400110"/>
            </a:xfrm>
            <a:prstGeom prst="rect">
              <a:avLst/>
            </a:prstGeom>
            <a:noFill/>
          </p:spPr>
          <p:txBody>
            <a:bodyPr wrap="square" rtlCol="0">
              <a:spAutoFit/>
            </a:bodyPr>
            <a:lstStyle/>
            <a:p>
              <a:r>
                <a:rPr lang="zh-CN" altLang="en-US" sz="2000" b="1" dirty="0">
                  <a:solidFill>
                    <a:schemeClr val="tx1">
                      <a:lumMod val="50000"/>
                      <a:lumOff val="50000"/>
                    </a:schemeClr>
                  </a:solidFill>
                  <a:cs typeface="+mn-ea"/>
                  <a:sym typeface="+mn-lt"/>
                </a:rPr>
                <a:t>输入文本</a:t>
              </a:r>
            </a:p>
          </p:txBody>
        </p:sp>
        <p:sp>
          <p:nvSpPr>
            <p:cNvPr id="56" name="文本框 55">
              <a:extLst>
                <a:ext uri="{FF2B5EF4-FFF2-40B4-BE49-F238E27FC236}">
                  <a16:creationId xmlns="" xmlns:a16="http://schemas.microsoft.com/office/drawing/2014/main" id="{AC5E0E65-AC53-454E-837B-4E5B19D38D77}"/>
                </a:ext>
              </a:extLst>
            </p:cNvPr>
            <p:cNvSpPr txBox="1"/>
            <p:nvPr/>
          </p:nvSpPr>
          <p:spPr>
            <a:xfrm>
              <a:off x="2583865" y="3592402"/>
              <a:ext cx="2887281" cy="535531"/>
            </a:xfrm>
            <a:prstGeom prst="rect">
              <a:avLst/>
            </a:prstGeom>
            <a:noFill/>
          </p:spPr>
          <p:txBody>
            <a:bodyPr wrap="square" rtlCol="0">
              <a:spAutoFit/>
            </a:bodyPr>
            <a:lstStyle/>
            <a:p>
              <a:pPr>
                <a:lnSpc>
                  <a:spcPct val="120000"/>
                </a:lnSpc>
              </a:pPr>
              <a:r>
                <a:rPr lang="zh-CN" altLang="en-US" sz="1200" dirty="0">
                  <a:solidFill>
                    <a:schemeClr val="tx1">
                      <a:lumMod val="50000"/>
                      <a:lumOff val="50000"/>
                    </a:schemeClr>
                  </a:solidFill>
                  <a:cs typeface="+mn-ea"/>
                  <a:sym typeface="+mn-lt"/>
                </a:rPr>
                <a:t>点击输入简要文字内容，文字内容需概括精炼，不用多余的文字修饰。</a:t>
              </a:r>
            </a:p>
          </p:txBody>
        </p:sp>
      </p:grpSp>
      <p:grpSp>
        <p:nvGrpSpPr>
          <p:cNvPr id="57" name="组合 56">
            <a:extLst>
              <a:ext uri="{FF2B5EF4-FFF2-40B4-BE49-F238E27FC236}">
                <a16:creationId xmlns="" xmlns:a16="http://schemas.microsoft.com/office/drawing/2014/main" id="{D2C685B6-FDB6-4255-9094-006D757E24B1}"/>
              </a:ext>
            </a:extLst>
          </p:cNvPr>
          <p:cNvGrpSpPr/>
          <p:nvPr/>
        </p:nvGrpSpPr>
        <p:grpSpPr>
          <a:xfrm>
            <a:off x="7323885" y="4678946"/>
            <a:ext cx="2894215" cy="850936"/>
            <a:chOff x="2576931" y="4665651"/>
            <a:chExt cx="2894215" cy="850936"/>
          </a:xfrm>
        </p:grpSpPr>
        <p:sp>
          <p:nvSpPr>
            <p:cNvPr id="58" name="文本框 57">
              <a:extLst>
                <a:ext uri="{FF2B5EF4-FFF2-40B4-BE49-F238E27FC236}">
                  <a16:creationId xmlns="" xmlns:a16="http://schemas.microsoft.com/office/drawing/2014/main" id="{C8047B4E-F43A-47F9-9E2F-E5038E0C9469}"/>
                </a:ext>
              </a:extLst>
            </p:cNvPr>
            <p:cNvSpPr txBox="1"/>
            <p:nvPr/>
          </p:nvSpPr>
          <p:spPr>
            <a:xfrm>
              <a:off x="2576931" y="4665651"/>
              <a:ext cx="1918869" cy="400110"/>
            </a:xfrm>
            <a:prstGeom prst="rect">
              <a:avLst/>
            </a:prstGeom>
            <a:noFill/>
          </p:spPr>
          <p:txBody>
            <a:bodyPr wrap="square" rtlCol="0">
              <a:spAutoFit/>
            </a:bodyPr>
            <a:lstStyle/>
            <a:p>
              <a:r>
                <a:rPr lang="zh-CN" altLang="en-US" sz="2000" b="1" dirty="0">
                  <a:solidFill>
                    <a:schemeClr val="tx1">
                      <a:lumMod val="50000"/>
                      <a:lumOff val="50000"/>
                    </a:schemeClr>
                  </a:solidFill>
                  <a:cs typeface="+mn-ea"/>
                  <a:sym typeface="+mn-lt"/>
                </a:rPr>
                <a:t>输入文本</a:t>
              </a:r>
            </a:p>
          </p:txBody>
        </p:sp>
        <p:sp>
          <p:nvSpPr>
            <p:cNvPr id="59" name="文本框 58">
              <a:extLst>
                <a:ext uri="{FF2B5EF4-FFF2-40B4-BE49-F238E27FC236}">
                  <a16:creationId xmlns="" xmlns:a16="http://schemas.microsoft.com/office/drawing/2014/main" id="{B93ABE16-6A51-45AD-B9E8-94F5975EB58F}"/>
                </a:ext>
              </a:extLst>
            </p:cNvPr>
            <p:cNvSpPr txBox="1"/>
            <p:nvPr/>
          </p:nvSpPr>
          <p:spPr>
            <a:xfrm>
              <a:off x="2583865" y="4981056"/>
              <a:ext cx="2887281" cy="535531"/>
            </a:xfrm>
            <a:prstGeom prst="rect">
              <a:avLst/>
            </a:prstGeom>
            <a:noFill/>
          </p:spPr>
          <p:txBody>
            <a:bodyPr wrap="square" rtlCol="0">
              <a:spAutoFit/>
            </a:bodyPr>
            <a:lstStyle/>
            <a:p>
              <a:pPr>
                <a:lnSpc>
                  <a:spcPct val="120000"/>
                </a:lnSpc>
              </a:pPr>
              <a:r>
                <a:rPr lang="zh-CN" altLang="en-US" sz="1200" dirty="0">
                  <a:solidFill>
                    <a:schemeClr val="tx1">
                      <a:lumMod val="50000"/>
                      <a:lumOff val="50000"/>
                    </a:schemeClr>
                  </a:solidFill>
                  <a:cs typeface="+mn-ea"/>
                  <a:sym typeface="+mn-lt"/>
                </a:rPr>
                <a:t>点击输入简要文字内容，文字内容需概括精炼，不用多余的文字修饰。</a:t>
              </a:r>
            </a:p>
          </p:txBody>
        </p:sp>
      </p:grpSp>
      <p:grpSp>
        <p:nvGrpSpPr>
          <p:cNvPr id="60" name="组合 59">
            <a:extLst>
              <a:ext uri="{FF2B5EF4-FFF2-40B4-BE49-F238E27FC236}">
                <a16:creationId xmlns="" xmlns:a16="http://schemas.microsoft.com/office/drawing/2014/main" id="{5509B9A9-10F6-4C51-BADE-F95C7E2DD4CA}"/>
              </a:ext>
            </a:extLst>
          </p:cNvPr>
          <p:cNvGrpSpPr/>
          <p:nvPr/>
        </p:nvGrpSpPr>
        <p:grpSpPr>
          <a:xfrm>
            <a:off x="-660284" y="1937079"/>
            <a:ext cx="6122069" cy="4781773"/>
            <a:chOff x="3558364" y="2618218"/>
            <a:chExt cx="5075272" cy="3964150"/>
          </a:xfrm>
        </p:grpSpPr>
        <p:pic>
          <p:nvPicPr>
            <p:cNvPr id="61" name="图片 60">
              <a:extLst>
                <a:ext uri="{FF2B5EF4-FFF2-40B4-BE49-F238E27FC236}">
                  <a16:creationId xmlns="" xmlns:a16="http://schemas.microsoft.com/office/drawing/2014/main" id="{D9623D69-F344-4389-8914-6FA42FBAA44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58364" y="2618218"/>
              <a:ext cx="5075272" cy="3964150"/>
            </a:xfrm>
            <a:prstGeom prst="rect">
              <a:avLst/>
            </a:prstGeom>
          </p:spPr>
        </p:pic>
        <p:sp>
          <p:nvSpPr>
            <p:cNvPr id="62" name="矩形 61">
              <a:extLst>
                <a:ext uri="{FF2B5EF4-FFF2-40B4-BE49-F238E27FC236}">
                  <a16:creationId xmlns="" xmlns:a16="http://schemas.microsoft.com/office/drawing/2014/main" id="{6CDA3812-6ADA-48F2-8C86-F87FA35E020E}"/>
                </a:ext>
              </a:extLst>
            </p:cNvPr>
            <p:cNvSpPr/>
            <p:nvPr/>
          </p:nvSpPr>
          <p:spPr>
            <a:xfrm>
              <a:off x="3870251" y="2945219"/>
              <a:ext cx="4433777" cy="2562446"/>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63" name="组合 62">
            <a:extLst>
              <a:ext uri="{FF2B5EF4-FFF2-40B4-BE49-F238E27FC236}">
                <a16:creationId xmlns="" xmlns:a16="http://schemas.microsoft.com/office/drawing/2014/main" id="{E4095D94-B71A-447F-A607-CA69FA01FC21}"/>
              </a:ext>
            </a:extLst>
          </p:cNvPr>
          <p:cNvGrpSpPr/>
          <p:nvPr/>
        </p:nvGrpSpPr>
        <p:grpSpPr>
          <a:xfrm>
            <a:off x="4180519" y="1666662"/>
            <a:ext cx="1480062" cy="1278937"/>
            <a:chOff x="6797644" y="3061835"/>
            <a:chExt cx="1015154" cy="877205"/>
          </a:xfrm>
          <a:effectLst>
            <a:outerShdw blurRad="101600" dist="88900" dir="5400000" algn="ctr" rotWithShape="0">
              <a:srgbClr val="000000">
                <a:alpha val="43137"/>
              </a:srgbClr>
            </a:outerShdw>
          </a:effectLst>
        </p:grpSpPr>
        <p:sp>
          <p:nvSpPr>
            <p:cNvPr id="64" name="îṣ1îḓê">
              <a:extLst>
                <a:ext uri="{FF2B5EF4-FFF2-40B4-BE49-F238E27FC236}">
                  <a16:creationId xmlns="" xmlns:a16="http://schemas.microsoft.com/office/drawing/2014/main" id="{0EC9520D-33EF-4A5B-B55E-863A71F49D07}"/>
                </a:ext>
              </a:extLst>
            </p:cNvPr>
            <p:cNvSpPr/>
            <p:nvPr/>
          </p:nvSpPr>
          <p:spPr>
            <a:xfrm>
              <a:off x="6866619" y="3061835"/>
              <a:ext cx="877205" cy="877205"/>
            </a:xfrm>
            <a:prstGeom prst="ellipse">
              <a:avLst/>
            </a:prstGeom>
            <a:solidFill>
              <a:srgbClr val="CC0000"/>
            </a:solidFill>
            <a:ln w="1905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defTabSz="914354"/>
              <a:endParaRPr lang="zh-CN" altLang="en-US" sz="2000" b="1" dirty="0">
                <a:solidFill>
                  <a:schemeClr val="bg1"/>
                </a:solidFill>
                <a:cs typeface="+mn-ea"/>
                <a:sym typeface="+mn-lt"/>
              </a:endParaRPr>
            </a:p>
          </p:txBody>
        </p:sp>
        <p:sp>
          <p:nvSpPr>
            <p:cNvPr id="65" name="矩形 64">
              <a:extLst>
                <a:ext uri="{FF2B5EF4-FFF2-40B4-BE49-F238E27FC236}">
                  <a16:creationId xmlns="" xmlns:a16="http://schemas.microsoft.com/office/drawing/2014/main" id="{E5E71476-09B9-47CD-B1F4-7EEAA28D8190}"/>
                </a:ext>
              </a:extLst>
            </p:cNvPr>
            <p:cNvSpPr/>
            <p:nvPr/>
          </p:nvSpPr>
          <p:spPr>
            <a:xfrm>
              <a:off x="6797644" y="3185982"/>
              <a:ext cx="1015154" cy="654409"/>
            </a:xfrm>
            <a:prstGeom prst="rect">
              <a:avLst/>
            </a:prstGeom>
          </p:spPr>
          <p:txBody>
            <a:bodyPr wrap="square">
              <a:spAutoFit/>
            </a:bodyPr>
            <a:lstStyle/>
            <a:p>
              <a:pPr algn="ctr" defTabSz="914354"/>
              <a:r>
                <a:rPr lang="zh-CN" altLang="en-US" sz="2800" b="1" dirty="0">
                  <a:solidFill>
                    <a:schemeClr val="bg1"/>
                  </a:solidFill>
                  <a:cs typeface="+mn-ea"/>
                  <a:sym typeface="+mn-lt"/>
                </a:rPr>
                <a:t>网络</a:t>
              </a:r>
              <a:endParaRPr lang="en-US" altLang="zh-CN" sz="2800" b="1" dirty="0">
                <a:solidFill>
                  <a:schemeClr val="bg1"/>
                </a:solidFill>
                <a:cs typeface="+mn-ea"/>
                <a:sym typeface="+mn-lt"/>
              </a:endParaRPr>
            </a:p>
            <a:p>
              <a:pPr algn="ctr" defTabSz="914354"/>
              <a:r>
                <a:rPr lang="zh-CN" altLang="en-US" sz="2800" b="1" dirty="0">
                  <a:solidFill>
                    <a:schemeClr val="bg1"/>
                  </a:solidFill>
                  <a:cs typeface="+mn-ea"/>
                  <a:sym typeface="+mn-lt"/>
                </a:rPr>
                <a:t>业务</a:t>
              </a:r>
              <a:endParaRPr lang="en-US" altLang="zh-CN" sz="2800" b="1" dirty="0">
                <a:solidFill>
                  <a:schemeClr val="bg1"/>
                </a:solidFill>
                <a:cs typeface="+mn-ea"/>
                <a:sym typeface="+mn-lt"/>
              </a:endParaRPr>
            </a:p>
          </p:txBody>
        </p:sp>
      </p:grpSp>
      <p:sp>
        <p:nvSpPr>
          <p:cNvPr id="66" name="TextBox 13">
            <a:extLst>
              <a:ext uri="{FF2B5EF4-FFF2-40B4-BE49-F238E27FC236}">
                <a16:creationId xmlns="" xmlns:a16="http://schemas.microsoft.com/office/drawing/2014/main" id="{00E1377D-0F34-4257-95DD-DD2C10AAECA3}"/>
              </a:ext>
            </a:extLst>
          </p:cNvPr>
          <p:cNvSpPr txBox="1"/>
          <p:nvPr/>
        </p:nvSpPr>
        <p:spPr>
          <a:xfrm>
            <a:off x="3050059" y="3152001"/>
            <a:ext cx="1480062" cy="276999"/>
          </a:xfrm>
          <a:prstGeom prst="rect">
            <a:avLst/>
          </a:prstGeom>
          <a:noFill/>
        </p:spPr>
        <p:txBody>
          <a:bodyPr wrap="square" lIns="0" tIns="0" rIns="0" bIns="0">
            <a:spAutoFit/>
          </a:bodyPr>
          <a:lstStyle/>
          <a:p>
            <a:pPr algn="r" defTabSz="912495">
              <a:spcBef>
                <a:spcPct val="20000"/>
              </a:spcBef>
              <a:defRPr/>
            </a:pPr>
            <a:r>
              <a:rPr lang="zh-CN" altLang="en-US" b="1" dirty="0">
                <a:solidFill>
                  <a:schemeClr val="bg2">
                    <a:lumMod val="25000"/>
                  </a:schemeClr>
                </a:solidFill>
                <a:cs typeface="+mn-ea"/>
                <a:sym typeface="+mn-lt"/>
              </a:rPr>
              <a:t>添加标题</a:t>
            </a:r>
          </a:p>
        </p:txBody>
      </p:sp>
      <p:sp>
        <p:nvSpPr>
          <p:cNvPr id="67" name="TextBox 13">
            <a:extLst>
              <a:ext uri="{FF2B5EF4-FFF2-40B4-BE49-F238E27FC236}">
                <a16:creationId xmlns="" xmlns:a16="http://schemas.microsoft.com/office/drawing/2014/main" id="{44A67F7F-4B72-4342-BDF1-9994DF8C28B9}"/>
              </a:ext>
            </a:extLst>
          </p:cNvPr>
          <p:cNvSpPr txBox="1"/>
          <p:nvPr/>
        </p:nvSpPr>
        <p:spPr>
          <a:xfrm>
            <a:off x="2441922" y="3523153"/>
            <a:ext cx="2088199" cy="880241"/>
          </a:xfrm>
          <a:prstGeom prst="rect">
            <a:avLst/>
          </a:prstGeom>
          <a:noFill/>
        </p:spPr>
        <p:txBody>
          <a:bodyPr wrap="square" lIns="0" tIns="0" rIns="0" bIns="0">
            <a:spAutoFit/>
          </a:bodyPr>
          <a:lstStyle/>
          <a:p>
            <a:pPr algn="r" defTabSz="912495">
              <a:lnSpc>
                <a:spcPct val="130000"/>
              </a:lnSpc>
              <a:defRPr/>
            </a:pPr>
            <a:r>
              <a:rPr lang="zh-CN" altLang="en-US" sz="1100" dirty="0">
                <a:solidFill>
                  <a:schemeClr val="bg2">
                    <a:lumMod val="25000"/>
                  </a:schemeClr>
                </a:solidFill>
                <a:cs typeface="+mn-ea"/>
                <a:sym typeface="+mn-lt"/>
              </a:rPr>
              <a:t>请将您的内容打在这里，或者通过复制您的文本后，在此框中选择粘贴，</a:t>
            </a:r>
            <a:endParaRPr lang="en-US" altLang="zh-CN" sz="1100" dirty="0">
              <a:solidFill>
                <a:schemeClr val="bg2">
                  <a:lumMod val="25000"/>
                </a:schemeClr>
              </a:solidFill>
              <a:cs typeface="+mn-ea"/>
              <a:sym typeface="+mn-lt"/>
            </a:endParaRPr>
          </a:p>
          <a:p>
            <a:pPr algn="r" defTabSz="912495">
              <a:lnSpc>
                <a:spcPct val="130000"/>
              </a:lnSpc>
              <a:defRPr/>
            </a:pPr>
            <a:r>
              <a:rPr lang="en-US" altLang="zh-CN" sz="1100" dirty="0">
                <a:solidFill>
                  <a:schemeClr val="bg2">
                    <a:lumMod val="25000"/>
                  </a:schemeClr>
                </a:solidFill>
                <a:cs typeface="+mn-ea"/>
                <a:sym typeface="+mn-lt"/>
              </a:rPr>
              <a:t>……</a:t>
            </a:r>
            <a:endParaRPr lang="en-US" sz="1100" dirty="0">
              <a:solidFill>
                <a:schemeClr val="bg2">
                  <a:lumMod val="25000"/>
                </a:schemeClr>
              </a:solidFill>
              <a:cs typeface="+mn-ea"/>
              <a:sym typeface="+mn-lt"/>
            </a:endParaRPr>
          </a:p>
        </p:txBody>
      </p:sp>
    </p:spTree>
    <p:extLst>
      <p:ext uri="{BB962C8B-B14F-4D97-AF65-F5344CB8AC3E}">
        <p14:creationId xmlns:p14="http://schemas.microsoft.com/office/powerpoint/2010/main" val="115462079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60"/>
                                        </p:tgtEl>
                                        <p:attrNameLst>
                                          <p:attrName>style.visibility</p:attrName>
                                        </p:attrNameLst>
                                      </p:cBhvr>
                                      <p:to>
                                        <p:strVal val="visible"/>
                                      </p:to>
                                    </p:set>
                                    <p:animEffect transition="in" filter="fade">
                                      <p:cBhvr>
                                        <p:cTn id="12" dur="1000"/>
                                        <p:tgtEl>
                                          <p:spTgt spid="60"/>
                                        </p:tgtEl>
                                      </p:cBhvr>
                                    </p:animEffect>
                                    <p:anim calcmode="lin" valueType="num">
                                      <p:cBhvr>
                                        <p:cTn id="13" dur="1000" fill="hold"/>
                                        <p:tgtEl>
                                          <p:spTgt spid="60"/>
                                        </p:tgtEl>
                                        <p:attrNameLst>
                                          <p:attrName>ppt_x</p:attrName>
                                        </p:attrNameLst>
                                      </p:cBhvr>
                                      <p:tavLst>
                                        <p:tav tm="0">
                                          <p:val>
                                            <p:strVal val="#ppt_x"/>
                                          </p:val>
                                        </p:tav>
                                        <p:tav tm="100000">
                                          <p:val>
                                            <p:strVal val="#ppt_x"/>
                                          </p:val>
                                        </p:tav>
                                      </p:tavLst>
                                    </p:anim>
                                    <p:anim calcmode="lin" valueType="num">
                                      <p:cBhvr>
                                        <p:cTn id="14" dur="1000" fill="hold"/>
                                        <p:tgtEl>
                                          <p:spTgt spid="60"/>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53" presetClass="entr" presetSubtype="16" fill="hold" grpId="0" nodeType="afterEffect">
                                  <p:stCondLst>
                                    <p:cond delay="0"/>
                                  </p:stCondLst>
                                  <p:childTnLst>
                                    <p:set>
                                      <p:cBhvr>
                                        <p:cTn id="17" dur="1" fill="hold">
                                          <p:stCondLst>
                                            <p:cond delay="0"/>
                                          </p:stCondLst>
                                        </p:cTn>
                                        <p:tgtEl>
                                          <p:spTgt spid="48"/>
                                        </p:tgtEl>
                                        <p:attrNameLst>
                                          <p:attrName>style.visibility</p:attrName>
                                        </p:attrNameLst>
                                      </p:cBhvr>
                                      <p:to>
                                        <p:strVal val="visible"/>
                                      </p:to>
                                    </p:set>
                                    <p:anim calcmode="lin" valueType="num">
                                      <p:cBhvr>
                                        <p:cTn id="18" dur="500" fill="hold"/>
                                        <p:tgtEl>
                                          <p:spTgt spid="48"/>
                                        </p:tgtEl>
                                        <p:attrNameLst>
                                          <p:attrName>ppt_w</p:attrName>
                                        </p:attrNameLst>
                                      </p:cBhvr>
                                      <p:tavLst>
                                        <p:tav tm="0">
                                          <p:val>
                                            <p:fltVal val="0"/>
                                          </p:val>
                                        </p:tav>
                                        <p:tav tm="100000">
                                          <p:val>
                                            <p:strVal val="#ppt_w"/>
                                          </p:val>
                                        </p:tav>
                                      </p:tavLst>
                                    </p:anim>
                                    <p:anim calcmode="lin" valueType="num">
                                      <p:cBhvr>
                                        <p:cTn id="19" dur="500" fill="hold"/>
                                        <p:tgtEl>
                                          <p:spTgt spid="48"/>
                                        </p:tgtEl>
                                        <p:attrNameLst>
                                          <p:attrName>ppt_h</p:attrName>
                                        </p:attrNameLst>
                                      </p:cBhvr>
                                      <p:tavLst>
                                        <p:tav tm="0">
                                          <p:val>
                                            <p:fltVal val="0"/>
                                          </p:val>
                                        </p:tav>
                                        <p:tav tm="100000">
                                          <p:val>
                                            <p:strVal val="#ppt_h"/>
                                          </p:val>
                                        </p:tav>
                                      </p:tavLst>
                                    </p:anim>
                                    <p:animEffect transition="in" filter="fade">
                                      <p:cBhvr>
                                        <p:cTn id="20" dur="500"/>
                                        <p:tgtEl>
                                          <p:spTgt spid="48"/>
                                        </p:tgtEl>
                                      </p:cBhvr>
                                    </p:animEffect>
                                  </p:childTnLst>
                                </p:cTn>
                              </p:par>
                            </p:childTnLst>
                          </p:cTn>
                        </p:par>
                        <p:par>
                          <p:cTn id="21" fill="hold">
                            <p:stCondLst>
                              <p:cond delay="1500"/>
                            </p:stCondLst>
                            <p:childTnLst>
                              <p:par>
                                <p:cTn id="22" presetID="14" presetClass="entr" presetSubtype="10" fill="hold" nodeType="afterEffect">
                                  <p:stCondLst>
                                    <p:cond delay="0"/>
                                  </p:stCondLst>
                                  <p:childTnLst>
                                    <p:set>
                                      <p:cBhvr>
                                        <p:cTn id="23" dur="1" fill="hold">
                                          <p:stCondLst>
                                            <p:cond delay="0"/>
                                          </p:stCondLst>
                                        </p:cTn>
                                        <p:tgtEl>
                                          <p:spTgt spid="51"/>
                                        </p:tgtEl>
                                        <p:attrNameLst>
                                          <p:attrName>style.visibility</p:attrName>
                                        </p:attrNameLst>
                                      </p:cBhvr>
                                      <p:to>
                                        <p:strVal val="visible"/>
                                      </p:to>
                                    </p:set>
                                    <p:animEffect transition="in" filter="randombar(horizontal)">
                                      <p:cBhvr>
                                        <p:cTn id="24" dur="500"/>
                                        <p:tgtEl>
                                          <p:spTgt spid="51"/>
                                        </p:tgtEl>
                                      </p:cBhvr>
                                    </p:animEffect>
                                  </p:childTnLst>
                                </p:cTn>
                              </p:par>
                            </p:childTnLst>
                          </p:cTn>
                        </p:par>
                        <p:par>
                          <p:cTn id="25" fill="hold">
                            <p:stCondLst>
                              <p:cond delay="2000"/>
                            </p:stCondLst>
                            <p:childTnLst>
                              <p:par>
                                <p:cTn id="26" presetID="53" presetClass="entr" presetSubtype="16" fill="hold" grpId="0" nodeType="afterEffect">
                                  <p:stCondLst>
                                    <p:cond delay="0"/>
                                  </p:stCondLst>
                                  <p:childTnLst>
                                    <p:set>
                                      <p:cBhvr>
                                        <p:cTn id="27" dur="1" fill="hold">
                                          <p:stCondLst>
                                            <p:cond delay="0"/>
                                          </p:stCondLst>
                                        </p:cTn>
                                        <p:tgtEl>
                                          <p:spTgt spid="49"/>
                                        </p:tgtEl>
                                        <p:attrNameLst>
                                          <p:attrName>style.visibility</p:attrName>
                                        </p:attrNameLst>
                                      </p:cBhvr>
                                      <p:to>
                                        <p:strVal val="visible"/>
                                      </p:to>
                                    </p:set>
                                    <p:anim calcmode="lin" valueType="num">
                                      <p:cBhvr>
                                        <p:cTn id="28" dur="500" fill="hold"/>
                                        <p:tgtEl>
                                          <p:spTgt spid="49"/>
                                        </p:tgtEl>
                                        <p:attrNameLst>
                                          <p:attrName>ppt_w</p:attrName>
                                        </p:attrNameLst>
                                      </p:cBhvr>
                                      <p:tavLst>
                                        <p:tav tm="0">
                                          <p:val>
                                            <p:fltVal val="0"/>
                                          </p:val>
                                        </p:tav>
                                        <p:tav tm="100000">
                                          <p:val>
                                            <p:strVal val="#ppt_w"/>
                                          </p:val>
                                        </p:tav>
                                      </p:tavLst>
                                    </p:anim>
                                    <p:anim calcmode="lin" valueType="num">
                                      <p:cBhvr>
                                        <p:cTn id="29" dur="500" fill="hold"/>
                                        <p:tgtEl>
                                          <p:spTgt spid="49"/>
                                        </p:tgtEl>
                                        <p:attrNameLst>
                                          <p:attrName>ppt_h</p:attrName>
                                        </p:attrNameLst>
                                      </p:cBhvr>
                                      <p:tavLst>
                                        <p:tav tm="0">
                                          <p:val>
                                            <p:fltVal val="0"/>
                                          </p:val>
                                        </p:tav>
                                        <p:tav tm="100000">
                                          <p:val>
                                            <p:strVal val="#ppt_h"/>
                                          </p:val>
                                        </p:tav>
                                      </p:tavLst>
                                    </p:anim>
                                    <p:animEffect transition="in" filter="fade">
                                      <p:cBhvr>
                                        <p:cTn id="30" dur="500"/>
                                        <p:tgtEl>
                                          <p:spTgt spid="49"/>
                                        </p:tgtEl>
                                      </p:cBhvr>
                                    </p:animEffect>
                                  </p:childTnLst>
                                </p:cTn>
                              </p:par>
                            </p:childTnLst>
                          </p:cTn>
                        </p:par>
                        <p:par>
                          <p:cTn id="31" fill="hold">
                            <p:stCondLst>
                              <p:cond delay="2500"/>
                            </p:stCondLst>
                            <p:childTnLst>
                              <p:par>
                                <p:cTn id="32" presetID="14" presetClass="entr" presetSubtype="10" fill="hold" nodeType="afterEffect">
                                  <p:stCondLst>
                                    <p:cond delay="0"/>
                                  </p:stCondLst>
                                  <p:childTnLst>
                                    <p:set>
                                      <p:cBhvr>
                                        <p:cTn id="33" dur="1" fill="hold">
                                          <p:stCondLst>
                                            <p:cond delay="0"/>
                                          </p:stCondLst>
                                        </p:cTn>
                                        <p:tgtEl>
                                          <p:spTgt spid="54"/>
                                        </p:tgtEl>
                                        <p:attrNameLst>
                                          <p:attrName>style.visibility</p:attrName>
                                        </p:attrNameLst>
                                      </p:cBhvr>
                                      <p:to>
                                        <p:strVal val="visible"/>
                                      </p:to>
                                    </p:set>
                                    <p:animEffect transition="in" filter="randombar(horizontal)">
                                      <p:cBhvr>
                                        <p:cTn id="34" dur="500"/>
                                        <p:tgtEl>
                                          <p:spTgt spid="54"/>
                                        </p:tgtEl>
                                      </p:cBhvr>
                                    </p:animEffect>
                                  </p:childTnLst>
                                </p:cTn>
                              </p:par>
                            </p:childTnLst>
                          </p:cTn>
                        </p:par>
                        <p:par>
                          <p:cTn id="35" fill="hold">
                            <p:stCondLst>
                              <p:cond delay="3000"/>
                            </p:stCondLst>
                            <p:childTnLst>
                              <p:par>
                                <p:cTn id="36" presetID="53" presetClass="entr" presetSubtype="16" fill="hold" grpId="0" nodeType="afterEffect">
                                  <p:stCondLst>
                                    <p:cond delay="0"/>
                                  </p:stCondLst>
                                  <p:childTnLst>
                                    <p:set>
                                      <p:cBhvr>
                                        <p:cTn id="37" dur="1" fill="hold">
                                          <p:stCondLst>
                                            <p:cond delay="0"/>
                                          </p:stCondLst>
                                        </p:cTn>
                                        <p:tgtEl>
                                          <p:spTgt spid="50"/>
                                        </p:tgtEl>
                                        <p:attrNameLst>
                                          <p:attrName>style.visibility</p:attrName>
                                        </p:attrNameLst>
                                      </p:cBhvr>
                                      <p:to>
                                        <p:strVal val="visible"/>
                                      </p:to>
                                    </p:set>
                                    <p:anim calcmode="lin" valueType="num">
                                      <p:cBhvr>
                                        <p:cTn id="38" dur="500" fill="hold"/>
                                        <p:tgtEl>
                                          <p:spTgt spid="50"/>
                                        </p:tgtEl>
                                        <p:attrNameLst>
                                          <p:attrName>ppt_w</p:attrName>
                                        </p:attrNameLst>
                                      </p:cBhvr>
                                      <p:tavLst>
                                        <p:tav tm="0">
                                          <p:val>
                                            <p:fltVal val="0"/>
                                          </p:val>
                                        </p:tav>
                                        <p:tav tm="100000">
                                          <p:val>
                                            <p:strVal val="#ppt_w"/>
                                          </p:val>
                                        </p:tav>
                                      </p:tavLst>
                                    </p:anim>
                                    <p:anim calcmode="lin" valueType="num">
                                      <p:cBhvr>
                                        <p:cTn id="39" dur="500" fill="hold"/>
                                        <p:tgtEl>
                                          <p:spTgt spid="50"/>
                                        </p:tgtEl>
                                        <p:attrNameLst>
                                          <p:attrName>ppt_h</p:attrName>
                                        </p:attrNameLst>
                                      </p:cBhvr>
                                      <p:tavLst>
                                        <p:tav tm="0">
                                          <p:val>
                                            <p:fltVal val="0"/>
                                          </p:val>
                                        </p:tav>
                                        <p:tav tm="100000">
                                          <p:val>
                                            <p:strVal val="#ppt_h"/>
                                          </p:val>
                                        </p:tav>
                                      </p:tavLst>
                                    </p:anim>
                                    <p:animEffect transition="in" filter="fade">
                                      <p:cBhvr>
                                        <p:cTn id="40" dur="500"/>
                                        <p:tgtEl>
                                          <p:spTgt spid="50"/>
                                        </p:tgtEl>
                                      </p:cBhvr>
                                    </p:animEffect>
                                  </p:childTnLst>
                                </p:cTn>
                              </p:par>
                            </p:childTnLst>
                          </p:cTn>
                        </p:par>
                        <p:par>
                          <p:cTn id="41" fill="hold">
                            <p:stCondLst>
                              <p:cond delay="3500"/>
                            </p:stCondLst>
                            <p:childTnLst>
                              <p:par>
                                <p:cTn id="42" presetID="14" presetClass="entr" presetSubtype="10" fill="hold" nodeType="afterEffect">
                                  <p:stCondLst>
                                    <p:cond delay="0"/>
                                  </p:stCondLst>
                                  <p:childTnLst>
                                    <p:set>
                                      <p:cBhvr>
                                        <p:cTn id="43" dur="1" fill="hold">
                                          <p:stCondLst>
                                            <p:cond delay="0"/>
                                          </p:stCondLst>
                                        </p:cTn>
                                        <p:tgtEl>
                                          <p:spTgt spid="57"/>
                                        </p:tgtEl>
                                        <p:attrNameLst>
                                          <p:attrName>style.visibility</p:attrName>
                                        </p:attrNameLst>
                                      </p:cBhvr>
                                      <p:to>
                                        <p:strVal val="visible"/>
                                      </p:to>
                                    </p:set>
                                    <p:animEffect transition="in" filter="randombar(horizontal)">
                                      <p:cBhvr>
                                        <p:cTn id="44" dur="500"/>
                                        <p:tgtEl>
                                          <p:spTgt spid="57"/>
                                        </p:tgtEl>
                                      </p:cBhvr>
                                    </p:animEffect>
                                  </p:childTnLst>
                                </p:cTn>
                              </p:par>
                            </p:childTnLst>
                          </p:cTn>
                        </p:par>
                        <p:par>
                          <p:cTn id="45" fill="hold">
                            <p:stCondLst>
                              <p:cond delay="4000"/>
                            </p:stCondLst>
                            <p:childTnLst>
                              <p:par>
                                <p:cTn id="46" presetID="22" presetClass="entr" presetSubtype="1" fill="hold" grpId="0" nodeType="afterEffect">
                                  <p:stCondLst>
                                    <p:cond delay="0"/>
                                  </p:stCondLst>
                                  <p:childTnLst>
                                    <p:set>
                                      <p:cBhvr>
                                        <p:cTn id="47" dur="1" fill="hold">
                                          <p:stCondLst>
                                            <p:cond delay="0"/>
                                          </p:stCondLst>
                                        </p:cTn>
                                        <p:tgtEl>
                                          <p:spTgt spid="66"/>
                                        </p:tgtEl>
                                        <p:attrNameLst>
                                          <p:attrName>style.visibility</p:attrName>
                                        </p:attrNameLst>
                                      </p:cBhvr>
                                      <p:to>
                                        <p:strVal val="visible"/>
                                      </p:to>
                                    </p:set>
                                    <p:animEffect transition="in" filter="wipe(up)">
                                      <p:cBhvr>
                                        <p:cTn id="48" dur="500"/>
                                        <p:tgtEl>
                                          <p:spTgt spid="66"/>
                                        </p:tgtEl>
                                      </p:cBhvr>
                                    </p:animEffect>
                                  </p:childTnLst>
                                </p:cTn>
                              </p:par>
                              <p:par>
                                <p:cTn id="49" presetID="22" presetClass="entr" presetSubtype="1" fill="hold" grpId="0" nodeType="withEffect">
                                  <p:stCondLst>
                                    <p:cond delay="0"/>
                                  </p:stCondLst>
                                  <p:childTnLst>
                                    <p:set>
                                      <p:cBhvr>
                                        <p:cTn id="50" dur="1" fill="hold">
                                          <p:stCondLst>
                                            <p:cond delay="0"/>
                                          </p:stCondLst>
                                        </p:cTn>
                                        <p:tgtEl>
                                          <p:spTgt spid="67"/>
                                        </p:tgtEl>
                                        <p:attrNameLst>
                                          <p:attrName>style.visibility</p:attrName>
                                        </p:attrNameLst>
                                      </p:cBhvr>
                                      <p:to>
                                        <p:strVal val="visible"/>
                                      </p:to>
                                    </p:set>
                                    <p:animEffect transition="in" filter="wipe(up)">
                                      <p:cBhvr>
                                        <p:cTn id="51" dur="500"/>
                                        <p:tgtEl>
                                          <p:spTgt spid="67"/>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nodeType="clickEffect">
                                  <p:stCondLst>
                                    <p:cond delay="0"/>
                                  </p:stCondLst>
                                  <p:childTnLst>
                                    <p:set>
                                      <p:cBhvr>
                                        <p:cTn id="55" dur="1" fill="hold">
                                          <p:stCondLst>
                                            <p:cond delay="0"/>
                                          </p:stCondLst>
                                        </p:cTn>
                                        <p:tgtEl>
                                          <p:spTgt spid="63"/>
                                        </p:tgtEl>
                                        <p:attrNameLst>
                                          <p:attrName>style.visibility</p:attrName>
                                        </p:attrNameLst>
                                      </p:cBhvr>
                                      <p:to>
                                        <p:strVal val="visible"/>
                                      </p:to>
                                    </p:set>
                                    <p:animEffect transition="in" filter="fade">
                                      <p:cBhvr>
                                        <p:cTn id="56"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49" grpId="0" animBg="1"/>
      <p:bldP spid="50" grpId="0" animBg="1"/>
      <p:bldP spid="66" grpId="0"/>
      <p:bldP spid="6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a:extLst>
              <a:ext uri="{FF2B5EF4-FFF2-40B4-BE49-F238E27FC236}">
                <a16:creationId xmlns="" xmlns:a16="http://schemas.microsoft.com/office/drawing/2014/main" id="{894B003D-4A5C-48AD-A5CF-72DC31A7C1B6}"/>
              </a:ext>
            </a:extLst>
          </p:cNvPr>
          <p:cNvGrpSpPr/>
          <p:nvPr/>
        </p:nvGrpSpPr>
        <p:grpSpPr>
          <a:xfrm>
            <a:off x="0" y="440281"/>
            <a:ext cx="11428920" cy="616556"/>
            <a:chOff x="0" y="440281"/>
            <a:chExt cx="11428920" cy="616556"/>
          </a:xfrm>
        </p:grpSpPr>
        <p:sp>
          <p:nvSpPr>
            <p:cNvPr id="26" name="TextBox 7">
              <a:extLst>
                <a:ext uri="{FF2B5EF4-FFF2-40B4-BE49-F238E27FC236}">
                  <a16:creationId xmlns="" xmlns:a16="http://schemas.microsoft.com/office/drawing/2014/main" id="{B9F94D44-98CF-4D01-AF61-D533A7129348}"/>
                </a:ext>
              </a:extLst>
            </p:cNvPr>
            <p:cNvSpPr txBox="1"/>
            <p:nvPr/>
          </p:nvSpPr>
          <p:spPr>
            <a:xfrm>
              <a:off x="645990" y="440281"/>
              <a:ext cx="1415772" cy="525657"/>
            </a:xfrm>
            <a:prstGeom prst="rect">
              <a:avLst/>
            </a:prstGeom>
            <a:noFill/>
          </p:spPr>
          <p:txBody>
            <a:bodyPr wrap="none" rtlCol="0">
              <a:spAutoFit/>
            </a:bodyPr>
            <a:lstStyle/>
            <a:p>
              <a:pPr>
                <a:lnSpc>
                  <a:spcPct val="130000"/>
                </a:lnSpc>
              </a:pPr>
              <a:r>
                <a:rPr lang="zh-CN" altLang="en-US" sz="2400" b="1" dirty="0">
                  <a:solidFill>
                    <a:schemeClr val="bg2">
                      <a:lumMod val="25000"/>
                    </a:schemeClr>
                  </a:solidFill>
                  <a:cs typeface="+mn-ea"/>
                  <a:sym typeface="+mn-lt"/>
                </a:rPr>
                <a:t>合作伙伴</a:t>
              </a:r>
            </a:p>
          </p:txBody>
        </p:sp>
        <p:grpSp>
          <p:nvGrpSpPr>
            <p:cNvPr id="27" name="组合 26">
              <a:extLst>
                <a:ext uri="{FF2B5EF4-FFF2-40B4-BE49-F238E27FC236}">
                  <a16:creationId xmlns="" xmlns:a16="http://schemas.microsoft.com/office/drawing/2014/main" id="{51123F14-19EF-45B6-ABAE-2D15C08C8AAC}"/>
                </a:ext>
              </a:extLst>
            </p:cNvPr>
            <p:cNvGrpSpPr/>
            <p:nvPr/>
          </p:nvGrpSpPr>
          <p:grpSpPr>
            <a:xfrm>
              <a:off x="763079" y="966131"/>
              <a:ext cx="10665841" cy="0"/>
              <a:chOff x="1542623" y="3580904"/>
              <a:chExt cx="10665841" cy="0"/>
            </a:xfrm>
          </p:grpSpPr>
          <p:cxnSp>
            <p:nvCxnSpPr>
              <p:cNvPr id="46" name="直接连接符 45">
                <a:extLst>
                  <a:ext uri="{FF2B5EF4-FFF2-40B4-BE49-F238E27FC236}">
                    <a16:creationId xmlns="" xmlns:a16="http://schemas.microsoft.com/office/drawing/2014/main" id="{42082098-90B1-475E-B7BF-56D2AFDD9DA8}"/>
                  </a:ext>
                </a:extLst>
              </p:cNvPr>
              <p:cNvCxnSpPr>
                <a:cxnSpLocks/>
              </p:cNvCxnSpPr>
              <p:nvPr/>
            </p:nvCxnSpPr>
            <p:spPr>
              <a:xfrm>
                <a:off x="1542623" y="3580904"/>
                <a:ext cx="10665841" cy="0"/>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7" name="直接连接符 46">
                <a:extLst>
                  <a:ext uri="{FF2B5EF4-FFF2-40B4-BE49-F238E27FC236}">
                    <a16:creationId xmlns="" xmlns:a16="http://schemas.microsoft.com/office/drawing/2014/main" id="{ECF8E49E-C016-48D5-B035-56711B6DFD64}"/>
                  </a:ext>
                </a:extLst>
              </p:cNvPr>
              <p:cNvCxnSpPr/>
              <p:nvPr/>
            </p:nvCxnSpPr>
            <p:spPr>
              <a:xfrm>
                <a:off x="1644022" y="3580904"/>
                <a:ext cx="412252"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28" name="组合 27">
              <a:extLst>
                <a:ext uri="{FF2B5EF4-FFF2-40B4-BE49-F238E27FC236}">
                  <a16:creationId xmlns="" xmlns:a16="http://schemas.microsoft.com/office/drawing/2014/main" id="{E28D0C33-A3F2-4EA2-8D4E-5519199266CB}"/>
                </a:ext>
              </a:extLst>
            </p:cNvPr>
            <p:cNvGrpSpPr/>
            <p:nvPr/>
          </p:nvGrpSpPr>
          <p:grpSpPr>
            <a:xfrm>
              <a:off x="0" y="603483"/>
              <a:ext cx="551874" cy="453354"/>
              <a:chOff x="121825" y="625642"/>
              <a:chExt cx="551874" cy="524379"/>
            </a:xfrm>
            <a:solidFill>
              <a:srgbClr val="C00000"/>
            </a:solidFill>
            <a:effectLst>
              <a:outerShdw blurRad="101600" dist="38100" dir="2700000" algn="tl" rotWithShape="0">
                <a:prstClr val="black">
                  <a:alpha val="25000"/>
                </a:prstClr>
              </a:outerShdw>
            </a:effectLst>
          </p:grpSpPr>
          <p:sp>
            <p:nvSpPr>
              <p:cNvPr id="38" name="矩形 37">
                <a:extLst>
                  <a:ext uri="{FF2B5EF4-FFF2-40B4-BE49-F238E27FC236}">
                    <a16:creationId xmlns="" xmlns:a16="http://schemas.microsoft.com/office/drawing/2014/main" id="{D0622487-4A91-44B5-B33E-C1CECCCD7E01}"/>
                  </a:ext>
                </a:extLst>
              </p:cNvPr>
              <p:cNvSpPr/>
              <p:nvPr/>
            </p:nvSpPr>
            <p:spPr>
              <a:xfrm>
                <a:off x="121825" y="625642"/>
                <a:ext cx="369348" cy="52437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5" name="矩形 44">
                <a:extLst>
                  <a:ext uri="{FF2B5EF4-FFF2-40B4-BE49-F238E27FC236}">
                    <a16:creationId xmlns="" xmlns:a16="http://schemas.microsoft.com/office/drawing/2014/main" id="{556406D2-02DA-4A3D-9225-A577DD91D97C}"/>
                  </a:ext>
                </a:extLst>
              </p:cNvPr>
              <p:cNvSpPr/>
              <p:nvPr/>
            </p:nvSpPr>
            <p:spPr>
              <a:xfrm>
                <a:off x="578071" y="625642"/>
                <a:ext cx="95628" cy="52437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grpSp>
        <p:nvGrpSpPr>
          <p:cNvPr id="5" name="组合 4">
            <a:extLst>
              <a:ext uri="{FF2B5EF4-FFF2-40B4-BE49-F238E27FC236}">
                <a16:creationId xmlns="" xmlns:a16="http://schemas.microsoft.com/office/drawing/2014/main" id="{7857CB9D-2909-41E7-A67C-32B4974D68E9}"/>
              </a:ext>
            </a:extLst>
          </p:cNvPr>
          <p:cNvGrpSpPr/>
          <p:nvPr/>
        </p:nvGrpSpPr>
        <p:grpSpPr>
          <a:xfrm>
            <a:off x="0" y="1694540"/>
            <a:ext cx="12192000" cy="4410431"/>
            <a:chOff x="-1" y="1491340"/>
            <a:chExt cx="12192000" cy="4410431"/>
          </a:xfrm>
        </p:grpSpPr>
        <p:sp>
          <p:nvSpPr>
            <p:cNvPr id="34" name="矩形 33">
              <a:extLst>
                <a:ext uri="{FF2B5EF4-FFF2-40B4-BE49-F238E27FC236}">
                  <a16:creationId xmlns="" xmlns:a16="http://schemas.microsoft.com/office/drawing/2014/main" id="{1C40BEB3-D762-4C71-8FE5-D3EC8DB1A1FC}"/>
                </a:ext>
              </a:extLst>
            </p:cNvPr>
            <p:cNvSpPr/>
            <p:nvPr/>
          </p:nvSpPr>
          <p:spPr>
            <a:xfrm>
              <a:off x="0" y="1491340"/>
              <a:ext cx="12191999" cy="4400528"/>
            </a:xfrm>
            <a:prstGeom prst="rect">
              <a:avLst/>
            </a:prstGeom>
            <a:blipFill dpi="0" rotWithShape="1">
              <a:blip r:embed="rId2">
                <a:extLst>
                  <a:ext uri="{28A0092B-C50C-407E-A947-70E740481C1C}">
                    <a14:useLocalDpi xmlns:a14="http://schemas.microsoft.com/office/drawing/2010/main" val="0"/>
                  </a:ext>
                </a:extLst>
              </a:blip>
              <a:srcRect/>
              <a:stretch>
                <a:fillRect t="-47387" b="-8389"/>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5" name="任意多边形: 形状 2">
              <a:extLst>
                <a:ext uri="{FF2B5EF4-FFF2-40B4-BE49-F238E27FC236}">
                  <a16:creationId xmlns="" xmlns:a16="http://schemas.microsoft.com/office/drawing/2014/main" id="{75DB30FD-5E90-4229-A71F-0C1E862A2C28}"/>
                </a:ext>
              </a:extLst>
            </p:cNvPr>
            <p:cNvSpPr/>
            <p:nvPr/>
          </p:nvSpPr>
          <p:spPr>
            <a:xfrm>
              <a:off x="-1" y="1537702"/>
              <a:ext cx="12191999" cy="4364069"/>
            </a:xfrm>
            <a:custGeom>
              <a:avLst/>
              <a:gdLst>
                <a:gd name="connsiteX0" fmla="*/ 0 w 12192000"/>
                <a:gd name="connsiteY0" fmla="*/ 0 h 3429000"/>
                <a:gd name="connsiteX1" fmla="*/ 12192000 w 12192000"/>
                <a:gd name="connsiteY1" fmla="*/ 0 h 3429000"/>
                <a:gd name="connsiteX2" fmla="*/ 12192000 w 12192000"/>
                <a:gd name="connsiteY2" fmla="*/ 3429000 h 3429000"/>
                <a:gd name="connsiteX3" fmla="*/ 8705850 w 12192000"/>
                <a:gd name="connsiteY3" fmla="*/ 3429000 h 3429000"/>
                <a:gd name="connsiteX4" fmla="*/ 8640080 w 12192000"/>
                <a:gd name="connsiteY4" fmla="*/ 3429000 h 3429000"/>
                <a:gd name="connsiteX5" fmla="*/ 3551920 w 12192000"/>
                <a:gd name="connsiteY5" fmla="*/ 3429000 h 3429000"/>
                <a:gd name="connsiteX6" fmla="*/ 3486150 w 12192000"/>
                <a:gd name="connsiteY6" fmla="*/ 3429000 h 3429000"/>
                <a:gd name="connsiteX7" fmla="*/ 0 w 12192000"/>
                <a:gd name="connsiteY7" fmla="*/ 3429000 h 3429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3429000">
                  <a:moveTo>
                    <a:pt x="0" y="0"/>
                  </a:moveTo>
                  <a:lnTo>
                    <a:pt x="12192000" y="0"/>
                  </a:lnTo>
                  <a:lnTo>
                    <a:pt x="12192000" y="3429000"/>
                  </a:lnTo>
                  <a:lnTo>
                    <a:pt x="8705850" y="3429000"/>
                  </a:lnTo>
                  <a:lnTo>
                    <a:pt x="8640080" y="3429000"/>
                  </a:lnTo>
                  <a:lnTo>
                    <a:pt x="3551920" y="3429000"/>
                  </a:lnTo>
                  <a:lnTo>
                    <a:pt x="3486150" y="3429000"/>
                  </a:lnTo>
                  <a:lnTo>
                    <a:pt x="0" y="3429000"/>
                  </a:lnTo>
                  <a:close/>
                </a:path>
              </a:pathLst>
            </a:custGeom>
            <a:solidFill>
              <a:srgbClr val="595959">
                <a:alpha val="8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36" name="文本框 35">
            <a:extLst>
              <a:ext uri="{FF2B5EF4-FFF2-40B4-BE49-F238E27FC236}">
                <a16:creationId xmlns="" xmlns:a16="http://schemas.microsoft.com/office/drawing/2014/main" id="{406BBA22-1332-46BD-BC7D-EAD309E0099F}"/>
              </a:ext>
            </a:extLst>
          </p:cNvPr>
          <p:cNvSpPr txBox="1"/>
          <p:nvPr/>
        </p:nvSpPr>
        <p:spPr>
          <a:xfrm>
            <a:off x="811940" y="3254706"/>
            <a:ext cx="1826142"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bg1"/>
                </a:solidFill>
                <a:cs typeface="+mn-ea"/>
                <a:sym typeface="+mn-lt"/>
              </a:rPr>
              <a:t>合作伙伴</a:t>
            </a:r>
          </a:p>
        </p:txBody>
      </p:sp>
      <p:sp>
        <p:nvSpPr>
          <p:cNvPr id="37" name="文本框 36">
            <a:extLst>
              <a:ext uri="{FF2B5EF4-FFF2-40B4-BE49-F238E27FC236}">
                <a16:creationId xmlns="" xmlns:a16="http://schemas.microsoft.com/office/drawing/2014/main" id="{AA6C3A3F-685F-4359-92BB-EDE88D6BF5DC}"/>
              </a:ext>
            </a:extLst>
          </p:cNvPr>
          <p:cNvSpPr txBox="1"/>
          <p:nvPr/>
        </p:nvSpPr>
        <p:spPr>
          <a:xfrm>
            <a:off x="845806" y="3727126"/>
            <a:ext cx="3939092" cy="461665"/>
          </a:xfrm>
          <a:prstGeom prst="rect">
            <a:avLst/>
          </a:prstGeom>
          <a:noFill/>
        </p:spPr>
        <p:txBody>
          <a:bodyPr wrap="none" rtlCol="0">
            <a:spAutoFit/>
            <a:scene3d>
              <a:camera prst="orthographicFront"/>
              <a:lightRig rig="threePt" dir="t"/>
            </a:scene3d>
            <a:sp3d contourW="12700"/>
          </a:bodyPr>
          <a:lstStyle/>
          <a:p>
            <a:r>
              <a:rPr lang="en-US" altLang="zh-CN" sz="2400" b="1" dirty="0">
                <a:solidFill>
                  <a:srgbClr val="A72527"/>
                </a:solidFill>
                <a:cs typeface="+mn-ea"/>
                <a:sym typeface="+mn-lt"/>
              </a:rPr>
              <a:t>COOPERATIVE</a:t>
            </a:r>
            <a:r>
              <a:rPr lang="en-US" altLang="zh-CN" sz="2400" b="1" dirty="0">
                <a:solidFill>
                  <a:srgbClr val="01A89E"/>
                </a:solidFill>
                <a:cs typeface="+mn-ea"/>
                <a:sym typeface="+mn-lt"/>
              </a:rPr>
              <a:t> </a:t>
            </a:r>
            <a:r>
              <a:rPr lang="en-US" altLang="zh-CN" sz="2400" b="1" dirty="0">
                <a:solidFill>
                  <a:schemeClr val="bg1"/>
                </a:solidFill>
                <a:cs typeface="+mn-ea"/>
                <a:sym typeface="+mn-lt"/>
              </a:rPr>
              <a:t>PARTNER</a:t>
            </a:r>
            <a:endParaRPr lang="zh-CN" altLang="en-US" sz="2400" b="1" dirty="0">
              <a:solidFill>
                <a:srgbClr val="01A89E"/>
              </a:solidFill>
              <a:cs typeface="+mn-ea"/>
              <a:sym typeface="+mn-lt"/>
            </a:endParaRPr>
          </a:p>
        </p:txBody>
      </p:sp>
      <p:grpSp>
        <p:nvGrpSpPr>
          <p:cNvPr id="43" name="组合 42">
            <a:extLst>
              <a:ext uri="{FF2B5EF4-FFF2-40B4-BE49-F238E27FC236}">
                <a16:creationId xmlns="" xmlns:a16="http://schemas.microsoft.com/office/drawing/2014/main" id="{DF78D7AD-5FB2-4C7B-BDAE-3A1F07C1F420}"/>
              </a:ext>
            </a:extLst>
          </p:cNvPr>
          <p:cNvGrpSpPr/>
          <p:nvPr/>
        </p:nvGrpSpPr>
        <p:grpSpPr>
          <a:xfrm>
            <a:off x="3099824" y="2045867"/>
            <a:ext cx="8760321" cy="3754137"/>
            <a:chOff x="2558874" y="1017747"/>
            <a:chExt cx="8760321" cy="3754137"/>
          </a:xfrm>
        </p:grpSpPr>
        <p:grpSp>
          <p:nvGrpSpPr>
            <p:cNvPr id="44" name="组合 43">
              <a:extLst>
                <a:ext uri="{FF2B5EF4-FFF2-40B4-BE49-F238E27FC236}">
                  <a16:creationId xmlns="" xmlns:a16="http://schemas.microsoft.com/office/drawing/2014/main" id="{3E8B6EDA-1C81-4841-B43A-586A06017422}"/>
                </a:ext>
              </a:extLst>
            </p:cNvPr>
            <p:cNvGrpSpPr/>
            <p:nvPr/>
          </p:nvGrpSpPr>
          <p:grpSpPr>
            <a:xfrm>
              <a:off x="2558874" y="1017747"/>
              <a:ext cx="8759124" cy="1219201"/>
              <a:chOff x="2575806" y="1237876"/>
              <a:chExt cx="8759124" cy="1219201"/>
            </a:xfrm>
          </p:grpSpPr>
          <p:sp>
            <p:nvSpPr>
              <p:cNvPr id="80" name="矩形 79">
                <a:extLst>
                  <a:ext uri="{FF2B5EF4-FFF2-40B4-BE49-F238E27FC236}">
                    <a16:creationId xmlns="" xmlns:a16="http://schemas.microsoft.com/office/drawing/2014/main" id="{A7457070-A030-43D9-A5B7-6E582252100B}"/>
                  </a:ext>
                </a:extLst>
              </p:cNvPr>
              <p:cNvSpPr/>
              <p:nvPr/>
            </p:nvSpPr>
            <p:spPr>
              <a:xfrm>
                <a:off x="2575806" y="1237876"/>
                <a:ext cx="1709230" cy="1219201"/>
              </a:xfrm>
              <a:prstGeom prst="rect">
                <a:avLst/>
              </a:prstGeom>
              <a:solidFill>
                <a:srgbClr val="A725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1" name="矩形 80">
                <a:extLst>
                  <a:ext uri="{FF2B5EF4-FFF2-40B4-BE49-F238E27FC236}">
                    <a16:creationId xmlns="" xmlns:a16="http://schemas.microsoft.com/office/drawing/2014/main" id="{88A13C02-29F1-4077-BAD5-53D959AA2EC1}"/>
                  </a:ext>
                </a:extLst>
              </p:cNvPr>
              <p:cNvSpPr/>
              <p:nvPr/>
            </p:nvSpPr>
            <p:spPr>
              <a:xfrm>
                <a:off x="4338279" y="1237876"/>
                <a:ext cx="1709230" cy="12192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2" name="矩形 81">
                <a:extLst>
                  <a:ext uri="{FF2B5EF4-FFF2-40B4-BE49-F238E27FC236}">
                    <a16:creationId xmlns="" xmlns:a16="http://schemas.microsoft.com/office/drawing/2014/main" id="{F4CDD40B-7BAA-4BF1-BD57-8F3EF3477C24}"/>
                  </a:ext>
                </a:extLst>
              </p:cNvPr>
              <p:cNvSpPr/>
              <p:nvPr/>
            </p:nvSpPr>
            <p:spPr>
              <a:xfrm>
                <a:off x="6100752" y="1237876"/>
                <a:ext cx="1709230" cy="12192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3" name="矩形 82">
                <a:extLst>
                  <a:ext uri="{FF2B5EF4-FFF2-40B4-BE49-F238E27FC236}">
                    <a16:creationId xmlns="" xmlns:a16="http://schemas.microsoft.com/office/drawing/2014/main" id="{DEDF5CD2-DD1C-4084-B591-22339E9B3F4B}"/>
                  </a:ext>
                </a:extLst>
              </p:cNvPr>
              <p:cNvSpPr/>
              <p:nvPr/>
            </p:nvSpPr>
            <p:spPr>
              <a:xfrm>
                <a:off x="7863225" y="1237876"/>
                <a:ext cx="1709230" cy="12192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4" name="矩形 83">
                <a:extLst>
                  <a:ext uri="{FF2B5EF4-FFF2-40B4-BE49-F238E27FC236}">
                    <a16:creationId xmlns="" xmlns:a16="http://schemas.microsoft.com/office/drawing/2014/main" id="{ACE57A07-021A-4BF3-BD69-C414F218088D}"/>
                  </a:ext>
                </a:extLst>
              </p:cNvPr>
              <p:cNvSpPr/>
              <p:nvPr/>
            </p:nvSpPr>
            <p:spPr>
              <a:xfrm>
                <a:off x="9625700" y="1237876"/>
                <a:ext cx="1709230" cy="12192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5" name="矩形 84">
                <a:extLst>
                  <a:ext uri="{FF2B5EF4-FFF2-40B4-BE49-F238E27FC236}">
                    <a16:creationId xmlns="" xmlns:a16="http://schemas.microsoft.com/office/drawing/2014/main" id="{8C1A5B22-2C3D-452E-8F26-961EB49BA41C}"/>
                  </a:ext>
                </a:extLst>
              </p:cNvPr>
              <p:cNvSpPr/>
              <p:nvPr/>
            </p:nvSpPr>
            <p:spPr>
              <a:xfrm>
                <a:off x="2732371" y="1832706"/>
                <a:ext cx="1128514" cy="338554"/>
              </a:xfrm>
              <a:prstGeom prst="rect">
                <a:avLst/>
              </a:prstGeom>
            </p:spPr>
            <p:txBody>
              <a:bodyPr wrap="none" lIns="0" tIns="0" rIns="0" bIns="0">
                <a:spAutoFit/>
              </a:bodyPr>
              <a:lstStyle/>
              <a:p>
                <a:r>
                  <a:rPr lang="zh-CN" altLang="en-US" sz="2200" b="1" dirty="0">
                    <a:solidFill>
                      <a:schemeClr val="bg1"/>
                    </a:solidFill>
                    <a:cs typeface="+mn-ea"/>
                    <a:sym typeface="+mn-lt"/>
                  </a:rPr>
                  <a:t>科技公司</a:t>
                </a:r>
              </a:p>
            </p:txBody>
          </p:sp>
          <p:sp>
            <p:nvSpPr>
              <p:cNvPr id="86" name="矩形 85">
                <a:extLst>
                  <a:ext uri="{FF2B5EF4-FFF2-40B4-BE49-F238E27FC236}">
                    <a16:creationId xmlns="" xmlns:a16="http://schemas.microsoft.com/office/drawing/2014/main" id="{DF83B79E-FF7F-4500-A0D3-20CE344A0E19}"/>
                  </a:ext>
                </a:extLst>
              </p:cNvPr>
              <p:cNvSpPr/>
              <p:nvPr/>
            </p:nvSpPr>
            <p:spPr>
              <a:xfrm>
                <a:off x="2749304" y="2201231"/>
                <a:ext cx="1195840" cy="123111"/>
              </a:xfrm>
              <a:prstGeom prst="rect">
                <a:avLst/>
              </a:prstGeom>
            </p:spPr>
            <p:txBody>
              <a:bodyPr wrap="none" lIns="0" tIns="0" rIns="0" bIns="0">
                <a:spAutoFit/>
              </a:bodyPr>
              <a:lstStyle/>
              <a:p>
                <a:r>
                  <a:rPr lang="en-US" altLang="zh-CN" sz="800" dirty="0">
                    <a:solidFill>
                      <a:schemeClr val="bg1"/>
                    </a:solidFill>
                    <a:cs typeface="+mn-ea"/>
                    <a:sym typeface="+mn-lt"/>
                  </a:rPr>
                  <a:t>Technology Corporation</a:t>
                </a:r>
                <a:endParaRPr lang="zh-CN" altLang="en-US" sz="400" dirty="0">
                  <a:solidFill>
                    <a:schemeClr val="bg1"/>
                  </a:solidFill>
                  <a:cs typeface="+mn-ea"/>
                  <a:sym typeface="+mn-lt"/>
                </a:endParaRPr>
              </a:p>
            </p:txBody>
          </p:sp>
        </p:grpSp>
        <p:grpSp>
          <p:nvGrpSpPr>
            <p:cNvPr id="48" name="组合 47">
              <a:extLst>
                <a:ext uri="{FF2B5EF4-FFF2-40B4-BE49-F238E27FC236}">
                  <a16:creationId xmlns="" xmlns:a16="http://schemas.microsoft.com/office/drawing/2014/main" id="{6CC4C301-321F-426A-A3E9-3B1E04FC9C56}"/>
                </a:ext>
              </a:extLst>
            </p:cNvPr>
            <p:cNvGrpSpPr/>
            <p:nvPr/>
          </p:nvGrpSpPr>
          <p:grpSpPr>
            <a:xfrm>
              <a:off x="4321347" y="2285215"/>
              <a:ext cx="6996649" cy="1219201"/>
              <a:chOff x="2575806" y="1237876"/>
              <a:chExt cx="6996649" cy="1219201"/>
            </a:xfrm>
          </p:grpSpPr>
          <p:sp>
            <p:nvSpPr>
              <p:cNvPr id="74" name="矩形 73">
                <a:extLst>
                  <a:ext uri="{FF2B5EF4-FFF2-40B4-BE49-F238E27FC236}">
                    <a16:creationId xmlns="" xmlns:a16="http://schemas.microsoft.com/office/drawing/2014/main" id="{12D62518-512A-48CE-A256-42F01710B32D}"/>
                  </a:ext>
                </a:extLst>
              </p:cNvPr>
              <p:cNvSpPr/>
              <p:nvPr/>
            </p:nvSpPr>
            <p:spPr>
              <a:xfrm>
                <a:off x="2575806" y="1237876"/>
                <a:ext cx="1709230" cy="1219201"/>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5" name="矩形 74">
                <a:extLst>
                  <a:ext uri="{FF2B5EF4-FFF2-40B4-BE49-F238E27FC236}">
                    <a16:creationId xmlns="" xmlns:a16="http://schemas.microsoft.com/office/drawing/2014/main" id="{2D61CF84-75B1-4B71-9BC1-8FE1FE538E8F}"/>
                  </a:ext>
                </a:extLst>
              </p:cNvPr>
              <p:cNvSpPr/>
              <p:nvPr/>
            </p:nvSpPr>
            <p:spPr>
              <a:xfrm>
                <a:off x="4338279" y="1237876"/>
                <a:ext cx="1709230" cy="12192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6" name="矩形 75">
                <a:extLst>
                  <a:ext uri="{FF2B5EF4-FFF2-40B4-BE49-F238E27FC236}">
                    <a16:creationId xmlns="" xmlns:a16="http://schemas.microsoft.com/office/drawing/2014/main" id="{13231405-8A81-4551-BB17-201AE14939A9}"/>
                  </a:ext>
                </a:extLst>
              </p:cNvPr>
              <p:cNvSpPr/>
              <p:nvPr/>
            </p:nvSpPr>
            <p:spPr>
              <a:xfrm>
                <a:off x="6100752" y="1237876"/>
                <a:ext cx="1709230" cy="12192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7" name="矩形 76">
                <a:extLst>
                  <a:ext uri="{FF2B5EF4-FFF2-40B4-BE49-F238E27FC236}">
                    <a16:creationId xmlns="" xmlns:a16="http://schemas.microsoft.com/office/drawing/2014/main" id="{B0BFF7DF-BD79-48B4-9F73-EB61DD3FE0E6}"/>
                  </a:ext>
                </a:extLst>
              </p:cNvPr>
              <p:cNvSpPr/>
              <p:nvPr/>
            </p:nvSpPr>
            <p:spPr>
              <a:xfrm>
                <a:off x="7863225" y="1237876"/>
                <a:ext cx="1709230" cy="12192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8" name="矩形 77">
                <a:extLst>
                  <a:ext uri="{FF2B5EF4-FFF2-40B4-BE49-F238E27FC236}">
                    <a16:creationId xmlns="" xmlns:a16="http://schemas.microsoft.com/office/drawing/2014/main" id="{6034A3E8-F59E-47B1-B9B1-796FC642E072}"/>
                  </a:ext>
                </a:extLst>
              </p:cNvPr>
              <p:cNvSpPr/>
              <p:nvPr/>
            </p:nvSpPr>
            <p:spPr>
              <a:xfrm>
                <a:off x="2732371" y="1832706"/>
                <a:ext cx="1128514" cy="338554"/>
              </a:xfrm>
              <a:prstGeom prst="rect">
                <a:avLst/>
              </a:prstGeom>
            </p:spPr>
            <p:txBody>
              <a:bodyPr wrap="none" lIns="0" tIns="0" rIns="0" bIns="0">
                <a:spAutoFit/>
              </a:bodyPr>
              <a:lstStyle/>
              <a:p>
                <a:r>
                  <a:rPr lang="zh-CN" altLang="en-US" sz="2200" b="1" dirty="0">
                    <a:solidFill>
                      <a:schemeClr val="bg1"/>
                    </a:solidFill>
                    <a:cs typeface="+mn-ea"/>
                    <a:sym typeface="+mn-lt"/>
                  </a:rPr>
                  <a:t>数码公司</a:t>
                </a:r>
              </a:p>
            </p:txBody>
          </p:sp>
          <p:sp>
            <p:nvSpPr>
              <p:cNvPr id="79" name="矩形 78">
                <a:extLst>
                  <a:ext uri="{FF2B5EF4-FFF2-40B4-BE49-F238E27FC236}">
                    <a16:creationId xmlns="" xmlns:a16="http://schemas.microsoft.com/office/drawing/2014/main" id="{FA255B97-31F8-4287-B037-799D7446B491}"/>
                  </a:ext>
                </a:extLst>
              </p:cNvPr>
              <p:cNvSpPr/>
              <p:nvPr/>
            </p:nvSpPr>
            <p:spPr>
              <a:xfrm>
                <a:off x="2749304" y="2201231"/>
                <a:ext cx="1195840" cy="123111"/>
              </a:xfrm>
              <a:prstGeom prst="rect">
                <a:avLst/>
              </a:prstGeom>
            </p:spPr>
            <p:txBody>
              <a:bodyPr wrap="none" lIns="0" tIns="0" rIns="0" bIns="0">
                <a:spAutoFit/>
              </a:bodyPr>
              <a:lstStyle/>
              <a:p>
                <a:r>
                  <a:rPr lang="en-US" altLang="zh-CN" sz="800" dirty="0">
                    <a:solidFill>
                      <a:schemeClr val="bg1"/>
                    </a:solidFill>
                    <a:cs typeface="+mn-ea"/>
                    <a:sym typeface="+mn-lt"/>
                  </a:rPr>
                  <a:t>Technology Corporation</a:t>
                </a:r>
                <a:endParaRPr lang="zh-CN" altLang="en-US" sz="400" dirty="0">
                  <a:solidFill>
                    <a:schemeClr val="bg1"/>
                  </a:solidFill>
                  <a:cs typeface="+mn-ea"/>
                  <a:sym typeface="+mn-lt"/>
                </a:endParaRPr>
              </a:p>
            </p:txBody>
          </p:sp>
        </p:grpSp>
        <p:grpSp>
          <p:nvGrpSpPr>
            <p:cNvPr id="49" name="组合 48">
              <a:extLst>
                <a:ext uri="{FF2B5EF4-FFF2-40B4-BE49-F238E27FC236}">
                  <a16:creationId xmlns="" xmlns:a16="http://schemas.microsoft.com/office/drawing/2014/main" id="{F06D8382-3EED-4FD8-9294-71A4CE737BB2}"/>
                </a:ext>
              </a:extLst>
            </p:cNvPr>
            <p:cNvGrpSpPr/>
            <p:nvPr/>
          </p:nvGrpSpPr>
          <p:grpSpPr>
            <a:xfrm>
              <a:off x="6085019" y="3552683"/>
              <a:ext cx="5234176" cy="1219201"/>
              <a:chOff x="2590020" y="1237876"/>
              <a:chExt cx="5234176" cy="1219201"/>
            </a:xfrm>
          </p:grpSpPr>
          <p:sp>
            <p:nvSpPr>
              <p:cNvPr id="69" name="矩形 68">
                <a:extLst>
                  <a:ext uri="{FF2B5EF4-FFF2-40B4-BE49-F238E27FC236}">
                    <a16:creationId xmlns="" xmlns:a16="http://schemas.microsoft.com/office/drawing/2014/main" id="{A464CEDA-F7C5-44AD-B1F7-455CF50D55AC}"/>
                  </a:ext>
                </a:extLst>
              </p:cNvPr>
              <p:cNvSpPr/>
              <p:nvPr/>
            </p:nvSpPr>
            <p:spPr>
              <a:xfrm>
                <a:off x="2590020" y="1237876"/>
                <a:ext cx="1709230" cy="1219201"/>
              </a:xfrm>
              <a:prstGeom prst="rect">
                <a:avLst/>
              </a:prstGeom>
              <a:solidFill>
                <a:srgbClr val="A725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0" name="矩形 69">
                <a:extLst>
                  <a:ext uri="{FF2B5EF4-FFF2-40B4-BE49-F238E27FC236}">
                    <a16:creationId xmlns="" xmlns:a16="http://schemas.microsoft.com/office/drawing/2014/main" id="{9F72A7EB-5F17-4E68-BCC1-E7EB10A6EC3A}"/>
                  </a:ext>
                </a:extLst>
              </p:cNvPr>
              <p:cNvSpPr/>
              <p:nvPr/>
            </p:nvSpPr>
            <p:spPr>
              <a:xfrm>
                <a:off x="4352493" y="1237876"/>
                <a:ext cx="1709230" cy="12192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1" name="矩形 70">
                <a:extLst>
                  <a:ext uri="{FF2B5EF4-FFF2-40B4-BE49-F238E27FC236}">
                    <a16:creationId xmlns="" xmlns:a16="http://schemas.microsoft.com/office/drawing/2014/main" id="{E5406188-10B9-4B93-823F-FAC9B26B931E}"/>
                  </a:ext>
                </a:extLst>
              </p:cNvPr>
              <p:cNvSpPr/>
              <p:nvPr/>
            </p:nvSpPr>
            <p:spPr>
              <a:xfrm>
                <a:off x="6114966" y="1237876"/>
                <a:ext cx="1709230" cy="12192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2" name="矩形 71">
                <a:extLst>
                  <a:ext uri="{FF2B5EF4-FFF2-40B4-BE49-F238E27FC236}">
                    <a16:creationId xmlns="" xmlns:a16="http://schemas.microsoft.com/office/drawing/2014/main" id="{CC6EE29A-11AC-4A3E-A9E4-F377C11176AF}"/>
                  </a:ext>
                </a:extLst>
              </p:cNvPr>
              <p:cNvSpPr/>
              <p:nvPr/>
            </p:nvSpPr>
            <p:spPr>
              <a:xfrm>
                <a:off x="2732371" y="1832706"/>
                <a:ext cx="1128514" cy="338554"/>
              </a:xfrm>
              <a:prstGeom prst="rect">
                <a:avLst/>
              </a:prstGeom>
            </p:spPr>
            <p:txBody>
              <a:bodyPr wrap="none" lIns="0" tIns="0" rIns="0" bIns="0">
                <a:spAutoFit/>
              </a:bodyPr>
              <a:lstStyle/>
              <a:p>
                <a:r>
                  <a:rPr lang="zh-CN" altLang="en-US" sz="2200" b="1" dirty="0">
                    <a:solidFill>
                      <a:schemeClr val="bg1"/>
                    </a:solidFill>
                    <a:cs typeface="+mn-ea"/>
                    <a:sym typeface="+mn-lt"/>
                  </a:rPr>
                  <a:t>教育公司</a:t>
                </a:r>
              </a:p>
            </p:txBody>
          </p:sp>
          <p:sp>
            <p:nvSpPr>
              <p:cNvPr id="73" name="矩形 72">
                <a:extLst>
                  <a:ext uri="{FF2B5EF4-FFF2-40B4-BE49-F238E27FC236}">
                    <a16:creationId xmlns="" xmlns:a16="http://schemas.microsoft.com/office/drawing/2014/main" id="{7D4E5B06-39F7-45E3-9D39-DA8732F64D54}"/>
                  </a:ext>
                </a:extLst>
              </p:cNvPr>
              <p:cNvSpPr/>
              <p:nvPr/>
            </p:nvSpPr>
            <p:spPr>
              <a:xfrm>
                <a:off x="2749304" y="2201231"/>
                <a:ext cx="1195840" cy="123111"/>
              </a:xfrm>
              <a:prstGeom prst="rect">
                <a:avLst/>
              </a:prstGeom>
            </p:spPr>
            <p:txBody>
              <a:bodyPr wrap="none" lIns="0" tIns="0" rIns="0" bIns="0">
                <a:spAutoFit/>
              </a:bodyPr>
              <a:lstStyle/>
              <a:p>
                <a:r>
                  <a:rPr lang="en-US" altLang="zh-CN" sz="800" dirty="0">
                    <a:solidFill>
                      <a:schemeClr val="bg1"/>
                    </a:solidFill>
                    <a:cs typeface="+mn-ea"/>
                    <a:sym typeface="+mn-lt"/>
                  </a:rPr>
                  <a:t>Technology Corporation</a:t>
                </a:r>
                <a:endParaRPr lang="zh-CN" altLang="en-US" sz="400" dirty="0">
                  <a:solidFill>
                    <a:schemeClr val="bg1"/>
                  </a:solidFill>
                  <a:cs typeface="+mn-ea"/>
                  <a:sym typeface="+mn-lt"/>
                </a:endParaRPr>
              </a:p>
            </p:txBody>
          </p:sp>
        </p:grpSp>
        <p:pic>
          <p:nvPicPr>
            <p:cNvPr id="51" name="Picture 2">
              <a:extLst>
                <a:ext uri="{FF2B5EF4-FFF2-40B4-BE49-F238E27FC236}">
                  <a16:creationId xmlns="" xmlns:a16="http://schemas.microsoft.com/office/drawing/2014/main" id="{58F0E749-3D74-4DA4-B38C-291FAF0ED621}"/>
                </a:ext>
              </a:extLst>
            </p:cNvPr>
            <p:cNvPicPr>
              <a:picLocks noChangeAspect="1"/>
            </p:cNvPicPr>
            <p:nvPr/>
          </p:nvPicPr>
          <p:blipFill>
            <a:blip r:embed="rId3"/>
            <a:stretch>
              <a:fillRect/>
            </a:stretch>
          </p:blipFill>
          <p:spPr>
            <a:xfrm>
              <a:off x="4404532" y="1464037"/>
              <a:ext cx="1489292" cy="442726"/>
            </a:xfrm>
            <a:prstGeom prst="rect">
              <a:avLst/>
            </a:prstGeom>
            <a:noFill/>
            <a:ln w="9525">
              <a:noFill/>
            </a:ln>
          </p:spPr>
        </p:pic>
        <p:pic>
          <p:nvPicPr>
            <p:cNvPr id="52" name="Picture 3">
              <a:extLst>
                <a:ext uri="{FF2B5EF4-FFF2-40B4-BE49-F238E27FC236}">
                  <a16:creationId xmlns="" xmlns:a16="http://schemas.microsoft.com/office/drawing/2014/main" id="{12E86ED2-4B67-44D1-8480-AA3AB9C60458}"/>
                </a:ext>
              </a:extLst>
            </p:cNvPr>
            <p:cNvPicPr>
              <a:picLocks noChangeAspect="1"/>
            </p:cNvPicPr>
            <p:nvPr/>
          </p:nvPicPr>
          <p:blipFill>
            <a:blip r:embed="rId4"/>
            <a:stretch>
              <a:fillRect/>
            </a:stretch>
          </p:blipFill>
          <p:spPr>
            <a:xfrm>
              <a:off x="6244303" y="1486098"/>
              <a:ext cx="1367240" cy="434618"/>
            </a:xfrm>
            <a:prstGeom prst="rect">
              <a:avLst/>
            </a:prstGeom>
            <a:noFill/>
            <a:ln w="9525">
              <a:noFill/>
            </a:ln>
          </p:spPr>
        </p:pic>
        <p:pic>
          <p:nvPicPr>
            <p:cNvPr id="53" name="Picture 4">
              <a:extLst>
                <a:ext uri="{FF2B5EF4-FFF2-40B4-BE49-F238E27FC236}">
                  <a16:creationId xmlns="" xmlns:a16="http://schemas.microsoft.com/office/drawing/2014/main" id="{BF29D16D-95C4-48E9-B380-C041BDD41E7A}"/>
                </a:ext>
              </a:extLst>
            </p:cNvPr>
            <p:cNvPicPr>
              <a:picLocks noChangeAspect="1"/>
            </p:cNvPicPr>
            <p:nvPr/>
          </p:nvPicPr>
          <p:blipFill>
            <a:blip r:embed="rId5"/>
            <a:stretch>
              <a:fillRect/>
            </a:stretch>
          </p:blipFill>
          <p:spPr>
            <a:xfrm>
              <a:off x="8104456" y="1448062"/>
              <a:ext cx="1170533" cy="474676"/>
            </a:xfrm>
            <a:prstGeom prst="rect">
              <a:avLst/>
            </a:prstGeom>
            <a:noFill/>
            <a:ln w="9525">
              <a:noFill/>
            </a:ln>
          </p:spPr>
        </p:pic>
        <p:pic>
          <p:nvPicPr>
            <p:cNvPr id="54" name="Picture 5">
              <a:extLst>
                <a:ext uri="{FF2B5EF4-FFF2-40B4-BE49-F238E27FC236}">
                  <a16:creationId xmlns="" xmlns:a16="http://schemas.microsoft.com/office/drawing/2014/main" id="{B1907FCD-4B66-46C0-9441-8E54AA26DD54}"/>
                </a:ext>
              </a:extLst>
            </p:cNvPr>
            <p:cNvPicPr>
              <a:picLocks noChangeAspect="1"/>
            </p:cNvPicPr>
            <p:nvPr/>
          </p:nvPicPr>
          <p:blipFill>
            <a:blip r:embed="rId6"/>
            <a:stretch>
              <a:fillRect/>
            </a:stretch>
          </p:blipFill>
          <p:spPr>
            <a:xfrm>
              <a:off x="9834416" y="1501138"/>
              <a:ext cx="1265765" cy="368525"/>
            </a:xfrm>
            <a:prstGeom prst="rect">
              <a:avLst/>
            </a:prstGeom>
            <a:noFill/>
            <a:ln w="9525">
              <a:noFill/>
            </a:ln>
          </p:spPr>
        </p:pic>
        <p:pic>
          <p:nvPicPr>
            <p:cNvPr id="55" name="Picture 7">
              <a:extLst>
                <a:ext uri="{FF2B5EF4-FFF2-40B4-BE49-F238E27FC236}">
                  <a16:creationId xmlns="" xmlns:a16="http://schemas.microsoft.com/office/drawing/2014/main" id="{FC4D73DB-6305-4ED3-8964-AFE98BE639A6}"/>
                </a:ext>
              </a:extLst>
            </p:cNvPr>
            <p:cNvPicPr>
              <a:picLocks noChangeAspect="1"/>
            </p:cNvPicPr>
            <p:nvPr/>
          </p:nvPicPr>
          <p:blipFill>
            <a:blip r:embed="rId7"/>
            <a:stretch>
              <a:fillRect/>
            </a:stretch>
          </p:blipFill>
          <p:spPr>
            <a:xfrm>
              <a:off x="6273680" y="2806067"/>
              <a:ext cx="1267630" cy="487275"/>
            </a:xfrm>
            <a:prstGeom prst="rect">
              <a:avLst/>
            </a:prstGeom>
            <a:noFill/>
            <a:ln w="9525">
              <a:noFill/>
            </a:ln>
          </p:spPr>
        </p:pic>
        <p:pic>
          <p:nvPicPr>
            <p:cNvPr id="56" name="Picture 9">
              <a:extLst>
                <a:ext uri="{FF2B5EF4-FFF2-40B4-BE49-F238E27FC236}">
                  <a16:creationId xmlns="" xmlns:a16="http://schemas.microsoft.com/office/drawing/2014/main" id="{3BB3B98D-4F1D-4FA1-907D-31BD586EBC49}"/>
                </a:ext>
              </a:extLst>
            </p:cNvPr>
            <p:cNvPicPr>
              <a:picLocks noChangeAspect="1"/>
            </p:cNvPicPr>
            <p:nvPr/>
          </p:nvPicPr>
          <p:blipFill>
            <a:blip r:embed="rId8"/>
            <a:srcRect l="4906" r="7777"/>
            <a:stretch>
              <a:fillRect/>
            </a:stretch>
          </p:blipFill>
          <p:spPr>
            <a:xfrm>
              <a:off x="8172840" y="2772201"/>
              <a:ext cx="1208971" cy="425020"/>
            </a:xfrm>
            <a:prstGeom prst="rect">
              <a:avLst/>
            </a:prstGeom>
            <a:noFill/>
            <a:ln w="9525">
              <a:noFill/>
            </a:ln>
          </p:spPr>
        </p:pic>
        <p:pic>
          <p:nvPicPr>
            <p:cNvPr id="57" name="Picture 10">
              <a:extLst>
                <a:ext uri="{FF2B5EF4-FFF2-40B4-BE49-F238E27FC236}">
                  <a16:creationId xmlns="" xmlns:a16="http://schemas.microsoft.com/office/drawing/2014/main" id="{56F84F92-C2D4-426A-9952-0D262E1E1F22}"/>
                </a:ext>
              </a:extLst>
            </p:cNvPr>
            <p:cNvPicPr>
              <a:picLocks noChangeAspect="1"/>
            </p:cNvPicPr>
            <p:nvPr/>
          </p:nvPicPr>
          <p:blipFill>
            <a:blip r:embed="rId9"/>
            <a:stretch>
              <a:fillRect/>
            </a:stretch>
          </p:blipFill>
          <p:spPr>
            <a:xfrm>
              <a:off x="10135945" y="2745556"/>
              <a:ext cx="1000528" cy="512176"/>
            </a:xfrm>
            <a:prstGeom prst="rect">
              <a:avLst/>
            </a:prstGeom>
            <a:noFill/>
            <a:ln w="9525">
              <a:noFill/>
            </a:ln>
          </p:spPr>
        </p:pic>
        <p:pic>
          <p:nvPicPr>
            <p:cNvPr id="58" name="Picture 11">
              <a:extLst>
                <a:ext uri="{FF2B5EF4-FFF2-40B4-BE49-F238E27FC236}">
                  <a16:creationId xmlns="" xmlns:a16="http://schemas.microsoft.com/office/drawing/2014/main" id="{26A522EC-4A78-4929-B52E-3F4BFE525643}"/>
                </a:ext>
              </a:extLst>
            </p:cNvPr>
            <p:cNvPicPr>
              <a:picLocks noChangeAspect="1"/>
            </p:cNvPicPr>
            <p:nvPr/>
          </p:nvPicPr>
          <p:blipFill>
            <a:blip r:embed="rId10"/>
            <a:stretch>
              <a:fillRect/>
            </a:stretch>
          </p:blipFill>
          <p:spPr>
            <a:xfrm>
              <a:off x="8172188" y="4031213"/>
              <a:ext cx="1009983" cy="481356"/>
            </a:xfrm>
            <a:prstGeom prst="rect">
              <a:avLst/>
            </a:prstGeom>
            <a:noFill/>
            <a:ln w="9525">
              <a:noFill/>
            </a:ln>
          </p:spPr>
        </p:pic>
        <p:pic>
          <p:nvPicPr>
            <p:cNvPr id="59" name="Picture 4">
              <a:extLst>
                <a:ext uri="{FF2B5EF4-FFF2-40B4-BE49-F238E27FC236}">
                  <a16:creationId xmlns="" xmlns:a16="http://schemas.microsoft.com/office/drawing/2014/main" id="{D4243F25-A703-4B42-8726-4ABBE31D80EC}"/>
                </a:ext>
              </a:extLst>
            </p:cNvPr>
            <p:cNvPicPr>
              <a:picLocks noChangeAspect="1"/>
            </p:cNvPicPr>
            <p:nvPr/>
          </p:nvPicPr>
          <p:blipFill>
            <a:blip r:embed="rId5"/>
            <a:stretch>
              <a:fillRect/>
            </a:stretch>
          </p:blipFill>
          <p:spPr>
            <a:xfrm>
              <a:off x="9881418" y="3996995"/>
              <a:ext cx="1170533" cy="474676"/>
            </a:xfrm>
            <a:prstGeom prst="rect">
              <a:avLst/>
            </a:prstGeom>
            <a:noFill/>
            <a:ln w="9525">
              <a:noFill/>
            </a:ln>
          </p:spPr>
        </p:pic>
        <p:cxnSp>
          <p:nvCxnSpPr>
            <p:cNvPr id="61" name="直接连接符 60">
              <a:extLst>
                <a:ext uri="{FF2B5EF4-FFF2-40B4-BE49-F238E27FC236}">
                  <a16:creationId xmlns="" xmlns:a16="http://schemas.microsoft.com/office/drawing/2014/main" id="{FBF55B6F-DB48-4BF5-9533-4BD4AB500A5C}"/>
                </a:ext>
              </a:extLst>
            </p:cNvPr>
            <p:cNvCxnSpPr/>
            <p:nvPr/>
          </p:nvCxnSpPr>
          <p:spPr>
            <a:xfrm>
              <a:off x="2732372" y="1444026"/>
              <a:ext cx="547324"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2" name="直接连接符 61">
              <a:extLst>
                <a:ext uri="{FF2B5EF4-FFF2-40B4-BE49-F238E27FC236}">
                  <a16:creationId xmlns="" xmlns:a16="http://schemas.microsoft.com/office/drawing/2014/main" id="{27CD4051-C1A4-43F2-AAAD-F4026C52AF36}"/>
                </a:ext>
              </a:extLst>
            </p:cNvPr>
            <p:cNvCxnSpPr/>
            <p:nvPr/>
          </p:nvCxnSpPr>
          <p:spPr>
            <a:xfrm>
              <a:off x="4494845" y="2709160"/>
              <a:ext cx="547324"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3" name="直接连接符 62">
              <a:extLst>
                <a:ext uri="{FF2B5EF4-FFF2-40B4-BE49-F238E27FC236}">
                  <a16:creationId xmlns="" xmlns:a16="http://schemas.microsoft.com/office/drawing/2014/main" id="{CEB6FFC8-07E6-4B78-B775-6FB3F3D1527E}"/>
                </a:ext>
              </a:extLst>
            </p:cNvPr>
            <p:cNvCxnSpPr/>
            <p:nvPr/>
          </p:nvCxnSpPr>
          <p:spPr>
            <a:xfrm>
              <a:off x="6257318" y="3974294"/>
              <a:ext cx="547324"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87" name="等腰三角形 86">
            <a:extLst>
              <a:ext uri="{FF2B5EF4-FFF2-40B4-BE49-F238E27FC236}">
                <a16:creationId xmlns="" xmlns:a16="http://schemas.microsoft.com/office/drawing/2014/main" id="{102861A7-C492-4EB9-8D5C-8C0C178B387B}"/>
              </a:ext>
            </a:extLst>
          </p:cNvPr>
          <p:cNvSpPr/>
          <p:nvPr/>
        </p:nvSpPr>
        <p:spPr>
          <a:xfrm rot="10800000">
            <a:off x="964593" y="4198195"/>
            <a:ext cx="228047" cy="106229"/>
          </a:xfrm>
          <a:prstGeom prst="triangle">
            <a:avLst>
              <a:gd name="adj" fmla="val 100000"/>
            </a:avLst>
          </a:prstGeom>
          <a:solidFill>
            <a:srgbClr val="A725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9" name="TextBox 11">
            <a:extLst>
              <a:ext uri="{FF2B5EF4-FFF2-40B4-BE49-F238E27FC236}">
                <a16:creationId xmlns="" xmlns:a16="http://schemas.microsoft.com/office/drawing/2014/main" id="{D93DE1FB-B8F5-4555-BBD6-F2092440DD1D}"/>
              </a:ext>
            </a:extLst>
          </p:cNvPr>
          <p:cNvSpPr txBox="1"/>
          <p:nvPr/>
        </p:nvSpPr>
        <p:spPr>
          <a:xfrm>
            <a:off x="937398" y="4492410"/>
            <a:ext cx="3836567" cy="692497"/>
          </a:xfrm>
          <a:prstGeom prst="rect">
            <a:avLst/>
          </a:prstGeom>
          <a:noFill/>
        </p:spPr>
        <p:txBody>
          <a:bodyPr wrap="square" lIns="0" tIns="0" rIns="0" bIns="0" rtlCol="0">
            <a:spAutoFit/>
          </a:bodyPr>
          <a:lstStyle>
            <a:defPPr>
              <a:defRPr lang="zh-CN"/>
            </a:defPPr>
            <a:lvl1pPr algn="just">
              <a:lnSpc>
                <a:spcPts val="1800"/>
              </a:lnSpc>
              <a:defRPr sz="1000">
                <a:solidFill>
                  <a:schemeClr val="tx1">
                    <a:lumMod val="65000"/>
                    <a:lumOff val="35000"/>
                  </a:schemeClr>
                </a:solidFill>
                <a:latin typeface="微软雅黑" pitchFamily="34" charset="-122"/>
                <a:ea typeface="微软雅黑" pitchFamily="34" charset="-122"/>
              </a:defRPr>
            </a:lvl1pPr>
          </a:lstStyle>
          <a:p>
            <a:pPr>
              <a:spcAft>
                <a:spcPts val="1000"/>
              </a:spcAft>
            </a:pPr>
            <a:r>
              <a:rPr lang="zh-CN" altLang="en-US" sz="1400" dirty="0">
                <a:solidFill>
                  <a:schemeClr val="bg1"/>
                </a:solidFill>
                <a:latin typeface="+mn-lt"/>
                <a:ea typeface="+mn-ea"/>
                <a:cs typeface="+mn-ea"/>
                <a:sym typeface="+mn-lt"/>
              </a:rPr>
              <a:t>您的内容打在这里，或者通过复制您的文本后，在此框中选择粘贴，并选择只保留文字。您的内容打在这里，</a:t>
            </a:r>
          </a:p>
        </p:txBody>
      </p:sp>
    </p:spTree>
    <p:extLst>
      <p:ext uri="{BB962C8B-B14F-4D97-AF65-F5344CB8AC3E}">
        <p14:creationId xmlns:p14="http://schemas.microsoft.com/office/powerpoint/2010/main" val="396131788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arn(inVertical)">
                                      <p:cBhvr>
                                        <p:cTn id="12" dur="500"/>
                                        <p:tgtEl>
                                          <p:spTgt spid="5"/>
                                        </p:tgtEl>
                                      </p:cBhvr>
                                    </p:animEffect>
                                  </p:childTnLst>
                                </p:cTn>
                              </p:par>
                              <p:par>
                                <p:cTn id="13" presetID="2" presetClass="entr" presetSubtype="4" fill="hold" grpId="0" nodeType="withEffect">
                                  <p:stCondLst>
                                    <p:cond delay="0"/>
                                  </p:stCondLst>
                                  <p:childTnLst>
                                    <p:set>
                                      <p:cBhvr>
                                        <p:cTn id="14" dur="1" fill="hold">
                                          <p:stCondLst>
                                            <p:cond delay="0"/>
                                          </p:stCondLst>
                                        </p:cTn>
                                        <p:tgtEl>
                                          <p:spTgt spid="36"/>
                                        </p:tgtEl>
                                        <p:attrNameLst>
                                          <p:attrName>style.visibility</p:attrName>
                                        </p:attrNameLst>
                                      </p:cBhvr>
                                      <p:to>
                                        <p:strVal val="visible"/>
                                      </p:to>
                                    </p:set>
                                    <p:anim calcmode="lin" valueType="num">
                                      <p:cBhvr additive="base">
                                        <p:cTn id="15" dur="500" fill="hold"/>
                                        <p:tgtEl>
                                          <p:spTgt spid="36"/>
                                        </p:tgtEl>
                                        <p:attrNameLst>
                                          <p:attrName>ppt_x</p:attrName>
                                        </p:attrNameLst>
                                      </p:cBhvr>
                                      <p:tavLst>
                                        <p:tav tm="0">
                                          <p:val>
                                            <p:strVal val="#ppt_x"/>
                                          </p:val>
                                        </p:tav>
                                        <p:tav tm="100000">
                                          <p:val>
                                            <p:strVal val="#ppt_x"/>
                                          </p:val>
                                        </p:tav>
                                      </p:tavLst>
                                    </p:anim>
                                    <p:anim calcmode="lin" valueType="num">
                                      <p:cBhvr additive="base">
                                        <p:cTn id="16" dur="500" fill="hold"/>
                                        <p:tgtEl>
                                          <p:spTgt spid="36"/>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7"/>
                                        </p:tgtEl>
                                        <p:attrNameLst>
                                          <p:attrName>style.visibility</p:attrName>
                                        </p:attrNameLst>
                                      </p:cBhvr>
                                      <p:to>
                                        <p:strVal val="visible"/>
                                      </p:to>
                                    </p:set>
                                    <p:anim calcmode="lin" valueType="num">
                                      <p:cBhvr additive="base">
                                        <p:cTn id="19" dur="500" fill="hold"/>
                                        <p:tgtEl>
                                          <p:spTgt spid="37"/>
                                        </p:tgtEl>
                                        <p:attrNameLst>
                                          <p:attrName>ppt_x</p:attrName>
                                        </p:attrNameLst>
                                      </p:cBhvr>
                                      <p:tavLst>
                                        <p:tav tm="0">
                                          <p:val>
                                            <p:strVal val="#ppt_x"/>
                                          </p:val>
                                        </p:tav>
                                        <p:tav tm="100000">
                                          <p:val>
                                            <p:strVal val="#ppt_x"/>
                                          </p:val>
                                        </p:tav>
                                      </p:tavLst>
                                    </p:anim>
                                    <p:anim calcmode="lin" valueType="num">
                                      <p:cBhvr additive="base">
                                        <p:cTn id="20" dur="500" fill="hold"/>
                                        <p:tgtEl>
                                          <p:spTgt spid="37"/>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87"/>
                                        </p:tgtEl>
                                        <p:attrNameLst>
                                          <p:attrName>style.visibility</p:attrName>
                                        </p:attrNameLst>
                                      </p:cBhvr>
                                      <p:to>
                                        <p:strVal val="visible"/>
                                      </p:to>
                                    </p:set>
                                    <p:anim calcmode="lin" valueType="num">
                                      <p:cBhvr additive="base">
                                        <p:cTn id="23" dur="500" fill="hold"/>
                                        <p:tgtEl>
                                          <p:spTgt spid="87"/>
                                        </p:tgtEl>
                                        <p:attrNameLst>
                                          <p:attrName>ppt_x</p:attrName>
                                        </p:attrNameLst>
                                      </p:cBhvr>
                                      <p:tavLst>
                                        <p:tav tm="0">
                                          <p:val>
                                            <p:strVal val="#ppt_x"/>
                                          </p:val>
                                        </p:tav>
                                        <p:tav tm="100000">
                                          <p:val>
                                            <p:strVal val="#ppt_x"/>
                                          </p:val>
                                        </p:tav>
                                      </p:tavLst>
                                    </p:anim>
                                    <p:anim calcmode="lin" valueType="num">
                                      <p:cBhvr additive="base">
                                        <p:cTn id="24" dur="500" fill="hold"/>
                                        <p:tgtEl>
                                          <p:spTgt spid="87"/>
                                        </p:tgtEl>
                                        <p:attrNameLst>
                                          <p:attrName>ppt_y</p:attrName>
                                        </p:attrNameLst>
                                      </p:cBhvr>
                                      <p:tavLst>
                                        <p:tav tm="0">
                                          <p:val>
                                            <p:strVal val="1+#ppt_h/2"/>
                                          </p:val>
                                        </p:tav>
                                        <p:tav tm="100000">
                                          <p:val>
                                            <p:strVal val="#ppt_y"/>
                                          </p:val>
                                        </p:tav>
                                      </p:tavLst>
                                    </p:anim>
                                  </p:childTnLst>
                                </p:cTn>
                              </p:par>
                            </p:childTnLst>
                          </p:cTn>
                        </p:par>
                        <p:par>
                          <p:cTn id="25" fill="hold">
                            <p:stCondLst>
                              <p:cond delay="500"/>
                            </p:stCondLst>
                            <p:childTnLst>
                              <p:par>
                                <p:cTn id="26" presetID="14" presetClass="entr" presetSubtype="10" fill="hold" nodeType="afterEffect">
                                  <p:stCondLst>
                                    <p:cond delay="0"/>
                                  </p:stCondLst>
                                  <p:childTnLst>
                                    <p:set>
                                      <p:cBhvr>
                                        <p:cTn id="27" dur="1" fill="hold">
                                          <p:stCondLst>
                                            <p:cond delay="0"/>
                                          </p:stCondLst>
                                        </p:cTn>
                                        <p:tgtEl>
                                          <p:spTgt spid="43"/>
                                        </p:tgtEl>
                                        <p:attrNameLst>
                                          <p:attrName>style.visibility</p:attrName>
                                        </p:attrNameLst>
                                      </p:cBhvr>
                                      <p:to>
                                        <p:strVal val="visible"/>
                                      </p:to>
                                    </p:set>
                                    <p:animEffect transition="in" filter="randombar(horizontal)">
                                      <p:cBhvr>
                                        <p:cTn id="28" dur="500"/>
                                        <p:tgtEl>
                                          <p:spTgt spid="43"/>
                                        </p:tgtEl>
                                      </p:cBhvr>
                                    </p:animEffect>
                                  </p:childTnLst>
                                </p:cTn>
                              </p:par>
                            </p:childTnLst>
                          </p:cTn>
                        </p:par>
                        <p:par>
                          <p:cTn id="29" fill="hold">
                            <p:stCondLst>
                              <p:cond delay="1000"/>
                            </p:stCondLst>
                            <p:childTnLst>
                              <p:par>
                                <p:cTn id="30" presetID="41" presetClass="entr" presetSubtype="0" fill="hold" grpId="0" nodeType="afterEffect">
                                  <p:stCondLst>
                                    <p:cond delay="0"/>
                                  </p:stCondLst>
                                  <p:childTnLst>
                                    <p:set>
                                      <p:cBhvr>
                                        <p:cTn id="31" dur="1" fill="hold">
                                          <p:stCondLst>
                                            <p:cond delay="0"/>
                                          </p:stCondLst>
                                        </p:cTn>
                                        <p:tgtEl>
                                          <p:spTgt spid="89"/>
                                        </p:tgtEl>
                                        <p:attrNameLst>
                                          <p:attrName>style.visibility</p:attrName>
                                        </p:attrNameLst>
                                      </p:cBhvr>
                                      <p:to>
                                        <p:strVal val="visible"/>
                                      </p:to>
                                    </p:set>
                                    <p:anim calcmode="lin" valueType="num">
                                      <p:cBhvr>
                                        <p:cTn id="32" dur="300" fill="hold"/>
                                        <p:tgtEl>
                                          <p:spTgt spid="89"/>
                                        </p:tgtEl>
                                        <p:attrNameLst>
                                          <p:attrName>ppt_x</p:attrName>
                                        </p:attrNameLst>
                                      </p:cBhvr>
                                      <p:tavLst>
                                        <p:tav tm="0">
                                          <p:val>
                                            <p:strVal val="#ppt_x"/>
                                          </p:val>
                                        </p:tav>
                                        <p:tav tm="50000">
                                          <p:val>
                                            <p:strVal val="#ppt_x+.1"/>
                                          </p:val>
                                        </p:tav>
                                        <p:tav tm="100000">
                                          <p:val>
                                            <p:strVal val="#ppt_x"/>
                                          </p:val>
                                        </p:tav>
                                      </p:tavLst>
                                    </p:anim>
                                    <p:anim calcmode="lin" valueType="num">
                                      <p:cBhvr>
                                        <p:cTn id="33" dur="300" fill="hold"/>
                                        <p:tgtEl>
                                          <p:spTgt spid="89"/>
                                        </p:tgtEl>
                                        <p:attrNameLst>
                                          <p:attrName>ppt_y</p:attrName>
                                        </p:attrNameLst>
                                      </p:cBhvr>
                                      <p:tavLst>
                                        <p:tav tm="0">
                                          <p:val>
                                            <p:strVal val="#ppt_y"/>
                                          </p:val>
                                        </p:tav>
                                        <p:tav tm="100000">
                                          <p:val>
                                            <p:strVal val="#ppt_y"/>
                                          </p:val>
                                        </p:tav>
                                      </p:tavLst>
                                    </p:anim>
                                    <p:anim calcmode="lin" valueType="num">
                                      <p:cBhvr>
                                        <p:cTn id="34" dur="300" fill="hold"/>
                                        <p:tgtEl>
                                          <p:spTgt spid="89"/>
                                        </p:tgtEl>
                                        <p:attrNameLst>
                                          <p:attrName>ppt_h</p:attrName>
                                        </p:attrNameLst>
                                      </p:cBhvr>
                                      <p:tavLst>
                                        <p:tav tm="0">
                                          <p:val>
                                            <p:strVal val="#ppt_h/10"/>
                                          </p:val>
                                        </p:tav>
                                        <p:tav tm="50000">
                                          <p:val>
                                            <p:strVal val="#ppt_h+.01"/>
                                          </p:val>
                                        </p:tav>
                                        <p:tav tm="100000">
                                          <p:val>
                                            <p:strVal val="#ppt_h"/>
                                          </p:val>
                                        </p:tav>
                                      </p:tavLst>
                                    </p:anim>
                                    <p:anim calcmode="lin" valueType="num">
                                      <p:cBhvr>
                                        <p:cTn id="35" dur="300" fill="hold"/>
                                        <p:tgtEl>
                                          <p:spTgt spid="89"/>
                                        </p:tgtEl>
                                        <p:attrNameLst>
                                          <p:attrName>ppt_w</p:attrName>
                                        </p:attrNameLst>
                                      </p:cBhvr>
                                      <p:tavLst>
                                        <p:tav tm="0">
                                          <p:val>
                                            <p:strVal val="#ppt_w/10"/>
                                          </p:val>
                                        </p:tav>
                                        <p:tav tm="50000">
                                          <p:val>
                                            <p:strVal val="#ppt_w+.01"/>
                                          </p:val>
                                        </p:tav>
                                        <p:tav tm="100000">
                                          <p:val>
                                            <p:strVal val="#ppt_w"/>
                                          </p:val>
                                        </p:tav>
                                      </p:tavLst>
                                    </p:anim>
                                    <p:animEffect transition="in" filter="fade">
                                      <p:cBhvr>
                                        <p:cTn id="36" dur="300" tmFilter="0,0; .5, 1; 1, 1"/>
                                        <p:tgtEl>
                                          <p:spTgt spid="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7" grpId="0"/>
      <p:bldP spid="87" grpId="0" animBg="1"/>
      <p:bldP spid="89"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 xmlns:a16="http://schemas.microsoft.com/office/drawing/2014/main" id="{1BF20C10-E4C7-4573-93FE-3FC0F955532F}"/>
              </a:ext>
            </a:extLst>
          </p:cNvPr>
          <p:cNvPicPr>
            <a:picLocks noChangeAspect="1"/>
          </p:cNvPicPr>
          <p:nvPr/>
        </p:nvPicPr>
        <p:blipFill>
          <a:blip r:embed="rId2"/>
          <a:stretch>
            <a:fillRect/>
          </a:stretch>
        </p:blipFill>
        <p:spPr>
          <a:xfrm>
            <a:off x="1276730" y="1491980"/>
            <a:ext cx="4175148" cy="2164324"/>
          </a:xfrm>
          <a:prstGeom prst="rect">
            <a:avLst/>
          </a:prstGeom>
          <a:effectLst>
            <a:outerShdw blurRad="101600" dist="88900" dir="5400000" algn="ctr" rotWithShape="0">
              <a:srgbClr val="000000">
                <a:alpha val="43137"/>
              </a:srgbClr>
            </a:outerShdw>
          </a:effectLst>
        </p:spPr>
      </p:pic>
      <p:pic>
        <p:nvPicPr>
          <p:cNvPr id="3" name="图片 2">
            <a:extLst>
              <a:ext uri="{FF2B5EF4-FFF2-40B4-BE49-F238E27FC236}">
                <a16:creationId xmlns="" xmlns:a16="http://schemas.microsoft.com/office/drawing/2014/main" id="{77F74D87-9F3F-4709-98CC-0C3486984328}"/>
              </a:ext>
            </a:extLst>
          </p:cNvPr>
          <p:cNvPicPr>
            <a:picLocks noChangeAspect="1"/>
          </p:cNvPicPr>
          <p:nvPr/>
        </p:nvPicPr>
        <p:blipFill>
          <a:blip r:embed="rId3"/>
          <a:stretch>
            <a:fillRect/>
          </a:stretch>
        </p:blipFill>
        <p:spPr>
          <a:xfrm>
            <a:off x="1243447" y="4010278"/>
            <a:ext cx="4208431" cy="2188951"/>
          </a:xfrm>
          <a:prstGeom prst="rect">
            <a:avLst/>
          </a:prstGeom>
          <a:effectLst>
            <a:outerShdw blurRad="101600" dist="88900" dir="5400000" algn="ctr" rotWithShape="0">
              <a:srgbClr val="000000">
                <a:alpha val="43137"/>
              </a:srgbClr>
            </a:outerShdw>
          </a:effectLst>
        </p:spPr>
      </p:pic>
      <p:grpSp>
        <p:nvGrpSpPr>
          <p:cNvPr id="25" name="组合 24">
            <a:extLst>
              <a:ext uri="{FF2B5EF4-FFF2-40B4-BE49-F238E27FC236}">
                <a16:creationId xmlns="" xmlns:a16="http://schemas.microsoft.com/office/drawing/2014/main" id="{894B003D-4A5C-48AD-A5CF-72DC31A7C1B6}"/>
              </a:ext>
            </a:extLst>
          </p:cNvPr>
          <p:cNvGrpSpPr/>
          <p:nvPr/>
        </p:nvGrpSpPr>
        <p:grpSpPr>
          <a:xfrm>
            <a:off x="0" y="440281"/>
            <a:ext cx="11428920" cy="616556"/>
            <a:chOff x="0" y="440281"/>
            <a:chExt cx="11428920" cy="616556"/>
          </a:xfrm>
        </p:grpSpPr>
        <p:sp>
          <p:nvSpPr>
            <p:cNvPr id="26" name="TextBox 7">
              <a:extLst>
                <a:ext uri="{FF2B5EF4-FFF2-40B4-BE49-F238E27FC236}">
                  <a16:creationId xmlns="" xmlns:a16="http://schemas.microsoft.com/office/drawing/2014/main" id="{B9F94D44-98CF-4D01-AF61-D533A7129348}"/>
                </a:ext>
              </a:extLst>
            </p:cNvPr>
            <p:cNvSpPr txBox="1"/>
            <p:nvPr/>
          </p:nvSpPr>
          <p:spPr>
            <a:xfrm>
              <a:off x="645990" y="440281"/>
              <a:ext cx="2031325" cy="525657"/>
            </a:xfrm>
            <a:prstGeom prst="rect">
              <a:avLst/>
            </a:prstGeom>
            <a:noFill/>
          </p:spPr>
          <p:txBody>
            <a:bodyPr wrap="none" rtlCol="0">
              <a:spAutoFit/>
            </a:bodyPr>
            <a:lstStyle/>
            <a:p>
              <a:pPr>
                <a:lnSpc>
                  <a:spcPct val="130000"/>
                </a:lnSpc>
              </a:pPr>
              <a:r>
                <a:rPr lang="zh-CN" altLang="en-US" sz="2400" b="1" dirty="0">
                  <a:solidFill>
                    <a:schemeClr val="bg2">
                      <a:lumMod val="25000"/>
                    </a:schemeClr>
                  </a:solidFill>
                  <a:cs typeface="+mn-ea"/>
                  <a:sym typeface="+mn-lt"/>
                </a:rPr>
                <a:t>经典合作案例</a:t>
              </a:r>
            </a:p>
          </p:txBody>
        </p:sp>
        <p:grpSp>
          <p:nvGrpSpPr>
            <p:cNvPr id="27" name="组合 26">
              <a:extLst>
                <a:ext uri="{FF2B5EF4-FFF2-40B4-BE49-F238E27FC236}">
                  <a16:creationId xmlns="" xmlns:a16="http://schemas.microsoft.com/office/drawing/2014/main" id="{51123F14-19EF-45B6-ABAE-2D15C08C8AAC}"/>
                </a:ext>
              </a:extLst>
            </p:cNvPr>
            <p:cNvGrpSpPr/>
            <p:nvPr/>
          </p:nvGrpSpPr>
          <p:grpSpPr>
            <a:xfrm>
              <a:off x="763079" y="966131"/>
              <a:ext cx="10665841" cy="0"/>
              <a:chOff x="1542623" y="3580904"/>
              <a:chExt cx="10665841" cy="0"/>
            </a:xfrm>
          </p:grpSpPr>
          <p:cxnSp>
            <p:nvCxnSpPr>
              <p:cNvPr id="46" name="直接连接符 45">
                <a:extLst>
                  <a:ext uri="{FF2B5EF4-FFF2-40B4-BE49-F238E27FC236}">
                    <a16:creationId xmlns="" xmlns:a16="http://schemas.microsoft.com/office/drawing/2014/main" id="{42082098-90B1-475E-B7BF-56D2AFDD9DA8}"/>
                  </a:ext>
                </a:extLst>
              </p:cNvPr>
              <p:cNvCxnSpPr>
                <a:cxnSpLocks/>
              </p:cNvCxnSpPr>
              <p:nvPr/>
            </p:nvCxnSpPr>
            <p:spPr>
              <a:xfrm>
                <a:off x="1542623" y="3580904"/>
                <a:ext cx="10665841" cy="0"/>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7" name="直接连接符 46">
                <a:extLst>
                  <a:ext uri="{FF2B5EF4-FFF2-40B4-BE49-F238E27FC236}">
                    <a16:creationId xmlns="" xmlns:a16="http://schemas.microsoft.com/office/drawing/2014/main" id="{ECF8E49E-C016-48D5-B035-56711B6DFD64}"/>
                  </a:ext>
                </a:extLst>
              </p:cNvPr>
              <p:cNvCxnSpPr/>
              <p:nvPr/>
            </p:nvCxnSpPr>
            <p:spPr>
              <a:xfrm>
                <a:off x="1644022" y="3580904"/>
                <a:ext cx="412252"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28" name="组合 27">
              <a:extLst>
                <a:ext uri="{FF2B5EF4-FFF2-40B4-BE49-F238E27FC236}">
                  <a16:creationId xmlns="" xmlns:a16="http://schemas.microsoft.com/office/drawing/2014/main" id="{E28D0C33-A3F2-4EA2-8D4E-5519199266CB}"/>
                </a:ext>
              </a:extLst>
            </p:cNvPr>
            <p:cNvGrpSpPr/>
            <p:nvPr/>
          </p:nvGrpSpPr>
          <p:grpSpPr>
            <a:xfrm>
              <a:off x="0" y="603483"/>
              <a:ext cx="551874" cy="453354"/>
              <a:chOff x="121825" y="625642"/>
              <a:chExt cx="551874" cy="524379"/>
            </a:xfrm>
            <a:solidFill>
              <a:srgbClr val="C00000"/>
            </a:solidFill>
            <a:effectLst>
              <a:outerShdw blurRad="101600" dist="38100" dir="2700000" algn="tl" rotWithShape="0">
                <a:prstClr val="black">
                  <a:alpha val="25000"/>
                </a:prstClr>
              </a:outerShdw>
            </a:effectLst>
          </p:grpSpPr>
          <p:sp>
            <p:nvSpPr>
              <p:cNvPr id="38" name="矩形 37">
                <a:extLst>
                  <a:ext uri="{FF2B5EF4-FFF2-40B4-BE49-F238E27FC236}">
                    <a16:creationId xmlns="" xmlns:a16="http://schemas.microsoft.com/office/drawing/2014/main" id="{D0622487-4A91-44B5-B33E-C1CECCCD7E01}"/>
                  </a:ext>
                </a:extLst>
              </p:cNvPr>
              <p:cNvSpPr/>
              <p:nvPr/>
            </p:nvSpPr>
            <p:spPr>
              <a:xfrm>
                <a:off x="121825" y="625642"/>
                <a:ext cx="369348" cy="52437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5" name="矩形 44">
                <a:extLst>
                  <a:ext uri="{FF2B5EF4-FFF2-40B4-BE49-F238E27FC236}">
                    <a16:creationId xmlns="" xmlns:a16="http://schemas.microsoft.com/office/drawing/2014/main" id="{556406D2-02DA-4A3D-9225-A577DD91D97C}"/>
                  </a:ext>
                </a:extLst>
              </p:cNvPr>
              <p:cNvSpPr/>
              <p:nvPr/>
            </p:nvSpPr>
            <p:spPr>
              <a:xfrm>
                <a:off x="578071" y="625642"/>
                <a:ext cx="95628" cy="52437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sp>
        <p:nvSpPr>
          <p:cNvPr id="10" name="文本框 9">
            <a:extLst>
              <a:ext uri="{FF2B5EF4-FFF2-40B4-BE49-F238E27FC236}">
                <a16:creationId xmlns="" xmlns:a16="http://schemas.microsoft.com/office/drawing/2014/main" id="{41B09060-C65D-48DB-972C-D154D52605B7}"/>
              </a:ext>
            </a:extLst>
          </p:cNvPr>
          <p:cNvSpPr txBox="1"/>
          <p:nvPr/>
        </p:nvSpPr>
        <p:spPr>
          <a:xfrm>
            <a:off x="5901897" y="1491981"/>
            <a:ext cx="1025922" cy="307777"/>
          </a:xfrm>
          <a:prstGeom prst="rect">
            <a:avLst/>
          </a:prstGeom>
          <a:noFill/>
        </p:spPr>
        <p:txBody>
          <a:bodyPr wrap="none" lIns="0" tIns="0" rIns="0" bIns="0" rtlCol="0">
            <a:spAutoFit/>
          </a:bodyPr>
          <a:lstStyle/>
          <a:p>
            <a:r>
              <a:rPr lang="zh-CN" altLang="en-US" sz="2000" b="1" dirty="0">
                <a:solidFill>
                  <a:srgbClr val="C00000"/>
                </a:solidFill>
                <a:cs typeface="+mn-ea"/>
                <a:sym typeface="+mn-lt"/>
              </a:rPr>
              <a:t>项目名称</a:t>
            </a:r>
          </a:p>
        </p:txBody>
      </p:sp>
      <p:sp>
        <p:nvSpPr>
          <p:cNvPr id="11" name="TextBox 11">
            <a:extLst>
              <a:ext uri="{FF2B5EF4-FFF2-40B4-BE49-F238E27FC236}">
                <a16:creationId xmlns="" xmlns:a16="http://schemas.microsoft.com/office/drawing/2014/main" id="{AD070EDB-4F67-458C-9BA2-29ABD379F817}"/>
              </a:ext>
            </a:extLst>
          </p:cNvPr>
          <p:cNvSpPr txBox="1"/>
          <p:nvPr/>
        </p:nvSpPr>
        <p:spPr>
          <a:xfrm>
            <a:off x="5901897" y="1999812"/>
            <a:ext cx="4615154" cy="923330"/>
          </a:xfrm>
          <a:prstGeom prst="rect">
            <a:avLst/>
          </a:prstGeom>
          <a:noFill/>
        </p:spPr>
        <p:txBody>
          <a:bodyPr wrap="square" lIns="0" tIns="0" rIns="0" bIns="0" rtlCol="0">
            <a:spAutoFit/>
          </a:bodyPr>
          <a:lstStyle>
            <a:defPPr>
              <a:defRPr lang="zh-CN"/>
            </a:defPPr>
            <a:lvl1pPr algn="just">
              <a:lnSpc>
                <a:spcPts val="1800"/>
              </a:lnSpc>
              <a:defRPr sz="1000">
                <a:solidFill>
                  <a:schemeClr val="tx1">
                    <a:lumMod val="65000"/>
                    <a:lumOff val="35000"/>
                  </a:schemeClr>
                </a:solidFill>
                <a:latin typeface="微软雅黑" pitchFamily="34" charset="-122"/>
                <a:ea typeface="微软雅黑" pitchFamily="34" charset="-122"/>
              </a:defRPr>
            </a:lvl1pPr>
          </a:lstStyle>
          <a:p>
            <a:pPr>
              <a:spcAft>
                <a:spcPts val="1000"/>
              </a:spcAft>
            </a:pPr>
            <a:r>
              <a:rPr lang="zh-CN" altLang="en-US" sz="1400" dirty="0">
                <a:solidFill>
                  <a:schemeClr val="tx1">
                    <a:lumMod val="50000"/>
                    <a:lumOff val="50000"/>
                  </a:schemeClr>
                </a:solidFill>
                <a:latin typeface="+mn-lt"/>
                <a:ea typeface="+mn-ea"/>
                <a:cs typeface="+mn-ea"/>
                <a:sym typeface="+mn-lt"/>
              </a:rPr>
              <a:t>您的内容打在这里，或者通过复制您的文本后，在此框中选择粘贴，并选择只保留文字。您的内容打在这里，或者通过复制您的文本后，在此框中选择粘贴，并选择只保留文字。</a:t>
            </a:r>
          </a:p>
        </p:txBody>
      </p:sp>
      <p:sp>
        <p:nvSpPr>
          <p:cNvPr id="12" name="文本框 11">
            <a:extLst>
              <a:ext uri="{FF2B5EF4-FFF2-40B4-BE49-F238E27FC236}">
                <a16:creationId xmlns="" xmlns:a16="http://schemas.microsoft.com/office/drawing/2014/main" id="{A46EBF00-8ED3-41FA-B2E9-879B89EDA79B}"/>
              </a:ext>
            </a:extLst>
          </p:cNvPr>
          <p:cNvSpPr txBox="1"/>
          <p:nvPr/>
        </p:nvSpPr>
        <p:spPr>
          <a:xfrm>
            <a:off x="5901897" y="4048200"/>
            <a:ext cx="1025922" cy="307777"/>
          </a:xfrm>
          <a:prstGeom prst="rect">
            <a:avLst/>
          </a:prstGeom>
          <a:noFill/>
        </p:spPr>
        <p:txBody>
          <a:bodyPr wrap="none" lIns="0" tIns="0" rIns="0" bIns="0" rtlCol="0">
            <a:spAutoFit/>
          </a:bodyPr>
          <a:lstStyle/>
          <a:p>
            <a:r>
              <a:rPr lang="zh-CN" altLang="en-US" sz="2000" b="1" dirty="0">
                <a:solidFill>
                  <a:srgbClr val="C00000"/>
                </a:solidFill>
                <a:cs typeface="+mn-ea"/>
                <a:sym typeface="+mn-lt"/>
              </a:rPr>
              <a:t>企业名称</a:t>
            </a:r>
          </a:p>
        </p:txBody>
      </p:sp>
      <p:sp>
        <p:nvSpPr>
          <p:cNvPr id="13" name="TextBox 11">
            <a:extLst>
              <a:ext uri="{FF2B5EF4-FFF2-40B4-BE49-F238E27FC236}">
                <a16:creationId xmlns="" xmlns:a16="http://schemas.microsoft.com/office/drawing/2014/main" id="{BCE630FF-F0C2-427F-B644-01DE4FAB74DD}"/>
              </a:ext>
            </a:extLst>
          </p:cNvPr>
          <p:cNvSpPr txBox="1"/>
          <p:nvPr/>
        </p:nvSpPr>
        <p:spPr>
          <a:xfrm>
            <a:off x="5901897" y="4556031"/>
            <a:ext cx="4615154" cy="923330"/>
          </a:xfrm>
          <a:prstGeom prst="rect">
            <a:avLst/>
          </a:prstGeom>
          <a:noFill/>
        </p:spPr>
        <p:txBody>
          <a:bodyPr wrap="square" lIns="0" tIns="0" rIns="0" bIns="0" rtlCol="0">
            <a:spAutoFit/>
          </a:bodyPr>
          <a:lstStyle>
            <a:defPPr>
              <a:defRPr lang="zh-CN"/>
            </a:defPPr>
            <a:lvl1pPr algn="just">
              <a:lnSpc>
                <a:spcPts val="1800"/>
              </a:lnSpc>
              <a:defRPr sz="1000">
                <a:solidFill>
                  <a:schemeClr val="tx1">
                    <a:lumMod val="65000"/>
                    <a:lumOff val="35000"/>
                  </a:schemeClr>
                </a:solidFill>
                <a:latin typeface="微软雅黑" pitchFamily="34" charset="-122"/>
                <a:ea typeface="微软雅黑" pitchFamily="34" charset="-122"/>
              </a:defRPr>
            </a:lvl1pPr>
          </a:lstStyle>
          <a:p>
            <a:pPr>
              <a:spcAft>
                <a:spcPts val="1000"/>
              </a:spcAft>
            </a:pPr>
            <a:r>
              <a:rPr lang="zh-CN" altLang="en-US" sz="1400" dirty="0">
                <a:solidFill>
                  <a:schemeClr val="tx1">
                    <a:lumMod val="50000"/>
                    <a:lumOff val="50000"/>
                  </a:schemeClr>
                </a:solidFill>
                <a:latin typeface="+mn-lt"/>
                <a:ea typeface="+mn-ea"/>
                <a:cs typeface="+mn-ea"/>
                <a:sym typeface="+mn-lt"/>
              </a:rPr>
              <a:t>您的内容打在这里，或者通过复制您的文本后，在此框中选择粘贴，并选择只保留文字。您的内容打在这里，或者通过复制您的文本后，在此框中选择粘贴，并选择只保留文字。</a:t>
            </a:r>
          </a:p>
        </p:txBody>
      </p:sp>
      <p:sp>
        <p:nvSpPr>
          <p:cNvPr id="14" name="文本框 13">
            <a:extLst>
              <a:ext uri="{FF2B5EF4-FFF2-40B4-BE49-F238E27FC236}">
                <a16:creationId xmlns="" xmlns:a16="http://schemas.microsoft.com/office/drawing/2014/main" id="{BD948C67-59D7-41F6-87C2-4517AF3725D1}"/>
              </a:ext>
            </a:extLst>
          </p:cNvPr>
          <p:cNvSpPr txBox="1"/>
          <p:nvPr/>
        </p:nvSpPr>
        <p:spPr>
          <a:xfrm>
            <a:off x="7302222" y="3220035"/>
            <a:ext cx="1529265" cy="246221"/>
          </a:xfrm>
          <a:prstGeom prst="rect">
            <a:avLst/>
          </a:prstGeom>
          <a:noFill/>
        </p:spPr>
        <p:txBody>
          <a:bodyPr wrap="none" lIns="0" tIns="0" rIns="0" bIns="0" rtlCol="0" anchor="ctr">
            <a:spAutoFit/>
          </a:bodyPr>
          <a:lstStyle/>
          <a:p>
            <a:r>
              <a:rPr lang="zh-CN" altLang="en-US" sz="1600" dirty="0">
                <a:solidFill>
                  <a:schemeClr val="tx1">
                    <a:lumMod val="50000"/>
                    <a:lumOff val="50000"/>
                  </a:schemeClr>
                </a:solidFill>
                <a:cs typeface="+mn-ea"/>
                <a:sym typeface="+mn-lt"/>
              </a:rPr>
              <a:t>关键词  </a:t>
            </a:r>
            <a:r>
              <a:rPr lang="en-US" altLang="zh-CN" sz="1600" dirty="0">
                <a:solidFill>
                  <a:schemeClr val="tx1">
                    <a:lumMod val="50000"/>
                    <a:lumOff val="50000"/>
                  </a:schemeClr>
                </a:solidFill>
                <a:cs typeface="+mn-ea"/>
                <a:sym typeface="+mn-lt"/>
              </a:rPr>
              <a:t>|  </a:t>
            </a:r>
            <a:r>
              <a:rPr lang="zh-CN" altLang="en-US" sz="1600" dirty="0">
                <a:solidFill>
                  <a:schemeClr val="tx1">
                    <a:lumMod val="50000"/>
                    <a:lumOff val="50000"/>
                  </a:schemeClr>
                </a:solidFill>
                <a:cs typeface="+mn-ea"/>
                <a:sym typeface="+mn-lt"/>
              </a:rPr>
              <a:t>关键词</a:t>
            </a:r>
          </a:p>
        </p:txBody>
      </p:sp>
      <p:sp>
        <p:nvSpPr>
          <p:cNvPr id="15" name="圆角矩形 10">
            <a:extLst>
              <a:ext uri="{FF2B5EF4-FFF2-40B4-BE49-F238E27FC236}">
                <a16:creationId xmlns="" xmlns:a16="http://schemas.microsoft.com/office/drawing/2014/main" id="{B67EB2AE-99AF-46CA-AB85-8B2A7F23142F}"/>
              </a:ext>
            </a:extLst>
          </p:cNvPr>
          <p:cNvSpPr/>
          <p:nvPr/>
        </p:nvSpPr>
        <p:spPr>
          <a:xfrm>
            <a:off x="5901897" y="3212341"/>
            <a:ext cx="1206500" cy="261610"/>
          </a:xfrm>
          <a:prstGeom prst="roundRect">
            <a:avLst/>
          </a:prstGeom>
          <a:solidFill>
            <a:srgbClr val="CC0000"/>
          </a:solidFill>
          <a:ln>
            <a:noFill/>
          </a:ln>
          <a:effectLst>
            <a:outerShdw blurRad="50800" dist="889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cs typeface="+mn-ea"/>
                <a:sym typeface="+mn-lt"/>
              </a:rPr>
              <a:t>产品特点</a:t>
            </a:r>
          </a:p>
        </p:txBody>
      </p:sp>
      <p:sp>
        <p:nvSpPr>
          <p:cNvPr id="16" name="文本框 15">
            <a:extLst>
              <a:ext uri="{FF2B5EF4-FFF2-40B4-BE49-F238E27FC236}">
                <a16:creationId xmlns="" xmlns:a16="http://schemas.microsoft.com/office/drawing/2014/main" id="{E29B6266-6E6E-4F65-8067-782E6C198443}"/>
              </a:ext>
            </a:extLst>
          </p:cNvPr>
          <p:cNvSpPr txBox="1"/>
          <p:nvPr/>
        </p:nvSpPr>
        <p:spPr>
          <a:xfrm>
            <a:off x="7302222" y="5786036"/>
            <a:ext cx="1529265" cy="246221"/>
          </a:xfrm>
          <a:prstGeom prst="rect">
            <a:avLst/>
          </a:prstGeom>
          <a:noFill/>
        </p:spPr>
        <p:txBody>
          <a:bodyPr wrap="none" lIns="0" tIns="0" rIns="0" bIns="0" rtlCol="0" anchor="ctr">
            <a:spAutoFit/>
          </a:bodyPr>
          <a:lstStyle/>
          <a:p>
            <a:r>
              <a:rPr lang="zh-CN" altLang="en-US" sz="1600" dirty="0">
                <a:solidFill>
                  <a:schemeClr val="tx1">
                    <a:lumMod val="50000"/>
                    <a:lumOff val="50000"/>
                  </a:schemeClr>
                </a:solidFill>
                <a:cs typeface="+mn-ea"/>
                <a:sym typeface="+mn-lt"/>
              </a:rPr>
              <a:t>关键词  </a:t>
            </a:r>
            <a:r>
              <a:rPr lang="en-US" altLang="zh-CN" sz="1600" dirty="0">
                <a:solidFill>
                  <a:schemeClr val="tx1">
                    <a:lumMod val="50000"/>
                    <a:lumOff val="50000"/>
                  </a:schemeClr>
                </a:solidFill>
                <a:cs typeface="+mn-ea"/>
                <a:sym typeface="+mn-lt"/>
              </a:rPr>
              <a:t>|  </a:t>
            </a:r>
            <a:r>
              <a:rPr lang="zh-CN" altLang="en-US" sz="1600" dirty="0">
                <a:solidFill>
                  <a:schemeClr val="tx1">
                    <a:lumMod val="50000"/>
                    <a:lumOff val="50000"/>
                  </a:schemeClr>
                </a:solidFill>
                <a:cs typeface="+mn-ea"/>
                <a:sym typeface="+mn-lt"/>
              </a:rPr>
              <a:t>关键词</a:t>
            </a:r>
          </a:p>
        </p:txBody>
      </p:sp>
      <p:sp>
        <p:nvSpPr>
          <p:cNvPr id="17" name="圆角矩形 12">
            <a:extLst>
              <a:ext uri="{FF2B5EF4-FFF2-40B4-BE49-F238E27FC236}">
                <a16:creationId xmlns="" xmlns:a16="http://schemas.microsoft.com/office/drawing/2014/main" id="{53124C7B-FBB1-4390-A709-A9E14B68BB3D}"/>
              </a:ext>
            </a:extLst>
          </p:cNvPr>
          <p:cNvSpPr/>
          <p:nvPr/>
        </p:nvSpPr>
        <p:spPr>
          <a:xfrm>
            <a:off x="5901897" y="5778342"/>
            <a:ext cx="1206500" cy="261610"/>
          </a:xfrm>
          <a:prstGeom prst="roundRect">
            <a:avLst/>
          </a:prstGeom>
          <a:solidFill>
            <a:srgbClr val="595959"/>
          </a:solidFill>
          <a:ln>
            <a:noFill/>
          </a:ln>
          <a:effectLst>
            <a:outerShdw blurRad="50800" dist="88900" dir="5400000" sx="95000" sy="95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solidFill>
                  <a:schemeClr val="bg1"/>
                </a:solidFill>
                <a:cs typeface="+mn-ea"/>
                <a:sym typeface="+mn-lt"/>
              </a:rPr>
              <a:t>产品特点</a:t>
            </a:r>
          </a:p>
        </p:txBody>
      </p:sp>
    </p:spTree>
    <p:extLst>
      <p:ext uri="{BB962C8B-B14F-4D97-AF65-F5344CB8AC3E}">
        <p14:creationId xmlns:p14="http://schemas.microsoft.com/office/powerpoint/2010/main" val="118125670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0-#ppt_w/2"/>
                                          </p:val>
                                        </p:tav>
                                        <p:tav tm="100000">
                                          <p:val>
                                            <p:strVal val="#ppt_x"/>
                                          </p:val>
                                        </p:tav>
                                      </p:tavLst>
                                    </p:anim>
                                    <p:anim calcmode="lin" valueType="num">
                                      <p:cBhvr additive="base">
                                        <p:cTn id="12" dur="500" fill="hold"/>
                                        <p:tgtEl>
                                          <p:spTgt spid="2"/>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8" fill="hold" nodeType="after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additive="base">
                                        <p:cTn id="16" dur="500" fill="hold"/>
                                        <p:tgtEl>
                                          <p:spTgt spid="3"/>
                                        </p:tgtEl>
                                        <p:attrNameLst>
                                          <p:attrName>ppt_x</p:attrName>
                                        </p:attrNameLst>
                                      </p:cBhvr>
                                      <p:tavLst>
                                        <p:tav tm="0">
                                          <p:val>
                                            <p:strVal val="0-#ppt_w/2"/>
                                          </p:val>
                                        </p:tav>
                                        <p:tav tm="100000">
                                          <p:val>
                                            <p:strVal val="#ppt_x"/>
                                          </p:val>
                                        </p:tav>
                                      </p:tavLst>
                                    </p:anim>
                                    <p:anim calcmode="lin" valueType="num">
                                      <p:cBhvr additive="base">
                                        <p:cTn id="17" dur="500" fill="hold"/>
                                        <p:tgtEl>
                                          <p:spTgt spid="3"/>
                                        </p:tgtEl>
                                        <p:attrNameLst>
                                          <p:attrName>ppt_y</p:attrName>
                                        </p:attrNameLst>
                                      </p:cBhvr>
                                      <p:tavLst>
                                        <p:tav tm="0">
                                          <p:val>
                                            <p:strVal val="#ppt_y"/>
                                          </p:val>
                                        </p:tav>
                                        <p:tav tm="100000">
                                          <p:val>
                                            <p:strVal val="#ppt_y"/>
                                          </p:val>
                                        </p:tav>
                                      </p:tavLst>
                                    </p:anim>
                                  </p:childTnLst>
                                </p:cTn>
                              </p:par>
                              <p:par>
                                <p:cTn id="18" presetID="10" presetClass="entr" presetSubtype="0" fill="hold" grpId="0" nodeType="with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500"/>
                                        <p:tgtEl>
                                          <p:spTgt spid="10"/>
                                        </p:tgtEl>
                                      </p:cBhvr>
                                    </p:animEffect>
                                  </p:childTnLst>
                                </p:cTn>
                              </p:par>
                            </p:childTnLst>
                          </p:cTn>
                        </p:par>
                        <p:par>
                          <p:cTn id="21" fill="hold">
                            <p:stCondLst>
                              <p:cond delay="1500"/>
                            </p:stCondLst>
                            <p:childTnLst>
                              <p:par>
                                <p:cTn id="22" presetID="41" presetClass="entr" presetSubtype="0" fill="hold" grpId="0" nodeType="afterEffect">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cBhvr>
                                        <p:cTn id="24" dur="3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25" dur="300" fill="hold"/>
                                        <p:tgtEl>
                                          <p:spTgt spid="11"/>
                                        </p:tgtEl>
                                        <p:attrNameLst>
                                          <p:attrName>ppt_y</p:attrName>
                                        </p:attrNameLst>
                                      </p:cBhvr>
                                      <p:tavLst>
                                        <p:tav tm="0">
                                          <p:val>
                                            <p:strVal val="#ppt_y"/>
                                          </p:val>
                                        </p:tav>
                                        <p:tav tm="100000">
                                          <p:val>
                                            <p:strVal val="#ppt_y"/>
                                          </p:val>
                                        </p:tav>
                                      </p:tavLst>
                                    </p:anim>
                                    <p:anim calcmode="lin" valueType="num">
                                      <p:cBhvr>
                                        <p:cTn id="26" dur="3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27" dur="3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28" dur="300" tmFilter="0,0; .5, 1; 1, 1"/>
                                        <p:tgtEl>
                                          <p:spTgt spid="11"/>
                                        </p:tgtEl>
                                      </p:cBhvr>
                                    </p:animEffect>
                                  </p:childTnLst>
                                </p:cTn>
                              </p:par>
                            </p:childTnLst>
                          </p:cTn>
                        </p:par>
                        <p:par>
                          <p:cTn id="29" fill="hold">
                            <p:stCondLst>
                              <p:cond delay="1800"/>
                            </p:stCondLst>
                            <p:childTnLst>
                              <p:par>
                                <p:cTn id="30" presetID="53" presetClass="entr" presetSubtype="16" fill="hold" grpId="0" nodeType="afterEffect">
                                  <p:stCondLst>
                                    <p:cond delay="0"/>
                                  </p:stCondLst>
                                  <p:childTnLst>
                                    <p:set>
                                      <p:cBhvr>
                                        <p:cTn id="31" dur="1" fill="hold">
                                          <p:stCondLst>
                                            <p:cond delay="0"/>
                                          </p:stCondLst>
                                        </p:cTn>
                                        <p:tgtEl>
                                          <p:spTgt spid="15"/>
                                        </p:tgtEl>
                                        <p:attrNameLst>
                                          <p:attrName>style.visibility</p:attrName>
                                        </p:attrNameLst>
                                      </p:cBhvr>
                                      <p:to>
                                        <p:strVal val="visible"/>
                                      </p:to>
                                    </p:set>
                                    <p:anim calcmode="lin" valueType="num">
                                      <p:cBhvr>
                                        <p:cTn id="32" dur="300" fill="hold"/>
                                        <p:tgtEl>
                                          <p:spTgt spid="15"/>
                                        </p:tgtEl>
                                        <p:attrNameLst>
                                          <p:attrName>ppt_w</p:attrName>
                                        </p:attrNameLst>
                                      </p:cBhvr>
                                      <p:tavLst>
                                        <p:tav tm="0">
                                          <p:val>
                                            <p:fltVal val="0"/>
                                          </p:val>
                                        </p:tav>
                                        <p:tav tm="100000">
                                          <p:val>
                                            <p:strVal val="#ppt_w"/>
                                          </p:val>
                                        </p:tav>
                                      </p:tavLst>
                                    </p:anim>
                                    <p:anim calcmode="lin" valueType="num">
                                      <p:cBhvr>
                                        <p:cTn id="33" dur="300" fill="hold"/>
                                        <p:tgtEl>
                                          <p:spTgt spid="15"/>
                                        </p:tgtEl>
                                        <p:attrNameLst>
                                          <p:attrName>ppt_h</p:attrName>
                                        </p:attrNameLst>
                                      </p:cBhvr>
                                      <p:tavLst>
                                        <p:tav tm="0">
                                          <p:val>
                                            <p:fltVal val="0"/>
                                          </p:val>
                                        </p:tav>
                                        <p:tav tm="100000">
                                          <p:val>
                                            <p:strVal val="#ppt_h"/>
                                          </p:val>
                                        </p:tav>
                                      </p:tavLst>
                                    </p:anim>
                                    <p:animEffect transition="in" filter="fade">
                                      <p:cBhvr>
                                        <p:cTn id="34" dur="300"/>
                                        <p:tgtEl>
                                          <p:spTgt spid="15"/>
                                        </p:tgtEl>
                                      </p:cBhvr>
                                    </p:animEffect>
                                  </p:childTnLst>
                                </p:cTn>
                              </p:par>
                            </p:childTnLst>
                          </p:cTn>
                        </p:par>
                        <p:par>
                          <p:cTn id="35" fill="hold">
                            <p:stCondLst>
                              <p:cond delay="2100"/>
                            </p:stCondLst>
                            <p:childTnLst>
                              <p:par>
                                <p:cTn id="36" presetID="41" presetClass="entr" presetSubtype="0" fill="hold" grpId="0" nodeType="afterEffect">
                                  <p:stCondLst>
                                    <p:cond delay="0"/>
                                  </p:stCondLst>
                                  <p:iterate type="lt">
                                    <p:tmPct val="10000"/>
                                  </p:iterate>
                                  <p:childTnLst>
                                    <p:set>
                                      <p:cBhvr>
                                        <p:cTn id="37" dur="1" fill="hold">
                                          <p:stCondLst>
                                            <p:cond delay="0"/>
                                          </p:stCondLst>
                                        </p:cTn>
                                        <p:tgtEl>
                                          <p:spTgt spid="14"/>
                                        </p:tgtEl>
                                        <p:attrNameLst>
                                          <p:attrName>style.visibility</p:attrName>
                                        </p:attrNameLst>
                                      </p:cBhvr>
                                      <p:to>
                                        <p:strVal val="visible"/>
                                      </p:to>
                                    </p:set>
                                    <p:anim calcmode="lin" valueType="num">
                                      <p:cBhvr>
                                        <p:cTn id="38"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39" dur="500" fill="hold"/>
                                        <p:tgtEl>
                                          <p:spTgt spid="14"/>
                                        </p:tgtEl>
                                        <p:attrNameLst>
                                          <p:attrName>ppt_y</p:attrName>
                                        </p:attrNameLst>
                                      </p:cBhvr>
                                      <p:tavLst>
                                        <p:tav tm="0">
                                          <p:val>
                                            <p:strVal val="#ppt_y"/>
                                          </p:val>
                                        </p:tav>
                                        <p:tav tm="100000">
                                          <p:val>
                                            <p:strVal val="#ppt_y"/>
                                          </p:val>
                                        </p:tav>
                                      </p:tavLst>
                                    </p:anim>
                                    <p:anim calcmode="lin" valueType="num">
                                      <p:cBhvr>
                                        <p:cTn id="40"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41"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42" dur="500" tmFilter="0,0; .5, 1; 1, 1"/>
                                        <p:tgtEl>
                                          <p:spTgt spid="14"/>
                                        </p:tgtEl>
                                      </p:cBhvr>
                                    </p:animEffect>
                                  </p:childTnLst>
                                </p:cTn>
                              </p:par>
                              <p:par>
                                <p:cTn id="43" presetID="34" presetClass="emph" presetSubtype="0" fill="hold" grpId="1" nodeType="withEffect">
                                  <p:stCondLst>
                                    <p:cond delay="0"/>
                                  </p:stCondLst>
                                  <p:iterate type="lt">
                                    <p:tmPct val="10000"/>
                                  </p:iterate>
                                  <p:childTnLst>
                                    <p:animMotion origin="layout" path="M -2.70833E-6 -1.85185E-6 L 0.00013 -0.07407 " pathEditMode="relative" rAng="0" ptsTypes="AA">
                                      <p:cBhvr>
                                        <p:cTn id="44" dur="250" accel="50000" decel="50000" autoRev="1" fill="hold">
                                          <p:stCondLst>
                                            <p:cond delay="0"/>
                                          </p:stCondLst>
                                        </p:cTn>
                                        <p:tgtEl>
                                          <p:spTgt spid="14"/>
                                        </p:tgtEl>
                                        <p:attrNameLst>
                                          <p:attrName>ppt_x</p:attrName>
                                          <p:attrName>ppt_y</p:attrName>
                                        </p:attrNameLst>
                                      </p:cBhvr>
                                      <p:rCtr x="0" y="-3704"/>
                                    </p:animMotion>
                                    <p:animRot by="1500000">
                                      <p:cBhvr>
                                        <p:cTn id="45" dur="125" fill="hold">
                                          <p:stCondLst>
                                            <p:cond delay="0"/>
                                          </p:stCondLst>
                                        </p:cTn>
                                        <p:tgtEl>
                                          <p:spTgt spid="14"/>
                                        </p:tgtEl>
                                        <p:attrNameLst>
                                          <p:attrName>r</p:attrName>
                                        </p:attrNameLst>
                                      </p:cBhvr>
                                    </p:animRot>
                                    <p:animRot by="-1500000">
                                      <p:cBhvr>
                                        <p:cTn id="46" dur="125" fill="hold">
                                          <p:stCondLst>
                                            <p:cond delay="125"/>
                                          </p:stCondLst>
                                        </p:cTn>
                                        <p:tgtEl>
                                          <p:spTgt spid="14"/>
                                        </p:tgtEl>
                                        <p:attrNameLst>
                                          <p:attrName>r</p:attrName>
                                        </p:attrNameLst>
                                      </p:cBhvr>
                                    </p:animRot>
                                    <p:animRot by="-1500000">
                                      <p:cBhvr>
                                        <p:cTn id="47" dur="125" fill="hold">
                                          <p:stCondLst>
                                            <p:cond delay="250"/>
                                          </p:stCondLst>
                                        </p:cTn>
                                        <p:tgtEl>
                                          <p:spTgt spid="14"/>
                                        </p:tgtEl>
                                        <p:attrNameLst>
                                          <p:attrName>r</p:attrName>
                                        </p:attrNameLst>
                                      </p:cBhvr>
                                    </p:animRot>
                                    <p:animRot by="1500000">
                                      <p:cBhvr>
                                        <p:cTn id="48" dur="125" fill="hold">
                                          <p:stCondLst>
                                            <p:cond delay="375"/>
                                          </p:stCondLst>
                                        </p:cTn>
                                        <p:tgtEl>
                                          <p:spTgt spid="14"/>
                                        </p:tgtEl>
                                        <p:attrNameLst>
                                          <p:attrName>r</p:attrName>
                                        </p:attrNameLst>
                                      </p:cBhvr>
                                    </p:animRot>
                                  </p:childTnLst>
                                </p:cTn>
                              </p:par>
                              <p:par>
                                <p:cTn id="49" presetID="10" presetClass="entr" presetSubtype="0" fill="hold" grpId="0" nodeType="withEffect">
                                  <p:stCondLst>
                                    <p:cond delay="0"/>
                                  </p:stCondLst>
                                  <p:childTnLst>
                                    <p:set>
                                      <p:cBhvr>
                                        <p:cTn id="50" dur="1" fill="hold">
                                          <p:stCondLst>
                                            <p:cond delay="0"/>
                                          </p:stCondLst>
                                        </p:cTn>
                                        <p:tgtEl>
                                          <p:spTgt spid="12"/>
                                        </p:tgtEl>
                                        <p:attrNameLst>
                                          <p:attrName>style.visibility</p:attrName>
                                        </p:attrNameLst>
                                      </p:cBhvr>
                                      <p:to>
                                        <p:strVal val="visible"/>
                                      </p:to>
                                    </p:set>
                                    <p:animEffect transition="in" filter="fade">
                                      <p:cBhvr>
                                        <p:cTn id="51" dur="500"/>
                                        <p:tgtEl>
                                          <p:spTgt spid="12"/>
                                        </p:tgtEl>
                                      </p:cBhvr>
                                    </p:animEffect>
                                  </p:childTnLst>
                                </p:cTn>
                              </p:par>
                            </p:childTnLst>
                          </p:cTn>
                        </p:par>
                        <p:par>
                          <p:cTn id="52" fill="hold">
                            <p:stCondLst>
                              <p:cond delay="2900"/>
                            </p:stCondLst>
                            <p:childTnLst>
                              <p:par>
                                <p:cTn id="53" presetID="41" presetClass="entr" presetSubtype="0" fill="hold" grpId="0" nodeType="afterEffect">
                                  <p:stCondLst>
                                    <p:cond delay="0"/>
                                  </p:stCondLst>
                                  <p:childTnLst>
                                    <p:set>
                                      <p:cBhvr>
                                        <p:cTn id="54" dur="1" fill="hold">
                                          <p:stCondLst>
                                            <p:cond delay="0"/>
                                          </p:stCondLst>
                                        </p:cTn>
                                        <p:tgtEl>
                                          <p:spTgt spid="13"/>
                                        </p:tgtEl>
                                        <p:attrNameLst>
                                          <p:attrName>style.visibility</p:attrName>
                                        </p:attrNameLst>
                                      </p:cBhvr>
                                      <p:to>
                                        <p:strVal val="visible"/>
                                      </p:to>
                                    </p:set>
                                    <p:anim calcmode="lin" valueType="num">
                                      <p:cBhvr>
                                        <p:cTn id="55" dur="3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56" dur="300" fill="hold"/>
                                        <p:tgtEl>
                                          <p:spTgt spid="13"/>
                                        </p:tgtEl>
                                        <p:attrNameLst>
                                          <p:attrName>ppt_y</p:attrName>
                                        </p:attrNameLst>
                                      </p:cBhvr>
                                      <p:tavLst>
                                        <p:tav tm="0">
                                          <p:val>
                                            <p:strVal val="#ppt_y"/>
                                          </p:val>
                                        </p:tav>
                                        <p:tav tm="100000">
                                          <p:val>
                                            <p:strVal val="#ppt_y"/>
                                          </p:val>
                                        </p:tav>
                                      </p:tavLst>
                                    </p:anim>
                                    <p:anim calcmode="lin" valueType="num">
                                      <p:cBhvr>
                                        <p:cTn id="57" dur="3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58" dur="3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59" dur="300" tmFilter="0,0; .5, 1; 1, 1"/>
                                        <p:tgtEl>
                                          <p:spTgt spid="13"/>
                                        </p:tgtEl>
                                      </p:cBhvr>
                                    </p:animEffect>
                                  </p:childTnLst>
                                </p:cTn>
                              </p:par>
                            </p:childTnLst>
                          </p:cTn>
                        </p:par>
                        <p:par>
                          <p:cTn id="60" fill="hold">
                            <p:stCondLst>
                              <p:cond delay="3200"/>
                            </p:stCondLst>
                            <p:childTnLst>
                              <p:par>
                                <p:cTn id="61" presetID="53" presetClass="entr" presetSubtype="16" fill="hold" grpId="0" nodeType="afterEffect">
                                  <p:stCondLst>
                                    <p:cond delay="0"/>
                                  </p:stCondLst>
                                  <p:childTnLst>
                                    <p:set>
                                      <p:cBhvr>
                                        <p:cTn id="62" dur="1" fill="hold">
                                          <p:stCondLst>
                                            <p:cond delay="0"/>
                                          </p:stCondLst>
                                        </p:cTn>
                                        <p:tgtEl>
                                          <p:spTgt spid="17"/>
                                        </p:tgtEl>
                                        <p:attrNameLst>
                                          <p:attrName>style.visibility</p:attrName>
                                        </p:attrNameLst>
                                      </p:cBhvr>
                                      <p:to>
                                        <p:strVal val="visible"/>
                                      </p:to>
                                    </p:set>
                                    <p:anim calcmode="lin" valueType="num">
                                      <p:cBhvr>
                                        <p:cTn id="63" dur="300" fill="hold"/>
                                        <p:tgtEl>
                                          <p:spTgt spid="17"/>
                                        </p:tgtEl>
                                        <p:attrNameLst>
                                          <p:attrName>ppt_w</p:attrName>
                                        </p:attrNameLst>
                                      </p:cBhvr>
                                      <p:tavLst>
                                        <p:tav tm="0">
                                          <p:val>
                                            <p:fltVal val="0"/>
                                          </p:val>
                                        </p:tav>
                                        <p:tav tm="100000">
                                          <p:val>
                                            <p:strVal val="#ppt_w"/>
                                          </p:val>
                                        </p:tav>
                                      </p:tavLst>
                                    </p:anim>
                                    <p:anim calcmode="lin" valueType="num">
                                      <p:cBhvr>
                                        <p:cTn id="64" dur="300" fill="hold"/>
                                        <p:tgtEl>
                                          <p:spTgt spid="17"/>
                                        </p:tgtEl>
                                        <p:attrNameLst>
                                          <p:attrName>ppt_h</p:attrName>
                                        </p:attrNameLst>
                                      </p:cBhvr>
                                      <p:tavLst>
                                        <p:tav tm="0">
                                          <p:val>
                                            <p:fltVal val="0"/>
                                          </p:val>
                                        </p:tav>
                                        <p:tav tm="100000">
                                          <p:val>
                                            <p:strVal val="#ppt_h"/>
                                          </p:val>
                                        </p:tav>
                                      </p:tavLst>
                                    </p:anim>
                                    <p:animEffect transition="in" filter="fade">
                                      <p:cBhvr>
                                        <p:cTn id="65" dur="300"/>
                                        <p:tgtEl>
                                          <p:spTgt spid="17"/>
                                        </p:tgtEl>
                                      </p:cBhvr>
                                    </p:animEffect>
                                  </p:childTnLst>
                                </p:cTn>
                              </p:par>
                            </p:childTnLst>
                          </p:cTn>
                        </p:par>
                        <p:par>
                          <p:cTn id="66" fill="hold">
                            <p:stCondLst>
                              <p:cond delay="3500"/>
                            </p:stCondLst>
                            <p:childTnLst>
                              <p:par>
                                <p:cTn id="67" presetID="41" presetClass="entr" presetSubtype="0" fill="hold" grpId="0" nodeType="afterEffect">
                                  <p:stCondLst>
                                    <p:cond delay="0"/>
                                  </p:stCondLst>
                                  <p:iterate type="lt">
                                    <p:tmPct val="10000"/>
                                  </p:iterate>
                                  <p:childTnLst>
                                    <p:set>
                                      <p:cBhvr>
                                        <p:cTn id="68" dur="1" fill="hold">
                                          <p:stCondLst>
                                            <p:cond delay="0"/>
                                          </p:stCondLst>
                                        </p:cTn>
                                        <p:tgtEl>
                                          <p:spTgt spid="16"/>
                                        </p:tgtEl>
                                        <p:attrNameLst>
                                          <p:attrName>style.visibility</p:attrName>
                                        </p:attrNameLst>
                                      </p:cBhvr>
                                      <p:to>
                                        <p:strVal val="visible"/>
                                      </p:to>
                                    </p:set>
                                    <p:anim calcmode="lin" valueType="num">
                                      <p:cBhvr>
                                        <p:cTn id="69"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70" dur="500" fill="hold"/>
                                        <p:tgtEl>
                                          <p:spTgt spid="16"/>
                                        </p:tgtEl>
                                        <p:attrNameLst>
                                          <p:attrName>ppt_y</p:attrName>
                                        </p:attrNameLst>
                                      </p:cBhvr>
                                      <p:tavLst>
                                        <p:tav tm="0">
                                          <p:val>
                                            <p:strVal val="#ppt_y"/>
                                          </p:val>
                                        </p:tav>
                                        <p:tav tm="100000">
                                          <p:val>
                                            <p:strVal val="#ppt_y"/>
                                          </p:val>
                                        </p:tav>
                                      </p:tavLst>
                                    </p:anim>
                                    <p:anim calcmode="lin" valueType="num">
                                      <p:cBhvr>
                                        <p:cTn id="71"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72"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73" dur="500" tmFilter="0,0; .5, 1; 1, 1"/>
                                        <p:tgtEl>
                                          <p:spTgt spid="16"/>
                                        </p:tgtEl>
                                      </p:cBhvr>
                                    </p:animEffect>
                                  </p:childTnLst>
                                </p:cTn>
                              </p:par>
                              <p:par>
                                <p:cTn id="74" presetID="34" presetClass="emph" presetSubtype="0" fill="hold" grpId="1" nodeType="withEffect">
                                  <p:stCondLst>
                                    <p:cond delay="0"/>
                                  </p:stCondLst>
                                  <p:iterate type="lt">
                                    <p:tmPct val="10000"/>
                                  </p:iterate>
                                  <p:childTnLst>
                                    <p:animMotion origin="layout" path="M -2.70833E-6 -1.85185E-6 L 0.00013 -0.07407 " pathEditMode="relative" rAng="0" ptsTypes="AA">
                                      <p:cBhvr>
                                        <p:cTn id="75" dur="250" accel="50000" decel="50000" autoRev="1" fill="hold">
                                          <p:stCondLst>
                                            <p:cond delay="0"/>
                                          </p:stCondLst>
                                        </p:cTn>
                                        <p:tgtEl>
                                          <p:spTgt spid="16"/>
                                        </p:tgtEl>
                                        <p:attrNameLst>
                                          <p:attrName>ppt_x</p:attrName>
                                          <p:attrName>ppt_y</p:attrName>
                                        </p:attrNameLst>
                                      </p:cBhvr>
                                      <p:rCtr x="0" y="-3704"/>
                                    </p:animMotion>
                                    <p:animRot by="1500000">
                                      <p:cBhvr>
                                        <p:cTn id="76" dur="125" fill="hold">
                                          <p:stCondLst>
                                            <p:cond delay="0"/>
                                          </p:stCondLst>
                                        </p:cTn>
                                        <p:tgtEl>
                                          <p:spTgt spid="16"/>
                                        </p:tgtEl>
                                        <p:attrNameLst>
                                          <p:attrName>r</p:attrName>
                                        </p:attrNameLst>
                                      </p:cBhvr>
                                    </p:animRot>
                                    <p:animRot by="-1500000">
                                      <p:cBhvr>
                                        <p:cTn id="77" dur="125" fill="hold">
                                          <p:stCondLst>
                                            <p:cond delay="125"/>
                                          </p:stCondLst>
                                        </p:cTn>
                                        <p:tgtEl>
                                          <p:spTgt spid="16"/>
                                        </p:tgtEl>
                                        <p:attrNameLst>
                                          <p:attrName>r</p:attrName>
                                        </p:attrNameLst>
                                      </p:cBhvr>
                                    </p:animRot>
                                    <p:animRot by="-1500000">
                                      <p:cBhvr>
                                        <p:cTn id="78" dur="125" fill="hold">
                                          <p:stCondLst>
                                            <p:cond delay="250"/>
                                          </p:stCondLst>
                                        </p:cTn>
                                        <p:tgtEl>
                                          <p:spTgt spid="16"/>
                                        </p:tgtEl>
                                        <p:attrNameLst>
                                          <p:attrName>r</p:attrName>
                                        </p:attrNameLst>
                                      </p:cBhvr>
                                    </p:animRot>
                                    <p:animRot by="1500000">
                                      <p:cBhvr>
                                        <p:cTn id="79" dur="125" fill="hold">
                                          <p:stCondLst>
                                            <p:cond delay="375"/>
                                          </p:stCondLst>
                                        </p:cTn>
                                        <p:tgtEl>
                                          <p:spTgt spid="1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p:bldP spid="14" grpId="0"/>
      <p:bldP spid="14" grpId="1"/>
      <p:bldP spid="15" grpId="0" animBg="1"/>
      <p:bldP spid="16" grpId="0"/>
      <p:bldP spid="16" grpId="1"/>
      <p:bldP spid="17"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图片 38">
            <a:extLst>
              <a:ext uri="{FF2B5EF4-FFF2-40B4-BE49-F238E27FC236}">
                <a16:creationId xmlns="" xmlns:a16="http://schemas.microsoft.com/office/drawing/2014/main" id="{6C335325-6897-4915-A221-945BE21450B7}"/>
              </a:ext>
            </a:extLst>
          </p:cNvPr>
          <p:cNvPicPr>
            <a:picLocks noChangeAspect="1"/>
          </p:cNvPicPr>
          <p:nvPr/>
        </p:nvPicPr>
        <p:blipFill rotWithShape="1">
          <a:blip r:embed="rId2">
            <a:extLst>
              <a:ext uri="{28A0092B-C50C-407E-A947-70E740481C1C}">
                <a14:useLocalDpi xmlns:a14="http://schemas.microsoft.com/office/drawing/2010/main" val="0"/>
              </a:ext>
            </a:extLst>
          </a:blip>
          <a:srcRect b="27488"/>
          <a:stretch/>
        </p:blipFill>
        <p:spPr>
          <a:xfrm>
            <a:off x="1316287" y="1658861"/>
            <a:ext cx="9717024" cy="3970699"/>
          </a:xfrm>
          <a:prstGeom prst="rect">
            <a:avLst/>
          </a:prstGeom>
        </p:spPr>
      </p:pic>
      <p:sp>
        <p:nvSpPr>
          <p:cNvPr id="37" name="任意多边形 6">
            <a:extLst>
              <a:ext uri="{FF2B5EF4-FFF2-40B4-BE49-F238E27FC236}">
                <a16:creationId xmlns="" xmlns:a16="http://schemas.microsoft.com/office/drawing/2014/main" id="{51D95757-0DAE-493C-B45F-8E943240A6E6}"/>
              </a:ext>
            </a:extLst>
          </p:cNvPr>
          <p:cNvSpPr/>
          <p:nvPr/>
        </p:nvSpPr>
        <p:spPr>
          <a:xfrm>
            <a:off x="1395661" y="2932375"/>
            <a:ext cx="9400676" cy="3022169"/>
          </a:xfrm>
          <a:custGeom>
            <a:avLst/>
            <a:gdLst>
              <a:gd name="connsiteX0" fmla="*/ 0 w 8741044"/>
              <a:gd name="connsiteY0" fmla="*/ 0 h 3022169"/>
              <a:gd name="connsiteX1" fmla="*/ 8741044 w 8741044"/>
              <a:gd name="connsiteY1" fmla="*/ 0 h 3022169"/>
              <a:gd name="connsiteX2" fmla="*/ 8741044 w 8741044"/>
              <a:gd name="connsiteY2" fmla="*/ 3022169 h 3022169"/>
              <a:gd name="connsiteX3" fmla="*/ 4765729 w 8741044"/>
              <a:gd name="connsiteY3" fmla="*/ 3022169 h 3022169"/>
              <a:gd name="connsiteX4" fmla="*/ 4370522 w 8741044"/>
              <a:gd name="connsiteY4" fmla="*/ 2673457 h 3022169"/>
              <a:gd name="connsiteX5" fmla="*/ 3975315 w 8741044"/>
              <a:gd name="connsiteY5" fmla="*/ 3022169 h 3022169"/>
              <a:gd name="connsiteX6" fmla="*/ 0 w 8741044"/>
              <a:gd name="connsiteY6" fmla="*/ 3022169 h 3022169"/>
              <a:gd name="connsiteX7" fmla="*/ 0 w 8741044"/>
              <a:gd name="connsiteY7" fmla="*/ 0 h 30221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41044" h="3022169">
                <a:moveTo>
                  <a:pt x="0" y="0"/>
                </a:moveTo>
                <a:lnTo>
                  <a:pt x="8741044" y="0"/>
                </a:lnTo>
                <a:lnTo>
                  <a:pt x="8741044" y="3022169"/>
                </a:lnTo>
                <a:lnTo>
                  <a:pt x="4765729" y="3022169"/>
                </a:lnTo>
                <a:lnTo>
                  <a:pt x="4370522" y="2673457"/>
                </a:lnTo>
                <a:lnTo>
                  <a:pt x="3975315" y="3022169"/>
                </a:lnTo>
                <a:lnTo>
                  <a:pt x="0" y="3022169"/>
                </a:lnTo>
                <a:lnTo>
                  <a:pt x="0" y="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8" name="矩形 37">
            <a:extLst>
              <a:ext uri="{FF2B5EF4-FFF2-40B4-BE49-F238E27FC236}">
                <a16:creationId xmlns="" xmlns:a16="http://schemas.microsoft.com/office/drawing/2014/main" id="{20AA9425-A43B-4165-8EF1-9E8256D15EBD}"/>
              </a:ext>
            </a:extLst>
          </p:cNvPr>
          <p:cNvSpPr/>
          <p:nvPr/>
        </p:nvSpPr>
        <p:spPr>
          <a:xfrm>
            <a:off x="10523544" y="2662409"/>
            <a:ext cx="509767" cy="531084"/>
          </a:xfrm>
          <a:prstGeom prst="rect">
            <a:avLst/>
          </a:prstGeom>
          <a:noFill/>
          <a:ln w="38100">
            <a:gradFill>
              <a:gsLst>
                <a:gs pos="50000">
                  <a:srgbClr val="A72527"/>
                </a:gs>
                <a:gs pos="50000">
                  <a:schemeClr val="bg1"/>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75" name="Straight Connector 26">
            <a:extLst>
              <a:ext uri="{FF2B5EF4-FFF2-40B4-BE49-F238E27FC236}">
                <a16:creationId xmlns="" xmlns:a16="http://schemas.microsoft.com/office/drawing/2014/main" id="{C494693E-58BB-4BB7-A7BD-329E92CC06FB}"/>
              </a:ext>
            </a:extLst>
          </p:cNvPr>
          <p:cNvCxnSpPr>
            <a:cxnSpLocks/>
          </p:cNvCxnSpPr>
          <p:nvPr/>
        </p:nvCxnSpPr>
        <p:spPr>
          <a:xfrm>
            <a:off x="549123" y="517341"/>
            <a:ext cx="0" cy="5823318"/>
          </a:xfrm>
          <a:prstGeom prst="line">
            <a:avLst/>
          </a:prstGeom>
          <a:ln cap="flat">
            <a:solidFill>
              <a:srgbClr val="C00000"/>
            </a:solidFill>
            <a:headEnd type="oval"/>
          </a:ln>
        </p:spPr>
        <p:style>
          <a:lnRef idx="1">
            <a:schemeClr val="accent1"/>
          </a:lnRef>
          <a:fillRef idx="0">
            <a:schemeClr val="accent1"/>
          </a:fillRef>
          <a:effectRef idx="0">
            <a:schemeClr val="accent1"/>
          </a:effectRef>
          <a:fontRef idx="minor">
            <a:schemeClr val="tx1"/>
          </a:fontRef>
        </p:style>
      </p:cxnSp>
      <p:grpSp>
        <p:nvGrpSpPr>
          <p:cNvPr id="76" name="组合 75">
            <a:extLst>
              <a:ext uri="{FF2B5EF4-FFF2-40B4-BE49-F238E27FC236}">
                <a16:creationId xmlns="" xmlns:a16="http://schemas.microsoft.com/office/drawing/2014/main" id="{B36C436A-CE8E-4159-A894-055FD010D18F}"/>
              </a:ext>
            </a:extLst>
          </p:cNvPr>
          <p:cNvGrpSpPr/>
          <p:nvPr/>
        </p:nvGrpSpPr>
        <p:grpSpPr>
          <a:xfrm>
            <a:off x="3079683" y="3692163"/>
            <a:ext cx="2236511" cy="1270240"/>
            <a:chOff x="6544092" y="2256587"/>
            <a:chExt cx="2236511" cy="1270240"/>
          </a:xfrm>
        </p:grpSpPr>
        <p:sp>
          <p:nvSpPr>
            <p:cNvPr id="77" name="文本框 13">
              <a:extLst>
                <a:ext uri="{FF2B5EF4-FFF2-40B4-BE49-F238E27FC236}">
                  <a16:creationId xmlns="" xmlns:a16="http://schemas.microsoft.com/office/drawing/2014/main" id="{39F5E048-86C1-491A-BB0A-03481AD876DC}"/>
                </a:ext>
              </a:extLst>
            </p:cNvPr>
            <p:cNvSpPr txBox="1"/>
            <p:nvPr/>
          </p:nvSpPr>
          <p:spPr>
            <a:xfrm>
              <a:off x="6663177" y="2256587"/>
              <a:ext cx="2114169" cy="646331"/>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3600" b="1" dirty="0">
                  <a:solidFill>
                    <a:schemeClr val="bg1"/>
                  </a:solidFill>
                  <a:cs typeface="+mn-ea"/>
                  <a:sym typeface="+mn-lt"/>
                </a:rPr>
                <a:t>PART 05</a:t>
              </a:r>
              <a:endParaRPr lang="zh-CN" altLang="en-US" sz="3600" b="1" dirty="0">
                <a:solidFill>
                  <a:schemeClr val="bg1"/>
                </a:solidFill>
                <a:cs typeface="+mn-ea"/>
                <a:sym typeface="+mn-lt"/>
              </a:endParaRPr>
            </a:p>
          </p:txBody>
        </p:sp>
        <p:sp>
          <p:nvSpPr>
            <p:cNvPr id="78" name="文本框 14">
              <a:extLst>
                <a:ext uri="{FF2B5EF4-FFF2-40B4-BE49-F238E27FC236}">
                  <a16:creationId xmlns="" xmlns:a16="http://schemas.microsoft.com/office/drawing/2014/main" id="{384A1D80-B727-4366-9884-32D1ACD75A72}"/>
                </a:ext>
              </a:extLst>
            </p:cNvPr>
            <p:cNvSpPr txBox="1"/>
            <p:nvPr/>
          </p:nvSpPr>
          <p:spPr>
            <a:xfrm>
              <a:off x="6544092" y="2818941"/>
              <a:ext cx="2236511" cy="707886"/>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zh-CN" altLang="en-US" sz="4000" b="1" dirty="0">
                  <a:solidFill>
                    <a:schemeClr val="bg1"/>
                  </a:solidFill>
                  <a:cs typeface="+mn-ea"/>
                  <a:sym typeface="+mn-lt"/>
                </a:rPr>
                <a:t>联系我们</a:t>
              </a:r>
            </a:p>
          </p:txBody>
        </p:sp>
      </p:grpSp>
      <p:grpSp>
        <p:nvGrpSpPr>
          <p:cNvPr id="85" name="Group 12">
            <a:extLst>
              <a:ext uri="{FF2B5EF4-FFF2-40B4-BE49-F238E27FC236}">
                <a16:creationId xmlns="" xmlns:a16="http://schemas.microsoft.com/office/drawing/2014/main" id="{4B55A154-271D-47A4-B491-F0309DD1ACFA}"/>
              </a:ext>
            </a:extLst>
          </p:cNvPr>
          <p:cNvGrpSpPr/>
          <p:nvPr/>
        </p:nvGrpSpPr>
        <p:grpSpPr>
          <a:xfrm rot="5400000">
            <a:off x="2013959" y="170507"/>
            <a:ext cx="110218" cy="1052889"/>
            <a:chOff x="246955" y="5568356"/>
            <a:chExt cx="110232" cy="1053026"/>
          </a:xfrm>
        </p:grpSpPr>
        <p:sp>
          <p:nvSpPr>
            <p:cNvPr id="86" name="Oval 13">
              <a:extLst>
                <a:ext uri="{FF2B5EF4-FFF2-40B4-BE49-F238E27FC236}">
                  <a16:creationId xmlns="" xmlns:a16="http://schemas.microsoft.com/office/drawing/2014/main" id="{2C626BE6-547E-49F8-8F97-3678E7B408DE}"/>
                </a:ext>
              </a:extLst>
            </p:cNvPr>
            <p:cNvSpPr/>
            <p:nvPr/>
          </p:nvSpPr>
          <p:spPr>
            <a:xfrm>
              <a:off x="246955" y="5568356"/>
              <a:ext cx="110232" cy="11023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cs typeface="+mn-ea"/>
                <a:sym typeface="+mn-lt"/>
              </a:endParaRPr>
            </a:p>
          </p:txBody>
        </p:sp>
        <p:sp>
          <p:nvSpPr>
            <p:cNvPr id="87" name="Oval 14">
              <a:extLst>
                <a:ext uri="{FF2B5EF4-FFF2-40B4-BE49-F238E27FC236}">
                  <a16:creationId xmlns="" xmlns:a16="http://schemas.microsoft.com/office/drawing/2014/main" id="{12B7E095-3531-4750-9502-DB0A6EA43722}"/>
                </a:ext>
              </a:extLst>
            </p:cNvPr>
            <p:cNvSpPr/>
            <p:nvPr/>
          </p:nvSpPr>
          <p:spPr>
            <a:xfrm>
              <a:off x="246955" y="5804055"/>
              <a:ext cx="110232" cy="11023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cs typeface="+mn-ea"/>
                <a:sym typeface="+mn-lt"/>
              </a:endParaRPr>
            </a:p>
          </p:txBody>
        </p:sp>
        <p:sp>
          <p:nvSpPr>
            <p:cNvPr id="88" name="Oval 15">
              <a:extLst>
                <a:ext uri="{FF2B5EF4-FFF2-40B4-BE49-F238E27FC236}">
                  <a16:creationId xmlns="" xmlns:a16="http://schemas.microsoft.com/office/drawing/2014/main" id="{D99D3821-D905-4201-A640-9C236FF5B5F3}"/>
                </a:ext>
              </a:extLst>
            </p:cNvPr>
            <p:cNvSpPr/>
            <p:nvPr/>
          </p:nvSpPr>
          <p:spPr>
            <a:xfrm>
              <a:off x="246955" y="6039754"/>
              <a:ext cx="110232" cy="11023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cs typeface="+mn-ea"/>
                <a:sym typeface="+mn-lt"/>
              </a:endParaRPr>
            </a:p>
          </p:txBody>
        </p:sp>
        <p:sp>
          <p:nvSpPr>
            <p:cNvPr id="89" name="Oval 16">
              <a:extLst>
                <a:ext uri="{FF2B5EF4-FFF2-40B4-BE49-F238E27FC236}">
                  <a16:creationId xmlns="" xmlns:a16="http://schemas.microsoft.com/office/drawing/2014/main" id="{054F223F-AAEA-46A0-9419-9886F6024053}"/>
                </a:ext>
              </a:extLst>
            </p:cNvPr>
            <p:cNvSpPr/>
            <p:nvPr/>
          </p:nvSpPr>
          <p:spPr>
            <a:xfrm>
              <a:off x="246955" y="6275453"/>
              <a:ext cx="110232" cy="11023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cs typeface="+mn-ea"/>
                <a:sym typeface="+mn-lt"/>
              </a:endParaRPr>
            </a:p>
          </p:txBody>
        </p:sp>
        <p:sp>
          <p:nvSpPr>
            <p:cNvPr id="90" name="Oval 17">
              <a:extLst>
                <a:ext uri="{FF2B5EF4-FFF2-40B4-BE49-F238E27FC236}">
                  <a16:creationId xmlns="" xmlns:a16="http://schemas.microsoft.com/office/drawing/2014/main" id="{2CFB1CB6-5E42-4F3F-B5AB-A41310D084BA}"/>
                </a:ext>
              </a:extLst>
            </p:cNvPr>
            <p:cNvSpPr/>
            <p:nvPr/>
          </p:nvSpPr>
          <p:spPr>
            <a:xfrm>
              <a:off x="246955" y="6511152"/>
              <a:ext cx="110232" cy="11023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cs typeface="+mn-ea"/>
                <a:sym typeface="+mn-lt"/>
              </a:endParaRPr>
            </a:p>
          </p:txBody>
        </p:sp>
      </p:grpSp>
      <p:grpSp>
        <p:nvGrpSpPr>
          <p:cNvPr id="96" name="Group 24">
            <a:extLst>
              <a:ext uri="{FF2B5EF4-FFF2-40B4-BE49-F238E27FC236}">
                <a16:creationId xmlns="" xmlns:a16="http://schemas.microsoft.com/office/drawing/2014/main" id="{10AC89F9-6B1F-4EBE-8275-514478B1F3A3}"/>
              </a:ext>
            </a:extLst>
          </p:cNvPr>
          <p:cNvGrpSpPr/>
          <p:nvPr/>
        </p:nvGrpSpPr>
        <p:grpSpPr>
          <a:xfrm>
            <a:off x="11543740" y="550359"/>
            <a:ext cx="332310" cy="332307"/>
            <a:chOff x="6797402" y="5734457"/>
            <a:chExt cx="219796" cy="219794"/>
          </a:xfrm>
        </p:grpSpPr>
        <p:sp>
          <p:nvSpPr>
            <p:cNvPr id="97" name="Shape">
              <a:extLst>
                <a:ext uri="{FF2B5EF4-FFF2-40B4-BE49-F238E27FC236}">
                  <a16:creationId xmlns="" xmlns:a16="http://schemas.microsoft.com/office/drawing/2014/main" id="{EC7168CE-49A1-4FB5-A7BA-1BC223F8DF39}"/>
                </a:ext>
              </a:extLst>
            </p:cNvPr>
            <p:cNvSpPr/>
            <p:nvPr/>
          </p:nvSpPr>
          <p:spPr>
            <a:xfrm>
              <a:off x="6797402" y="5734457"/>
              <a:ext cx="219796" cy="21979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24">
                <a:cs typeface="+mn-ea"/>
                <a:sym typeface="+mn-lt"/>
              </a:endParaRPr>
            </a:p>
          </p:txBody>
        </p:sp>
        <p:sp>
          <p:nvSpPr>
            <p:cNvPr id="98" name="Shape">
              <a:extLst>
                <a:ext uri="{FF2B5EF4-FFF2-40B4-BE49-F238E27FC236}">
                  <a16:creationId xmlns="" xmlns:a16="http://schemas.microsoft.com/office/drawing/2014/main" id="{40A2AD3F-F343-4CAB-BFD4-89187E16811C}"/>
                </a:ext>
              </a:extLst>
            </p:cNvPr>
            <p:cNvSpPr/>
            <p:nvPr/>
          </p:nvSpPr>
          <p:spPr>
            <a:xfrm>
              <a:off x="6797616" y="5734457"/>
              <a:ext cx="219369" cy="219794"/>
            </a:xfrm>
            <a:custGeom>
              <a:avLst/>
              <a:gdLst>
                <a:gd name="connsiteX0" fmla="*/ 380579 w 762643"/>
                <a:gd name="connsiteY0" fmla="*/ 0 h 764126"/>
                <a:gd name="connsiteX1" fmla="*/ 762643 w 762643"/>
                <a:gd name="connsiteY1" fmla="*/ 382063 h 764126"/>
                <a:gd name="connsiteX2" fmla="*/ 380579 w 762643"/>
                <a:gd name="connsiteY2" fmla="*/ 764126 h 764126"/>
                <a:gd name="connsiteX3" fmla="*/ 6277 w 762643"/>
                <a:gd name="connsiteY3" fmla="*/ 459062 h 764126"/>
                <a:gd name="connsiteX4" fmla="*/ 743 w 762643"/>
                <a:gd name="connsiteY4" fmla="*/ 404161 h 764126"/>
                <a:gd name="connsiteX5" fmla="*/ 121445 w 762643"/>
                <a:gd name="connsiteY5" fmla="*/ 404161 h 764126"/>
                <a:gd name="connsiteX6" fmla="*/ 433313 w 762643"/>
                <a:gd name="connsiteY6" fmla="*/ 404161 h 764126"/>
                <a:gd name="connsiteX7" fmla="*/ 308098 w 762643"/>
                <a:gd name="connsiteY7" fmla="*/ 529372 h 764126"/>
                <a:gd name="connsiteX8" fmla="*/ 333877 w 762643"/>
                <a:gd name="connsiteY8" fmla="*/ 555153 h 764126"/>
                <a:gd name="connsiteX9" fmla="*/ 503287 w 762643"/>
                <a:gd name="connsiteY9" fmla="*/ 385746 h 764126"/>
                <a:gd name="connsiteX10" fmla="*/ 333877 w 762643"/>
                <a:gd name="connsiteY10" fmla="*/ 216341 h 764126"/>
                <a:gd name="connsiteX11" fmla="*/ 308098 w 762643"/>
                <a:gd name="connsiteY11" fmla="*/ 242120 h 764126"/>
                <a:gd name="connsiteX12" fmla="*/ 433313 w 762643"/>
                <a:gd name="connsiteY12" fmla="*/ 367333 h 764126"/>
                <a:gd name="connsiteX13" fmla="*/ 121445 w 762643"/>
                <a:gd name="connsiteY13" fmla="*/ 367333 h 764126"/>
                <a:gd name="connsiteX14" fmla="*/ 63192 w 762643"/>
                <a:gd name="connsiteY14" fmla="*/ 367333 h 764126"/>
                <a:gd name="connsiteX15" fmla="*/ 0 w 762643"/>
                <a:gd name="connsiteY15" fmla="*/ 367333 h 764126"/>
                <a:gd name="connsiteX16" fmla="*/ 6277 w 762643"/>
                <a:gd name="connsiteY16" fmla="*/ 305064 h 764126"/>
                <a:gd name="connsiteX17" fmla="*/ 380579 w 762643"/>
                <a:gd name="connsiteY17" fmla="*/ 0 h 764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62643" h="764126">
                  <a:moveTo>
                    <a:pt x="380579" y="0"/>
                  </a:moveTo>
                  <a:cubicBezTo>
                    <a:pt x="591587" y="0"/>
                    <a:pt x="762643" y="171055"/>
                    <a:pt x="762643" y="382063"/>
                  </a:cubicBezTo>
                  <a:cubicBezTo>
                    <a:pt x="762643" y="593071"/>
                    <a:pt x="591587" y="764126"/>
                    <a:pt x="380579" y="764126"/>
                  </a:cubicBezTo>
                  <a:cubicBezTo>
                    <a:pt x="195947" y="764126"/>
                    <a:pt x="41904" y="633162"/>
                    <a:pt x="6277" y="459062"/>
                  </a:cubicBezTo>
                  <a:lnTo>
                    <a:pt x="743" y="404161"/>
                  </a:lnTo>
                  <a:lnTo>
                    <a:pt x="121445" y="404161"/>
                  </a:lnTo>
                  <a:lnTo>
                    <a:pt x="433313" y="404161"/>
                  </a:lnTo>
                  <a:lnTo>
                    <a:pt x="308098" y="529372"/>
                  </a:lnTo>
                  <a:lnTo>
                    <a:pt x="333877" y="555153"/>
                  </a:lnTo>
                  <a:lnTo>
                    <a:pt x="503287" y="385746"/>
                  </a:lnTo>
                  <a:lnTo>
                    <a:pt x="333877" y="216341"/>
                  </a:lnTo>
                  <a:lnTo>
                    <a:pt x="308098" y="242120"/>
                  </a:lnTo>
                  <a:lnTo>
                    <a:pt x="433313" y="367333"/>
                  </a:lnTo>
                  <a:lnTo>
                    <a:pt x="121445" y="367333"/>
                  </a:lnTo>
                  <a:lnTo>
                    <a:pt x="63192" y="367333"/>
                  </a:lnTo>
                  <a:lnTo>
                    <a:pt x="0" y="367333"/>
                  </a:lnTo>
                  <a:lnTo>
                    <a:pt x="6277" y="305064"/>
                  </a:lnTo>
                  <a:cubicBezTo>
                    <a:pt x="41904" y="130964"/>
                    <a:pt x="195947" y="0"/>
                    <a:pt x="380579" y="0"/>
                  </a:cubicBez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cs typeface="+mn-ea"/>
                <a:sym typeface="+mn-lt"/>
              </a:endParaRPr>
            </a:p>
          </p:txBody>
        </p:sp>
      </p:grpSp>
      <p:sp>
        <p:nvSpPr>
          <p:cNvPr id="79" name="文本框 15">
            <a:extLst>
              <a:ext uri="{FF2B5EF4-FFF2-40B4-BE49-F238E27FC236}">
                <a16:creationId xmlns="" xmlns:a16="http://schemas.microsoft.com/office/drawing/2014/main" id="{CE2B208B-58AE-4EA3-A780-5B74B34F90E0}"/>
              </a:ext>
            </a:extLst>
          </p:cNvPr>
          <p:cNvSpPr txBox="1"/>
          <p:nvPr/>
        </p:nvSpPr>
        <p:spPr>
          <a:xfrm>
            <a:off x="6815310" y="4331830"/>
            <a:ext cx="1293944" cy="338554"/>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zh-CN" altLang="en-US" sz="1600" dirty="0">
                <a:solidFill>
                  <a:schemeClr val="bg1"/>
                </a:solidFill>
                <a:cs typeface="+mn-ea"/>
                <a:sym typeface="+mn-lt"/>
              </a:rPr>
              <a:t>联系我们</a:t>
            </a:r>
          </a:p>
        </p:txBody>
      </p:sp>
      <p:grpSp>
        <p:nvGrpSpPr>
          <p:cNvPr id="5" name="组合 4">
            <a:extLst>
              <a:ext uri="{FF2B5EF4-FFF2-40B4-BE49-F238E27FC236}">
                <a16:creationId xmlns="" xmlns:a16="http://schemas.microsoft.com/office/drawing/2014/main" id="{2A036A0E-38F0-4349-878C-AC00C4828E42}"/>
              </a:ext>
            </a:extLst>
          </p:cNvPr>
          <p:cNvGrpSpPr/>
          <p:nvPr/>
        </p:nvGrpSpPr>
        <p:grpSpPr>
          <a:xfrm>
            <a:off x="4734120" y="580020"/>
            <a:ext cx="6338283" cy="289932"/>
            <a:chOff x="4734120" y="580020"/>
            <a:chExt cx="6338283" cy="289932"/>
          </a:xfrm>
          <a:solidFill>
            <a:schemeClr val="bg1">
              <a:lumMod val="95000"/>
            </a:schemeClr>
          </a:solidFill>
        </p:grpSpPr>
        <p:sp>
          <p:nvSpPr>
            <p:cNvPr id="92" name="矩形: 圆角 91">
              <a:extLst>
                <a:ext uri="{FF2B5EF4-FFF2-40B4-BE49-F238E27FC236}">
                  <a16:creationId xmlns="" xmlns:a16="http://schemas.microsoft.com/office/drawing/2014/main" id="{E468444D-BE6A-4568-8444-AB391B6CEC1A}"/>
                </a:ext>
              </a:extLst>
            </p:cNvPr>
            <p:cNvSpPr/>
            <p:nvPr/>
          </p:nvSpPr>
          <p:spPr>
            <a:xfrm>
              <a:off x="4734120" y="580020"/>
              <a:ext cx="1103971" cy="28993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rgbClr val="C00000"/>
                  </a:solidFill>
                  <a:cs typeface="+mn-ea"/>
                  <a:sym typeface="+mn-lt"/>
                </a:rPr>
                <a:t>关于我们</a:t>
              </a:r>
            </a:p>
          </p:txBody>
        </p:sp>
        <p:sp>
          <p:nvSpPr>
            <p:cNvPr id="93" name="矩形: 圆角 92">
              <a:extLst>
                <a:ext uri="{FF2B5EF4-FFF2-40B4-BE49-F238E27FC236}">
                  <a16:creationId xmlns="" xmlns:a16="http://schemas.microsoft.com/office/drawing/2014/main" id="{C68E656B-340E-4249-9FA6-F0903969ACDD}"/>
                </a:ext>
              </a:extLst>
            </p:cNvPr>
            <p:cNvSpPr/>
            <p:nvPr/>
          </p:nvSpPr>
          <p:spPr>
            <a:xfrm>
              <a:off x="6042698" y="580020"/>
              <a:ext cx="1103971" cy="28993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rgbClr val="C00000"/>
                  </a:solidFill>
                  <a:cs typeface="+mn-ea"/>
                  <a:sym typeface="+mn-lt"/>
                </a:rPr>
                <a:t>产品服务</a:t>
              </a:r>
            </a:p>
          </p:txBody>
        </p:sp>
        <p:sp>
          <p:nvSpPr>
            <p:cNvPr id="94" name="矩形: 圆角 93">
              <a:extLst>
                <a:ext uri="{FF2B5EF4-FFF2-40B4-BE49-F238E27FC236}">
                  <a16:creationId xmlns="" xmlns:a16="http://schemas.microsoft.com/office/drawing/2014/main" id="{CB568F6E-D477-4405-AD18-942D460FC720}"/>
                </a:ext>
              </a:extLst>
            </p:cNvPr>
            <p:cNvSpPr/>
            <p:nvPr/>
          </p:nvSpPr>
          <p:spPr>
            <a:xfrm>
              <a:off x="7351276" y="580020"/>
              <a:ext cx="1103971" cy="28993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rgbClr val="C00000"/>
                  </a:solidFill>
                  <a:cs typeface="+mn-ea"/>
                  <a:sym typeface="+mn-lt"/>
                </a:rPr>
                <a:t>公司承诺</a:t>
              </a:r>
            </a:p>
          </p:txBody>
        </p:sp>
        <p:sp>
          <p:nvSpPr>
            <p:cNvPr id="95" name="矩形: 圆角 94">
              <a:extLst>
                <a:ext uri="{FF2B5EF4-FFF2-40B4-BE49-F238E27FC236}">
                  <a16:creationId xmlns="" xmlns:a16="http://schemas.microsoft.com/office/drawing/2014/main" id="{4A99473E-AFEA-4C09-9F6F-8BB46BF85D57}"/>
                </a:ext>
              </a:extLst>
            </p:cNvPr>
            <p:cNvSpPr/>
            <p:nvPr/>
          </p:nvSpPr>
          <p:spPr>
            <a:xfrm>
              <a:off x="8659854" y="580020"/>
              <a:ext cx="1103971" cy="28993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rgbClr val="C00000"/>
                  </a:solidFill>
                  <a:cs typeface="+mn-ea"/>
                  <a:sym typeface="+mn-lt"/>
                </a:rPr>
                <a:t>合作后伙</a:t>
              </a:r>
            </a:p>
          </p:txBody>
        </p:sp>
        <p:sp>
          <p:nvSpPr>
            <p:cNvPr id="105" name="矩形: 圆角 104">
              <a:extLst>
                <a:ext uri="{FF2B5EF4-FFF2-40B4-BE49-F238E27FC236}">
                  <a16:creationId xmlns="" xmlns:a16="http://schemas.microsoft.com/office/drawing/2014/main" id="{92D6725E-C7DD-45D1-A596-206CFFFDB1B1}"/>
                </a:ext>
              </a:extLst>
            </p:cNvPr>
            <p:cNvSpPr/>
            <p:nvPr/>
          </p:nvSpPr>
          <p:spPr>
            <a:xfrm>
              <a:off x="9968432" y="580020"/>
              <a:ext cx="1103971" cy="28993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rgbClr val="C00000"/>
                  </a:solidFill>
                  <a:cs typeface="+mn-ea"/>
                  <a:sym typeface="+mn-lt"/>
                </a:rPr>
                <a:t>联系我们</a:t>
              </a:r>
            </a:p>
          </p:txBody>
        </p:sp>
      </p:grpSp>
      <p:grpSp>
        <p:nvGrpSpPr>
          <p:cNvPr id="6" name="组合 5">
            <a:extLst>
              <a:ext uri="{FF2B5EF4-FFF2-40B4-BE49-F238E27FC236}">
                <a16:creationId xmlns="" xmlns:a16="http://schemas.microsoft.com/office/drawing/2014/main" id="{C3DDA758-8BDE-47CE-B793-CC0B478F3196}"/>
              </a:ext>
            </a:extLst>
          </p:cNvPr>
          <p:cNvGrpSpPr/>
          <p:nvPr/>
        </p:nvGrpSpPr>
        <p:grpSpPr>
          <a:xfrm>
            <a:off x="3035840" y="5043205"/>
            <a:ext cx="2556000" cy="0"/>
            <a:chOff x="1542623" y="3580904"/>
            <a:chExt cx="2556000" cy="0"/>
          </a:xfrm>
        </p:grpSpPr>
        <p:cxnSp>
          <p:nvCxnSpPr>
            <p:cNvPr id="106" name="直接连接符 105">
              <a:extLst>
                <a:ext uri="{FF2B5EF4-FFF2-40B4-BE49-F238E27FC236}">
                  <a16:creationId xmlns="" xmlns:a16="http://schemas.microsoft.com/office/drawing/2014/main" id="{1E4D065F-EB9E-4CB1-B7EB-9D55A999D15C}"/>
                </a:ext>
              </a:extLst>
            </p:cNvPr>
            <p:cNvCxnSpPr>
              <a:cxnSpLocks/>
            </p:cNvCxnSpPr>
            <p:nvPr/>
          </p:nvCxnSpPr>
          <p:spPr>
            <a:xfrm>
              <a:off x="1542623" y="3580904"/>
              <a:ext cx="2556000"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07" name="直接连接符 106">
              <a:extLst>
                <a:ext uri="{FF2B5EF4-FFF2-40B4-BE49-F238E27FC236}">
                  <a16:creationId xmlns="" xmlns:a16="http://schemas.microsoft.com/office/drawing/2014/main" id="{0274D533-0502-48A6-BE26-E903A2583DF8}"/>
                </a:ext>
              </a:extLst>
            </p:cNvPr>
            <p:cNvCxnSpPr/>
            <p:nvPr/>
          </p:nvCxnSpPr>
          <p:spPr>
            <a:xfrm>
              <a:off x="1644022" y="3580904"/>
              <a:ext cx="41225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40" name="燕尾形 13">
            <a:extLst>
              <a:ext uri="{FF2B5EF4-FFF2-40B4-BE49-F238E27FC236}">
                <a16:creationId xmlns="" xmlns:a16="http://schemas.microsoft.com/office/drawing/2014/main" id="{8D8DADB2-8384-4009-833B-6E107A80A331}"/>
              </a:ext>
            </a:extLst>
          </p:cNvPr>
          <p:cNvSpPr/>
          <p:nvPr/>
        </p:nvSpPr>
        <p:spPr>
          <a:xfrm>
            <a:off x="5571672" y="4331830"/>
            <a:ext cx="169228" cy="257975"/>
          </a:xfrm>
          <a:prstGeom prst="chevron">
            <a:avLst>
              <a:gd name="adj" fmla="val 68912"/>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Tree>
    <p:extLst>
      <p:ext uri="{BB962C8B-B14F-4D97-AF65-F5344CB8AC3E}">
        <p14:creationId xmlns:p14="http://schemas.microsoft.com/office/powerpoint/2010/main" val="2259373999"/>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75"/>
                                        </p:tgtEl>
                                        <p:attrNameLst>
                                          <p:attrName>style.visibility</p:attrName>
                                        </p:attrNameLst>
                                      </p:cBhvr>
                                      <p:to>
                                        <p:strVal val="visible"/>
                                      </p:to>
                                    </p:set>
                                    <p:animEffect transition="in" filter="wipe(down)">
                                      <p:cBhvr>
                                        <p:cTn id="7" dur="500"/>
                                        <p:tgtEl>
                                          <p:spTgt spid="75"/>
                                        </p:tgtEl>
                                      </p:cBhvr>
                                    </p:animEffect>
                                  </p:childTnLst>
                                </p:cTn>
                              </p:par>
                              <p:par>
                                <p:cTn id="8" presetID="10" presetClass="entr" presetSubtype="0" fill="hold" nodeType="withEffect">
                                  <p:stCondLst>
                                    <p:cond delay="0"/>
                                  </p:stCondLst>
                                  <p:childTnLst>
                                    <p:set>
                                      <p:cBhvr>
                                        <p:cTn id="9" dur="1" fill="hold">
                                          <p:stCondLst>
                                            <p:cond delay="0"/>
                                          </p:stCondLst>
                                        </p:cTn>
                                        <p:tgtEl>
                                          <p:spTgt spid="85"/>
                                        </p:tgtEl>
                                        <p:attrNameLst>
                                          <p:attrName>style.visibility</p:attrName>
                                        </p:attrNameLst>
                                      </p:cBhvr>
                                      <p:to>
                                        <p:strVal val="visible"/>
                                      </p:to>
                                    </p:set>
                                    <p:animEffect transition="in" filter="fade">
                                      <p:cBhvr>
                                        <p:cTn id="10" dur="500"/>
                                        <p:tgtEl>
                                          <p:spTgt spid="85"/>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left)">
                                      <p:cBhvr>
                                        <p:cTn id="15" dur="5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96"/>
                                        </p:tgtEl>
                                        <p:attrNameLst>
                                          <p:attrName>style.visibility</p:attrName>
                                        </p:attrNameLst>
                                      </p:cBhvr>
                                      <p:to>
                                        <p:strVal val="visible"/>
                                      </p:to>
                                    </p:set>
                                    <p:animEffect transition="in" filter="fade">
                                      <p:cBhvr>
                                        <p:cTn id="20" dur="500"/>
                                        <p:tgtEl>
                                          <p:spTgt spid="96"/>
                                        </p:tgtEl>
                                      </p:cBhvr>
                                    </p:animEffect>
                                  </p:childTnLst>
                                </p:cTn>
                              </p:par>
                            </p:childTnLst>
                          </p:cTn>
                        </p:par>
                      </p:childTnLst>
                    </p:cTn>
                  </p:par>
                  <p:par>
                    <p:cTn id="21" fill="hold">
                      <p:stCondLst>
                        <p:cond delay="indefinite"/>
                      </p:stCondLst>
                      <p:childTnLst>
                        <p:par>
                          <p:cTn id="22" fill="hold">
                            <p:stCondLst>
                              <p:cond delay="0"/>
                            </p:stCondLst>
                            <p:childTnLst>
                              <p:par>
                                <p:cTn id="23" presetID="16" presetClass="entr" presetSubtype="21" fill="hold" nodeType="clickEffect">
                                  <p:stCondLst>
                                    <p:cond delay="0"/>
                                  </p:stCondLst>
                                  <p:childTnLst>
                                    <p:set>
                                      <p:cBhvr>
                                        <p:cTn id="24" dur="1" fill="hold">
                                          <p:stCondLst>
                                            <p:cond delay="0"/>
                                          </p:stCondLst>
                                        </p:cTn>
                                        <p:tgtEl>
                                          <p:spTgt spid="39"/>
                                        </p:tgtEl>
                                        <p:attrNameLst>
                                          <p:attrName>style.visibility</p:attrName>
                                        </p:attrNameLst>
                                      </p:cBhvr>
                                      <p:to>
                                        <p:strVal val="visible"/>
                                      </p:to>
                                    </p:set>
                                    <p:animEffect transition="in" filter="barn(inVertical)">
                                      <p:cBhvr>
                                        <p:cTn id="25" dur="500"/>
                                        <p:tgtEl>
                                          <p:spTgt spid="39"/>
                                        </p:tgtEl>
                                      </p:cBhvr>
                                    </p:animEffect>
                                  </p:childTnLst>
                                </p:cTn>
                              </p:par>
                              <p:par>
                                <p:cTn id="26" presetID="2" presetClass="entr" presetSubtype="4" fill="hold" grpId="0" nodeType="withEffect">
                                  <p:stCondLst>
                                    <p:cond delay="0"/>
                                  </p:stCondLst>
                                  <p:childTnLst>
                                    <p:set>
                                      <p:cBhvr>
                                        <p:cTn id="27" dur="1" fill="hold">
                                          <p:stCondLst>
                                            <p:cond delay="0"/>
                                          </p:stCondLst>
                                        </p:cTn>
                                        <p:tgtEl>
                                          <p:spTgt spid="37"/>
                                        </p:tgtEl>
                                        <p:attrNameLst>
                                          <p:attrName>style.visibility</p:attrName>
                                        </p:attrNameLst>
                                      </p:cBhvr>
                                      <p:to>
                                        <p:strVal val="visible"/>
                                      </p:to>
                                    </p:set>
                                    <p:anim calcmode="lin" valueType="num">
                                      <p:cBhvr additive="base">
                                        <p:cTn id="28" dur="500" fill="hold"/>
                                        <p:tgtEl>
                                          <p:spTgt spid="37"/>
                                        </p:tgtEl>
                                        <p:attrNameLst>
                                          <p:attrName>ppt_x</p:attrName>
                                        </p:attrNameLst>
                                      </p:cBhvr>
                                      <p:tavLst>
                                        <p:tav tm="0">
                                          <p:val>
                                            <p:strVal val="#ppt_x"/>
                                          </p:val>
                                        </p:tav>
                                        <p:tav tm="100000">
                                          <p:val>
                                            <p:strVal val="#ppt_x"/>
                                          </p:val>
                                        </p:tav>
                                      </p:tavLst>
                                    </p:anim>
                                    <p:anim calcmode="lin" valueType="num">
                                      <p:cBhvr additive="base">
                                        <p:cTn id="29" dur="500" fill="hold"/>
                                        <p:tgtEl>
                                          <p:spTgt spid="37"/>
                                        </p:tgtEl>
                                        <p:attrNameLst>
                                          <p:attrName>ppt_y</p:attrName>
                                        </p:attrNameLst>
                                      </p:cBhvr>
                                      <p:tavLst>
                                        <p:tav tm="0">
                                          <p:val>
                                            <p:strVal val="1+#ppt_h/2"/>
                                          </p:val>
                                        </p:tav>
                                        <p:tav tm="100000">
                                          <p:val>
                                            <p:strVal val="#ppt_y"/>
                                          </p:val>
                                        </p:tav>
                                      </p:tavLst>
                                    </p:anim>
                                  </p:childTnLst>
                                </p:cTn>
                              </p:par>
                              <p:par>
                                <p:cTn id="30" presetID="2" presetClass="entr" presetSubtype="3" fill="hold" grpId="0" nodeType="withEffect">
                                  <p:stCondLst>
                                    <p:cond delay="0"/>
                                  </p:stCondLst>
                                  <p:childTnLst>
                                    <p:set>
                                      <p:cBhvr>
                                        <p:cTn id="31" dur="1" fill="hold">
                                          <p:stCondLst>
                                            <p:cond delay="0"/>
                                          </p:stCondLst>
                                        </p:cTn>
                                        <p:tgtEl>
                                          <p:spTgt spid="38"/>
                                        </p:tgtEl>
                                        <p:attrNameLst>
                                          <p:attrName>style.visibility</p:attrName>
                                        </p:attrNameLst>
                                      </p:cBhvr>
                                      <p:to>
                                        <p:strVal val="visible"/>
                                      </p:to>
                                    </p:set>
                                    <p:anim calcmode="lin" valueType="num">
                                      <p:cBhvr additive="base">
                                        <p:cTn id="32" dur="500" fill="hold"/>
                                        <p:tgtEl>
                                          <p:spTgt spid="38"/>
                                        </p:tgtEl>
                                        <p:attrNameLst>
                                          <p:attrName>ppt_x</p:attrName>
                                        </p:attrNameLst>
                                      </p:cBhvr>
                                      <p:tavLst>
                                        <p:tav tm="0">
                                          <p:val>
                                            <p:strVal val="1+#ppt_w/2"/>
                                          </p:val>
                                        </p:tav>
                                        <p:tav tm="100000">
                                          <p:val>
                                            <p:strVal val="#ppt_x"/>
                                          </p:val>
                                        </p:tav>
                                      </p:tavLst>
                                    </p:anim>
                                    <p:anim calcmode="lin" valueType="num">
                                      <p:cBhvr additive="base">
                                        <p:cTn id="33" dur="500" fill="hold"/>
                                        <p:tgtEl>
                                          <p:spTgt spid="38"/>
                                        </p:tgtEl>
                                        <p:attrNameLst>
                                          <p:attrName>ppt_y</p:attrName>
                                        </p:attrNameLst>
                                      </p:cBhvr>
                                      <p:tavLst>
                                        <p:tav tm="0">
                                          <p:val>
                                            <p:strVal val="0-#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6"/>
                                        </p:tgtEl>
                                        <p:attrNameLst>
                                          <p:attrName>style.visibility</p:attrName>
                                        </p:attrNameLst>
                                      </p:cBhvr>
                                      <p:to>
                                        <p:strVal val="visible"/>
                                      </p:to>
                                    </p:set>
                                    <p:animEffect transition="in" filter="fade">
                                      <p:cBhvr>
                                        <p:cTn id="38" dur="500"/>
                                        <p:tgtEl>
                                          <p:spTgt spid="6"/>
                                        </p:tgtEl>
                                      </p:cBhvr>
                                    </p:animEffect>
                                  </p:childTnLst>
                                </p:cTn>
                              </p:par>
                              <p:par>
                                <p:cTn id="39" presetID="10" presetClass="entr" presetSubtype="0" fill="hold" nodeType="withEffect">
                                  <p:stCondLst>
                                    <p:cond delay="0"/>
                                  </p:stCondLst>
                                  <p:childTnLst>
                                    <p:set>
                                      <p:cBhvr>
                                        <p:cTn id="40" dur="1" fill="hold">
                                          <p:stCondLst>
                                            <p:cond delay="0"/>
                                          </p:stCondLst>
                                        </p:cTn>
                                        <p:tgtEl>
                                          <p:spTgt spid="76"/>
                                        </p:tgtEl>
                                        <p:attrNameLst>
                                          <p:attrName>style.visibility</p:attrName>
                                        </p:attrNameLst>
                                      </p:cBhvr>
                                      <p:to>
                                        <p:strVal val="visible"/>
                                      </p:to>
                                    </p:set>
                                    <p:animEffect transition="in" filter="fade">
                                      <p:cBhvr>
                                        <p:cTn id="41" dur="500"/>
                                        <p:tgtEl>
                                          <p:spTgt spid="76"/>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40"/>
                                        </p:tgtEl>
                                        <p:attrNameLst>
                                          <p:attrName>style.visibility</p:attrName>
                                        </p:attrNameLst>
                                      </p:cBhvr>
                                      <p:to>
                                        <p:strVal val="visible"/>
                                      </p:to>
                                    </p:set>
                                    <p:animEffect transition="in" filter="fade">
                                      <p:cBhvr>
                                        <p:cTn id="46"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8" grpId="0" animBg="1"/>
      <p:bldP spid="40"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 name="组合 40">
            <a:extLst>
              <a:ext uri="{FF2B5EF4-FFF2-40B4-BE49-F238E27FC236}">
                <a16:creationId xmlns="" xmlns:a16="http://schemas.microsoft.com/office/drawing/2014/main" id="{FC98E6B5-A7AC-44A1-89C7-F6ACB7EE4217}"/>
              </a:ext>
            </a:extLst>
          </p:cNvPr>
          <p:cNvGrpSpPr/>
          <p:nvPr/>
        </p:nvGrpSpPr>
        <p:grpSpPr>
          <a:xfrm flipH="1">
            <a:off x="7772400" y="-3421"/>
            <a:ext cx="4419600" cy="6861421"/>
            <a:chOff x="1171487" y="1231900"/>
            <a:chExt cx="4419600" cy="5626099"/>
          </a:xfrm>
        </p:grpSpPr>
        <p:sp>
          <p:nvSpPr>
            <p:cNvPr id="15" name="矩形 14">
              <a:extLst>
                <a:ext uri="{FF2B5EF4-FFF2-40B4-BE49-F238E27FC236}">
                  <a16:creationId xmlns="" xmlns:a16="http://schemas.microsoft.com/office/drawing/2014/main" id="{45293DC3-0498-4653-88DA-C72F4CCB59D2}"/>
                </a:ext>
              </a:extLst>
            </p:cNvPr>
            <p:cNvSpPr/>
            <p:nvPr/>
          </p:nvSpPr>
          <p:spPr>
            <a:xfrm>
              <a:off x="1171487" y="1231900"/>
              <a:ext cx="4133850" cy="562609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16" name="矩形 15">
              <a:extLst>
                <a:ext uri="{FF2B5EF4-FFF2-40B4-BE49-F238E27FC236}">
                  <a16:creationId xmlns="" xmlns:a16="http://schemas.microsoft.com/office/drawing/2014/main" id="{52CE1F56-CA1B-40D9-956C-17009C9A723A}"/>
                </a:ext>
              </a:extLst>
            </p:cNvPr>
            <p:cNvSpPr/>
            <p:nvPr/>
          </p:nvSpPr>
          <p:spPr>
            <a:xfrm>
              <a:off x="5305337" y="1231900"/>
              <a:ext cx="285750" cy="5626099"/>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grpSp>
      <p:grpSp>
        <p:nvGrpSpPr>
          <p:cNvPr id="7" name="组合 6">
            <a:extLst>
              <a:ext uri="{FF2B5EF4-FFF2-40B4-BE49-F238E27FC236}">
                <a16:creationId xmlns="" xmlns:a16="http://schemas.microsoft.com/office/drawing/2014/main" id="{647EDA66-6FCF-45D5-9D3E-9CEF3B7A4D9D}"/>
              </a:ext>
            </a:extLst>
          </p:cNvPr>
          <p:cNvGrpSpPr/>
          <p:nvPr/>
        </p:nvGrpSpPr>
        <p:grpSpPr>
          <a:xfrm>
            <a:off x="0" y="440281"/>
            <a:ext cx="11428920" cy="616556"/>
            <a:chOff x="0" y="440281"/>
            <a:chExt cx="11428920" cy="616556"/>
          </a:xfrm>
        </p:grpSpPr>
        <p:sp>
          <p:nvSpPr>
            <p:cNvPr id="8" name="TextBox 7">
              <a:extLst>
                <a:ext uri="{FF2B5EF4-FFF2-40B4-BE49-F238E27FC236}">
                  <a16:creationId xmlns="" xmlns:a16="http://schemas.microsoft.com/office/drawing/2014/main" id="{D0D33FC4-F277-4B5D-B29D-9C8D34F09ED0}"/>
                </a:ext>
              </a:extLst>
            </p:cNvPr>
            <p:cNvSpPr txBox="1"/>
            <p:nvPr/>
          </p:nvSpPr>
          <p:spPr>
            <a:xfrm>
              <a:off x="645990" y="440281"/>
              <a:ext cx="1415772" cy="525657"/>
            </a:xfrm>
            <a:prstGeom prst="rect">
              <a:avLst/>
            </a:prstGeom>
            <a:noFill/>
          </p:spPr>
          <p:txBody>
            <a:bodyPr wrap="none" rtlCol="0">
              <a:spAutoFit/>
            </a:bodyPr>
            <a:lstStyle/>
            <a:p>
              <a:pPr>
                <a:lnSpc>
                  <a:spcPct val="130000"/>
                </a:lnSpc>
              </a:pPr>
              <a:r>
                <a:rPr lang="zh-CN" altLang="en-US" sz="2400" b="1" dirty="0">
                  <a:solidFill>
                    <a:schemeClr val="bg2">
                      <a:lumMod val="25000"/>
                    </a:schemeClr>
                  </a:solidFill>
                  <a:cs typeface="+mn-ea"/>
                  <a:sym typeface="+mn-lt"/>
                </a:rPr>
                <a:t>联系我们</a:t>
              </a:r>
            </a:p>
          </p:txBody>
        </p:sp>
        <p:grpSp>
          <p:nvGrpSpPr>
            <p:cNvPr id="9" name="组合 8">
              <a:extLst>
                <a:ext uri="{FF2B5EF4-FFF2-40B4-BE49-F238E27FC236}">
                  <a16:creationId xmlns="" xmlns:a16="http://schemas.microsoft.com/office/drawing/2014/main" id="{D8309E2E-C4C1-43FF-B82F-F1043C5AB532}"/>
                </a:ext>
              </a:extLst>
            </p:cNvPr>
            <p:cNvGrpSpPr/>
            <p:nvPr/>
          </p:nvGrpSpPr>
          <p:grpSpPr>
            <a:xfrm>
              <a:off x="763079" y="966131"/>
              <a:ext cx="10665841" cy="0"/>
              <a:chOff x="1542623" y="3580904"/>
              <a:chExt cx="10665841" cy="0"/>
            </a:xfrm>
          </p:grpSpPr>
          <p:cxnSp>
            <p:nvCxnSpPr>
              <p:cNvPr id="13" name="直接连接符 12">
                <a:extLst>
                  <a:ext uri="{FF2B5EF4-FFF2-40B4-BE49-F238E27FC236}">
                    <a16:creationId xmlns="" xmlns:a16="http://schemas.microsoft.com/office/drawing/2014/main" id="{BFC15AA7-83CD-4714-861D-71A16532A55F}"/>
                  </a:ext>
                </a:extLst>
              </p:cNvPr>
              <p:cNvCxnSpPr>
                <a:cxnSpLocks/>
              </p:cNvCxnSpPr>
              <p:nvPr/>
            </p:nvCxnSpPr>
            <p:spPr>
              <a:xfrm>
                <a:off x="1542623" y="3580904"/>
                <a:ext cx="10665841" cy="0"/>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4" name="直接连接符 13">
                <a:extLst>
                  <a:ext uri="{FF2B5EF4-FFF2-40B4-BE49-F238E27FC236}">
                    <a16:creationId xmlns="" xmlns:a16="http://schemas.microsoft.com/office/drawing/2014/main" id="{EDB6691E-B4F5-4C1F-87B5-054FD3BB1C27}"/>
                  </a:ext>
                </a:extLst>
              </p:cNvPr>
              <p:cNvCxnSpPr/>
              <p:nvPr/>
            </p:nvCxnSpPr>
            <p:spPr>
              <a:xfrm>
                <a:off x="1644022" y="3580904"/>
                <a:ext cx="412252"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10" name="组合 9">
              <a:extLst>
                <a:ext uri="{FF2B5EF4-FFF2-40B4-BE49-F238E27FC236}">
                  <a16:creationId xmlns="" xmlns:a16="http://schemas.microsoft.com/office/drawing/2014/main" id="{FC417C2E-8A95-44A2-AA3C-2AF887BEC48D}"/>
                </a:ext>
              </a:extLst>
            </p:cNvPr>
            <p:cNvGrpSpPr/>
            <p:nvPr/>
          </p:nvGrpSpPr>
          <p:grpSpPr>
            <a:xfrm>
              <a:off x="0" y="603483"/>
              <a:ext cx="551874" cy="453354"/>
              <a:chOff x="121825" y="625642"/>
              <a:chExt cx="551874" cy="524379"/>
            </a:xfrm>
            <a:solidFill>
              <a:srgbClr val="C00000"/>
            </a:solidFill>
            <a:effectLst>
              <a:outerShdw blurRad="101600" dist="38100" dir="2700000" algn="tl" rotWithShape="0">
                <a:prstClr val="black">
                  <a:alpha val="25000"/>
                </a:prstClr>
              </a:outerShdw>
            </a:effectLst>
          </p:grpSpPr>
          <p:sp>
            <p:nvSpPr>
              <p:cNvPr id="11" name="矩形 10">
                <a:extLst>
                  <a:ext uri="{FF2B5EF4-FFF2-40B4-BE49-F238E27FC236}">
                    <a16:creationId xmlns="" xmlns:a16="http://schemas.microsoft.com/office/drawing/2014/main" id="{4B08C457-0BBB-4460-8A6A-F22F83103F75}"/>
                  </a:ext>
                </a:extLst>
              </p:cNvPr>
              <p:cNvSpPr/>
              <p:nvPr/>
            </p:nvSpPr>
            <p:spPr>
              <a:xfrm>
                <a:off x="121825" y="625642"/>
                <a:ext cx="369348" cy="52437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矩形 11">
                <a:extLst>
                  <a:ext uri="{FF2B5EF4-FFF2-40B4-BE49-F238E27FC236}">
                    <a16:creationId xmlns="" xmlns:a16="http://schemas.microsoft.com/office/drawing/2014/main" id="{BF15573C-3F83-44D4-BDDF-E5B2D41B34E5}"/>
                  </a:ext>
                </a:extLst>
              </p:cNvPr>
              <p:cNvSpPr/>
              <p:nvPr/>
            </p:nvSpPr>
            <p:spPr>
              <a:xfrm>
                <a:off x="578071" y="625642"/>
                <a:ext cx="95628" cy="52437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pic>
        <p:nvPicPr>
          <p:cNvPr id="34" name="图片 33">
            <a:extLst>
              <a:ext uri="{FF2B5EF4-FFF2-40B4-BE49-F238E27FC236}">
                <a16:creationId xmlns="" xmlns:a16="http://schemas.microsoft.com/office/drawing/2014/main" id="{90AAFD7A-3275-400E-A798-0817943CD3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1276730" y="1549667"/>
            <a:ext cx="3781694" cy="5626099"/>
          </a:xfrm>
          <a:prstGeom prst="rect">
            <a:avLst/>
          </a:prstGeom>
        </p:spPr>
      </p:pic>
      <p:grpSp>
        <p:nvGrpSpPr>
          <p:cNvPr id="40" name="组合 39">
            <a:extLst>
              <a:ext uri="{FF2B5EF4-FFF2-40B4-BE49-F238E27FC236}">
                <a16:creationId xmlns="" xmlns:a16="http://schemas.microsoft.com/office/drawing/2014/main" id="{F5A85C32-D6DC-4060-81C4-2E1578665A14}"/>
              </a:ext>
            </a:extLst>
          </p:cNvPr>
          <p:cNvGrpSpPr/>
          <p:nvPr/>
        </p:nvGrpSpPr>
        <p:grpSpPr>
          <a:xfrm>
            <a:off x="5058424" y="4795940"/>
            <a:ext cx="5076737" cy="828599"/>
            <a:chOff x="2387600" y="4803471"/>
            <a:chExt cx="5076737" cy="1066799"/>
          </a:xfrm>
        </p:grpSpPr>
        <p:sp>
          <p:nvSpPr>
            <p:cNvPr id="33" name="矩形 32">
              <a:extLst>
                <a:ext uri="{FF2B5EF4-FFF2-40B4-BE49-F238E27FC236}">
                  <a16:creationId xmlns="" xmlns:a16="http://schemas.microsoft.com/office/drawing/2014/main" id="{9457DDAF-320F-4FE7-8D66-E9D246D67C67}"/>
                </a:ext>
              </a:extLst>
            </p:cNvPr>
            <p:cNvSpPr/>
            <p:nvPr/>
          </p:nvSpPr>
          <p:spPr>
            <a:xfrm>
              <a:off x="2387600" y="4803471"/>
              <a:ext cx="5076737" cy="1066799"/>
            </a:xfrm>
            <a:prstGeom prst="rect">
              <a:avLst/>
            </a:prstGeom>
            <a:solidFill>
              <a:srgbClr val="595959"/>
            </a:solidFill>
            <a:ln>
              <a:noFill/>
            </a:ln>
            <a:effectLst>
              <a:outerShdw blurRad="101600" dist="76200" sx="102000" sy="102000" algn="ctr"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chemeClr val="bg1"/>
                </a:solidFill>
                <a:effectLst/>
                <a:uLnTx/>
                <a:uFillTx/>
                <a:cs typeface="+mn-ea"/>
                <a:sym typeface="+mn-lt"/>
              </a:endParaRPr>
            </a:p>
          </p:txBody>
        </p:sp>
        <p:sp>
          <p:nvSpPr>
            <p:cNvPr id="6" name="文本框 5"/>
            <p:cNvSpPr txBox="1"/>
            <p:nvPr/>
          </p:nvSpPr>
          <p:spPr>
            <a:xfrm>
              <a:off x="2698553" y="5136815"/>
              <a:ext cx="1467068" cy="515131"/>
            </a:xfrm>
            <a:prstGeom prst="rect">
              <a:avLst/>
            </a:prstGeom>
            <a:noFill/>
          </p:spPr>
          <p:txBody>
            <a:bodyPr wrap="none" rtlCol="0">
              <a:spAutoFit/>
            </a:bodyPr>
            <a:lstStyle/>
            <a:p>
              <a:r>
                <a:rPr lang="zh-CN" altLang="en-US" sz="2000" b="1" dirty="0">
                  <a:solidFill>
                    <a:schemeClr val="bg1"/>
                  </a:solidFill>
                  <a:cs typeface="+mn-ea"/>
                  <a:sym typeface="+mn-lt"/>
                </a:rPr>
                <a:t>联系电话：</a:t>
              </a:r>
            </a:p>
          </p:txBody>
        </p:sp>
        <p:sp>
          <p:nvSpPr>
            <p:cNvPr id="35" name="文本框 34">
              <a:extLst>
                <a:ext uri="{FF2B5EF4-FFF2-40B4-BE49-F238E27FC236}">
                  <a16:creationId xmlns="" xmlns:a16="http://schemas.microsoft.com/office/drawing/2014/main" id="{42D55C2E-9F38-43E9-BDA3-6F3F07B099B6}"/>
                </a:ext>
              </a:extLst>
            </p:cNvPr>
            <p:cNvSpPr txBox="1"/>
            <p:nvPr/>
          </p:nvSpPr>
          <p:spPr>
            <a:xfrm>
              <a:off x="4149222" y="5136815"/>
              <a:ext cx="1765227" cy="475505"/>
            </a:xfrm>
            <a:prstGeom prst="rect">
              <a:avLst/>
            </a:prstGeom>
            <a:noFill/>
          </p:spPr>
          <p:txBody>
            <a:bodyPr wrap="none" rtlCol="0">
              <a:spAutoFit/>
            </a:bodyPr>
            <a:lstStyle/>
            <a:p>
              <a:r>
                <a:rPr lang="en-US" altLang="zh-CN" dirty="0">
                  <a:solidFill>
                    <a:schemeClr val="bg1"/>
                  </a:solidFill>
                  <a:cs typeface="+mn-ea"/>
                  <a:sym typeface="+mn-lt"/>
                </a:rPr>
                <a:t>010-12345678</a:t>
              </a:r>
              <a:endParaRPr lang="zh-CN" altLang="en-US" dirty="0">
                <a:solidFill>
                  <a:schemeClr val="bg1"/>
                </a:solidFill>
                <a:cs typeface="+mn-ea"/>
                <a:sym typeface="+mn-lt"/>
              </a:endParaRPr>
            </a:p>
          </p:txBody>
        </p:sp>
      </p:grpSp>
      <p:grpSp>
        <p:nvGrpSpPr>
          <p:cNvPr id="39" name="组合 38">
            <a:extLst>
              <a:ext uri="{FF2B5EF4-FFF2-40B4-BE49-F238E27FC236}">
                <a16:creationId xmlns="" xmlns:a16="http://schemas.microsoft.com/office/drawing/2014/main" id="{B2336A06-CE9E-401D-A226-34621ABD78B2}"/>
              </a:ext>
            </a:extLst>
          </p:cNvPr>
          <p:cNvGrpSpPr/>
          <p:nvPr/>
        </p:nvGrpSpPr>
        <p:grpSpPr>
          <a:xfrm>
            <a:off x="5058424" y="3685011"/>
            <a:ext cx="5076737" cy="828599"/>
            <a:chOff x="2387600" y="3429000"/>
            <a:chExt cx="5076737" cy="1066799"/>
          </a:xfrm>
        </p:grpSpPr>
        <p:sp>
          <p:nvSpPr>
            <p:cNvPr id="32" name="矩形 31">
              <a:extLst>
                <a:ext uri="{FF2B5EF4-FFF2-40B4-BE49-F238E27FC236}">
                  <a16:creationId xmlns="" xmlns:a16="http://schemas.microsoft.com/office/drawing/2014/main" id="{7FEE8241-3F56-4D81-9A8E-2CB2E6EB4ADF}"/>
                </a:ext>
              </a:extLst>
            </p:cNvPr>
            <p:cNvSpPr/>
            <p:nvPr/>
          </p:nvSpPr>
          <p:spPr>
            <a:xfrm>
              <a:off x="2387600" y="3429000"/>
              <a:ext cx="5076737" cy="1066799"/>
            </a:xfrm>
            <a:prstGeom prst="rect">
              <a:avLst/>
            </a:prstGeom>
            <a:solidFill>
              <a:srgbClr val="C00000"/>
            </a:solidFill>
            <a:ln>
              <a:noFill/>
            </a:ln>
            <a:effectLst>
              <a:outerShdw blurRad="101600" dist="76200" sx="102000" sy="102000" algn="ctr"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chemeClr val="bg1"/>
                </a:solidFill>
                <a:effectLst/>
                <a:uLnTx/>
                <a:uFillTx/>
                <a:cs typeface="+mn-ea"/>
                <a:sym typeface="+mn-lt"/>
              </a:endParaRPr>
            </a:p>
          </p:txBody>
        </p:sp>
        <p:sp>
          <p:nvSpPr>
            <p:cNvPr id="5" name="文本框 4"/>
            <p:cNvSpPr txBox="1"/>
            <p:nvPr/>
          </p:nvSpPr>
          <p:spPr>
            <a:xfrm>
              <a:off x="2717251" y="3705046"/>
              <a:ext cx="1467068" cy="515131"/>
            </a:xfrm>
            <a:prstGeom prst="rect">
              <a:avLst/>
            </a:prstGeom>
            <a:noFill/>
          </p:spPr>
          <p:txBody>
            <a:bodyPr wrap="none" rtlCol="0">
              <a:spAutoFit/>
            </a:bodyPr>
            <a:lstStyle/>
            <a:p>
              <a:r>
                <a:rPr lang="zh-CN" altLang="en-US" sz="2000" b="1" dirty="0">
                  <a:solidFill>
                    <a:schemeClr val="bg1"/>
                  </a:solidFill>
                  <a:cs typeface="+mn-ea"/>
                  <a:sym typeface="+mn-lt"/>
                </a:rPr>
                <a:t>企业官网：</a:t>
              </a:r>
            </a:p>
          </p:txBody>
        </p:sp>
        <p:sp>
          <p:nvSpPr>
            <p:cNvPr id="36" name="文本框 35">
              <a:extLst>
                <a:ext uri="{FF2B5EF4-FFF2-40B4-BE49-F238E27FC236}">
                  <a16:creationId xmlns="" xmlns:a16="http://schemas.microsoft.com/office/drawing/2014/main" id="{9C022EB2-14BB-4FD5-A193-75993EEF5C9B}"/>
                </a:ext>
              </a:extLst>
            </p:cNvPr>
            <p:cNvSpPr txBox="1"/>
            <p:nvPr/>
          </p:nvSpPr>
          <p:spPr>
            <a:xfrm>
              <a:off x="4168708" y="3716336"/>
              <a:ext cx="2080313" cy="475505"/>
            </a:xfrm>
            <a:prstGeom prst="rect">
              <a:avLst/>
            </a:prstGeom>
            <a:noFill/>
          </p:spPr>
          <p:txBody>
            <a:bodyPr wrap="none" rtlCol="0">
              <a:spAutoFit/>
            </a:bodyPr>
            <a:lstStyle/>
            <a:p>
              <a:r>
                <a:rPr lang="en-US" altLang="zh-CN" dirty="0" smtClean="0">
                  <a:solidFill>
                    <a:schemeClr val="bg1"/>
                  </a:solidFill>
                  <a:cs typeface="+mn-ea"/>
                  <a:sym typeface="+mn-lt"/>
                </a:rPr>
                <a:t>WWW.1PPT.COM</a:t>
              </a:r>
              <a:endParaRPr lang="zh-CN" altLang="en-US" dirty="0">
                <a:solidFill>
                  <a:schemeClr val="bg1"/>
                </a:solidFill>
                <a:cs typeface="+mn-ea"/>
                <a:sym typeface="+mn-lt"/>
              </a:endParaRPr>
            </a:p>
          </p:txBody>
        </p:sp>
      </p:grpSp>
      <p:grpSp>
        <p:nvGrpSpPr>
          <p:cNvPr id="38" name="组合 37">
            <a:extLst>
              <a:ext uri="{FF2B5EF4-FFF2-40B4-BE49-F238E27FC236}">
                <a16:creationId xmlns="" xmlns:a16="http://schemas.microsoft.com/office/drawing/2014/main" id="{37F7D571-B19D-4A74-B5F3-7E9E7169F3A3}"/>
              </a:ext>
            </a:extLst>
          </p:cNvPr>
          <p:cNvGrpSpPr/>
          <p:nvPr/>
        </p:nvGrpSpPr>
        <p:grpSpPr>
          <a:xfrm>
            <a:off x="5058424" y="2574081"/>
            <a:ext cx="5076737" cy="828599"/>
            <a:chOff x="2387600" y="2035101"/>
            <a:chExt cx="5076737" cy="1066799"/>
          </a:xfrm>
        </p:grpSpPr>
        <p:sp>
          <p:nvSpPr>
            <p:cNvPr id="17" name="矩形 16">
              <a:extLst>
                <a:ext uri="{FF2B5EF4-FFF2-40B4-BE49-F238E27FC236}">
                  <a16:creationId xmlns="" xmlns:a16="http://schemas.microsoft.com/office/drawing/2014/main" id="{556CB7B9-8736-48AC-9CF9-471958512FFF}"/>
                </a:ext>
              </a:extLst>
            </p:cNvPr>
            <p:cNvSpPr/>
            <p:nvPr/>
          </p:nvSpPr>
          <p:spPr>
            <a:xfrm>
              <a:off x="2387600" y="2035101"/>
              <a:ext cx="5076737" cy="1066799"/>
            </a:xfrm>
            <a:prstGeom prst="rect">
              <a:avLst/>
            </a:prstGeom>
            <a:solidFill>
              <a:srgbClr val="595959"/>
            </a:solidFill>
            <a:ln>
              <a:noFill/>
            </a:ln>
            <a:effectLst>
              <a:outerShdw blurRad="101600" dist="76200" sx="102000" sy="102000" algn="ctr"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chemeClr val="bg1"/>
                </a:solidFill>
                <a:effectLst/>
                <a:uLnTx/>
                <a:uFillTx/>
                <a:cs typeface="+mn-ea"/>
                <a:sym typeface="+mn-lt"/>
              </a:endParaRPr>
            </a:p>
          </p:txBody>
        </p:sp>
        <p:sp>
          <p:nvSpPr>
            <p:cNvPr id="2" name="文本框 1"/>
            <p:cNvSpPr txBox="1"/>
            <p:nvPr/>
          </p:nvSpPr>
          <p:spPr>
            <a:xfrm>
              <a:off x="2717251" y="2373844"/>
              <a:ext cx="1980029" cy="515131"/>
            </a:xfrm>
            <a:prstGeom prst="rect">
              <a:avLst/>
            </a:prstGeom>
            <a:noFill/>
          </p:spPr>
          <p:txBody>
            <a:bodyPr wrap="none" rtlCol="0">
              <a:spAutoFit/>
            </a:bodyPr>
            <a:lstStyle/>
            <a:p>
              <a:r>
                <a:rPr lang="zh-CN" altLang="en-US" sz="2000" b="1" dirty="0">
                  <a:solidFill>
                    <a:schemeClr val="bg1"/>
                  </a:solidFill>
                  <a:cs typeface="+mn-ea"/>
                  <a:sym typeface="+mn-lt"/>
                </a:rPr>
                <a:t>官方公众账号：</a:t>
              </a:r>
            </a:p>
          </p:txBody>
        </p:sp>
        <p:sp>
          <p:nvSpPr>
            <p:cNvPr id="37" name="文本框 36">
              <a:extLst>
                <a:ext uri="{FF2B5EF4-FFF2-40B4-BE49-F238E27FC236}">
                  <a16:creationId xmlns="" xmlns:a16="http://schemas.microsoft.com/office/drawing/2014/main" id="{628FC4AE-4CC6-4B13-9733-80D393C77C4A}"/>
                </a:ext>
              </a:extLst>
            </p:cNvPr>
            <p:cNvSpPr txBox="1"/>
            <p:nvPr/>
          </p:nvSpPr>
          <p:spPr>
            <a:xfrm>
              <a:off x="4581880" y="2373844"/>
              <a:ext cx="2446504" cy="475505"/>
            </a:xfrm>
            <a:prstGeom prst="rect">
              <a:avLst/>
            </a:prstGeom>
            <a:noFill/>
          </p:spPr>
          <p:txBody>
            <a:bodyPr wrap="none" rtlCol="0">
              <a:spAutoFit/>
            </a:bodyPr>
            <a:lstStyle/>
            <a:p>
              <a:r>
                <a:rPr lang="zh-CN" altLang="en-US" dirty="0">
                  <a:solidFill>
                    <a:schemeClr val="bg1"/>
                  </a:solidFill>
                  <a:cs typeface="+mn-ea"/>
                  <a:sym typeface="+mn-lt"/>
                </a:rPr>
                <a:t>第一</a:t>
              </a:r>
              <a:r>
                <a:rPr lang="en-US" altLang="zh-CN" dirty="0">
                  <a:solidFill>
                    <a:schemeClr val="bg1"/>
                  </a:solidFill>
                  <a:cs typeface="+mn-ea"/>
                  <a:sym typeface="+mn-lt"/>
                </a:rPr>
                <a:t>PPT</a:t>
              </a:r>
              <a:r>
                <a:rPr lang="zh-CN" altLang="en-US" dirty="0" smtClean="0">
                  <a:solidFill>
                    <a:schemeClr val="bg1"/>
                  </a:solidFill>
                  <a:cs typeface="+mn-ea"/>
                  <a:sym typeface="+mn-lt"/>
                </a:rPr>
                <a:t>科</a:t>
              </a:r>
              <a:r>
                <a:rPr lang="zh-CN" altLang="en-US" dirty="0">
                  <a:solidFill>
                    <a:schemeClr val="bg1"/>
                  </a:solidFill>
                  <a:cs typeface="+mn-ea"/>
                  <a:sym typeface="+mn-lt"/>
                </a:rPr>
                <a:t>技有限公司</a:t>
              </a:r>
            </a:p>
          </p:txBody>
        </p:sp>
      </p:grpSp>
    </p:spTree>
    <p:extLst>
      <p:ext uri="{BB962C8B-B14F-4D97-AF65-F5344CB8AC3E}">
        <p14:creationId xmlns:p14="http://schemas.microsoft.com/office/powerpoint/2010/main" val="231637275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41"/>
                                        </p:tgtEl>
                                        <p:attrNameLst>
                                          <p:attrName>style.visibility</p:attrName>
                                        </p:attrNameLst>
                                      </p:cBhvr>
                                      <p:to>
                                        <p:strVal val="visible"/>
                                      </p:to>
                                    </p:set>
                                    <p:animEffect transition="in" filter="wipe(down)">
                                      <p:cBhvr>
                                        <p:cTn id="12" dur="500"/>
                                        <p:tgtEl>
                                          <p:spTgt spid="4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4"/>
                                        </p:tgtEl>
                                        <p:attrNameLst>
                                          <p:attrName>style.visibility</p:attrName>
                                        </p:attrNameLst>
                                      </p:cBhvr>
                                      <p:to>
                                        <p:strVal val="visible"/>
                                      </p:to>
                                    </p:set>
                                    <p:animEffect transition="in" filter="fade">
                                      <p:cBhvr>
                                        <p:cTn id="17" dur="500"/>
                                        <p:tgtEl>
                                          <p:spTgt spid="34"/>
                                        </p:tgtEl>
                                      </p:cBhvr>
                                    </p:animEffect>
                                  </p:childTnLst>
                                </p:cTn>
                              </p:par>
                            </p:childTnLst>
                          </p:cTn>
                        </p:par>
                        <p:par>
                          <p:cTn id="18" fill="hold">
                            <p:stCondLst>
                              <p:cond delay="500"/>
                            </p:stCondLst>
                            <p:childTnLst>
                              <p:par>
                                <p:cTn id="19" presetID="53" presetClass="entr" presetSubtype="16" fill="hold" nodeType="afterEffect">
                                  <p:stCondLst>
                                    <p:cond delay="0"/>
                                  </p:stCondLst>
                                  <p:childTnLst>
                                    <p:set>
                                      <p:cBhvr>
                                        <p:cTn id="20" dur="1" fill="hold">
                                          <p:stCondLst>
                                            <p:cond delay="0"/>
                                          </p:stCondLst>
                                        </p:cTn>
                                        <p:tgtEl>
                                          <p:spTgt spid="38"/>
                                        </p:tgtEl>
                                        <p:attrNameLst>
                                          <p:attrName>style.visibility</p:attrName>
                                        </p:attrNameLst>
                                      </p:cBhvr>
                                      <p:to>
                                        <p:strVal val="visible"/>
                                      </p:to>
                                    </p:set>
                                    <p:anim calcmode="lin" valueType="num">
                                      <p:cBhvr>
                                        <p:cTn id="21" dur="500" fill="hold"/>
                                        <p:tgtEl>
                                          <p:spTgt spid="38"/>
                                        </p:tgtEl>
                                        <p:attrNameLst>
                                          <p:attrName>ppt_w</p:attrName>
                                        </p:attrNameLst>
                                      </p:cBhvr>
                                      <p:tavLst>
                                        <p:tav tm="0">
                                          <p:val>
                                            <p:fltVal val="0"/>
                                          </p:val>
                                        </p:tav>
                                        <p:tav tm="100000">
                                          <p:val>
                                            <p:strVal val="#ppt_w"/>
                                          </p:val>
                                        </p:tav>
                                      </p:tavLst>
                                    </p:anim>
                                    <p:anim calcmode="lin" valueType="num">
                                      <p:cBhvr>
                                        <p:cTn id="22" dur="500" fill="hold"/>
                                        <p:tgtEl>
                                          <p:spTgt spid="38"/>
                                        </p:tgtEl>
                                        <p:attrNameLst>
                                          <p:attrName>ppt_h</p:attrName>
                                        </p:attrNameLst>
                                      </p:cBhvr>
                                      <p:tavLst>
                                        <p:tav tm="0">
                                          <p:val>
                                            <p:fltVal val="0"/>
                                          </p:val>
                                        </p:tav>
                                        <p:tav tm="100000">
                                          <p:val>
                                            <p:strVal val="#ppt_h"/>
                                          </p:val>
                                        </p:tav>
                                      </p:tavLst>
                                    </p:anim>
                                    <p:animEffect transition="in" filter="fade">
                                      <p:cBhvr>
                                        <p:cTn id="23" dur="500"/>
                                        <p:tgtEl>
                                          <p:spTgt spid="38"/>
                                        </p:tgtEl>
                                      </p:cBhvr>
                                    </p:animEffect>
                                  </p:childTnLst>
                                </p:cTn>
                              </p:par>
                            </p:childTnLst>
                          </p:cTn>
                        </p:par>
                        <p:par>
                          <p:cTn id="24" fill="hold">
                            <p:stCondLst>
                              <p:cond delay="1000"/>
                            </p:stCondLst>
                            <p:childTnLst>
                              <p:par>
                                <p:cTn id="25" presetID="53" presetClass="entr" presetSubtype="16" fill="hold" nodeType="afterEffect">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cBhvr>
                                        <p:cTn id="27" dur="500" fill="hold"/>
                                        <p:tgtEl>
                                          <p:spTgt spid="39"/>
                                        </p:tgtEl>
                                        <p:attrNameLst>
                                          <p:attrName>ppt_w</p:attrName>
                                        </p:attrNameLst>
                                      </p:cBhvr>
                                      <p:tavLst>
                                        <p:tav tm="0">
                                          <p:val>
                                            <p:fltVal val="0"/>
                                          </p:val>
                                        </p:tav>
                                        <p:tav tm="100000">
                                          <p:val>
                                            <p:strVal val="#ppt_w"/>
                                          </p:val>
                                        </p:tav>
                                      </p:tavLst>
                                    </p:anim>
                                    <p:anim calcmode="lin" valueType="num">
                                      <p:cBhvr>
                                        <p:cTn id="28" dur="500" fill="hold"/>
                                        <p:tgtEl>
                                          <p:spTgt spid="39"/>
                                        </p:tgtEl>
                                        <p:attrNameLst>
                                          <p:attrName>ppt_h</p:attrName>
                                        </p:attrNameLst>
                                      </p:cBhvr>
                                      <p:tavLst>
                                        <p:tav tm="0">
                                          <p:val>
                                            <p:fltVal val="0"/>
                                          </p:val>
                                        </p:tav>
                                        <p:tav tm="100000">
                                          <p:val>
                                            <p:strVal val="#ppt_h"/>
                                          </p:val>
                                        </p:tav>
                                      </p:tavLst>
                                    </p:anim>
                                    <p:animEffect transition="in" filter="fade">
                                      <p:cBhvr>
                                        <p:cTn id="29" dur="500"/>
                                        <p:tgtEl>
                                          <p:spTgt spid="39"/>
                                        </p:tgtEl>
                                      </p:cBhvr>
                                    </p:animEffect>
                                  </p:childTnLst>
                                </p:cTn>
                              </p:par>
                            </p:childTnLst>
                          </p:cTn>
                        </p:par>
                        <p:par>
                          <p:cTn id="30" fill="hold">
                            <p:stCondLst>
                              <p:cond delay="1500"/>
                            </p:stCondLst>
                            <p:childTnLst>
                              <p:par>
                                <p:cTn id="31" presetID="53" presetClass="entr" presetSubtype="16" fill="hold" nodeType="afterEffect">
                                  <p:stCondLst>
                                    <p:cond delay="0"/>
                                  </p:stCondLst>
                                  <p:childTnLst>
                                    <p:set>
                                      <p:cBhvr>
                                        <p:cTn id="32" dur="1" fill="hold">
                                          <p:stCondLst>
                                            <p:cond delay="0"/>
                                          </p:stCondLst>
                                        </p:cTn>
                                        <p:tgtEl>
                                          <p:spTgt spid="40"/>
                                        </p:tgtEl>
                                        <p:attrNameLst>
                                          <p:attrName>style.visibility</p:attrName>
                                        </p:attrNameLst>
                                      </p:cBhvr>
                                      <p:to>
                                        <p:strVal val="visible"/>
                                      </p:to>
                                    </p:set>
                                    <p:anim calcmode="lin" valueType="num">
                                      <p:cBhvr>
                                        <p:cTn id="33" dur="500" fill="hold"/>
                                        <p:tgtEl>
                                          <p:spTgt spid="40"/>
                                        </p:tgtEl>
                                        <p:attrNameLst>
                                          <p:attrName>ppt_w</p:attrName>
                                        </p:attrNameLst>
                                      </p:cBhvr>
                                      <p:tavLst>
                                        <p:tav tm="0">
                                          <p:val>
                                            <p:fltVal val="0"/>
                                          </p:val>
                                        </p:tav>
                                        <p:tav tm="100000">
                                          <p:val>
                                            <p:strVal val="#ppt_w"/>
                                          </p:val>
                                        </p:tav>
                                      </p:tavLst>
                                    </p:anim>
                                    <p:anim calcmode="lin" valueType="num">
                                      <p:cBhvr>
                                        <p:cTn id="34" dur="500" fill="hold"/>
                                        <p:tgtEl>
                                          <p:spTgt spid="40"/>
                                        </p:tgtEl>
                                        <p:attrNameLst>
                                          <p:attrName>ppt_h</p:attrName>
                                        </p:attrNameLst>
                                      </p:cBhvr>
                                      <p:tavLst>
                                        <p:tav tm="0">
                                          <p:val>
                                            <p:fltVal val="0"/>
                                          </p:val>
                                        </p:tav>
                                        <p:tav tm="100000">
                                          <p:val>
                                            <p:strVal val="#ppt_h"/>
                                          </p:val>
                                        </p:tav>
                                      </p:tavLst>
                                    </p:anim>
                                    <p:animEffect transition="in" filter="fade">
                                      <p:cBhvr>
                                        <p:cTn id="35"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图片 38">
            <a:extLst>
              <a:ext uri="{FF2B5EF4-FFF2-40B4-BE49-F238E27FC236}">
                <a16:creationId xmlns="" xmlns:a16="http://schemas.microsoft.com/office/drawing/2014/main" id="{6C335325-6897-4915-A221-945BE21450B7}"/>
              </a:ext>
            </a:extLst>
          </p:cNvPr>
          <p:cNvPicPr>
            <a:picLocks noChangeAspect="1"/>
          </p:cNvPicPr>
          <p:nvPr/>
        </p:nvPicPr>
        <p:blipFill rotWithShape="1">
          <a:blip r:embed="rId2">
            <a:extLst>
              <a:ext uri="{28A0092B-C50C-407E-A947-70E740481C1C}">
                <a14:useLocalDpi xmlns:a14="http://schemas.microsoft.com/office/drawing/2010/main" val="0"/>
              </a:ext>
            </a:extLst>
          </a:blip>
          <a:srcRect b="27488"/>
          <a:stretch/>
        </p:blipFill>
        <p:spPr>
          <a:xfrm>
            <a:off x="1316287" y="1658861"/>
            <a:ext cx="9717024" cy="3970699"/>
          </a:xfrm>
          <a:prstGeom prst="rect">
            <a:avLst/>
          </a:prstGeom>
        </p:spPr>
      </p:pic>
      <p:sp>
        <p:nvSpPr>
          <p:cNvPr id="37" name="任意多边形 6">
            <a:extLst>
              <a:ext uri="{FF2B5EF4-FFF2-40B4-BE49-F238E27FC236}">
                <a16:creationId xmlns="" xmlns:a16="http://schemas.microsoft.com/office/drawing/2014/main" id="{51D95757-0DAE-493C-B45F-8E943240A6E6}"/>
              </a:ext>
            </a:extLst>
          </p:cNvPr>
          <p:cNvSpPr/>
          <p:nvPr/>
        </p:nvSpPr>
        <p:spPr>
          <a:xfrm>
            <a:off x="1395661" y="2932375"/>
            <a:ext cx="9400676" cy="3022169"/>
          </a:xfrm>
          <a:custGeom>
            <a:avLst/>
            <a:gdLst>
              <a:gd name="connsiteX0" fmla="*/ 0 w 8741044"/>
              <a:gd name="connsiteY0" fmla="*/ 0 h 3022169"/>
              <a:gd name="connsiteX1" fmla="*/ 8741044 w 8741044"/>
              <a:gd name="connsiteY1" fmla="*/ 0 h 3022169"/>
              <a:gd name="connsiteX2" fmla="*/ 8741044 w 8741044"/>
              <a:gd name="connsiteY2" fmla="*/ 3022169 h 3022169"/>
              <a:gd name="connsiteX3" fmla="*/ 4765729 w 8741044"/>
              <a:gd name="connsiteY3" fmla="*/ 3022169 h 3022169"/>
              <a:gd name="connsiteX4" fmla="*/ 4370522 w 8741044"/>
              <a:gd name="connsiteY4" fmla="*/ 2673457 h 3022169"/>
              <a:gd name="connsiteX5" fmla="*/ 3975315 w 8741044"/>
              <a:gd name="connsiteY5" fmla="*/ 3022169 h 3022169"/>
              <a:gd name="connsiteX6" fmla="*/ 0 w 8741044"/>
              <a:gd name="connsiteY6" fmla="*/ 3022169 h 3022169"/>
              <a:gd name="connsiteX7" fmla="*/ 0 w 8741044"/>
              <a:gd name="connsiteY7" fmla="*/ 0 h 30221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41044" h="3022169">
                <a:moveTo>
                  <a:pt x="0" y="0"/>
                </a:moveTo>
                <a:lnTo>
                  <a:pt x="8741044" y="0"/>
                </a:lnTo>
                <a:lnTo>
                  <a:pt x="8741044" y="3022169"/>
                </a:lnTo>
                <a:lnTo>
                  <a:pt x="4765729" y="3022169"/>
                </a:lnTo>
                <a:lnTo>
                  <a:pt x="4370522" y="2673457"/>
                </a:lnTo>
                <a:lnTo>
                  <a:pt x="3975315" y="3022169"/>
                </a:lnTo>
                <a:lnTo>
                  <a:pt x="0" y="3022169"/>
                </a:lnTo>
                <a:lnTo>
                  <a:pt x="0" y="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8" name="矩形 37">
            <a:extLst>
              <a:ext uri="{FF2B5EF4-FFF2-40B4-BE49-F238E27FC236}">
                <a16:creationId xmlns="" xmlns:a16="http://schemas.microsoft.com/office/drawing/2014/main" id="{20AA9425-A43B-4165-8EF1-9E8256D15EBD}"/>
              </a:ext>
            </a:extLst>
          </p:cNvPr>
          <p:cNvSpPr/>
          <p:nvPr/>
        </p:nvSpPr>
        <p:spPr>
          <a:xfrm>
            <a:off x="10523544" y="2662409"/>
            <a:ext cx="509767" cy="531084"/>
          </a:xfrm>
          <a:prstGeom prst="rect">
            <a:avLst/>
          </a:prstGeom>
          <a:noFill/>
          <a:ln w="38100">
            <a:gradFill>
              <a:gsLst>
                <a:gs pos="50000">
                  <a:srgbClr val="A72527"/>
                </a:gs>
                <a:gs pos="50000">
                  <a:schemeClr val="bg1"/>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75" name="Straight Connector 26">
            <a:extLst>
              <a:ext uri="{FF2B5EF4-FFF2-40B4-BE49-F238E27FC236}">
                <a16:creationId xmlns="" xmlns:a16="http://schemas.microsoft.com/office/drawing/2014/main" id="{C494693E-58BB-4BB7-A7BD-329E92CC06FB}"/>
              </a:ext>
            </a:extLst>
          </p:cNvPr>
          <p:cNvCxnSpPr>
            <a:cxnSpLocks/>
          </p:cNvCxnSpPr>
          <p:nvPr/>
        </p:nvCxnSpPr>
        <p:spPr>
          <a:xfrm>
            <a:off x="549123" y="517341"/>
            <a:ext cx="0" cy="5823318"/>
          </a:xfrm>
          <a:prstGeom prst="line">
            <a:avLst/>
          </a:prstGeom>
          <a:ln cap="flat">
            <a:solidFill>
              <a:srgbClr val="C00000"/>
            </a:solidFill>
            <a:headEnd type="oval"/>
          </a:ln>
        </p:spPr>
        <p:style>
          <a:lnRef idx="1">
            <a:schemeClr val="accent1"/>
          </a:lnRef>
          <a:fillRef idx="0">
            <a:schemeClr val="accent1"/>
          </a:fillRef>
          <a:effectRef idx="0">
            <a:schemeClr val="accent1"/>
          </a:effectRef>
          <a:fontRef idx="minor">
            <a:schemeClr val="tx1"/>
          </a:fontRef>
        </p:style>
      </p:cxnSp>
      <p:grpSp>
        <p:nvGrpSpPr>
          <p:cNvPr id="76" name="组合 75">
            <a:extLst>
              <a:ext uri="{FF2B5EF4-FFF2-40B4-BE49-F238E27FC236}">
                <a16:creationId xmlns="" xmlns:a16="http://schemas.microsoft.com/office/drawing/2014/main" id="{B36C436A-CE8E-4159-A894-055FD010D18F}"/>
              </a:ext>
            </a:extLst>
          </p:cNvPr>
          <p:cNvGrpSpPr/>
          <p:nvPr/>
        </p:nvGrpSpPr>
        <p:grpSpPr>
          <a:xfrm>
            <a:off x="2249628" y="3644211"/>
            <a:ext cx="2236510" cy="1270240"/>
            <a:chOff x="6544093" y="2256587"/>
            <a:chExt cx="2236510" cy="1270240"/>
          </a:xfrm>
        </p:grpSpPr>
        <p:sp>
          <p:nvSpPr>
            <p:cNvPr id="77" name="文本框 13">
              <a:extLst>
                <a:ext uri="{FF2B5EF4-FFF2-40B4-BE49-F238E27FC236}">
                  <a16:creationId xmlns="" xmlns:a16="http://schemas.microsoft.com/office/drawing/2014/main" id="{39F5E048-86C1-491A-BB0A-03481AD876DC}"/>
                </a:ext>
              </a:extLst>
            </p:cNvPr>
            <p:cNvSpPr txBox="1"/>
            <p:nvPr/>
          </p:nvSpPr>
          <p:spPr>
            <a:xfrm>
              <a:off x="6663177" y="2256587"/>
              <a:ext cx="2114169" cy="646331"/>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3600" b="1" dirty="0">
                  <a:solidFill>
                    <a:schemeClr val="bg1"/>
                  </a:solidFill>
                  <a:cs typeface="+mn-ea"/>
                  <a:sym typeface="+mn-lt"/>
                </a:rPr>
                <a:t>PART 01</a:t>
              </a:r>
              <a:endParaRPr lang="zh-CN" altLang="en-US" sz="3600" b="1" dirty="0">
                <a:solidFill>
                  <a:schemeClr val="bg1"/>
                </a:solidFill>
                <a:cs typeface="+mn-ea"/>
                <a:sym typeface="+mn-lt"/>
              </a:endParaRPr>
            </a:p>
          </p:txBody>
        </p:sp>
        <p:sp>
          <p:nvSpPr>
            <p:cNvPr id="78" name="文本框 14">
              <a:extLst>
                <a:ext uri="{FF2B5EF4-FFF2-40B4-BE49-F238E27FC236}">
                  <a16:creationId xmlns="" xmlns:a16="http://schemas.microsoft.com/office/drawing/2014/main" id="{384A1D80-B727-4366-9884-32D1ACD75A72}"/>
                </a:ext>
              </a:extLst>
            </p:cNvPr>
            <p:cNvSpPr txBox="1"/>
            <p:nvPr/>
          </p:nvSpPr>
          <p:spPr>
            <a:xfrm>
              <a:off x="6544093" y="2818941"/>
              <a:ext cx="2236510" cy="707886"/>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zh-CN" altLang="en-US" sz="4000" b="1" dirty="0">
                  <a:solidFill>
                    <a:schemeClr val="bg1"/>
                  </a:solidFill>
                  <a:cs typeface="+mn-ea"/>
                  <a:sym typeface="+mn-lt"/>
                </a:rPr>
                <a:t>关于我们</a:t>
              </a:r>
            </a:p>
          </p:txBody>
        </p:sp>
      </p:grpSp>
      <p:grpSp>
        <p:nvGrpSpPr>
          <p:cNvPr id="85" name="Group 12">
            <a:extLst>
              <a:ext uri="{FF2B5EF4-FFF2-40B4-BE49-F238E27FC236}">
                <a16:creationId xmlns="" xmlns:a16="http://schemas.microsoft.com/office/drawing/2014/main" id="{4B55A154-271D-47A4-B491-F0309DD1ACFA}"/>
              </a:ext>
            </a:extLst>
          </p:cNvPr>
          <p:cNvGrpSpPr/>
          <p:nvPr/>
        </p:nvGrpSpPr>
        <p:grpSpPr>
          <a:xfrm rot="5400000">
            <a:off x="2013959" y="170507"/>
            <a:ext cx="110218" cy="1052889"/>
            <a:chOff x="246955" y="5568356"/>
            <a:chExt cx="110232" cy="1053026"/>
          </a:xfrm>
        </p:grpSpPr>
        <p:sp>
          <p:nvSpPr>
            <p:cNvPr id="86" name="Oval 13">
              <a:extLst>
                <a:ext uri="{FF2B5EF4-FFF2-40B4-BE49-F238E27FC236}">
                  <a16:creationId xmlns="" xmlns:a16="http://schemas.microsoft.com/office/drawing/2014/main" id="{2C626BE6-547E-49F8-8F97-3678E7B408DE}"/>
                </a:ext>
              </a:extLst>
            </p:cNvPr>
            <p:cNvSpPr/>
            <p:nvPr/>
          </p:nvSpPr>
          <p:spPr>
            <a:xfrm>
              <a:off x="246955" y="5568356"/>
              <a:ext cx="110232" cy="11023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cs typeface="+mn-ea"/>
                <a:sym typeface="+mn-lt"/>
              </a:endParaRPr>
            </a:p>
          </p:txBody>
        </p:sp>
        <p:sp>
          <p:nvSpPr>
            <p:cNvPr id="87" name="Oval 14">
              <a:extLst>
                <a:ext uri="{FF2B5EF4-FFF2-40B4-BE49-F238E27FC236}">
                  <a16:creationId xmlns="" xmlns:a16="http://schemas.microsoft.com/office/drawing/2014/main" id="{12B7E095-3531-4750-9502-DB0A6EA43722}"/>
                </a:ext>
              </a:extLst>
            </p:cNvPr>
            <p:cNvSpPr/>
            <p:nvPr/>
          </p:nvSpPr>
          <p:spPr>
            <a:xfrm>
              <a:off x="246955" y="5804055"/>
              <a:ext cx="110232" cy="11023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cs typeface="+mn-ea"/>
                <a:sym typeface="+mn-lt"/>
              </a:endParaRPr>
            </a:p>
          </p:txBody>
        </p:sp>
        <p:sp>
          <p:nvSpPr>
            <p:cNvPr id="88" name="Oval 15">
              <a:extLst>
                <a:ext uri="{FF2B5EF4-FFF2-40B4-BE49-F238E27FC236}">
                  <a16:creationId xmlns="" xmlns:a16="http://schemas.microsoft.com/office/drawing/2014/main" id="{D99D3821-D905-4201-A640-9C236FF5B5F3}"/>
                </a:ext>
              </a:extLst>
            </p:cNvPr>
            <p:cNvSpPr/>
            <p:nvPr/>
          </p:nvSpPr>
          <p:spPr>
            <a:xfrm>
              <a:off x="246955" y="6039754"/>
              <a:ext cx="110232" cy="11023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cs typeface="+mn-ea"/>
                <a:sym typeface="+mn-lt"/>
              </a:endParaRPr>
            </a:p>
          </p:txBody>
        </p:sp>
        <p:sp>
          <p:nvSpPr>
            <p:cNvPr id="89" name="Oval 16">
              <a:extLst>
                <a:ext uri="{FF2B5EF4-FFF2-40B4-BE49-F238E27FC236}">
                  <a16:creationId xmlns="" xmlns:a16="http://schemas.microsoft.com/office/drawing/2014/main" id="{054F223F-AAEA-46A0-9419-9886F6024053}"/>
                </a:ext>
              </a:extLst>
            </p:cNvPr>
            <p:cNvSpPr/>
            <p:nvPr/>
          </p:nvSpPr>
          <p:spPr>
            <a:xfrm>
              <a:off x="246955" y="6275453"/>
              <a:ext cx="110232" cy="11023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cs typeface="+mn-ea"/>
                <a:sym typeface="+mn-lt"/>
              </a:endParaRPr>
            </a:p>
          </p:txBody>
        </p:sp>
        <p:sp>
          <p:nvSpPr>
            <p:cNvPr id="90" name="Oval 17">
              <a:extLst>
                <a:ext uri="{FF2B5EF4-FFF2-40B4-BE49-F238E27FC236}">
                  <a16:creationId xmlns="" xmlns:a16="http://schemas.microsoft.com/office/drawing/2014/main" id="{2CFB1CB6-5E42-4F3F-B5AB-A41310D084BA}"/>
                </a:ext>
              </a:extLst>
            </p:cNvPr>
            <p:cNvSpPr/>
            <p:nvPr/>
          </p:nvSpPr>
          <p:spPr>
            <a:xfrm>
              <a:off x="246955" y="6511152"/>
              <a:ext cx="110232" cy="11023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cs typeface="+mn-ea"/>
                <a:sym typeface="+mn-lt"/>
              </a:endParaRPr>
            </a:p>
          </p:txBody>
        </p:sp>
      </p:grpSp>
      <p:grpSp>
        <p:nvGrpSpPr>
          <p:cNvPr id="96" name="Group 24">
            <a:extLst>
              <a:ext uri="{FF2B5EF4-FFF2-40B4-BE49-F238E27FC236}">
                <a16:creationId xmlns="" xmlns:a16="http://schemas.microsoft.com/office/drawing/2014/main" id="{10AC89F9-6B1F-4EBE-8275-514478B1F3A3}"/>
              </a:ext>
            </a:extLst>
          </p:cNvPr>
          <p:cNvGrpSpPr/>
          <p:nvPr/>
        </p:nvGrpSpPr>
        <p:grpSpPr>
          <a:xfrm>
            <a:off x="11543740" y="550359"/>
            <a:ext cx="332310" cy="332307"/>
            <a:chOff x="6797402" y="5734457"/>
            <a:chExt cx="219796" cy="219794"/>
          </a:xfrm>
        </p:grpSpPr>
        <p:sp>
          <p:nvSpPr>
            <p:cNvPr id="97" name="Shape">
              <a:extLst>
                <a:ext uri="{FF2B5EF4-FFF2-40B4-BE49-F238E27FC236}">
                  <a16:creationId xmlns="" xmlns:a16="http://schemas.microsoft.com/office/drawing/2014/main" id="{EC7168CE-49A1-4FB5-A7BA-1BC223F8DF39}"/>
                </a:ext>
              </a:extLst>
            </p:cNvPr>
            <p:cNvSpPr/>
            <p:nvPr/>
          </p:nvSpPr>
          <p:spPr>
            <a:xfrm>
              <a:off x="6797402" y="5734457"/>
              <a:ext cx="219796" cy="21979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24">
                <a:cs typeface="+mn-ea"/>
                <a:sym typeface="+mn-lt"/>
              </a:endParaRPr>
            </a:p>
          </p:txBody>
        </p:sp>
        <p:sp>
          <p:nvSpPr>
            <p:cNvPr id="98" name="Shape">
              <a:extLst>
                <a:ext uri="{FF2B5EF4-FFF2-40B4-BE49-F238E27FC236}">
                  <a16:creationId xmlns="" xmlns:a16="http://schemas.microsoft.com/office/drawing/2014/main" id="{40A2AD3F-F343-4CAB-BFD4-89187E16811C}"/>
                </a:ext>
              </a:extLst>
            </p:cNvPr>
            <p:cNvSpPr/>
            <p:nvPr/>
          </p:nvSpPr>
          <p:spPr>
            <a:xfrm>
              <a:off x="6797616" y="5734457"/>
              <a:ext cx="219369" cy="219794"/>
            </a:xfrm>
            <a:custGeom>
              <a:avLst/>
              <a:gdLst>
                <a:gd name="connsiteX0" fmla="*/ 380579 w 762643"/>
                <a:gd name="connsiteY0" fmla="*/ 0 h 764126"/>
                <a:gd name="connsiteX1" fmla="*/ 762643 w 762643"/>
                <a:gd name="connsiteY1" fmla="*/ 382063 h 764126"/>
                <a:gd name="connsiteX2" fmla="*/ 380579 w 762643"/>
                <a:gd name="connsiteY2" fmla="*/ 764126 h 764126"/>
                <a:gd name="connsiteX3" fmla="*/ 6277 w 762643"/>
                <a:gd name="connsiteY3" fmla="*/ 459062 h 764126"/>
                <a:gd name="connsiteX4" fmla="*/ 743 w 762643"/>
                <a:gd name="connsiteY4" fmla="*/ 404161 h 764126"/>
                <a:gd name="connsiteX5" fmla="*/ 121445 w 762643"/>
                <a:gd name="connsiteY5" fmla="*/ 404161 h 764126"/>
                <a:gd name="connsiteX6" fmla="*/ 433313 w 762643"/>
                <a:gd name="connsiteY6" fmla="*/ 404161 h 764126"/>
                <a:gd name="connsiteX7" fmla="*/ 308098 w 762643"/>
                <a:gd name="connsiteY7" fmla="*/ 529372 h 764126"/>
                <a:gd name="connsiteX8" fmla="*/ 333877 w 762643"/>
                <a:gd name="connsiteY8" fmla="*/ 555153 h 764126"/>
                <a:gd name="connsiteX9" fmla="*/ 503287 w 762643"/>
                <a:gd name="connsiteY9" fmla="*/ 385746 h 764126"/>
                <a:gd name="connsiteX10" fmla="*/ 333877 w 762643"/>
                <a:gd name="connsiteY10" fmla="*/ 216341 h 764126"/>
                <a:gd name="connsiteX11" fmla="*/ 308098 w 762643"/>
                <a:gd name="connsiteY11" fmla="*/ 242120 h 764126"/>
                <a:gd name="connsiteX12" fmla="*/ 433313 w 762643"/>
                <a:gd name="connsiteY12" fmla="*/ 367333 h 764126"/>
                <a:gd name="connsiteX13" fmla="*/ 121445 w 762643"/>
                <a:gd name="connsiteY13" fmla="*/ 367333 h 764126"/>
                <a:gd name="connsiteX14" fmla="*/ 63192 w 762643"/>
                <a:gd name="connsiteY14" fmla="*/ 367333 h 764126"/>
                <a:gd name="connsiteX15" fmla="*/ 0 w 762643"/>
                <a:gd name="connsiteY15" fmla="*/ 367333 h 764126"/>
                <a:gd name="connsiteX16" fmla="*/ 6277 w 762643"/>
                <a:gd name="connsiteY16" fmla="*/ 305064 h 764126"/>
                <a:gd name="connsiteX17" fmla="*/ 380579 w 762643"/>
                <a:gd name="connsiteY17" fmla="*/ 0 h 764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62643" h="764126">
                  <a:moveTo>
                    <a:pt x="380579" y="0"/>
                  </a:moveTo>
                  <a:cubicBezTo>
                    <a:pt x="591587" y="0"/>
                    <a:pt x="762643" y="171055"/>
                    <a:pt x="762643" y="382063"/>
                  </a:cubicBezTo>
                  <a:cubicBezTo>
                    <a:pt x="762643" y="593071"/>
                    <a:pt x="591587" y="764126"/>
                    <a:pt x="380579" y="764126"/>
                  </a:cubicBezTo>
                  <a:cubicBezTo>
                    <a:pt x="195947" y="764126"/>
                    <a:pt x="41904" y="633162"/>
                    <a:pt x="6277" y="459062"/>
                  </a:cubicBezTo>
                  <a:lnTo>
                    <a:pt x="743" y="404161"/>
                  </a:lnTo>
                  <a:lnTo>
                    <a:pt x="121445" y="404161"/>
                  </a:lnTo>
                  <a:lnTo>
                    <a:pt x="433313" y="404161"/>
                  </a:lnTo>
                  <a:lnTo>
                    <a:pt x="308098" y="529372"/>
                  </a:lnTo>
                  <a:lnTo>
                    <a:pt x="333877" y="555153"/>
                  </a:lnTo>
                  <a:lnTo>
                    <a:pt x="503287" y="385746"/>
                  </a:lnTo>
                  <a:lnTo>
                    <a:pt x="333877" y="216341"/>
                  </a:lnTo>
                  <a:lnTo>
                    <a:pt x="308098" y="242120"/>
                  </a:lnTo>
                  <a:lnTo>
                    <a:pt x="433313" y="367333"/>
                  </a:lnTo>
                  <a:lnTo>
                    <a:pt x="121445" y="367333"/>
                  </a:lnTo>
                  <a:lnTo>
                    <a:pt x="63192" y="367333"/>
                  </a:lnTo>
                  <a:lnTo>
                    <a:pt x="0" y="367333"/>
                  </a:lnTo>
                  <a:lnTo>
                    <a:pt x="6277" y="305064"/>
                  </a:lnTo>
                  <a:cubicBezTo>
                    <a:pt x="41904" y="130964"/>
                    <a:pt x="195947" y="0"/>
                    <a:pt x="380579" y="0"/>
                  </a:cubicBez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a:cs typeface="+mn-ea"/>
                <a:sym typeface="+mn-lt"/>
              </a:endParaRPr>
            </a:p>
          </p:txBody>
        </p:sp>
      </p:grpSp>
      <p:grpSp>
        <p:nvGrpSpPr>
          <p:cNvPr id="2" name="组合 1">
            <a:extLst>
              <a:ext uri="{FF2B5EF4-FFF2-40B4-BE49-F238E27FC236}">
                <a16:creationId xmlns="" xmlns:a16="http://schemas.microsoft.com/office/drawing/2014/main" id="{A52E5521-DAF2-419E-9282-D31D4DAD2CFD}"/>
              </a:ext>
            </a:extLst>
          </p:cNvPr>
          <p:cNvGrpSpPr/>
          <p:nvPr/>
        </p:nvGrpSpPr>
        <p:grpSpPr>
          <a:xfrm>
            <a:off x="5261846" y="3885702"/>
            <a:ext cx="4501979" cy="349254"/>
            <a:chOff x="1112233" y="4334563"/>
            <a:chExt cx="4501979" cy="349254"/>
          </a:xfrm>
        </p:grpSpPr>
        <p:sp>
          <p:nvSpPr>
            <p:cNvPr id="79" name="文本框 15">
              <a:extLst>
                <a:ext uri="{FF2B5EF4-FFF2-40B4-BE49-F238E27FC236}">
                  <a16:creationId xmlns="" xmlns:a16="http://schemas.microsoft.com/office/drawing/2014/main" id="{CE2B208B-58AE-4EA3-A780-5B74B34F90E0}"/>
                </a:ext>
              </a:extLst>
            </p:cNvPr>
            <p:cNvSpPr txBox="1"/>
            <p:nvPr/>
          </p:nvSpPr>
          <p:spPr>
            <a:xfrm>
              <a:off x="1112233" y="4345263"/>
              <a:ext cx="1293944" cy="338554"/>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zh-CN" altLang="en-US" sz="1600" dirty="0">
                  <a:solidFill>
                    <a:schemeClr val="bg1"/>
                  </a:solidFill>
                  <a:cs typeface="+mn-ea"/>
                  <a:sym typeface="+mn-lt"/>
                </a:rPr>
                <a:t>公司背景</a:t>
              </a:r>
            </a:p>
          </p:txBody>
        </p:sp>
        <p:sp>
          <p:nvSpPr>
            <p:cNvPr id="82" name="文本框 18">
              <a:extLst>
                <a:ext uri="{FF2B5EF4-FFF2-40B4-BE49-F238E27FC236}">
                  <a16:creationId xmlns="" xmlns:a16="http://schemas.microsoft.com/office/drawing/2014/main" id="{730C6493-BE76-4708-B5C0-5A80EE68ABCE}"/>
                </a:ext>
              </a:extLst>
            </p:cNvPr>
            <p:cNvSpPr txBox="1"/>
            <p:nvPr/>
          </p:nvSpPr>
          <p:spPr>
            <a:xfrm>
              <a:off x="2479724" y="4345263"/>
              <a:ext cx="1704313" cy="338554"/>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zh-CN" altLang="en-US" sz="1600" dirty="0">
                  <a:solidFill>
                    <a:schemeClr val="bg1"/>
                  </a:solidFill>
                  <a:cs typeface="+mn-ea"/>
                  <a:sym typeface="+mn-lt"/>
                </a:rPr>
                <a:t>企业文化建设</a:t>
              </a:r>
            </a:p>
          </p:txBody>
        </p:sp>
        <p:sp>
          <p:nvSpPr>
            <p:cNvPr id="100" name="文本框 18">
              <a:extLst>
                <a:ext uri="{FF2B5EF4-FFF2-40B4-BE49-F238E27FC236}">
                  <a16:creationId xmlns="" xmlns:a16="http://schemas.microsoft.com/office/drawing/2014/main" id="{D9ED6DDB-EB46-4762-80DE-421AB5A03EAC}"/>
                </a:ext>
              </a:extLst>
            </p:cNvPr>
            <p:cNvSpPr txBox="1"/>
            <p:nvPr/>
          </p:nvSpPr>
          <p:spPr>
            <a:xfrm>
              <a:off x="4320268" y="4334563"/>
              <a:ext cx="1293944" cy="338554"/>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zh-CN" altLang="en-US" sz="1600" dirty="0">
                  <a:solidFill>
                    <a:schemeClr val="bg1"/>
                  </a:solidFill>
                  <a:cs typeface="+mn-ea"/>
                  <a:sym typeface="+mn-lt"/>
                </a:rPr>
                <a:t>发展历程</a:t>
              </a:r>
            </a:p>
          </p:txBody>
        </p:sp>
      </p:grpSp>
      <p:grpSp>
        <p:nvGrpSpPr>
          <p:cNvPr id="3" name="组合 2">
            <a:extLst>
              <a:ext uri="{FF2B5EF4-FFF2-40B4-BE49-F238E27FC236}">
                <a16:creationId xmlns="" xmlns:a16="http://schemas.microsoft.com/office/drawing/2014/main" id="{FE407A54-2EDC-412E-9234-D86F2E23AE75}"/>
              </a:ext>
            </a:extLst>
          </p:cNvPr>
          <p:cNvGrpSpPr/>
          <p:nvPr/>
        </p:nvGrpSpPr>
        <p:grpSpPr>
          <a:xfrm>
            <a:off x="5261846" y="4270195"/>
            <a:ext cx="4835404" cy="338554"/>
            <a:chOff x="1112233" y="4958491"/>
            <a:chExt cx="4835404" cy="338554"/>
          </a:xfrm>
        </p:grpSpPr>
        <p:sp>
          <p:nvSpPr>
            <p:cNvPr id="80" name="文本框 16">
              <a:extLst>
                <a:ext uri="{FF2B5EF4-FFF2-40B4-BE49-F238E27FC236}">
                  <a16:creationId xmlns="" xmlns:a16="http://schemas.microsoft.com/office/drawing/2014/main" id="{C5C453E0-A279-46DA-B509-293E99D22A34}"/>
                </a:ext>
              </a:extLst>
            </p:cNvPr>
            <p:cNvSpPr txBox="1"/>
            <p:nvPr/>
          </p:nvSpPr>
          <p:spPr>
            <a:xfrm>
              <a:off x="1112233" y="4958491"/>
              <a:ext cx="1293944" cy="338554"/>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zh-CN" altLang="en-US" sz="1600" dirty="0">
                  <a:solidFill>
                    <a:schemeClr val="bg1"/>
                  </a:solidFill>
                  <a:cs typeface="+mn-ea"/>
                  <a:sym typeface="+mn-lt"/>
                </a:rPr>
                <a:t>组织架构</a:t>
              </a:r>
            </a:p>
          </p:txBody>
        </p:sp>
        <p:sp>
          <p:nvSpPr>
            <p:cNvPr id="101" name="文本框 16">
              <a:extLst>
                <a:ext uri="{FF2B5EF4-FFF2-40B4-BE49-F238E27FC236}">
                  <a16:creationId xmlns="" xmlns:a16="http://schemas.microsoft.com/office/drawing/2014/main" id="{0E7E79ED-4D87-48D9-962A-3DE4F10B8EDA}"/>
                </a:ext>
              </a:extLst>
            </p:cNvPr>
            <p:cNvSpPr txBox="1"/>
            <p:nvPr/>
          </p:nvSpPr>
          <p:spPr>
            <a:xfrm>
              <a:off x="2460582" y="4958491"/>
              <a:ext cx="1499128" cy="338554"/>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zh-CN" altLang="en-US" sz="1600" dirty="0">
                  <a:solidFill>
                    <a:schemeClr val="bg1"/>
                  </a:solidFill>
                  <a:cs typeface="+mn-ea"/>
                  <a:sym typeface="+mn-lt"/>
                </a:rPr>
                <a:t>我们的团队</a:t>
              </a:r>
            </a:p>
          </p:txBody>
        </p:sp>
        <p:sp>
          <p:nvSpPr>
            <p:cNvPr id="102" name="文本框 16">
              <a:extLst>
                <a:ext uri="{FF2B5EF4-FFF2-40B4-BE49-F238E27FC236}">
                  <a16:creationId xmlns="" xmlns:a16="http://schemas.microsoft.com/office/drawing/2014/main" id="{ECB50BD2-3C9C-4244-830D-435E0841EFE8}"/>
                </a:ext>
              </a:extLst>
            </p:cNvPr>
            <p:cNvSpPr txBox="1"/>
            <p:nvPr/>
          </p:nvSpPr>
          <p:spPr>
            <a:xfrm>
              <a:off x="4320268" y="4958491"/>
              <a:ext cx="1627369" cy="33855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zh-CN" altLang="en-US" sz="1600" dirty="0">
                  <a:solidFill>
                    <a:schemeClr val="bg1"/>
                  </a:solidFill>
                  <a:cs typeface="+mn-ea"/>
                  <a:sym typeface="+mn-lt"/>
                </a:rPr>
                <a:t>我们的优势</a:t>
              </a:r>
            </a:p>
          </p:txBody>
        </p:sp>
      </p:grpSp>
      <p:grpSp>
        <p:nvGrpSpPr>
          <p:cNvPr id="4" name="组合 3">
            <a:extLst>
              <a:ext uri="{FF2B5EF4-FFF2-40B4-BE49-F238E27FC236}">
                <a16:creationId xmlns="" xmlns:a16="http://schemas.microsoft.com/office/drawing/2014/main" id="{39E4FB44-66BC-4897-BC72-D302DD1CB30B}"/>
              </a:ext>
            </a:extLst>
          </p:cNvPr>
          <p:cNvGrpSpPr/>
          <p:nvPr/>
        </p:nvGrpSpPr>
        <p:grpSpPr>
          <a:xfrm>
            <a:off x="5261846" y="4643988"/>
            <a:ext cx="2635225" cy="338554"/>
            <a:chOff x="1112233" y="5516068"/>
            <a:chExt cx="2635225" cy="338554"/>
          </a:xfrm>
        </p:grpSpPr>
        <p:sp>
          <p:nvSpPr>
            <p:cNvPr id="103" name="文本框 16">
              <a:extLst>
                <a:ext uri="{FF2B5EF4-FFF2-40B4-BE49-F238E27FC236}">
                  <a16:creationId xmlns="" xmlns:a16="http://schemas.microsoft.com/office/drawing/2014/main" id="{837E031E-23D3-47CA-83AB-3035D71F74EB}"/>
                </a:ext>
              </a:extLst>
            </p:cNvPr>
            <p:cNvSpPr txBox="1"/>
            <p:nvPr/>
          </p:nvSpPr>
          <p:spPr>
            <a:xfrm>
              <a:off x="1112233" y="5516068"/>
              <a:ext cx="1293944" cy="338554"/>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zh-CN" altLang="en-US" sz="1600" dirty="0">
                  <a:solidFill>
                    <a:schemeClr val="bg1"/>
                  </a:solidFill>
                  <a:cs typeface="+mn-ea"/>
                  <a:sym typeface="+mn-lt"/>
                </a:rPr>
                <a:t>公司荣誉</a:t>
              </a:r>
            </a:p>
          </p:txBody>
        </p:sp>
        <p:sp>
          <p:nvSpPr>
            <p:cNvPr id="104" name="文本框 16">
              <a:extLst>
                <a:ext uri="{FF2B5EF4-FFF2-40B4-BE49-F238E27FC236}">
                  <a16:creationId xmlns="" xmlns:a16="http://schemas.microsoft.com/office/drawing/2014/main" id="{44F6B7F3-309D-4C7A-993A-53CD90748592}"/>
                </a:ext>
              </a:extLst>
            </p:cNvPr>
            <p:cNvSpPr txBox="1"/>
            <p:nvPr/>
          </p:nvSpPr>
          <p:spPr>
            <a:xfrm>
              <a:off x="2453514" y="5516068"/>
              <a:ext cx="1293944" cy="338554"/>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zh-CN" altLang="en-US" sz="1600" dirty="0">
                  <a:solidFill>
                    <a:schemeClr val="bg1"/>
                  </a:solidFill>
                  <a:cs typeface="+mn-ea"/>
                  <a:sym typeface="+mn-lt"/>
                </a:rPr>
                <a:t>企业资质</a:t>
              </a:r>
            </a:p>
          </p:txBody>
        </p:sp>
      </p:grpSp>
      <p:grpSp>
        <p:nvGrpSpPr>
          <p:cNvPr id="5" name="组合 4">
            <a:extLst>
              <a:ext uri="{FF2B5EF4-FFF2-40B4-BE49-F238E27FC236}">
                <a16:creationId xmlns="" xmlns:a16="http://schemas.microsoft.com/office/drawing/2014/main" id="{2A036A0E-38F0-4349-878C-AC00C4828E42}"/>
              </a:ext>
            </a:extLst>
          </p:cNvPr>
          <p:cNvGrpSpPr/>
          <p:nvPr/>
        </p:nvGrpSpPr>
        <p:grpSpPr>
          <a:xfrm>
            <a:off x="4734120" y="580020"/>
            <a:ext cx="6338283" cy="289932"/>
            <a:chOff x="4734120" y="580020"/>
            <a:chExt cx="6338283" cy="289932"/>
          </a:xfrm>
          <a:solidFill>
            <a:schemeClr val="bg1">
              <a:lumMod val="95000"/>
            </a:schemeClr>
          </a:solidFill>
        </p:grpSpPr>
        <p:sp>
          <p:nvSpPr>
            <p:cNvPr id="92" name="矩形: 圆角 91">
              <a:extLst>
                <a:ext uri="{FF2B5EF4-FFF2-40B4-BE49-F238E27FC236}">
                  <a16:creationId xmlns="" xmlns:a16="http://schemas.microsoft.com/office/drawing/2014/main" id="{E468444D-BE6A-4568-8444-AB391B6CEC1A}"/>
                </a:ext>
              </a:extLst>
            </p:cNvPr>
            <p:cNvSpPr/>
            <p:nvPr/>
          </p:nvSpPr>
          <p:spPr>
            <a:xfrm>
              <a:off x="4734120" y="580020"/>
              <a:ext cx="1103971" cy="28993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rgbClr val="C00000"/>
                  </a:solidFill>
                  <a:cs typeface="+mn-ea"/>
                  <a:sym typeface="+mn-lt"/>
                </a:rPr>
                <a:t>关于我们</a:t>
              </a:r>
            </a:p>
          </p:txBody>
        </p:sp>
        <p:sp>
          <p:nvSpPr>
            <p:cNvPr id="93" name="矩形: 圆角 92">
              <a:extLst>
                <a:ext uri="{FF2B5EF4-FFF2-40B4-BE49-F238E27FC236}">
                  <a16:creationId xmlns="" xmlns:a16="http://schemas.microsoft.com/office/drawing/2014/main" id="{C68E656B-340E-4249-9FA6-F0903969ACDD}"/>
                </a:ext>
              </a:extLst>
            </p:cNvPr>
            <p:cNvSpPr/>
            <p:nvPr/>
          </p:nvSpPr>
          <p:spPr>
            <a:xfrm>
              <a:off x="6042698" y="580020"/>
              <a:ext cx="1103971" cy="28993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rgbClr val="C00000"/>
                  </a:solidFill>
                  <a:cs typeface="+mn-ea"/>
                  <a:sym typeface="+mn-lt"/>
                </a:rPr>
                <a:t>产品服务</a:t>
              </a:r>
            </a:p>
          </p:txBody>
        </p:sp>
        <p:sp>
          <p:nvSpPr>
            <p:cNvPr id="94" name="矩形: 圆角 93">
              <a:extLst>
                <a:ext uri="{FF2B5EF4-FFF2-40B4-BE49-F238E27FC236}">
                  <a16:creationId xmlns="" xmlns:a16="http://schemas.microsoft.com/office/drawing/2014/main" id="{CB568F6E-D477-4405-AD18-942D460FC720}"/>
                </a:ext>
              </a:extLst>
            </p:cNvPr>
            <p:cNvSpPr/>
            <p:nvPr/>
          </p:nvSpPr>
          <p:spPr>
            <a:xfrm>
              <a:off x="7351276" y="580020"/>
              <a:ext cx="1103971" cy="28993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rgbClr val="C00000"/>
                  </a:solidFill>
                  <a:cs typeface="+mn-ea"/>
                  <a:sym typeface="+mn-lt"/>
                </a:rPr>
                <a:t>公司承诺</a:t>
              </a:r>
            </a:p>
          </p:txBody>
        </p:sp>
        <p:sp>
          <p:nvSpPr>
            <p:cNvPr id="95" name="矩形: 圆角 94">
              <a:extLst>
                <a:ext uri="{FF2B5EF4-FFF2-40B4-BE49-F238E27FC236}">
                  <a16:creationId xmlns="" xmlns:a16="http://schemas.microsoft.com/office/drawing/2014/main" id="{4A99473E-AFEA-4C09-9F6F-8BB46BF85D57}"/>
                </a:ext>
              </a:extLst>
            </p:cNvPr>
            <p:cNvSpPr/>
            <p:nvPr/>
          </p:nvSpPr>
          <p:spPr>
            <a:xfrm>
              <a:off x="8659854" y="580020"/>
              <a:ext cx="1103971" cy="28993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rgbClr val="C00000"/>
                  </a:solidFill>
                  <a:cs typeface="+mn-ea"/>
                  <a:sym typeface="+mn-lt"/>
                </a:rPr>
                <a:t>合作后伙</a:t>
              </a:r>
            </a:p>
          </p:txBody>
        </p:sp>
        <p:sp>
          <p:nvSpPr>
            <p:cNvPr id="105" name="矩形: 圆角 104">
              <a:extLst>
                <a:ext uri="{FF2B5EF4-FFF2-40B4-BE49-F238E27FC236}">
                  <a16:creationId xmlns="" xmlns:a16="http://schemas.microsoft.com/office/drawing/2014/main" id="{92D6725E-C7DD-45D1-A596-206CFFFDB1B1}"/>
                </a:ext>
              </a:extLst>
            </p:cNvPr>
            <p:cNvSpPr/>
            <p:nvPr/>
          </p:nvSpPr>
          <p:spPr>
            <a:xfrm>
              <a:off x="9968432" y="580020"/>
              <a:ext cx="1103971" cy="28993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rgbClr val="C00000"/>
                  </a:solidFill>
                  <a:cs typeface="+mn-ea"/>
                  <a:sym typeface="+mn-lt"/>
                </a:rPr>
                <a:t>联系我们</a:t>
              </a:r>
            </a:p>
          </p:txBody>
        </p:sp>
      </p:grpSp>
      <p:grpSp>
        <p:nvGrpSpPr>
          <p:cNvPr id="6" name="组合 5">
            <a:extLst>
              <a:ext uri="{FF2B5EF4-FFF2-40B4-BE49-F238E27FC236}">
                <a16:creationId xmlns="" xmlns:a16="http://schemas.microsoft.com/office/drawing/2014/main" id="{C3DDA758-8BDE-47CE-B793-CC0B478F3196}"/>
              </a:ext>
            </a:extLst>
          </p:cNvPr>
          <p:cNvGrpSpPr/>
          <p:nvPr/>
        </p:nvGrpSpPr>
        <p:grpSpPr>
          <a:xfrm>
            <a:off x="2205784" y="4995253"/>
            <a:ext cx="2556000" cy="0"/>
            <a:chOff x="1542623" y="3580904"/>
            <a:chExt cx="2556000" cy="0"/>
          </a:xfrm>
        </p:grpSpPr>
        <p:cxnSp>
          <p:nvCxnSpPr>
            <p:cNvPr id="106" name="直接连接符 105">
              <a:extLst>
                <a:ext uri="{FF2B5EF4-FFF2-40B4-BE49-F238E27FC236}">
                  <a16:creationId xmlns="" xmlns:a16="http://schemas.microsoft.com/office/drawing/2014/main" id="{1E4D065F-EB9E-4CB1-B7EB-9D55A999D15C}"/>
                </a:ext>
              </a:extLst>
            </p:cNvPr>
            <p:cNvCxnSpPr>
              <a:cxnSpLocks/>
            </p:cNvCxnSpPr>
            <p:nvPr/>
          </p:nvCxnSpPr>
          <p:spPr>
            <a:xfrm>
              <a:off x="1542623" y="3580904"/>
              <a:ext cx="2556000"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07" name="直接连接符 106">
              <a:extLst>
                <a:ext uri="{FF2B5EF4-FFF2-40B4-BE49-F238E27FC236}">
                  <a16:creationId xmlns="" xmlns:a16="http://schemas.microsoft.com/office/drawing/2014/main" id="{0274D533-0502-48A6-BE26-E903A2583DF8}"/>
                </a:ext>
              </a:extLst>
            </p:cNvPr>
            <p:cNvCxnSpPr/>
            <p:nvPr/>
          </p:nvCxnSpPr>
          <p:spPr>
            <a:xfrm>
              <a:off x="1644022" y="3580904"/>
              <a:ext cx="41225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40" name="燕尾形 13">
            <a:extLst>
              <a:ext uri="{FF2B5EF4-FFF2-40B4-BE49-F238E27FC236}">
                <a16:creationId xmlns="" xmlns:a16="http://schemas.microsoft.com/office/drawing/2014/main" id="{8D8DADB2-8384-4009-833B-6E107A80A331}"/>
              </a:ext>
            </a:extLst>
          </p:cNvPr>
          <p:cNvSpPr/>
          <p:nvPr/>
        </p:nvSpPr>
        <p:spPr>
          <a:xfrm>
            <a:off x="4741616" y="4283878"/>
            <a:ext cx="169228" cy="257975"/>
          </a:xfrm>
          <a:prstGeom prst="chevron">
            <a:avLst>
              <a:gd name="adj" fmla="val 68912"/>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Tree>
    <p:extLst>
      <p:ext uri="{BB962C8B-B14F-4D97-AF65-F5344CB8AC3E}">
        <p14:creationId xmlns:p14="http://schemas.microsoft.com/office/powerpoint/2010/main" val="438191271"/>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75"/>
                                        </p:tgtEl>
                                        <p:attrNameLst>
                                          <p:attrName>style.visibility</p:attrName>
                                        </p:attrNameLst>
                                      </p:cBhvr>
                                      <p:to>
                                        <p:strVal val="visible"/>
                                      </p:to>
                                    </p:set>
                                    <p:animEffect transition="in" filter="wipe(down)">
                                      <p:cBhvr>
                                        <p:cTn id="7" dur="500"/>
                                        <p:tgtEl>
                                          <p:spTgt spid="75"/>
                                        </p:tgtEl>
                                      </p:cBhvr>
                                    </p:animEffect>
                                  </p:childTnLst>
                                </p:cTn>
                              </p:par>
                              <p:par>
                                <p:cTn id="8" presetID="10" presetClass="entr" presetSubtype="0" fill="hold" nodeType="withEffect">
                                  <p:stCondLst>
                                    <p:cond delay="0"/>
                                  </p:stCondLst>
                                  <p:childTnLst>
                                    <p:set>
                                      <p:cBhvr>
                                        <p:cTn id="9" dur="1" fill="hold">
                                          <p:stCondLst>
                                            <p:cond delay="0"/>
                                          </p:stCondLst>
                                        </p:cTn>
                                        <p:tgtEl>
                                          <p:spTgt spid="85"/>
                                        </p:tgtEl>
                                        <p:attrNameLst>
                                          <p:attrName>style.visibility</p:attrName>
                                        </p:attrNameLst>
                                      </p:cBhvr>
                                      <p:to>
                                        <p:strVal val="visible"/>
                                      </p:to>
                                    </p:set>
                                    <p:animEffect transition="in" filter="fade">
                                      <p:cBhvr>
                                        <p:cTn id="10" dur="500"/>
                                        <p:tgtEl>
                                          <p:spTgt spid="85"/>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left)">
                                      <p:cBhvr>
                                        <p:cTn id="15" dur="5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96"/>
                                        </p:tgtEl>
                                        <p:attrNameLst>
                                          <p:attrName>style.visibility</p:attrName>
                                        </p:attrNameLst>
                                      </p:cBhvr>
                                      <p:to>
                                        <p:strVal val="visible"/>
                                      </p:to>
                                    </p:set>
                                    <p:animEffect transition="in" filter="fade">
                                      <p:cBhvr>
                                        <p:cTn id="20" dur="500"/>
                                        <p:tgtEl>
                                          <p:spTgt spid="96"/>
                                        </p:tgtEl>
                                      </p:cBhvr>
                                    </p:animEffect>
                                  </p:childTnLst>
                                </p:cTn>
                              </p:par>
                            </p:childTnLst>
                          </p:cTn>
                        </p:par>
                      </p:childTnLst>
                    </p:cTn>
                  </p:par>
                  <p:par>
                    <p:cTn id="21" fill="hold">
                      <p:stCondLst>
                        <p:cond delay="indefinite"/>
                      </p:stCondLst>
                      <p:childTnLst>
                        <p:par>
                          <p:cTn id="22" fill="hold">
                            <p:stCondLst>
                              <p:cond delay="0"/>
                            </p:stCondLst>
                            <p:childTnLst>
                              <p:par>
                                <p:cTn id="23" presetID="16" presetClass="entr" presetSubtype="21" fill="hold" nodeType="clickEffect">
                                  <p:stCondLst>
                                    <p:cond delay="0"/>
                                  </p:stCondLst>
                                  <p:childTnLst>
                                    <p:set>
                                      <p:cBhvr>
                                        <p:cTn id="24" dur="1" fill="hold">
                                          <p:stCondLst>
                                            <p:cond delay="0"/>
                                          </p:stCondLst>
                                        </p:cTn>
                                        <p:tgtEl>
                                          <p:spTgt spid="39"/>
                                        </p:tgtEl>
                                        <p:attrNameLst>
                                          <p:attrName>style.visibility</p:attrName>
                                        </p:attrNameLst>
                                      </p:cBhvr>
                                      <p:to>
                                        <p:strVal val="visible"/>
                                      </p:to>
                                    </p:set>
                                    <p:animEffect transition="in" filter="barn(inVertical)">
                                      <p:cBhvr>
                                        <p:cTn id="25" dur="500"/>
                                        <p:tgtEl>
                                          <p:spTgt spid="39"/>
                                        </p:tgtEl>
                                      </p:cBhvr>
                                    </p:animEffect>
                                  </p:childTnLst>
                                </p:cTn>
                              </p:par>
                              <p:par>
                                <p:cTn id="26" presetID="2" presetClass="entr" presetSubtype="4" fill="hold" grpId="0" nodeType="withEffect">
                                  <p:stCondLst>
                                    <p:cond delay="0"/>
                                  </p:stCondLst>
                                  <p:childTnLst>
                                    <p:set>
                                      <p:cBhvr>
                                        <p:cTn id="27" dur="1" fill="hold">
                                          <p:stCondLst>
                                            <p:cond delay="0"/>
                                          </p:stCondLst>
                                        </p:cTn>
                                        <p:tgtEl>
                                          <p:spTgt spid="37"/>
                                        </p:tgtEl>
                                        <p:attrNameLst>
                                          <p:attrName>style.visibility</p:attrName>
                                        </p:attrNameLst>
                                      </p:cBhvr>
                                      <p:to>
                                        <p:strVal val="visible"/>
                                      </p:to>
                                    </p:set>
                                    <p:anim calcmode="lin" valueType="num">
                                      <p:cBhvr additive="base">
                                        <p:cTn id="28" dur="500" fill="hold"/>
                                        <p:tgtEl>
                                          <p:spTgt spid="37"/>
                                        </p:tgtEl>
                                        <p:attrNameLst>
                                          <p:attrName>ppt_x</p:attrName>
                                        </p:attrNameLst>
                                      </p:cBhvr>
                                      <p:tavLst>
                                        <p:tav tm="0">
                                          <p:val>
                                            <p:strVal val="#ppt_x"/>
                                          </p:val>
                                        </p:tav>
                                        <p:tav tm="100000">
                                          <p:val>
                                            <p:strVal val="#ppt_x"/>
                                          </p:val>
                                        </p:tav>
                                      </p:tavLst>
                                    </p:anim>
                                    <p:anim calcmode="lin" valueType="num">
                                      <p:cBhvr additive="base">
                                        <p:cTn id="29" dur="500" fill="hold"/>
                                        <p:tgtEl>
                                          <p:spTgt spid="37"/>
                                        </p:tgtEl>
                                        <p:attrNameLst>
                                          <p:attrName>ppt_y</p:attrName>
                                        </p:attrNameLst>
                                      </p:cBhvr>
                                      <p:tavLst>
                                        <p:tav tm="0">
                                          <p:val>
                                            <p:strVal val="1+#ppt_h/2"/>
                                          </p:val>
                                        </p:tav>
                                        <p:tav tm="100000">
                                          <p:val>
                                            <p:strVal val="#ppt_y"/>
                                          </p:val>
                                        </p:tav>
                                      </p:tavLst>
                                    </p:anim>
                                  </p:childTnLst>
                                </p:cTn>
                              </p:par>
                              <p:par>
                                <p:cTn id="30" presetID="2" presetClass="entr" presetSubtype="3" fill="hold" grpId="0" nodeType="withEffect">
                                  <p:stCondLst>
                                    <p:cond delay="0"/>
                                  </p:stCondLst>
                                  <p:childTnLst>
                                    <p:set>
                                      <p:cBhvr>
                                        <p:cTn id="31" dur="1" fill="hold">
                                          <p:stCondLst>
                                            <p:cond delay="0"/>
                                          </p:stCondLst>
                                        </p:cTn>
                                        <p:tgtEl>
                                          <p:spTgt spid="38"/>
                                        </p:tgtEl>
                                        <p:attrNameLst>
                                          <p:attrName>style.visibility</p:attrName>
                                        </p:attrNameLst>
                                      </p:cBhvr>
                                      <p:to>
                                        <p:strVal val="visible"/>
                                      </p:to>
                                    </p:set>
                                    <p:anim calcmode="lin" valueType="num">
                                      <p:cBhvr additive="base">
                                        <p:cTn id="32" dur="500" fill="hold"/>
                                        <p:tgtEl>
                                          <p:spTgt spid="38"/>
                                        </p:tgtEl>
                                        <p:attrNameLst>
                                          <p:attrName>ppt_x</p:attrName>
                                        </p:attrNameLst>
                                      </p:cBhvr>
                                      <p:tavLst>
                                        <p:tav tm="0">
                                          <p:val>
                                            <p:strVal val="1+#ppt_w/2"/>
                                          </p:val>
                                        </p:tav>
                                        <p:tav tm="100000">
                                          <p:val>
                                            <p:strVal val="#ppt_x"/>
                                          </p:val>
                                        </p:tav>
                                      </p:tavLst>
                                    </p:anim>
                                    <p:anim calcmode="lin" valueType="num">
                                      <p:cBhvr additive="base">
                                        <p:cTn id="33" dur="500" fill="hold"/>
                                        <p:tgtEl>
                                          <p:spTgt spid="38"/>
                                        </p:tgtEl>
                                        <p:attrNameLst>
                                          <p:attrName>ppt_y</p:attrName>
                                        </p:attrNameLst>
                                      </p:cBhvr>
                                      <p:tavLst>
                                        <p:tav tm="0">
                                          <p:val>
                                            <p:strVal val="0-#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6"/>
                                        </p:tgtEl>
                                        <p:attrNameLst>
                                          <p:attrName>style.visibility</p:attrName>
                                        </p:attrNameLst>
                                      </p:cBhvr>
                                      <p:to>
                                        <p:strVal val="visible"/>
                                      </p:to>
                                    </p:set>
                                    <p:animEffect transition="in" filter="fade">
                                      <p:cBhvr>
                                        <p:cTn id="38" dur="500"/>
                                        <p:tgtEl>
                                          <p:spTgt spid="6"/>
                                        </p:tgtEl>
                                      </p:cBhvr>
                                    </p:animEffect>
                                  </p:childTnLst>
                                </p:cTn>
                              </p:par>
                              <p:par>
                                <p:cTn id="39" presetID="10" presetClass="entr" presetSubtype="0" fill="hold" nodeType="withEffect">
                                  <p:stCondLst>
                                    <p:cond delay="0"/>
                                  </p:stCondLst>
                                  <p:childTnLst>
                                    <p:set>
                                      <p:cBhvr>
                                        <p:cTn id="40" dur="1" fill="hold">
                                          <p:stCondLst>
                                            <p:cond delay="0"/>
                                          </p:stCondLst>
                                        </p:cTn>
                                        <p:tgtEl>
                                          <p:spTgt spid="76"/>
                                        </p:tgtEl>
                                        <p:attrNameLst>
                                          <p:attrName>style.visibility</p:attrName>
                                        </p:attrNameLst>
                                      </p:cBhvr>
                                      <p:to>
                                        <p:strVal val="visible"/>
                                      </p:to>
                                    </p:set>
                                    <p:animEffect transition="in" filter="fade">
                                      <p:cBhvr>
                                        <p:cTn id="41" dur="500"/>
                                        <p:tgtEl>
                                          <p:spTgt spid="76"/>
                                        </p:tgtEl>
                                      </p:cBhvr>
                                    </p:animEffect>
                                  </p:childTnLst>
                                </p:cTn>
                              </p:par>
                            </p:childTnLst>
                          </p:cTn>
                        </p:par>
                        <p:par>
                          <p:cTn id="42" fill="hold">
                            <p:stCondLst>
                              <p:cond delay="500"/>
                            </p:stCondLst>
                            <p:childTnLst>
                              <p:par>
                                <p:cTn id="43" presetID="22" presetClass="entr" presetSubtype="8" fill="hold" nodeType="afterEffect">
                                  <p:stCondLst>
                                    <p:cond delay="0"/>
                                  </p:stCondLst>
                                  <p:childTnLst>
                                    <p:set>
                                      <p:cBhvr>
                                        <p:cTn id="44" dur="1" fill="hold">
                                          <p:stCondLst>
                                            <p:cond delay="0"/>
                                          </p:stCondLst>
                                        </p:cTn>
                                        <p:tgtEl>
                                          <p:spTgt spid="2"/>
                                        </p:tgtEl>
                                        <p:attrNameLst>
                                          <p:attrName>style.visibility</p:attrName>
                                        </p:attrNameLst>
                                      </p:cBhvr>
                                      <p:to>
                                        <p:strVal val="visible"/>
                                      </p:to>
                                    </p:set>
                                    <p:animEffect transition="in" filter="wipe(left)">
                                      <p:cBhvr>
                                        <p:cTn id="45" dur="500"/>
                                        <p:tgtEl>
                                          <p:spTgt spid="2"/>
                                        </p:tgtEl>
                                      </p:cBhvr>
                                    </p:animEffect>
                                  </p:childTnLst>
                                </p:cTn>
                              </p:par>
                            </p:childTnLst>
                          </p:cTn>
                        </p:par>
                        <p:par>
                          <p:cTn id="46" fill="hold">
                            <p:stCondLst>
                              <p:cond delay="1000"/>
                            </p:stCondLst>
                            <p:childTnLst>
                              <p:par>
                                <p:cTn id="47" presetID="22" presetClass="entr" presetSubtype="8" fill="hold" nodeType="afterEffect">
                                  <p:stCondLst>
                                    <p:cond delay="0"/>
                                  </p:stCondLst>
                                  <p:childTnLst>
                                    <p:set>
                                      <p:cBhvr>
                                        <p:cTn id="48" dur="1" fill="hold">
                                          <p:stCondLst>
                                            <p:cond delay="0"/>
                                          </p:stCondLst>
                                        </p:cTn>
                                        <p:tgtEl>
                                          <p:spTgt spid="3"/>
                                        </p:tgtEl>
                                        <p:attrNameLst>
                                          <p:attrName>style.visibility</p:attrName>
                                        </p:attrNameLst>
                                      </p:cBhvr>
                                      <p:to>
                                        <p:strVal val="visible"/>
                                      </p:to>
                                    </p:set>
                                    <p:animEffect transition="in" filter="wipe(left)">
                                      <p:cBhvr>
                                        <p:cTn id="49" dur="500"/>
                                        <p:tgtEl>
                                          <p:spTgt spid="3"/>
                                        </p:tgtEl>
                                      </p:cBhvr>
                                    </p:animEffect>
                                  </p:childTnLst>
                                </p:cTn>
                              </p:par>
                            </p:childTnLst>
                          </p:cTn>
                        </p:par>
                        <p:par>
                          <p:cTn id="50" fill="hold">
                            <p:stCondLst>
                              <p:cond delay="1500"/>
                            </p:stCondLst>
                            <p:childTnLst>
                              <p:par>
                                <p:cTn id="51" presetID="22" presetClass="entr" presetSubtype="8" fill="hold" nodeType="afterEffect">
                                  <p:stCondLst>
                                    <p:cond delay="0"/>
                                  </p:stCondLst>
                                  <p:childTnLst>
                                    <p:set>
                                      <p:cBhvr>
                                        <p:cTn id="52" dur="1" fill="hold">
                                          <p:stCondLst>
                                            <p:cond delay="0"/>
                                          </p:stCondLst>
                                        </p:cTn>
                                        <p:tgtEl>
                                          <p:spTgt spid="4"/>
                                        </p:tgtEl>
                                        <p:attrNameLst>
                                          <p:attrName>style.visibility</p:attrName>
                                        </p:attrNameLst>
                                      </p:cBhvr>
                                      <p:to>
                                        <p:strVal val="visible"/>
                                      </p:to>
                                    </p:set>
                                    <p:animEffect transition="in" filter="wipe(left)">
                                      <p:cBhvr>
                                        <p:cTn id="53" dur="500"/>
                                        <p:tgtEl>
                                          <p:spTgt spid="4"/>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grpId="0" nodeType="clickEffect">
                                  <p:stCondLst>
                                    <p:cond delay="0"/>
                                  </p:stCondLst>
                                  <p:childTnLst>
                                    <p:set>
                                      <p:cBhvr>
                                        <p:cTn id="57" dur="1" fill="hold">
                                          <p:stCondLst>
                                            <p:cond delay="0"/>
                                          </p:stCondLst>
                                        </p:cTn>
                                        <p:tgtEl>
                                          <p:spTgt spid="40"/>
                                        </p:tgtEl>
                                        <p:attrNameLst>
                                          <p:attrName>style.visibility</p:attrName>
                                        </p:attrNameLst>
                                      </p:cBhvr>
                                      <p:to>
                                        <p:strVal val="visible"/>
                                      </p:to>
                                    </p:set>
                                    <p:animEffect transition="in" filter="fade">
                                      <p:cBhvr>
                                        <p:cTn id="58"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8" grpId="0" animBg="1"/>
      <p:bldP spid="40"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a:extLst>
              <a:ext uri="{FF2B5EF4-FFF2-40B4-BE49-F238E27FC236}">
                <a16:creationId xmlns="" xmlns:a16="http://schemas.microsoft.com/office/drawing/2014/main" id="{39157DB8-D51B-4DA4-9CA3-310F1238D8E7}"/>
              </a:ext>
            </a:extLst>
          </p:cNvPr>
          <p:cNvSpPr/>
          <p:nvPr/>
        </p:nvSpPr>
        <p:spPr>
          <a:xfrm>
            <a:off x="1" y="1"/>
            <a:ext cx="12192000" cy="6858000"/>
          </a:xfrm>
          <a:prstGeom prst="rect">
            <a:avLst/>
          </a:prstGeom>
          <a:blipFill dpi="0" rotWithShape="1">
            <a:blip r:embed="rId3" cstate="print">
              <a:extLst>
                <a:ext uri="{28A0092B-C50C-407E-A947-70E740481C1C}">
                  <a14:useLocalDpi xmlns:a14="http://schemas.microsoft.com/office/drawing/2010/main" val="0"/>
                </a:ext>
              </a:extLst>
            </a:blip>
            <a:srcRect/>
            <a:stretch>
              <a:fillRect t="-12291" b="-619"/>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8" name="矩形 7">
            <a:extLst>
              <a:ext uri="{FF2B5EF4-FFF2-40B4-BE49-F238E27FC236}">
                <a16:creationId xmlns="" xmlns:a16="http://schemas.microsoft.com/office/drawing/2014/main" id="{67AAEE1D-5798-496C-B5A8-73C3029F7937}"/>
              </a:ext>
            </a:extLst>
          </p:cNvPr>
          <p:cNvSpPr/>
          <p:nvPr/>
        </p:nvSpPr>
        <p:spPr>
          <a:xfrm>
            <a:off x="0" y="0"/>
            <a:ext cx="12192000" cy="6857999"/>
          </a:xfrm>
          <a:prstGeom prst="rect">
            <a:avLst/>
          </a:prstGeom>
          <a:gradFill flip="none" rotWithShape="1">
            <a:gsLst>
              <a:gs pos="0">
                <a:srgbClr val="595959"/>
              </a:gs>
              <a:gs pos="33000">
                <a:srgbClr val="595959">
                  <a:alpha val="50000"/>
                </a:srgbClr>
              </a:gs>
              <a:gs pos="80000">
                <a:srgbClr val="595959"/>
              </a:gs>
            </a:gsLst>
            <a:path path="circle">
              <a:fillToRect l="50000" t="-80000" r="50000" b="18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9" name="TextBox 21">
            <a:extLst>
              <a:ext uri="{FF2B5EF4-FFF2-40B4-BE49-F238E27FC236}">
                <a16:creationId xmlns="" xmlns:a16="http://schemas.microsoft.com/office/drawing/2014/main" id="{480F7F81-A446-481A-A219-7732EB3DCC58}"/>
              </a:ext>
            </a:extLst>
          </p:cNvPr>
          <p:cNvSpPr txBox="1"/>
          <p:nvPr/>
        </p:nvSpPr>
        <p:spPr>
          <a:xfrm>
            <a:off x="1189666" y="4903239"/>
            <a:ext cx="9850600" cy="608243"/>
          </a:xfrm>
          <a:prstGeom prst="rect">
            <a:avLst/>
          </a:prstGeom>
          <a:noFill/>
        </p:spPr>
        <p:txBody>
          <a:bodyPr wrap="square" lIns="0" tIns="0" rIns="0" bIns="0" rtlCol="0">
            <a:spAutoFit/>
          </a:bodyPr>
          <a:lstStyle/>
          <a:p>
            <a:pPr algn="ctr">
              <a:lnSpc>
                <a:spcPct val="150000"/>
              </a:lnSpc>
            </a:pPr>
            <a:r>
              <a:rPr lang="zh-CN" altLang="en-US" sz="1400" dirty="0">
                <a:solidFill>
                  <a:schemeClr val="bg1">
                    <a:alpha val="70000"/>
                  </a:schemeClr>
                </a:solidFill>
                <a:cs typeface="+mn-ea"/>
                <a:sym typeface="+mn-lt"/>
              </a:rPr>
              <a:t>您的内容打在这里，或者通过复制您的文本后在此框中选择粘贴，并选择只保留文字您的内容打在这里，文本后在此或者通过复制您的文本后，在此框中选择粘贴文本后在此，并选择只保留文字选</a:t>
            </a:r>
            <a:endParaRPr lang="en-US" altLang="zh-CN" sz="1400" dirty="0">
              <a:solidFill>
                <a:schemeClr val="bg1">
                  <a:alpha val="70000"/>
                </a:schemeClr>
              </a:solidFill>
              <a:cs typeface="+mn-ea"/>
              <a:sym typeface="+mn-lt"/>
            </a:endParaRPr>
          </a:p>
        </p:txBody>
      </p:sp>
      <p:sp>
        <p:nvSpPr>
          <p:cNvPr id="10" name="PA_文本框 57">
            <a:extLst>
              <a:ext uri="{FF2B5EF4-FFF2-40B4-BE49-F238E27FC236}">
                <a16:creationId xmlns="" xmlns:a16="http://schemas.microsoft.com/office/drawing/2014/main" id="{701C777B-9B0D-48C2-AD6A-5936CE08DB29}"/>
              </a:ext>
            </a:extLst>
          </p:cNvPr>
          <p:cNvSpPr txBox="1"/>
          <p:nvPr>
            <p:custDataLst>
              <p:tags r:id="rId1"/>
            </p:custDataLst>
          </p:nvPr>
        </p:nvSpPr>
        <p:spPr>
          <a:xfrm>
            <a:off x="2366615" y="5684677"/>
            <a:ext cx="7496702" cy="491994"/>
          </a:xfrm>
          <a:prstGeom prst="rect">
            <a:avLst/>
          </a:prstGeom>
          <a:noFill/>
        </p:spPr>
        <p:txBody>
          <a:bodyPr wrap="square" rtlCol="0">
            <a:spAutoFit/>
          </a:bodyPr>
          <a:lstStyle/>
          <a:p>
            <a:pPr algn="ctr">
              <a:lnSpc>
                <a:spcPct val="130000"/>
              </a:lnSpc>
            </a:pPr>
            <a:r>
              <a:rPr lang="en-US" altLang="zh-CN" sz="1050" dirty="0">
                <a:solidFill>
                  <a:schemeClr val="bg1">
                    <a:alpha val="70000"/>
                  </a:schemeClr>
                </a:solidFill>
                <a:cs typeface="+mn-ea"/>
                <a:sym typeface="+mn-lt"/>
              </a:rPr>
              <a:t>A dream need to work out a summary report dream need to work out a need to work out a summary report summaryA dream need to work out a summary</a:t>
            </a:r>
          </a:p>
        </p:txBody>
      </p:sp>
      <p:sp>
        <p:nvSpPr>
          <p:cNvPr id="11" name="文本框 10">
            <a:extLst>
              <a:ext uri="{FF2B5EF4-FFF2-40B4-BE49-F238E27FC236}">
                <a16:creationId xmlns="" xmlns:a16="http://schemas.microsoft.com/office/drawing/2014/main" id="{FC1A4D7F-5363-464B-A8D3-E9E4EF1B7A4F}"/>
              </a:ext>
            </a:extLst>
          </p:cNvPr>
          <p:cNvSpPr txBox="1"/>
          <p:nvPr/>
        </p:nvSpPr>
        <p:spPr>
          <a:xfrm>
            <a:off x="1364289" y="2278816"/>
            <a:ext cx="4304240" cy="1200329"/>
          </a:xfrm>
          <a:prstGeom prst="rect">
            <a:avLst/>
          </a:prstGeom>
          <a:noFill/>
        </p:spPr>
        <p:txBody>
          <a:bodyPr wrap="square" rtlCol="0">
            <a:spAutoFit/>
          </a:bodyPr>
          <a:lstStyle/>
          <a:p>
            <a:pPr algn="dist"/>
            <a:r>
              <a:rPr lang="zh-CN" altLang="en-US" sz="7200" b="1" i="1" dirty="0">
                <a:solidFill>
                  <a:schemeClr val="bg1"/>
                </a:solidFill>
                <a:cs typeface="+mn-ea"/>
                <a:sym typeface="+mn-lt"/>
              </a:rPr>
              <a:t>科技创新</a:t>
            </a:r>
          </a:p>
        </p:txBody>
      </p:sp>
      <p:sp>
        <p:nvSpPr>
          <p:cNvPr id="12" name="椭圆 11">
            <a:extLst>
              <a:ext uri="{FF2B5EF4-FFF2-40B4-BE49-F238E27FC236}">
                <a16:creationId xmlns="" xmlns:a16="http://schemas.microsoft.com/office/drawing/2014/main" id="{B47350DF-77F5-4630-92C5-FB4FE21D6228}"/>
              </a:ext>
            </a:extLst>
          </p:cNvPr>
          <p:cNvSpPr/>
          <p:nvPr/>
        </p:nvSpPr>
        <p:spPr>
          <a:xfrm>
            <a:off x="6089955" y="2811527"/>
            <a:ext cx="119330" cy="119330"/>
          </a:xfrm>
          <a:prstGeom prst="ellipse">
            <a:avLst/>
          </a:prstGeom>
          <a:solidFill>
            <a:schemeClr val="bg1"/>
          </a:solidFill>
          <a:ln>
            <a:noFill/>
          </a:ln>
          <a:effectLst>
            <a:outerShdw blurRad="1905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chemeClr val="bg1"/>
              </a:solidFill>
              <a:effectLst>
                <a:outerShdw blurRad="38100" dist="38100" dir="2700000" algn="tl">
                  <a:srgbClr val="000000">
                    <a:alpha val="43137"/>
                  </a:srgbClr>
                </a:outerShdw>
              </a:effectLst>
              <a:cs typeface="+mn-ea"/>
              <a:sym typeface="+mn-lt"/>
            </a:endParaRPr>
          </a:p>
        </p:txBody>
      </p:sp>
      <p:grpSp>
        <p:nvGrpSpPr>
          <p:cNvPr id="13" name="组合 12">
            <a:extLst>
              <a:ext uri="{FF2B5EF4-FFF2-40B4-BE49-F238E27FC236}">
                <a16:creationId xmlns="" xmlns:a16="http://schemas.microsoft.com/office/drawing/2014/main" id="{46B7EB04-395B-4E13-9DF7-78981E588963}"/>
              </a:ext>
            </a:extLst>
          </p:cNvPr>
          <p:cNvGrpSpPr/>
          <p:nvPr/>
        </p:nvGrpSpPr>
        <p:grpSpPr>
          <a:xfrm>
            <a:off x="3764066" y="3466469"/>
            <a:ext cx="4187606" cy="745797"/>
            <a:chOff x="8479782" y="2851602"/>
            <a:chExt cx="4187606" cy="745797"/>
          </a:xfrm>
        </p:grpSpPr>
        <p:sp>
          <p:nvSpPr>
            <p:cNvPr id="14" name="文本框 13">
              <a:extLst>
                <a:ext uri="{FF2B5EF4-FFF2-40B4-BE49-F238E27FC236}">
                  <a16:creationId xmlns="" xmlns:a16="http://schemas.microsoft.com/office/drawing/2014/main" id="{EA46DBFB-2356-4664-83D4-7DCA294EF02B}"/>
                </a:ext>
              </a:extLst>
            </p:cNvPr>
            <p:cNvSpPr txBox="1"/>
            <p:nvPr/>
          </p:nvSpPr>
          <p:spPr>
            <a:xfrm>
              <a:off x="8479782" y="3039835"/>
              <a:ext cx="1759841" cy="369332"/>
            </a:xfrm>
            <a:prstGeom prst="rect">
              <a:avLst/>
            </a:prstGeom>
            <a:noFill/>
          </p:spPr>
          <p:txBody>
            <a:bodyPr wrap="none" rtlCol="0">
              <a:spAutoFit/>
            </a:bodyPr>
            <a:lstStyle/>
            <a:p>
              <a:r>
                <a:rPr lang="en-US" altLang="zh-CN" dirty="0">
                  <a:solidFill>
                    <a:schemeClr val="bg1"/>
                  </a:solidFill>
                  <a:effectLst>
                    <a:outerShdw blurRad="38100" dist="38100" dir="2700000" algn="tl">
                      <a:srgbClr val="000000">
                        <a:alpha val="43137"/>
                      </a:srgbClr>
                    </a:outerShdw>
                  </a:effectLst>
                  <a:cs typeface="+mn-ea"/>
                  <a:sym typeface="+mn-lt"/>
                </a:rPr>
                <a:t>TECHNOLOGY</a:t>
              </a:r>
              <a:endParaRPr lang="zh-CN" altLang="en-US" dirty="0">
                <a:solidFill>
                  <a:schemeClr val="bg1"/>
                </a:solidFill>
                <a:effectLst>
                  <a:outerShdw blurRad="38100" dist="38100" dir="2700000" algn="tl">
                    <a:srgbClr val="000000">
                      <a:alpha val="43137"/>
                    </a:srgbClr>
                  </a:outerShdw>
                </a:effectLst>
                <a:cs typeface="+mn-ea"/>
                <a:sym typeface="+mn-lt"/>
              </a:endParaRPr>
            </a:p>
          </p:txBody>
        </p:sp>
        <p:sp>
          <p:nvSpPr>
            <p:cNvPr id="15" name="文本框 14">
              <a:extLst>
                <a:ext uri="{FF2B5EF4-FFF2-40B4-BE49-F238E27FC236}">
                  <a16:creationId xmlns="" xmlns:a16="http://schemas.microsoft.com/office/drawing/2014/main" id="{033E327B-D684-409C-BD74-3020E5722A60}"/>
                </a:ext>
              </a:extLst>
            </p:cNvPr>
            <p:cNvSpPr txBox="1"/>
            <p:nvPr/>
          </p:nvSpPr>
          <p:spPr>
            <a:xfrm>
              <a:off x="11310542" y="3039835"/>
              <a:ext cx="1356846" cy="369332"/>
            </a:xfrm>
            <a:prstGeom prst="rect">
              <a:avLst/>
            </a:prstGeom>
            <a:noFill/>
          </p:spPr>
          <p:txBody>
            <a:bodyPr wrap="none" rtlCol="0">
              <a:spAutoFit/>
            </a:bodyPr>
            <a:lstStyle/>
            <a:p>
              <a:r>
                <a:rPr lang="en-US" altLang="zh-CN" dirty="0">
                  <a:solidFill>
                    <a:schemeClr val="bg1"/>
                  </a:solidFill>
                  <a:effectLst>
                    <a:outerShdw blurRad="38100" dist="38100" dir="2700000" algn="tl">
                      <a:srgbClr val="000000">
                        <a:alpha val="43137"/>
                      </a:srgbClr>
                    </a:outerShdw>
                  </a:effectLst>
                  <a:cs typeface="+mn-ea"/>
                  <a:sym typeface="+mn-lt"/>
                </a:rPr>
                <a:t>NETWORK</a:t>
              </a:r>
              <a:endParaRPr lang="zh-CN" altLang="en-US" dirty="0">
                <a:solidFill>
                  <a:schemeClr val="bg1"/>
                </a:solidFill>
                <a:effectLst>
                  <a:outerShdw blurRad="38100" dist="38100" dir="2700000" algn="tl">
                    <a:srgbClr val="000000">
                      <a:alpha val="43137"/>
                    </a:srgbClr>
                  </a:outerShdw>
                </a:effectLst>
                <a:cs typeface="+mn-ea"/>
                <a:sym typeface="+mn-lt"/>
              </a:endParaRPr>
            </a:p>
          </p:txBody>
        </p:sp>
        <p:sp>
          <p:nvSpPr>
            <p:cNvPr id="16" name="文本框 15">
              <a:extLst>
                <a:ext uri="{FF2B5EF4-FFF2-40B4-BE49-F238E27FC236}">
                  <a16:creationId xmlns="" xmlns:a16="http://schemas.microsoft.com/office/drawing/2014/main" id="{C899A6F3-3F61-440C-B7F0-2858BE5DE3A1}"/>
                </a:ext>
              </a:extLst>
            </p:cNvPr>
            <p:cNvSpPr txBox="1"/>
            <p:nvPr/>
          </p:nvSpPr>
          <p:spPr>
            <a:xfrm rot="2700000">
              <a:off x="10474634" y="2670503"/>
              <a:ext cx="745797" cy="1107996"/>
            </a:xfrm>
            <a:prstGeom prst="rect">
              <a:avLst/>
            </a:prstGeom>
            <a:noFill/>
          </p:spPr>
          <p:txBody>
            <a:bodyPr wrap="square" rtlCol="0">
              <a:spAutoFit/>
            </a:bodyPr>
            <a:lstStyle/>
            <a:p>
              <a:r>
                <a:rPr lang="en-US" altLang="zh-CN" sz="6600" dirty="0">
                  <a:solidFill>
                    <a:schemeClr val="bg1"/>
                  </a:solidFill>
                  <a:effectLst>
                    <a:outerShdw blurRad="38100" dist="38100" dir="2700000" algn="tl">
                      <a:srgbClr val="000000">
                        <a:alpha val="20000"/>
                      </a:srgbClr>
                    </a:outerShdw>
                  </a:effectLst>
                  <a:cs typeface="+mn-ea"/>
                  <a:sym typeface="+mn-lt"/>
                </a:rPr>
                <a:t>+</a:t>
              </a:r>
              <a:endParaRPr lang="zh-CN" altLang="en-US" sz="6600" dirty="0">
                <a:solidFill>
                  <a:schemeClr val="bg1"/>
                </a:solidFill>
                <a:effectLst>
                  <a:outerShdw blurRad="38100" dist="38100" dir="2700000" algn="tl">
                    <a:srgbClr val="000000">
                      <a:alpha val="20000"/>
                    </a:srgbClr>
                  </a:outerShdw>
                </a:effectLst>
                <a:cs typeface="+mn-ea"/>
                <a:sym typeface="+mn-lt"/>
              </a:endParaRPr>
            </a:p>
          </p:txBody>
        </p:sp>
      </p:grpSp>
      <p:sp>
        <p:nvSpPr>
          <p:cNvPr id="17" name="文本框 16">
            <a:extLst>
              <a:ext uri="{FF2B5EF4-FFF2-40B4-BE49-F238E27FC236}">
                <a16:creationId xmlns="" xmlns:a16="http://schemas.microsoft.com/office/drawing/2014/main" id="{078F2558-3772-4361-8E7E-5C3555053D98}"/>
              </a:ext>
            </a:extLst>
          </p:cNvPr>
          <p:cNvSpPr txBox="1"/>
          <p:nvPr/>
        </p:nvSpPr>
        <p:spPr>
          <a:xfrm>
            <a:off x="5344223" y="4339746"/>
            <a:ext cx="1541486" cy="369332"/>
          </a:xfrm>
          <a:prstGeom prst="rect">
            <a:avLst/>
          </a:prstGeom>
          <a:noFill/>
        </p:spPr>
        <p:txBody>
          <a:bodyPr wrap="square" rtlCol="0">
            <a:spAutoFit/>
          </a:bodyPr>
          <a:lstStyle/>
          <a:p>
            <a:pPr algn="dist"/>
            <a:r>
              <a:rPr lang="en-US" altLang="zh-CN" dirty="0" smtClean="0">
                <a:solidFill>
                  <a:schemeClr val="bg1"/>
                </a:solidFill>
                <a:effectLst>
                  <a:outerShdw blurRad="38100" dist="38100" dir="2700000" algn="tl">
                    <a:srgbClr val="000000">
                      <a:alpha val="43137"/>
                    </a:srgbClr>
                  </a:outerShdw>
                </a:effectLst>
                <a:cs typeface="+mn-ea"/>
                <a:sym typeface="+mn-lt"/>
              </a:rPr>
              <a:t>202X.0X.0X</a:t>
            </a:r>
            <a:endParaRPr lang="zh-CN" altLang="en-US" dirty="0">
              <a:solidFill>
                <a:schemeClr val="bg1"/>
              </a:solidFill>
              <a:effectLst>
                <a:outerShdw blurRad="38100" dist="38100" dir="2700000" algn="tl">
                  <a:srgbClr val="000000">
                    <a:alpha val="43137"/>
                  </a:srgbClr>
                </a:outerShdw>
              </a:effectLst>
              <a:cs typeface="+mn-ea"/>
              <a:sym typeface="+mn-lt"/>
            </a:endParaRPr>
          </a:p>
        </p:txBody>
      </p:sp>
      <p:grpSp>
        <p:nvGrpSpPr>
          <p:cNvPr id="18" name="组合 17">
            <a:extLst>
              <a:ext uri="{FF2B5EF4-FFF2-40B4-BE49-F238E27FC236}">
                <a16:creationId xmlns="" xmlns:a16="http://schemas.microsoft.com/office/drawing/2014/main" id="{07132B51-81BD-4BC9-A9C6-36BBFF8646DC}"/>
              </a:ext>
            </a:extLst>
          </p:cNvPr>
          <p:cNvGrpSpPr/>
          <p:nvPr/>
        </p:nvGrpSpPr>
        <p:grpSpPr>
          <a:xfrm>
            <a:off x="5599040" y="1425595"/>
            <a:ext cx="1065551" cy="168899"/>
            <a:chOff x="1274110" y="581806"/>
            <a:chExt cx="1065551" cy="168899"/>
          </a:xfrm>
          <a:solidFill>
            <a:schemeClr val="bg1"/>
          </a:solidFill>
        </p:grpSpPr>
        <p:sp>
          <p:nvSpPr>
            <p:cNvPr id="19" name="五角星 36">
              <a:extLst>
                <a:ext uri="{FF2B5EF4-FFF2-40B4-BE49-F238E27FC236}">
                  <a16:creationId xmlns="" xmlns:a16="http://schemas.microsoft.com/office/drawing/2014/main" id="{DA97E704-9800-4E76-A83F-C356F91A2F43}"/>
                </a:ext>
              </a:extLst>
            </p:cNvPr>
            <p:cNvSpPr/>
            <p:nvPr/>
          </p:nvSpPr>
          <p:spPr>
            <a:xfrm>
              <a:off x="1274110" y="581806"/>
              <a:ext cx="168899" cy="168899"/>
            </a:xfrm>
            <a:prstGeom prst="star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五角星 37">
              <a:extLst>
                <a:ext uri="{FF2B5EF4-FFF2-40B4-BE49-F238E27FC236}">
                  <a16:creationId xmlns="" xmlns:a16="http://schemas.microsoft.com/office/drawing/2014/main" id="{F2F8E2BE-6373-45A0-8BD0-F91C8A71FC67}"/>
                </a:ext>
              </a:extLst>
            </p:cNvPr>
            <p:cNvSpPr/>
            <p:nvPr/>
          </p:nvSpPr>
          <p:spPr>
            <a:xfrm>
              <a:off x="1498273" y="581806"/>
              <a:ext cx="168899" cy="168899"/>
            </a:xfrm>
            <a:prstGeom prst="star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五角星 38">
              <a:extLst>
                <a:ext uri="{FF2B5EF4-FFF2-40B4-BE49-F238E27FC236}">
                  <a16:creationId xmlns="" xmlns:a16="http://schemas.microsoft.com/office/drawing/2014/main" id="{2AA0721D-0B92-40D3-90AC-A59ED1A28E95}"/>
                </a:ext>
              </a:extLst>
            </p:cNvPr>
            <p:cNvSpPr/>
            <p:nvPr/>
          </p:nvSpPr>
          <p:spPr>
            <a:xfrm>
              <a:off x="1722436" y="581806"/>
              <a:ext cx="168899" cy="168899"/>
            </a:xfrm>
            <a:prstGeom prst="star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五角星 39">
              <a:extLst>
                <a:ext uri="{FF2B5EF4-FFF2-40B4-BE49-F238E27FC236}">
                  <a16:creationId xmlns="" xmlns:a16="http://schemas.microsoft.com/office/drawing/2014/main" id="{F9D8AD46-3A85-4127-A958-8C5E99E16446}"/>
                </a:ext>
              </a:extLst>
            </p:cNvPr>
            <p:cNvSpPr/>
            <p:nvPr/>
          </p:nvSpPr>
          <p:spPr>
            <a:xfrm>
              <a:off x="1946599" y="581806"/>
              <a:ext cx="168899" cy="168899"/>
            </a:xfrm>
            <a:prstGeom prst="star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3" name="五角星 40">
              <a:extLst>
                <a:ext uri="{FF2B5EF4-FFF2-40B4-BE49-F238E27FC236}">
                  <a16:creationId xmlns="" xmlns:a16="http://schemas.microsoft.com/office/drawing/2014/main" id="{CCFBD172-51A7-483E-BB94-26D409ABA677}"/>
                </a:ext>
              </a:extLst>
            </p:cNvPr>
            <p:cNvSpPr/>
            <p:nvPr/>
          </p:nvSpPr>
          <p:spPr>
            <a:xfrm>
              <a:off x="2170762" y="581806"/>
              <a:ext cx="168899" cy="168899"/>
            </a:xfrm>
            <a:prstGeom prst="star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24" name="文本框 23">
            <a:extLst>
              <a:ext uri="{FF2B5EF4-FFF2-40B4-BE49-F238E27FC236}">
                <a16:creationId xmlns="" xmlns:a16="http://schemas.microsoft.com/office/drawing/2014/main" id="{471BEFA1-B94B-4753-A959-C2F0A2B08E60}"/>
              </a:ext>
            </a:extLst>
          </p:cNvPr>
          <p:cNvSpPr txBox="1"/>
          <p:nvPr/>
        </p:nvSpPr>
        <p:spPr>
          <a:xfrm>
            <a:off x="6484929" y="2278816"/>
            <a:ext cx="4304240" cy="1200329"/>
          </a:xfrm>
          <a:prstGeom prst="rect">
            <a:avLst/>
          </a:prstGeom>
          <a:noFill/>
        </p:spPr>
        <p:txBody>
          <a:bodyPr wrap="square" rtlCol="0">
            <a:spAutoFit/>
          </a:bodyPr>
          <a:lstStyle/>
          <a:p>
            <a:pPr algn="dist"/>
            <a:r>
              <a:rPr lang="zh-CN" altLang="en-US" sz="7200" b="1" i="1" dirty="0">
                <a:solidFill>
                  <a:schemeClr val="bg1"/>
                </a:solidFill>
                <a:cs typeface="+mn-ea"/>
                <a:sym typeface="+mn-lt"/>
              </a:rPr>
              <a:t>共赢未来</a:t>
            </a:r>
          </a:p>
        </p:txBody>
      </p:sp>
    </p:spTree>
    <p:extLst>
      <p:ext uri="{BB962C8B-B14F-4D97-AF65-F5344CB8AC3E}">
        <p14:creationId xmlns:p14="http://schemas.microsoft.com/office/powerpoint/2010/main" val="245211555"/>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anim calcmode="lin" valueType="num">
                                      <p:cBhvr>
                                        <p:cTn id="13" dur="1000" fill="hold"/>
                                        <p:tgtEl>
                                          <p:spTgt spid="10"/>
                                        </p:tgtEl>
                                        <p:attrNameLst>
                                          <p:attrName>ppt_x</p:attrName>
                                        </p:attrNameLst>
                                      </p:cBhvr>
                                      <p:tavLst>
                                        <p:tav tm="0">
                                          <p:val>
                                            <p:strVal val="#ppt_x"/>
                                          </p:val>
                                        </p:tav>
                                        <p:tav tm="100000">
                                          <p:val>
                                            <p:strVal val="#ppt_x"/>
                                          </p:val>
                                        </p:tav>
                                      </p:tavLst>
                                    </p:anim>
                                    <p:anim calcmode="lin" valueType="num">
                                      <p:cBhvr>
                                        <p:cTn id="14" dur="1000" fill="hold"/>
                                        <p:tgtEl>
                                          <p:spTgt spid="10"/>
                                        </p:tgtEl>
                                        <p:attrNameLst>
                                          <p:attrName>ppt_y</p:attrName>
                                        </p:attrNameLst>
                                      </p:cBhvr>
                                      <p:tavLst>
                                        <p:tav tm="0">
                                          <p:val>
                                            <p:strVal val="#ppt_y+.1"/>
                                          </p:val>
                                        </p:tav>
                                        <p:tav tm="100000">
                                          <p:val>
                                            <p:strVal val="#ppt_y"/>
                                          </p:val>
                                        </p:tav>
                                      </p:tavLst>
                                    </p:anim>
                                  </p:childTnLst>
                                </p:cTn>
                              </p:par>
                              <p:par>
                                <p:cTn id="15" presetID="41" presetClass="entr" presetSubtype="0" fill="hold" grpId="0" nodeType="withEffect">
                                  <p:stCondLst>
                                    <p:cond delay="0"/>
                                  </p:stCondLst>
                                  <p:iterate type="lt">
                                    <p:tmPct val="10000"/>
                                  </p:iterate>
                                  <p:childTnLst>
                                    <p:set>
                                      <p:cBhvr>
                                        <p:cTn id="16" dur="1" fill="hold">
                                          <p:stCondLst>
                                            <p:cond delay="0"/>
                                          </p:stCondLst>
                                        </p:cTn>
                                        <p:tgtEl>
                                          <p:spTgt spid="11"/>
                                        </p:tgtEl>
                                        <p:attrNameLst>
                                          <p:attrName>style.visibility</p:attrName>
                                        </p:attrNameLst>
                                      </p:cBhvr>
                                      <p:to>
                                        <p:strVal val="visible"/>
                                      </p:to>
                                    </p:set>
                                    <p:anim calcmode="lin" valueType="num">
                                      <p:cBhvr>
                                        <p:cTn id="17"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11"/>
                                        </p:tgtEl>
                                        <p:attrNameLst>
                                          <p:attrName>ppt_y</p:attrName>
                                        </p:attrNameLst>
                                      </p:cBhvr>
                                      <p:tavLst>
                                        <p:tav tm="0">
                                          <p:val>
                                            <p:strVal val="#ppt_y"/>
                                          </p:val>
                                        </p:tav>
                                        <p:tav tm="100000">
                                          <p:val>
                                            <p:strVal val="#ppt_y"/>
                                          </p:val>
                                        </p:tav>
                                      </p:tavLst>
                                    </p:anim>
                                    <p:anim calcmode="lin" valueType="num">
                                      <p:cBhvr>
                                        <p:cTn id="19"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11"/>
                                        </p:tgtEl>
                                      </p:cBhvr>
                                    </p:animEffect>
                                  </p:childTnLst>
                                </p:cTn>
                              </p:par>
                              <p:par>
                                <p:cTn id="22" presetID="47" presetClass="entr" presetSubtype="0" fill="hold" nodeType="with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fade">
                                      <p:cBhvr>
                                        <p:cTn id="24" dur="1000"/>
                                        <p:tgtEl>
                                          <p:spTgt spid="18"/>
                                        </p:tgtEl>
                                      </p:cBhvr>
                                    </p:animEffect>
                                    <p:anim calcmode="lin" valueType="num">
                                      <p:cBhvr>
                                        <p:cTn id="25" dur="1000" fill="hold"/>
                                        <p:tgtEl>
                                          <p:spTgt spid="18"/>
                                        </p:tgtEl>
                                        <p:attrNameLst>
                                          <p:attrName>ppt_x</p:attrName>
                                        </p:attrNameLst>
                                      </p:cBhvr>
                                      <p:tavLst>
                                        <p:tav tm="0">
                                          <p:val>
                                            <p:strVal val="#ppt_x"/>
                                          </p:val>
                                        </p:tav>
                                        <p:tav tm="100000">
                                          <p:val>
                                            <p:strVal val="#ppt_x"/>
                                          </p:val>
                                        </p:tav>
                                      </p:tavLst>
                                    </p:anim>
                                    <p:anim calcmode="lin" valueType="num">
                                      <p:cBhvr>
                                        <p:cTn id="26" dur="1000" fill="hold"/>
                                        <p:tgtEl>
                                          <p:spTgt spid="18"/>
                                        </p:tgtEl>
                                        <p:attrNameLst>
                                          <p:attrName>ppt_y</p:attrName>
                                        </p:attrNameLst>
                                      </p:cBhvr>
                                      <p:tavLst>
                                        <p:tav tm="0">
                                          <p:val>
                                            <p:strVal val="#ppt_y-.1"/>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13"/>
                                        </p:tgtEl>
                                        <p:attrNameLst>
                                          <p:attrName>style.visibility</p:attrName>
                                        </p:attrNameLst>
                                      </p:cBhvr>
                                      <p:to>
                                        <p:strVal val="visible"/>
                                      </p:to>
                                    </p:set>
                                    <p:anim calcmode="lin" valueType="num">
                                      <p:cBhvr additive="base">
                                        <p:cTn id="29" dur="500" fill="hold"/>
                                        <p:tgtEl>
                                          <p:spTgt spid="13"/>
                                        </p:tgtEl>
                                        <p:attrNameLst>
                                          <p:attrName>ppt_x</p:attrName>
                                        </p:attrNameLst>
                                      </p:cBhvr>
                                      <p:tavLst>
                                        <p:tav tm="0">
                                          <p:val>
                                            <p:strVal val="#ppt_x"/>
                                          </p:val>
                                        </p:tav>
                                        <p:tav tm="100000">
                                          <p:val>
                                            <p:strVal val="#ppt_x"/>
                                          </p:val>
                                        </p:tav>
                                      </p:tavLst>
                                    </p:anim>
                                    <p:anim calcmode="lin" valueType="num">
                                      <p:cBhvr additive="base">
                                        <p:cTn id="30" dur="500" fill="hold"/>
                                        <p:tgtEl>
                                          <p:spTgt spid="13"/>
                                        </p:tgtEl>
                                        <p:attrNameLst>
                                          <p:attrName>ppt_y</p:attrName>
                                        </p:attrNameLst>
                                      </p:cBhvr>
                                      <p:tavLst>
                                        <p:tav tm="0">
                                          <p:val>
                                            <p:strVal val="1+#ppt_h/2"/>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fade">
                                      <p:cBhvr>
                                        <p:cTn id="33" dur="1000"/>
                                        <p:tgtEl>
                                          <p:spTgt spid="17"/>
                                        </p:tgtEl>
                                      </p:cBhvr>
                                    </p:animEffect>
                                    <p:anim calcmode="lin" valueType="num">
                                      <p:cBhvr>
                                        <p:cTn id="34" dur="1000" fill="hold"/>
                                        <p:tgtEl>
                                          <p:spTgt spid="17"/>
                                        </p:tgtEl>
                                        <p:attrNameLst>
                                          <p:attrName>ppt_x</p:attrName>
                                        </p:attrNameLst>
                                      </p:cBhvr>
                                      <p:tavLst>
                                        <p:tav tm="0">
                                          <p:val>
                                            <p:strVal val="#ppt_x"/>
                                          </p:val>
                                        </p:tav>
                                        <p:tav tm="100000">
                                          <p:val>
                                            <p:strVal val="#ppt_x"/>
                                          </p:val>
                                        </p:tav>
                                      </p:tavLst>
                                    </p:anim>
                                    <p:anim calcmode="lin" valueType="num">
                                      <p:cBhvr>
                                        <p:cTn id="35" dur="1000" fill="hold"/>
                                        <p:tgtEl>
                                          <p:spTgt spid="17"/>
                                        </p:tgtEl>
                                        <p:attrNameLst>
                                          <p:attrName>ppt_y</p:attrName>
                                        </p:attrNameLst>
                                      </p:cBhvr>
                                      <p:tavLst>
                                        <p:tav tm="0">
                                          <p:val>
                                            <p:strVal val="#ppt_y+.1"/>
                                          </p:val>
                                        </p:tav>
                                        <p:tav tm="100000">
                                          <p:val>
                                            <p:strVal val="#ppt_y"/>
                                          </p:val>
                                        </p:tav>
                                      </p:tavLst>
                                    </p:anim>
                                  </p:childTnLst>
                                </p:cTn>
                              </p:par>
                              <p:par>
                                <p:cTn id="36" presetID="41" presetClass="entr" presetSubtype="0" fill="hold" grpId="0" nodeType="withEffect">
                                  <p:stCondLst>
                                    <p:cond delay="0"/>
                                  </p:stCondLst>
                                  <p:iterate type="lt">
                                    <p:tmPct val="10000"/>
                                  </p:iterate>
                                  <p:childTnLst>
                                    <p:set>
                                      <p:cBhvr>
                                        <p:cTn id="37" dur="1" fill="hold">
                                          <p:stCondLst>
                                            <p:cond delay="0"/>
                                          </p:stCondLst>
                                        </p:cTn>
                                        <p:tgtEl>
                                          <p:spTgt spid="24"/>
                                        </p:tgtEl>
                                        <p:attrNameLst>
                                          <p:attrName>style.visibility</p:attrName>
                                        </p:attrNameLst>
                                      </p:cBhvr>
                                      <p:to>
                                        <p:strVal val="visible"/>
                                      </p:to>
                                    </p:set>
                                    <p:anim calcmode="lin" valueType="num">
                                      <p:cBhvr>
                                        <p:cTn id="38" dur="5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39" dur="500" fill="hold"/>
                                        <p:tgtEl>
                                          <p:spTgt spid="24"/>
                                        </p:tgtEl>
                                        <p:attrNameLst>
                                          <p:attrName>ppt_y</p:attrName>
                                        </p:attrNameLst>
                                      </p:cBhvr>
                                      <p:tavLst>
                                        <p:tav tm="0">
                                          <p:val>
                                            <p:strVal val="#ppt_y"/>
                                          </p:val>
                                        </p:tav>
                                        <p:tav tm="100000">
                                          <p:val>
                                            <p:strVal val="#ppt_y"/>
                                          </p:val>
                                        </p:tav>
                                      </p:tavLst>
                                    </p:anim>
                                    <p:anim calcmode="lin" valueType="num">
                                      <p:cBhvr>
                                        <p:cTn id="40" dur="5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41" dur="5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42" dur="500" tmFilter="0,0; .5, 1; 1, 1"/>
                                        <p:tgtEl>
                                          <p:spTgt spid="24"/>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12"/>
                                        </p:tgtEl>
                                        <p:attrNameLst>
                                          <p:attrName>style.visibility</p:attrName>
                                        </p:attrNameLst>
                                      </p:cBhvr>
                                      <p:to>
                                        <p:strVal val="visible"/>
                                      </p:to>
                                    </p:set>
                                    <p:anim calcmode="lin" valueType="num">
                                      <p:cBhvr>
                                        <p:cTn id="45" dur="500" fill="hold"/>
                                        <p:tgtEl>
                                          <p:spTgt spid="12"/>
                                        </p:tgtEl>
                                        <p:attrNameLst>
                                          <p:attrName>ppt_w</p:attrName>
                                        </p:attrNameLst>
                                      </p:cBhvr>
                                      <p:tavLst>
                                        <p:tav tm="0">
                                          <p:val>
                                            <p:fltVal val="0"/>
                                          </p:val>
                                        </p:tav>
                                        <p:tav tm="100000">
                                          <p:val>
                                            <p:strVal val="#ppt_w"/>
                                          </p:val>
                                        </p:tav>
                                      </p:tavLst>
                                    </p:anim>
                                    <p:anim calcmode="lin" valueType="num">
                                      <p:cBhvr>
                                        <p:cTn id="46" dur="500" fill="hold"/>
                                        <p:tgtEl>
                                          <p:spTgt spid="12"/>
                                        </p:tgtEl>
                                        <p:attrNameLst>
                                          <p:attrName>ppt_h</p:attrName>
                                        </p:attrNameLst>
                                      </p:cBhvr>
                                      <p:tavLst>
                                        <p:tav tm="0">
                                          <p:val>
                                            <p:fltVal val="0"/>
                                          </p:val>
                                        </p:tav>
                                        <p:tav tm="100000">
                                          <p:val>
                                            <p:strVal val="#ppt_h"/>
                                          </p:val>
                                        </p:tav>
                                      </p:tavLst>
                                    </p:anim>
                                    <p:animEffect transition="in" filter="fade">
                                      <p:cBhvr>
                                        <p:cTn id="4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animBg="1"/>
      <p:bldP spid="17" grpId="0"/>
      <p:bldP spid="24"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 xmlns:a16="http://schemas.microsoft.com/office/drawing/2014/main" id="{40DDBE10-C977-473E-8C22-B876663CC2B0}"/>
              </a:ext>
            </a:extLst>
          </p:cNvPr>
          <p:cNvPicPr>
            <a:picLocks noChangeAspect="1"/>
          </p:cNvPicPr>
          <p:nvPr/>
        </p:nvPicPr>
        <p:blipFill rotWithShape="1">
          <a:blip r:embed="rId3">
            <a:extLst>
              <a:ext uri="{28A0092B-C50C-407E-A947-70E740481C1C}">
                <a14:useLocalDpi xmlns:a14="http://schemas.microsoft.com/office/drawing/2010/main" val="0"/>
              </a:ext>
            </a:extLst>
          </a:blip>
          <a:srcRect b="27488"/>
          <a:stretch/>
        </p:blipFill>
        <p:spPr>
          <a:xfrm>
            <a:off x="1121664" y="1614337"/>
            <a:ext cx="9717024" cy="3970699"/>
          </a:xfrm>
          <a:prstGeom prst="rect">
            <a:avLst/>
          </a:prstGeom>
        </p:spPr>
      </p:pic>
      <p:sp>
        <p:nvSpPr>
          <p:cNvPr id="7" name="矩形 6">
            <a:extLst>
              <a:ext uri="{FF2B5EF4-FFF2-40B4-BE49-F238E27FC236}">
                <a16:creationId xmlns="" xmlns:a16="http://schemas.microsoft.com/office/drawing/2014/main" id="{799760CB-E76A-49BB-B9EA-A0360BF50254}"/>
              </a:ext>
            </a:extLst>
          </p:cNvPr>
          <p:cNvSpPr/>
          <p:nvPr/>
        </p:nvSpPr>
        <p:spPr>
          <a:xfrm>
            <a:off x="7559040" y="857588"/>
            <a:ext cx="3279648" cy="4730496"/>
          </a:xfrm>
          <a:prstGeom prst="rect">
            <a:avLst/>
          </a:prstGeom>
          <a:solidFill>
            <a:srgbClr val="C00000"/>
          </a:solidFill>
          <a:ln>
            <a:noFill/>
          </a:ln>
          <a:effectLst>
            <a:outerShdw blurRad="139700" dist="1397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矩形 7">
            <a:extLst>
              <a:ext uri="{FF2B5EF4-FFF2-40B4-BE49-F238E27FC236}">
                <a16:creationId xmlns="" xmlns:a16="http://schemas.microsoft.com/office/drawing/2014/main" id="{DDB927D1-066F-42A5-843A-58CEE33BD148}"/>
              </a:ext>
            </a:extLst>
          </p:cNvPr>
          <p:cNvSpPr/>
          <p:nvPr/>
        </p:nvSpPr>
        <p:spPr>
          <a:xfrm>
            <a:off x="7677412" y="2990456"/>
            <a:ext cx="3005951" cy="769441"/>
          </a:xfrm>
          <a:prstGeom prst="rect">
            <a:avLst/>
          </a:prstGeom>
        </p:spPr>
        <p:txBody>
          <a:bodyPr wrap="none">
            <a:spAutoFit/>
          </a:bodyPr>
          <a:lstStyle/>
          <a:p>
            <a:r>
              <a:rPr lang="zh-CN" altLang="en-US" sz="4400" b="1" dirty="0">
                <a:solidFill>
                  <a:schemeClr val="bg1"/>
                </a:solidFill>
                <a:cs typeface="+mn-ea"/>
                <a:sym typeface="+mn-lt"/>
              </a:rPr>
              <a:t>企业宣传册</a:t>
            </a:r>
          </a:p>
        </p:txBody>
      </p:sp>
      <p:sp>
        <p:nvSpPr>
          <p:cNvPr id="9" name="矩形 8">
            <a:extLst>
              <a:ext uri="{FF2B5EF4-FFF2-40B4-BE49-F238E27FC236}">
                <a16:creationId xmlns="" xmlns:a16="http://schemas.microsoft.com/office/drawing/2014/main" id="{E774028D-726B-4689-BC3E-60AB6A92CA73}"/>
              </a:ext>
            </a:extLst>
          </p:cNvPr>
          <p:cNvSpPr/>
          <p:nvPr/>
        </p:nvSpPr>
        <p:spPr>
          <a:xfrm>
            <a:off x="1353312" y="392636"/>
            <a:ext cx="1857496" cy="461665"/>
          </a:xfrm>
          <a:prstGeom prst="rect">
            <a:avLst/>
          </a:prstGeom>
        </p:spPr>
        <p:txBody>
          <a:bodyPr wrap="none">
            <a:spAutoFit/>
          </a:bodyPr>
          <a:lstStyle/>
          <a:p>
            <a:r>
              <a:rPr lang="en-US" altLang="zh-CN" sz="2400" b="1" dirty="0">
                <a:solidFill>
                  <a:srgbClr val="C00000"/>
                </a:solidFill>
                <a:cs typeface="+mn-ea"/>
                <a:sym typeface="+mn-lt"/>
              </a:rPr>
              <a:t>YOU LOGO</a:t>
            </a:r>
            <a:endParaRPr lang="zh-CN" altLang="en-US" sz="2400" b="1" dirty="0">
              <a:solidFill>
                <a:srgbClr val="C00000"/>
              </a:solidFill>
              <a:cs typeface="+mn-ea"/>
              <a:sym typeface="+mn-lt"/>
            </a:endParaRPr>
          </a:p>
        </p:txBody>
      </p:sp>
      <p:sp>
        <p:nvSpPr>
          <p:cNvPr id="10" name="矩形 9">
            <a:extLst>
              <a:ext uri="{FF2B5EF4-FFF2-40B4-BE49-F238E27FC236}">
                <a16:creationId xmlns="" xmlns:a16="http://schemas.microsoft.com/office/drawing/2014/main" id="{967D0C55-4535-493D-A370-6B4E2DD31F2C}"/>
              </a:ext>
            </a:extLst>
          </p:cNvPr>
          <p:cNvSpPr/>
          <p:nvPr/>
        </p:nvSpPr>
        <p:spPr>
          <a:xfrm>
            <a:off x="1353312" y="821919"/>
            <a:ext cx="3531839" cy="369332"/>
          </a:xfrm>
          <a:prstGeom prst="rect">
            <a:avLst/>
          </a:prstGeom>
        </p:spPr>
        <p:txBody>
          <a:bodyPr wrap="square">
            <a:spAutoFit/>
          </a:bodyPr>
          <a:lstStyle/>
          <a:p>
            <a:pPr algn="dist"/>
            <a:r>
              <a:rPr lang="zh-CN" altLang="en-US" b="1" dirty="0">
                <a:solidFill>
                  <a:schemeClr val="bg2">
                    <a:lumMod val="25000"/>
                  </a:schemeClr>
                </a:solidFill>
                <a:cs typeface="+mn-ea"/>
                <a:sym typeface="+mn-lt"/>
              </a:rPr>
              <a:t>优品</a:t>
            </a:r>
            <a:r>
              <a:rPr lang="zh-CN" altLang="en-US" b="1" dirty="0" smtClean="0">
                <a:solidFill>
                  <a:schemeClr val="bg2">
                    <a:lumMod val="25000"/>
                  </a:schemeClr>
                </a:solidFill>
                <a:cs typeface="+mn-ea"/>
                <a:sym typeface="+mn-lt"/>
              </a:rPr>
              <a:t>网</a:t>
            </a:r>
            <a:r>
              <a:rPr lang="zh-CN" altLang="en-US" b="1" dirty="0">
                <a:solidFill>
                  <a:schemeClr val="bg2">
                    <a:lumMod val="25000"/>
                  </a:schemeClr>
                </a:solidFill>
                <a:cs typeface="+mn-ea"/>
                <a:sym typeface="+mn-lt"/>
              </a:rPr>
              <a:t>科技有限公司</a:t>
            </a:r>
          </a:p>
        </p:txBody>
      </p:sp>
      <p:sp>
        <p:nvSpPr>
          <p:cNvPr id="11" name="矩形 10">
            <a:extLst>
              <a:ext uri="{FF2B5EF4-FFF2-40B4-BE49-F238E27FC236}">
                <a16:creationId xmlns="" xmlns:a16="http://schemas.microsoft.com/office/drawing/2014/main" id="{9EB88A93-EA70-46F6-8CB7-E01A64C1D907}"/>
              </a:ext>
            </a:extLst>
          </p:cNvPr>
          <p:cNvSpPr/>
          <p:nvPr/>
        </p:nvSpPr>
        <p:spPr>
          <a:xfrm>
            <a:off x="1435881" y="1124725"/>
            <a:ext cx="3314315" cy="261610"/>
          </a:xfrm>
          <a:prstGeom prst="rect">
            <a:avLst/>
          </a:prstGeom>
        </p:spPr>
        <p:txBody>
          <a:bodyPr wrap="square">
            <a:spAutoFit/>
          </a:bodyPr>
          <a:lstStyle/>
          <a:p>
            <a:pPr lvl="0" algn="dist"/>
            <a:r>
              <a:rPr lang="en-US" altLang="zh-CN" sz="1100" dirty="0" smtClean="0">
                <a:solidFill>
                  <a:srgbClr val="E7E6E6">
                    <a:lumMod val="25000"/>
                  </a:srgbClr>
                </a:solidFill>
                <a:cs typeface="+mn-ea"/>
                <a:sym typeface="+mn-lt"/>
              </a:rPr>
              <a:t>WWW.YPPPT.COM</a:t>
            </a:r>
            <a:endParaRPr lang="zh-CN" altLang="en-US" sz="1100" dirty="0">
              <a:solidFill>
                <a:srgbClr val="E7E6E6">
                  <a:lumMod val="25000"/>
                </a:srgbClr>
              </a:solidFill>
              <a:cs typeface="+mn-ea"/>
              <a:sym typeface="+mn-lt"/>
            </a:endParaRPr>
          </a:p>
        </p:txBody>
      </p:sp>
      <p:sp>
        <p:nvSpPr>
          <p:cNvPr id="14" name="矩形 13">
            <a:extLst>
              <a:ext uri="{FF2B5EF4-FFF2-40B4-BE49-F238E27FC236}">
                <a16:creationId xmlns="" xmlns:a16="http://schemas.microsoft.com/office/drawing/2014/main" id="{9513CADB-C4C5-490A-9CE2-18D68153B305}"/>
              </a:ext>
            </a:extLst>
          </p:cNvPr>
          <p:cNvSpPr/>
          <p:nvPr/>
        </p:nvSpPr>
        <p:spPr>
          <a:xfrm>
            <a:off x="7795361" y="1787079"/>
            <a:ext cx="2493200" cy="1200329"/>
          </a:xfrm>
          <a:prstGeom prst="rect">
            <a:avLst/>
          </a:prstGeom>
        </p:spPr>
        <p:txBody>
          <a:bodyPr wrap="square">
            <a:spAutoFit/>
          </a:bodyPr>
          <a:lstStyle/>
          <a:p>
            <a:r>
              <a:rPr lang="en-US" altLang="zh-CN" sz="3600" b="1" dirty="0">
                <a:gradFill>
                  <a:gsLst>
                    <a:gs pos="0">
                      <a:schemeClr val="bg1"/>
                    </a:gs>
                    <a:gs pos="76000">
                      <a:schemeClr val="bg1">
                        <a:alpha val="58000"/>
                      </a:schemeClr>
                    </a:gs>
                  </a:gsLst>
                  <a:lin ang="5400000" scaled="0"/>
                </a:gradFill>
                <a:cs typeface="+mn-ea"/>
                <a:sym typeface="+mn-lt"/>
              </a:rPr>
              <a:t>BUSINESS</a:t>
            </a:r>
          </a:p>
          <a:p>
            <a:r>
              <a:rPr lang="en-US" altLang="zh-CN" sz="3600" b="1" dirty="0">
                <a:gradFill>
                  <a:gsLst>
                    <a:gs pos="0">
                      <a:schemeClr val="bg1"/>
                    </a:gs>
                    <a:gs pos="76000">
                      <a:schemeClr val="bg1">
                        <a:alpha val="58000"/>
                      </a:schemeClr>
                    </a:gs>
                  </a:gsLst>
                  <a:lin ang="5400000" scaled="0"/>
                </a:gradFill>
                <a:cs typeface="+mn-ea"/>
                <a:sym typeface="+mn-lt"/>
              </a:rPr>
              <a:t> PLAN</a:t>
            </a:r>
            <a:endParaRPr lang="zh-CN" altLang="en-US" sz="3600" b="1" dirty="0">
              <a:gradFill>
                <a:gsLst>
                  <a:gs pos="0">
                    <a:schemeClr val="bg1"/>
                  </a:gs>
                  <a:gs pos="76000">
                    <a:schemeClr val="bg1">
                      <a:alpha val="58000"/>
                    </a:schemeClr>
                  </a:gs>
                </a:gsLst>
                <a:lin ang="5400000" scaled="0"/>
              </a:gradFill>
              <a:cs typeface="+mn-ea"/>
              <a:sym typeface="+mn-lt"/>
            </a:endParaRPr>
          </a:p>
        </p:txBody>
      </p:sp>
      <p:grpSp>
        <p:nvGrpSpPr>
          <p:cNvPr id="83" name="组合 82">
            <a:extLst>
              <a:ext uri="{FF2B5EF4-FFF2-40B4-BE49-F238E27FC236}">
                <a16:creationId xmlns="" xmlns:a16="http://schemas.microsoft.com/office/drawing/2014/main" id="{29E5A21F-EDF7-4EA9-A6C4-7510F37C3DD2}"/>
              </a:ext>
            </a:extLst>
          </p:cNvPr>
          <p:cNvGrpSpPr/>
          <p:nvPr/>
        </p:nvGrpSpPr>
        <p:grpSpPr>
          <a:xfrm>
            <a:off x="7866329" y="3975121"/>
            <a:ext cx="2710044" cy="429149"/>
            <a:chOff x="7933572" y="4252468"/>
            <a:chExt cx="2710044" cy="429149"/>
          </a:xfrm>
        </p:grpSpPr>
        <p:sp>
          <p:nvSpPr>
            <p:cNvPr id="15" name="Base Shape">
              <a:extLst>
                <a:ext uri="{FF2B5EF4-FFF2-40B4-BE49-F238E27FC236}">
                  <a16:creationId xmlns="" xmlns:a16="http://schemas.microsoft.com/office/drawing/2014/main" id="{3475A230-E06D-4564-BD76-C7500552ED9A}"/>
                </a:ext>
              </a:extLst>
            </p:cNvPr>
            <p:cNvSpPr/>
            <p:nvPr/>
          </p:nvSpPr>
          <p:spPr>
            <a:xfrm flipH="1">
              <a:off x="7933572" y="4252468"/>
              <a:ext cx="2710044" cy="429149"/>
            </a:xfrm>
            <a:prstGeom prst="roundRect">
              <a:avLst>
                <a:gd name="adj" fmla="val 50000"/>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24">
                <a:cs typeface="+mn-ea"/>
                <a:sym typeface="+mn-lt"/>
              </a:endParaRPr>
            </a:p>
          </p:txBody>
        </p:sp>
        <p:sp>
          <p:nvSpPr>
            <p:cNvPr id="16" name="Magnifier Icon">
              <a:extLst>
                <a:ext uri="{FF2B5EF4-FFF2-40B4-BE49-F238E27FC236}">
                  <a16:creationId xmlns="" xmlns:a16="http://schemas.microsoft.com/office/drawing/2014/main" id="{44EA00D2-59CA-4BB2-838C-2E0D69F6E308}"/>
                </a:ext>
              </a:extLst>
            </p:cNvPr>
            <p:cNvSpPr>
              <a:spLocks noChangeArrowheads="1"/>
            </p:cNvSpPr>
            <p:nvPr/>
          </p:nvSpPr>
          <p:spPr bwMode="auto">
            <a:xfrm flipH="1">
              <a:off x="8126470" y="4337664"/>
              <a:ext cx="255618" cy="254821"/>
            </a:xfrm>
            <a:custGeom>
              <a:avLst/>
              <a:gdLst>
                <a:gd name="connsiteX0" fmla="*/ 221428 w 505037"/>
                <a:gd name="connsiteY0" fmla="*/ 0 h 503464"/>
                <a:gd name="connsiteX1" fmla="*/ 442856 w 505037"/>
                <a:gd name="connsiteY1" fmla="*/ 220738 h 503464"/>
                <a:gd name="connsiteX2" fmla="*/ 409490 w 505037"/>
                <a:gd name="connsiteY2" fmla="*/ 338667 h 503464"/>
                <a:gd name="connsiteX3" fmla="*/ 491388 w 505037"/>
                <a:gd name="connsiteY3" fmla="*/ 423333 h 503464"/>
                <a:gd name="connsiteX4" fmla="*/ 491388 w 505037"/>
                <a:gd name="connsiteY4" fmla="*/ 489857 h 503464"/>
                <a:gd name="connsiteX5" fmla="*/ 424656 w 505037"/>
                <a:gd name="connsiteY5" fmla="*/ 489857 h 503464"/>
                <a:gd name="connsiteX6" fmla="*/ 339725 w 505037"/>
                <a:gd name="connsiteY6" fmla="*/ 405191 h 503464"/>
                <a:gd name="connsiteX7" fmla="*/ 221428 w 505037"/>
                <a:gd name="connsiteY7" fmla="*/ 441476 h 503464"/>
                <a:gd name="connsiteX8" fmla="*/ 0 w 505037"/>
                <a:gd name="connsiteY8" fmla="*/ 220738 h 503464"/>
                <a:gd name="connsiteX9" fmla="*/ 221428 w 505037"/>
                <a:gd name="connsiteY9" fmla="*/ 0 h 503464"/>
                <a:gd name="connsiteX10" fmla="*/ 219869 w 505037"/>
                <a:gd name="connsiteY10" fmla="*/ 60325 h 503464"/>
                <a:gd name="connsiteX11" fmla="*/ 60325 w 505037"/>
                <a:gd name="connsiteY11" fmla="*/ 219075 h 503464"/>
                <a:gd name="connsiteX12" fmla="*/ 219869 w 505037"/>
                <a:gd name="connsiteY12" fmla="*/ 377825 h 503464"/>
                <a:gd name="connsiteX13" fmla="*/ 379413 w 505037"/>
                <a:gd name="connsiteY13" fmla="*/ 219075 h 503464"/>
                <a:gd name="connsiteX14" fmla="*/ 219869 w 505037"/>
                <a:gd name="connsiteY14" fmla="*/ 60325 h 5034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05037" h="503464">
                  <a:moveTo>
                    <a:pt x="221428" y="0"/>
                  </a:moveTo>
                  <a:cubicBezTo>
                    <a:pt x="342758" y="0"/>
                    <a:pt x="442856" y="96762"/>
                    <a:pt x="442856" y="220738"/>
                  </a:cubicBezTo>
                  <a:cubicBezTo>
                    <a:pt x="442856" y="263072"/>
                    <a:pt x="430722" y="305405"/>
                    <a:pt x="409490" y="338667"/>
                  </a:cubicBezTo>
                  <a:cubicBezTo>
                    <a:pt x="491388" y="423333"/>
                    <a:pt x="491388" y="423333"/>
                    <a:pt x="491388" y="423333"/>
                  </a:cubicBezTo>
                  <a:cubicBezTo>
                    <a:pt x="509587" y="441476"/>
                    <a:pt x="509587" y="471714"/>
                    <a:pt x="491388" y="489857"/>
                  </a:cubicBezTo>
                  <a:cubicBezTo>
                    <a:pt x="473188" y="508000"/>
                    <a:pt x="442856" y="508000"/>
                    <a:pt x="424656" y="489857"/>
                  </a:cubicBezTo>
                  <a:cubicBezTo>
                    <a:pt x="339725" y="405191"/>
                    <a:pt x="339725" y="405191"/>
                    <a:pt x="339725" y="405191"/>
                  </a:cubicBezTo>
                  <a:cubicBezTo>
                    <a:pt x="306359" y="426357"/>
                    <a:pt x="266927" y="441476"/>
                    <a:pt x="221428" y="441476"/>
                  </a:cubicBezTo>
                  <a:cubicBezTo>
                    <a:pt x="100098" y="441476"/>
                    <a:pt x="0" y="341691"/>
                    <a:pt x="0" y="220738"/>
                  </a:cubicBezTo>
                  <a:cubicBezTo>
                    <a:pt x="0" y="96762"/>
                    <a:pt x="100098" y="0"/>
                    <a:pt x="221428" y="0"/>
                  </a:cubicBezTo>
                  <a:close/>
                  <a:moveTo>
                    <a:pt x="219869" y="60325"/>
                  </a:moveTo>
                  <a:cubicBezTo>
                    <a:pt x="131755" y="60325"/>
                    <a:pt x="60325" y="131400"/>
                    <a:pt x="60325" y="219075"/>
                  </a:cubicBezTo>
                  <a:cubicBezTo>
                    <a:pt x="60325" y="306750"/>
                    <a:pt x="131755" y="377825"/>
                    <a:pt x="219869" y="377825"/>
                  </a:cubicBezTo>
                  <a:cubicBezTo>
                    <a:pt x="307983" y="377825"/>
                    <a:pt x="379413" y="306750"/>
                    <a:pt x="379413" y="219075"/>
                  </a:cubicBezTo>
                  <a:cubicBezTo>
                    <a:pt x="379413" y="131400"/>
                    <a:pt x="307983" y="60325"/>
                    <a:pt x="219869" y="60325"/>
                  </a:cubicBezTo>
                  <a:close/>
                </a:path>
              </a:pathLst>
            </a:custGeom>
            <a:solidFill>
              <a:schemeClr val="bg1"/>
            </a:solidFill>
            <a:ln>
              <a:noFill/>
            </a:ln>
          </p:spPr>
          <p:txBody>
            <a:bodyPr vert="horz" wrap="square" lIns="91440" tIns="45720" rIns="91440" bIns="45720" numCol="1" anchor="t" anchorCtr="0" compatLnSpc="1">
              <a:prstTxWarp prst="textNoShape">
                <a:avLst/>
              </a:prstTxWarp>
              <a:noAutofit/>
            </a:bodyPr>
            <a:lstStyle/>
            <a:p>
              <a:endParaRPr lang="en-US" sz="1224">
                <a:cs typeface="+mn-ea"/>
                <a:sym typeface="+mn-lt"/>
              </a:endParaRPr>
            </a:p>
          </p:txBody>
        </p:sp>
        <p:sp>
          <p:nvSpPr>
            <p:cNvPr id="19" name="Shape">
              <a:extLst>
                <a:ext uri="{FF2B5EF4-FFF2-40B4-BE49-F238E27FC236}">
                  <a16:creationId xmlns="" xmlns:a16="http://schemas.microsoft.com/office/drawing/2014/main" id="{E87B54BF-5540-4BF7-89D7-9E03BC6C10DB}"/>
                </a:ext>
              </a:extLst>
            </p:cNvPr>
            <p:cNvSpPr/>
            <p:nvPr/>
          </p:nvSpPr>
          <p:spPr>
            <a:xfrm>
              <a:off x="10198113" y="4296316"/>
              <a:ext cx="368922" cy="369637"/>
            </a:xfrm>
            <a:custGeom>
              <a:avLst/>
              <a:gdLst>
                <a:gd name="connsiteX0" fmla="*/ 380579 w 762643"/>
                <a:gd name="connsiteY0" fmla="*/ 0 h 764126"/>
                <a:gd name="connsiteX1" fmla="*/ 762643 w 762643"/>
                <a:gd name="connsiteY1" fmla="*/ 382063 h 764126"/>
                <a:gd name="connsiteX2" fmla="*/ 380579 w 762643"/>
                <a:gd name="connsiteY2" fmla="*/ 764126 h 764126"/>
                <a:gd name="connsiteX3" fmla="*/ 6277 w 762643"/>
                <a:gd name="connsiteY3" fmla="*/ 459062 h 764126"/>
                <a:gd name="connsiteX4" fmla="*/ 743 w 762643"/>
                <a:gd name="connsiteY4" fmla="*/ 404161 h 764126"/>
                <a:gd name="connsiteX5" fmla="*/ 121445 w 762643"/>
                <a:gd name="connsiteY5" fmla="*/ 404161 h 764126"/>
                <a:gd name="connsiteX6" fmla="*/ 433313 w 762643"/>
                <a:gd name="connsiteY6" fmla="*/ 404161 h 764126"/>
                <a:gd name="connsiteX7" fmla="*/ 308098 w 762643"/>
                <a:gd name="connsiteY7" fmla="*/ 529372 h 764126"/>
                <a:gd name="connsiteX8" fmla="*/ 333877 w 762643"/>
                <a:gd name="connsiteY8" fmla="*/ 555153 h 764126"/>
                <a:gd name="connsiteX9" fmla="*/ 503287 w 762643"/>
                <a:gd name="connsiteY9" fmla="*/ 385746 h 764126"/>
                <a:gd name="connsiteX10" fmla="*/ 333877 w 762643"/>
                <a:gd name="connsiteY10" fmla="*/ 216341 h 764126"/>
                <a:gd name="connsiteX11" fmla="*/ 308098 w 762643"/>
                <a:gd name="connsiteY11" fmla="*/ 242120 h 764126"/>
                <a:gd name="connsiteX12" fmla="*/ 433313 w 762643"/>
                <a:gd name="connsiteY12" fmla="*/ 367333 h 764126"/>
                <a:gd name="connsiteX13" fmla="*/ 121445 w 762643"/>
                <a:gd name="connsiteY13" fmla="*/ 367333 h 764126"/>
                <a:gd name="connsiteX14" fmla="*/ 63192 w 762643"/>
                <a:gd name="connsiteY14" fmla="*/ 367333 h 764126"/>
                <a:gd name="connsiteX15" fmla="*/ 0 w 762643"/>
                <a:gd name="connsiteY15" fmla="*/ 367333 h 764126"/>
                <a:gd name="connsiteX16" fmla="*/ 6277 w 762643"/>
                <a:gd name="connsiteY16" fmla="*/ 305064 h 764126"/>
                <a:gd name="connsiteX17" fmla="*/ 380579 w 762643"/>
                <a:gd name="connsiteY17" fmla="*/ 0 h 764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62643" h="764126">
                  <a:moveTo>
                    <a:pt x="380579" y="0"/>
                  </a:moveTo>
                  <a:cubicBezTo>
                    <a:pt x="591587" y="0"/>
                    <a:pt x="762643" y="171055"/>
                    <a:pt x="762643" y="382063"/>
                  </a:cubicBezTo>
                  <a:cubicBezTo>
                    <a:pt x="762643" y="593071"/>
                    <a:pt x="591587" y="764126"/>
                    <a:pt x="380579" y="764126"/>
                  </a:cubicBezTo>
                  <a:cubicBezTo>
                    <a:pt x="195947" y="764126"/>
                    <a:pt x="41904" y="633162"/>
                    <a:pt x="6277" y="459062"/>
                  </a:cubicBezTo>
                  <a:lnTo>
                    <a:pt x="743" y="404161"/>
                  </a:lnTo>
                  <a:lnTo>
                    <a:pt x="121445" y="404161"/>
                  </a:lnTo>
                  <a:lnTo>
                    <a:pt x="433313" y="404161"/>
                  </a:lnTo>
                  <a:lnTo>
                    <a:pt x="308098" y="529372"/>
                  </a:lnTo>
                  <a:lnTo>
                    <a:pt x="333877" y="555153"/>
                  </a:lnTo>
                  <a:lnTo>
                    <a:pt x="503287" y="385746"/>
                  </a:lnTo>
                  <a:lnTo>
                    <a:pt x="333877" y="216341"/>
                  </a:lnTo>
                  <a:lnTo>
                    <a:pt x="308098" y="242120"/>
                  </a:lnTo>
                  <a:lnTo>
                    <a:pt x="433313" y="367333"/>
                  </a:lnTo>
                  <a:lnTo>
                    <a:pt x="121445" y="367333"/>
                  </a:lnTo>
                  <a:lnTo>
                    <a:pt x="63192" y="367333"/>
                  </a:lnTo>
                  <a:lnTo>
                    <a:pt x="0" y="367333"/>
                  </a:lnTo>
                  <a:lnTo>
                    <a:pt x="6277" y="305064"/>
                  </a:lnTo>
                  <a:cubicBezTo>
                    <a:pt x="41904" y="130964"/>
                    <a:pt x="195947" y="0"/>
                    <a:pt x="38057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224" dirty="0">
                <a:cs typeface="+mn-ea"/>
                <a:sym typeface="+mn-lt"/>
              </a:endParaRPr>
            </a:p>
          </p:txBody>
        </p:sp>
        <p:sp>
          <p:nvSpPr>
            <p:cNvPr id="20" name="文本框 19">
              <a:extLst>
                <a:ext uri="{FF2B5EF4-FFF2-40B4-BE49-F238E27FC236}">
                  <a16:creationId xmlns="" xmlns:a16="http://schemas.microsoft.com/office/drawing/2014/main" id="{D2D79142-29A9-4CF5-8F6C-829F2E12599F}"/>
                </a:ext>
              </a:extLst>
            </p:cNvPr>
            <p:cNvSpPr txBox="1"/>
            <p:nvPr/>
          </p:nvSpPr>
          <p:spPr>
            <a:xfrm>
              <a:off x="8433935" y="4296316"/>
              <a:ext cx="1610697" cy="307777"/>
            </a:xfrm>
            <a:prstGeom prst="rect">
              <a:avLst/>
            </a:prstGeom>
            <a:noFill/>
          </p:spPr>
          <p:txBody>
            <a:bodyPr wrap="none" rtlCol="0">
              <a:spAutoFit/>
            </a:bodyPr>
            <a:lstStyle/>
            <a:p>
              <a:pPr algn="dist"/>
              <a:r>
                <a:rPr lang="en-US" altLang="zh-CN" sz="1400" dirty="0">
                  <a:solidFill>
                    <a:schemeClr val="bg1"/>
                  </a:solidFill>
                  <a:cs typeface="+mn-ea"/>
                  <a:sym typeface="+mn-lt"/>
                </a:rPr>
                <a:t>Company profile</a:t>
              </a:r>
              <a:endParaRPr lang="zh-CN" altLang="en-US" sz="3600" dirty="0">
                <a:solidFill>
                  <a:schemeClr val="bg1"/>
                </a:solidFill>
                <a:cs typeface="+mn-ea"/>
                <a:sym typeface="+mn-lt"/>
              </a:endParaRPr>
            </a:p>
          </p:txBody>
        </p:sp>
      </p:grpSp>
      <p:grpSp>
        <p:nvGrpSpPr>
          <p:cNvPr id="81" name="组合 80">
            <a:extLst>
              <a:ext uri="{FF2B5EF4-FFF2-40B4-BE49-F238E27FC236}">
                <a16:creationId xmlns="" xmlns:a16="http://schemas.microsoft.com/office/drawing/2014/main" id="{7F0130DC-E434-47D4-B7A8-4F86FDA74352}"/>
              </a:ext>
            </a:extLst>
          </p:cNvPr>
          <p:cNvGrpSpPr/>
          <p:nvPr/>
        </p:nvGrpSpPr>
        <p:grpSpPr>
          <a:xfrm>
            <a:off x="1532950" y="5877021"/>
            <a:ext cx="3081470" cy="533470"/>
            <a:chOff x="1532950" y="5877021"/>
            <a:chExt cx="3081470" cy="533470"/>
          </a:xfrm>
        </p:grpSpPr>
        <p:sp>
          <p:nvSpPr>
            <p:cNvPr id="38" name="Title 2">
              <a:extLst>
                <a:ext uri="{FF2B5EF4-FFF2-40B4-BE49-F238E27FC236}">
                  <a16:creationId xmlns="" xmlns:a16="http://schemas.microsoft.com/office/drawing/2014/main" id="{84648637-06C3-44C9-9D16-6ED70DA17193}"/>
                </a:ext>
              </a:extLst>
            </p:cNvPr>
            <p:cNvSpPr txBox="1"/>
            <p:nvPr/>
          </p:nvSpPr>
          <p:spPr>
            <a:xfrm>
              <a:off x="2074420" y="6146654"/>
              <a:ext cx="2540000" cy="263837"/>
            </a:xfrm>
            <a:prstGeom prst="rect">
              <a:avLst/>
            </a:prstGeom>
          </p:spPr>
          <p:txBody>
            <a:bodyPr anchor="t"/>
            <a:lstStyle>
              <a:lvl1pPr algn="l" defTabSz="914400" rtl="0" eaLnBrk="1" latinLnBrk="0" hangingPunct="1">
                <a:lnSpc>
                  <a:spcPct val="90000"/>
                </a:lnSpc>
                <a:spcBef>
                  <a:spcPct val="0"/>
                </a:spcBef>
                <a:buNone/>
                <a:defRPr sz="3200" b="1" kern="1200">
                  <a:solidFill>
                    <a:schemeClr val="accent1"/>
                  </a:solidFill>
                  <a:latin typeface="+mj-lt"/>
                  <a:ea typeface="+mj-ea"/>
                  <a:cs typeface="+mj-cs"/>
                </a:defRPr>
              </a:lvl1pPr>
            </a:lstStyle>
            <a:p>
              <a:pPr>
                <a:lnSpc>
                  <a:spcPct val="100000"/>
                </a:lnSpc>
                <a:spcBef>
                  <a:spcPts val="600"/>
                </a:spcBef>
              </a:pPr>
              <a:r>
                <a:rPr lang="zh-CN" altLang="en-US" sz="1100" b="0" dirty="0" smtClean="0">
                  <a:solidFill>
                    <a:schemeClr val="bg2">
                      <a:lumMod val="50000"/>
                    </a:schemeClr>
                  </a:solidFill>
                  <a:latin typeface="+mn-lt"/>
                  <a:ea typeface="+mn-ea"/>
                  <a:cs typeface="+mn-ea"/>
                  <a:sym typeface="+mn-lt"/>
                </a:rPr>
                <a:t>北京市中关村</a:t>
              </a:r>
              <a:r>
                <a:rPr lang="en-US" altLang="zh-CN" sz="1100" b="0" dirty="0" smtClean="0">
                  <a:solidFill>
                    <a:schemeClr val="bg2">
                      <a:lumMod val="50000"/>
                    </a:schemeClr>
                  </a:solidFill>
                  <a:latin typeface="+mn-lt"/>
                  <a:ea typeface="+mn-ea"/>
                  <a:cs typeface="+mn-ea"/>
                  <a:sym typeface="+mn-lt"/>
                </a:rPr>
                <a:t>102</a:t>
              </a:r>
              <a:r>
                <a:rPr lang="zh-CN" altLang="en-US" sz="1100" b="0" dirty="0">
                  <a:solidFill>
                    <a:schemeClr val="bg2">
                      <a:lumMod val="50000"/>
                    </a:schemeClr>
                  </a:solidFill>
                  <a:latin typeface="+mn-lt"/>
                  <a:ea typeface="+mn-ea"/>
                  <a:cs typeface="+mn-ea"/>
                  <a:sym typeface="+mn-lt"/>
                </a:rPr>
                <a:t>号</a:t>
              </a:r>
              <a:endParaRPr lang="en-US" sz="1100" b="0" dirty="0">
                <a:solidFill>
                  <a:schemeClr val="bg2">
                    <a:lumMod val="50000"/>
                  </a:schemeClr>
                </a:solidFill>
                <a:latin typeface="+mn-lt"/>
                <a:ea typeface="+mn-ea"/>
                <a:cs typeface="+mn-ea"/>
                <a:sym typeface="+mn-lt"/>
              </a:endParaRPr>
            </a:p>
          </p:txBody>
        </p:sp>
        <p:sp>
          <p:nvSpPr>
            <p:cNvPr id="39" name="Title 2">
              <a:extLst>
                <a:ext uri="{FF2B5EF4-FFF2-40B4-BE49-F238E27FC236}">
                  <a16:creationId xmlns="" xmlns:a16="http://schemas.microsoft.com/office/drawing/2014/main" id="{A2BA8C75-FF6E-4C78-9FE1-C2C4F12E8713}"/>
                </a:ext>
              </a:extLst>
            </p:cNvPr>
            <p:cNvSpPr txBox="1"/>
            <p:nvPr/>
          </p:nvSpPr>
          <p:spPr>
            <a:xfrm>
              <a:off x="2074420" y="5877021"/>
              <a:ext cx="1264525" cy="263837"/>
            </a:xfrm>
            <a:prstGeom prst="rect">
              <a:avLst/>
            </a:prstGeom>
          </p:spPr>
          <p:txBody>
            <a:bodyPr anchor="t"/>
            <a:lstStyle>
              <a:lvl1pPr algn="l" defTabSz="914400" rtl="0" eaLnBrk="1" latinLnBrk="0" hangingPunct="1">
                <a:lnSpc>
                  <a:spcPct val="90000"/>
                </a:lnSpc>
                <a:spcBef>
                  <a:spcPct val="0"/>
                </a:spcBef>
                <a:buNone/>
                <a:defRPr sz="3200" b="1" kern="1200">
                  <a:solidFill>
                    <a:schemeClr val="accent1"/>
                  </a:solidFill>
                  <a:latin typeface="+mj-lt"/>
                  <a:ea typeface="+mj-ea"/>
                  <a:cs typeface="+mj-cs"/>
                </a:defRPr>
              </a:lvl1pPr>
            </a:lstStyle>
            <a:p>
              <a:pPr>
                <a:lnSpc>
                  <a:spcPct val="100000"/>
                </a:lnSpc>
                <a:spcBef>
                  <a:spcPts val="600"/>
                </a:spcBef>
              </a:pPr>
              <a:r>
                <a:rPr lang="zh-CN" altLang="en-US" sz="1600" dirty="0">
                  <a:solidFill>
                    <a:schemeClr val="bg2">
                      <a:lumMod val="25000"/>
                    </a:schemeClr>
                  </a:solidFill>
                  <a:latin typeface="+mn-lt"/>
                  <a:ea typeface="+mn-ea"/>
                  <a:cs typeface="+mn-ea"/>
                  <a:sym typeface="+mn-lt"/>
                </a:rPr>
                <a:t>公司地址</a:t>
              </a:r>
              <a:endParaRPr lang="en-US" sz="1600" dirty="0">
                <a:solidFill>
                  <a:schemeClr val="bg2">
                    <a:lumMod val="25000"/>
                  </a:schemeClr>
                </a:solidFill>
                <a:latin typeface="+mn-lt"/>
                <a:ea typeface="+mn-ea"/>
                <a:cs typeface="+mn-ea"/>
                <a:sym typeface="+mn-lt"/>
              </a:endParaRPr>
            </a:p>
          </p:txBody>
        </p:sp>
        <p:grpSp>
          <p:nvGrpSpPr>
            <p:cNvPr id="65" name="组合 64">
              <a:extLst>
                <a:ext uri="{FF2B5EF4-FFF2-40B4-BE49-F238E27FC236}">
                  <a16:creationId xmlns="" xmlns:a16="http://schemas.microsoft.com/office/drawing/2014/main" id="{F9906157-E1BB-4CA4-B1BE-4594460BEC76}"/>
                </a:ext>
              </a:extLst>
            </p:cNvPr>
            <p:cNvGrpSpPr/>
            <p:nvPr/>
          </p:nvGrpSpPr>
          <p:grpSpPr>
            <a:xfrm>
              <a:off x="1532950" y="5882192"/>
              <a:ext cx="433404" cy="433404"/>
              <a:chOff x="1532950" y="5882192"/>
              <a:chExt cx="433404" cy="433404"/>
            </a:xfrm>
          </p:grpSpPr>
          <p:sp>
            <p:nvSpPr>
              <p:cNvPr id="41" name="椭圆 40">
                <a:extLst>
                  <a:ext uri="{FF2B5EF4-FFF2-40B4-BE49-F238E27FC236}">
                    <a16:creationId xmlns="" xmlns:a16="http://schemas.microsoft.com/office/drawing/2014/main" id="{F744337A-2438-4FCB-9783-9255F86E3C93}"/>
                  </a:ext>
                </a:extLst>
              </p:cNvPr>
              <p:cNvSpPr/>
              <p:nvPr/>
            </p:nvSpPr>
            <p:spPr>
              <a:xfrm>
                <a:off x="1532950" y="5882192"/>
                <a:ext cx="433404" cy="433404"/>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b="1">
                  <a:solidFill>
                    <a:schemeClr val="bg2">
                      <a:lumMod val="50000"/>
                    </a:schemeClr>
                  </a:solidFill>
                  <a:cs typeface="+mn-ea"/>
                  <a:sym typeface="+mn-lt"/>
                </a:endParaRPr>
              </a:p>
            </p:txBody>
          </p:sp>
          <p:sp>
            <p:nvSpPr>
              <p:cNvPr id="64" name="iconfont-11261-3544208">
                <a:extLst>
                  <a:ext uri="{FF2B5EF4-FFF2-40B4-BE49-F238E27FC236}">
                    <a16:creationId xmlns="" xmlns:a16="http://schemas.microsoft.com/office/drawing/2014/main" id="{29F7B62C-14E4-46CA-9C99-74585CCCE001}"/>
                  </a:ext>
                </a:extLst>
              </p:cNvPr>
              <p:cNvSpPr/>
              <p:nvPr/>
            </p:nvSpPr>
            <p:spPr>
              <a:xfrm>
                <a:off x="1635329" y="5946472"/>
                <a:ext cx="228645" cy="304844"/>
              </a:xfrm>
              <a:custGeom>
                <a:avLst/>
                <a:gdLst>
                  <a:gd name="T0" fmla="*/ 2333 w 9600"/>
                  <a:gd name="T1" fmla="*/ 9827 h 12800"/>
                  <a:gd name="T2" fmla="*/ 4800 w 9600"/>
                  <a:gd name="T3" fmla="*/ 12000 h 12800"/>
                  <a:gd name="T4" fmla="*/ 7267 w 9600"/>
                  <a:gd name="T5" fmla="*/ 9827 h 12800"/>
                  <a:gd name="T6" fmla="*/ 9600 w 9600"/>
                  <a:gd name="T7" fmla="*/ 11200 h 12800"/>
                  <a:gd name="T8" fmla="*/ 4800 w 9600"/>
                  <a:gd name="T9" fmla="*/ 12800 h 12800"/>
                  <a:gd name="T10" fmla="*/ 0 w 9600"/>
                  <a:gd name="T11" fmla="*/ 11200 h 12800"/>
                  <a:gd name="T12" fmla="*/ 2333 w 9600"/>
                  <a:gd name="T13" fmla="*/ 9827 h 12800"/>
                  <a:gd name="T14" fmla="*/ 4800 w 9600"/>
                  <a:gd name="T15" fmla="*/ 10400 h 12800"/>
                  <a:gd name="T16" fmla="*/ 800 w 9600"/>
                  <a:gd name="T17" fmla="*/ 4000 h 12800"/>
                  <a:gd name="T18" fmla="*/ 4800 w 9600"/>
                  <a:gd name="T19" fmla="*/ 0 h 12800"/>
                  <a:gd name="T20" fmla="*/ 8800 w 9600"/>
                  <a:gd name="T21" fmla="*/ 4000 h 12800"/>
                  <a:gd name="T22" fmla="*/ 4800 w 9600"/>
                  <a:gd name="T23" fmla="*/ 10400 h 12800"/>
                  <a:gd name="T24" fmla="*/ 4800 w 9600"/>
                  <a:gd name="T25" fmla="*/ 5600 h 12800"/>
                  <a:gd name="T26" fmla="*/ 6400 w 9600"/>
                  <a:gd name="T27" fmla="*/ 4000 h 12800"/>
                  <a:gd name="T28" fmla="*/ 4800 w 9600"/>
                  <a:gd name="T29" fmla="*/ 2400 h 12800"/>
                  <a:gd name="T30" fmla="*/ 3200 w 9600"/>
                  <a:gd name="T31" fmla="*/ 4000 h 12800"/>
                  <a:gd name="T32" fmla="*/ 4800 w 9600"/>
                  <a:gd name="T33" fmla="*/ 5600 h 12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600" h="12800">
                    <a:moveTo>
                      <a:pt x="2333" y="9827"/>
                    </a:moveTo>
                    <a:cubicBezTo>
                      <a:pt x="3037" y="10512"/>
                      <a:pt x="3859" y="11235"/>
                      <a:pt x="4800" y="12000"/>
                    </a:cubicBezTo>
                    <a:cubicBezTo>
                      <a:pt x="5654" y="11312"/>
                      <a:pt x="6477" y="10587"/>
                      <a:pt x="7267" y="9827"/>
                    </a:cubicBezTo>
                    <a:cubicBezTo>
                      <a:pt x="8665" y="10107"/>
                      <a:pt x="9600" y="10617"/>
                      <a:pt x="9600" y="11200"/>
                    </a:cubicBezTo>
                    <a:cubicBezTo>
                      <a:pt x="9600" y="12084"/>
                      <a:pt x="7451" y="12800"/>
                      <a:pt x="4800" y="12800"/>
                    </a:cubicBezTo>
                    <a:cubicBezTo>
                      <a:pt x="2149" y="12800"/>
                      <a:pt x="0" y="12084"/>
                      <a:pt x="0" y="11200"/>
                    </a:cubicBezTo>
                    <a:cubicBezTo>
                      <a:pt x="0" y="10617"/>
                      <a:pt x="935" y="10107"/>
                      <a:pt x="2333" y="9827"/>
                    </a:cubicBezTo>
                    <a:close/>
                    <a:moveTo>
                      <a:pt x="4800" y="10400"/>
                    </a:moveTo>
                    <a:cubicBezTo>
                      <a:pt x="2134" y="7606"/>
                      <a:pt x="800" y="5472"/>
                      <a:pt x="800" y="4000"/>
                    </a:cubicBezTo>
                    <a:cubicBezTo>
                      <a:pt x="800" y="1791"/>
                      <a:pt x="2591" y="0"/>
                      <a:pt x="4800" y="0"/>
                    </a:cubicBezTo>
                    <a:cubicBezTo>
                      <a:pt x="7009" y="0"/>
                      <a:pt x="8800" y="1791"/>
                      <a:pt x="8800" y="4000"/>
                    </a:cubicBezTo>
                    <a:cubicBezTo>
                      <a:pt x="8800" y="5472"/>
                      <a:pt x="7466" y="7606"/>
                      <a:pt x="4800" y="10400"/>
                    </a:cubicBezTo>
                    <a:close/>
                    <a:moveTo>
                      <a:pt x="4800" y="5600"/>
                    </a:moveTo>
                    <a:cubicBezTo>
                      <a:pt x="5684" y="5600"/>
                      <a:pt x="6400" y="4884"/>
                      <a:pt x="6400" y="4000"/>
                    </a:cubicBezTo>
                    <a:cubicBezTo>
                      <a:pt x="6400" y="3116"/>
                      <a:pt x="5684" y="2400"/>
                      <a:pt x="4800" y="2400"/>
                    </a:cubicBezTo>
                    <a:cubicBezTo>
                      <a:pt x="3916" y="2400"/>
                      <a:pt x="3200" y="3116"/>
                      <a:pt x="3200" y="4000"/>
                    </a:cubicBezTo>
                    <a:cubicBezTo>
                      <a:pt x="3200" y="4884"/>
                      <a:pt x="3916" y="5600"/>
                      <a:pt x="4800" y="560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grpSp>
      </p:grpSp>
      <p:grpSp>
        <p:nvGrpSpPr>
          <p:cNvPr id="80" name="组合 79">
            <a:extLst>
              <a:ext uri="{FF2B5EF4-FFF2-40B4-BE49-F238E27FC236}">
                <a16:creationId xmlns="" xmlns:a16="http://schemas.microsoft.com/office/drawing/2014/main" id="{71CC28A8-251D-4E38-8D49-DBABDC19332E}"/>
              </a:ext>
            </a:extLst>
          </p:cNvPr>
          <p:cNvGrpSpPr/>
          <p:nvPr/>
        </p:nvGrpSpPr>
        <p:grpSpPr>
          <a:xfrm>
            <a:off x="4692835" y="5852858"/>
            <a:ext cx="3051820" cy="557633"/>
            <a:chOff x="4692835" y="5852858"/>
            <a:chExt cx="3051820" cy="557633"/>
          </a:xfrm>
        </p:grpSpPr>
        <p:sp>
          <p:nvSpPr>
            <p:cNvPr id="51" name="Title 2">
              <a:extLst>
                <a:ext uri="{FF2B5EF4-FFF2-40B4-BE49-F238E27FC236}">
                  <a16:creationId xmlns="" xmlns:a16="http://schemas.microsoft.com/office/drawing/2014/main" id="{C0F9528F-17EE-45AB-B62F-938FB2C9753D}"/>
                </a:ext>
              </a:extLst>
            </p:cNvPr>
            <p:cNvSpPr txBox="1"/>
            <p:nvPr/>
          </p:nvSpPr>
          <p:spPr>
            <a:xfrm>
              <a:off x="5204655" y="6122491"/>
              <a:ext cx="2540000" cy="288000"/>
            </a:xfrm>
            <a:prstGeom prst="rect">
              <a:avLst/>
            </a:prstGeom>
          </p:spPr>
          <p:txBody>
            <a:bodyPr anchor="t"/>
            <a:lstStyle>
              <a:lvl1pPr algn="l" defTabSz="914400" rtl="0" eaLnBrk="1" latinLnBrk="0" hangingPunct="1">
                <a:lnSpc>
                  <a:spcPct val="90000"/>
                </a:lnSpc>
                <a:spcBef>
                  <a:spcPct val="0"/>
                </a:spcBef>
                <a:buNone/>
                <a:defRPr sz="3200" b="1" kern="1200">
                  <a:solidFill>
                    <a:schemeClr val="accent1"/>
                  </a:solidFill>
                  <a:latin typeface="+mj-lt"/>
                  <a:ea typeface="+mj-ea"/>
                  <a:cs typeface="+mj-cs"/>
                </a:defRPr>
              </a:lvl1pPr>
            </a:lstStyle>
            <a:p>
              <a:pPr>
                <a:lnSpc>
                  <a:spcPct val="120000"/>
                </a:lnSpc>
                <a:spcBef>
                  <a:spcPts val="600"/>
                </a:spcBef>
              </a:pPr>
              <a:r>
                <a:rPr lang="en-US" sz="1100" b="0" dirty="0">
                  <a:solidFill>
                    <a:schemeClr val="bg2">
                      <a:lumMod val="50000"/>
                    </a:schemeClr>
                  </a:solidFill>
                  <a:latin typeface="+mn-lt"/>
                  <a:ea typeface="+mn-ea"/>
                  <a:cs typeface="+mn-ea"/>
                  <a:sym typeface="+mn-lt"/>
                </a:rPr>
                <a:t>+</a:t>
              </a:r>
              <a:r>
                <a:rPr lang="en-US" altLang="zh-CN" sz="1100" b="0" dirty="0" smtClean="0">
                  <a:solidFill>
                    <a:schemeClr val="bg2">
                      <a:lumMod val="50000"/>
                    </a:schemeClr>
                  </a:solidFill>
                  <a:latin typeface="+mn-lt"/>
                  <a:ea typeface="+mn-ea"/>
                  <a:cs typeface="+mn-ea"/>
                  <a:sym typeface="+mn-lt"/>
                </a:rPr>
                <a:t>010-12345678</a:t>
              </a:r>
              <a:endParaRPr lang="en-US" sz="1100" b="0" dirty="0">
                <a:solidFill>
                  <a:schemeClr val="bg2">
                    <a:lumMod val="50000"/>
                  </a:schemeClr>
                </a:solidFill>
                <a:latin typeface="+mn-lt"/>
                <a:ea typeface="+mn-ea"/>
                <a:cs typeface="+mn-ea"/>
                <a:sym typeface="+mn-lt"/>
              </a:endParaRPr>
            </a:p>
          </p:txBody>
        </p:sp>
        <p:sp>
          <p:nvSpPr>
            <p:cNvPr id="52" name="Title 2">
              <a:extLst>
                <a:ext uri="{FF2B5EF4-FFF2-40B4-BE49-F238E27FC236}">
                  <a16:creationId xmlns="" xmlns:a16="http://schemas.microsoft.com/office/drawing/2014/main" id="{05778AA6-0EBA-4367-AD89-90F52E6FD46B}"/>
                </a:ext>
              </a:extLst>
            </p:cNvPr>
            <p:cNvSpPr txBox="1"/>
            <p:nvPr/>
          </p:nvSpPr>
          <p:spPr>
            <a:xfrm>
              <a:off x="5204655" y="5852858"/>
              <a:ext cx="1275474" cy="288000"/>
            </a:xfrm>
            <a:prstGeom prst="rect">
              <a:avLst/>
            </a:prstGeom>
          </p:spPr>
          <p:txBody>
            <a:bodyPr anchor="t"/>
            <a:lstStyle>
              <a:lvl1pPr algn="l" defTabSz="914400" rtl="0" eaLnBrk="1" latinLnBrk="0" hangingPunct="1">
                <a:lnSpc>
                  <a:spcPct val="90000"/>
                </a:lnSpc>
                <a:spcBef>
                  <a:spcPct val="0"/>
                </a:spcBef>
                <a:buNone/>
                <a:defRPr sz="3200" b="1" kern="1200">
                  <a:solidFill>
                    <a:schemeClr val="accent1"/>
                  </a:solidFill>
                  <a:latin typeface="+mj-lt"/>
                  <a:ea typeface="+mj-ea"/>
                  <a:cs typeface="+mj-cs"/>
                </a:defRPr>
              </a:lvl1pPr>
            </a:lstStyle>
            <a:p>
              <a:pPr>
                <a:lnSpc>
                  <a:spcPct val="100000"/>
                </a:lnSpc>
                <a:spcBef>
                  <a:spcPts val="600"/>
                </a:spcBef>
              </a:pPr>
              <a:r>
                <a:rPr lang="zh-CN" altLang="en-US" sz="1600" dirty="0">
                  <a:solidFill>
                    <a:schemeClr val="bg2">
                      <a:lumMod val="25000"/>
                    </a:schemeClr>
                  </a:solidFill>
                  <a:latin typeface="+mn-lt"/>
                  <a:ea typeface="+mn-ea"/>
                  <a:cs typeface="+mn-ea"/>
                  <a:sym typeface="+mn-lt"/>
                </a:rPr>
                <a:t>联系电话</a:t>
              </a:r>
              <a:endParaRPr lang="en-US" sz="1600" dirty="0">
                <a:solidFill>
                  <a:schemeClr val="bg2">
                    <a:lumMod val="25000"/>
                  </a:schemeClr>
                </a:solidFill>
                <a:latin typeface="+mn-lt"/>
                <a:ea typeface="+mn-ea"/>
                <a:cs typeface="+mn-ea"/>
                <a:sym typeface="+mn-lt"/>
              </a:endParaRPr>
            </a:p>
          </p:txBody>
        </p:sp>
        <p:grpSp>
          <p:nvGrpSpPr>
            <p:cNvPr id="73" name="组合 72">
              <a:extLst>
                <a:ext uri="{FF2B5EF4-FFF2-40B4-BE49-F238E27FC236}">
                  <a16:creationId xmlns="" xmlns:a16="http://schemas.microsoft.com/office/drawing/2014/main" id="{5D314D88-BDB8-4CFB-8745-F499166E2870}"/>
                </a:ext>
              </a:extLst>
            </p:cNvPr>
            <p:cNvGrpSpPr/>
            <p:nvPr/>
          </p:nvGrpSpPr>
          <p:grpSpPr>
            <a:xfrm>
              <a:off x="4692835" y="5882192"/>
              <a:ext cx="433404" cy="433404"/>
              <a:chOff x="4692835" y="5882192"/>
              <a:chExt cx="433404" cy="433404"/>
            </a:xfrm>
          </p:grpSpPr>
          <p:sp>
            <p:nvSpPr>
              <p:cNvPr id="71" name="椭圆 70">
                <a:extLst>
                  <a:ext uri="{FF2B5EF4-FFF2-40B4-BE49-F238E27FC236}">
                    <a16:creationId xmlns="" xmlns:a16="http://schemas.microsoft.com/office/drawing/2014/main" id="{981312B4-053A-4B90-9FDB-A25DABCC7FD2}"/>
                  </a:ext>
                </a:extLst>
              </p:cNvPr>
              <p:cNvSpPr/>
              <p:nvPr/>
            </p:nvSpPr>
            <p:spPr>
              <a:xfrm>
                <a:off x="4692835" y="5882192"/>
                <a:ext cx="433404" cy="433404"/>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b="1">
                  <a:solidFill>
                    <a:schemeClr val="bg2">
                      <a:lumMod val="50000"/>
                    </a:schemeClr>
                  </a:solidFill>
                  <a:cs typeface="+mn-ea"/>
                  <a:sym typeface="+mn-lt"/>
                </a:endParaRPr>
              </a:p>
            </p:txBody>
          </p:sp>
          <p:sp>
            <p:nvSpPr>
              <p:cNvPr id="69" name="iconfont-10026-4294098">
                <a:extLst>
                  <a:ext uri="{FF2B5EF4-FFF2-40B4-BE49-F238E27FC236}">
                    <a16:creationId xmlns="" xmlns:a16="http://schemas.microsoft.com/office/drawing/2014/main" id="{E1BA2B9E-DDB4-4D4A-94D8-E74F1B1C9CA1}"/>
                  </a:ext>
                </a:extLst>
              </p:cNvPr>
              <p:cNvSpPr/>
              <p:nvPr/>
            </p:nvSpPr>
            <p:spPr>
              <a:xfrm>
                <a:off x="4750196" y="5937607"/>
                <a:ext cx="304843" cy="301174"/>
              </a:xfrm>
              <a:custGeom>
                <a:avLst/>
                <a:gdLst>
                  <a:gd name="T0" fmla="*/ 8548 w 8829"/>
                  <a:gd name="T1" fmla="*/ 6520 h 8723"/>
                  <a:gd name="T2" fmla="*/ 7146 w 8829"/>
                  <a:gd name="T3" fmla="*/ 5421 h 8723"/>
                  <a:gd name="T4" fmla="*/ 6209 w 8829"/>
                  <a:gd name="T5" fmla="*/ 5477 h 8723"/>
                  <a:gd name="T6" fmla="*/ 5680 w 8829"/>
                  <a:gd name="T7" fmla="*/ 6006 h 8723"/>
                  <a:gd name="T8" fmla="*/ 2929 w 8829"/>
                  <a:gd name="T9" fmla="*/ 3255 h 8723"/>
                  <a:gd name="T10" fmla="*/ 3463 w 8829"/>
                  <a:gd name="T11" fmla="*/ 2721 h 8723"/>
                  <a:gd name="T12" fmla="*/ 3528 w 8829"/>
                  <a:gd name="T13" fmla="*/ 1797 h 8723"/>
                  <a:gd name="T14" fmla="*/ 2456 w 8829"/>
                  <a:gd name="T15" fmla="*/ 368 h 8723"/>
                  <a:gd name="T16" fmla="*/ 1390 w 8829"/>
                  <a:gd name="T17" fmla="*/ 292 h 8723"/>
                  <a:gd name="T18" fmla="*/ 813 w 8829"/>
                  <a:gd name="T19" fmla="*/ 869 h 8723"/>
                  <a:gd name="T20" fmla="*/ 438 w 8829"/>
                  <a:gd name="T21" fmla="*/ 3362 h 8723"/>
                  <a:gd name="T22" fmla="*/ 5283 w 8829"/>
                  <a:gd name="T23" fmla="*/ 8305 h 8723"/>
                  <a:gd name="T24" fmla="*/ 5555 w 8829"/>
                  <a:gd name="T25" fmla="*/ 8456 h 8723"/>
                  <a:gd name="T26" fmla="*/ 6585 w 8829"/>
                  <a:gd name="T27" fmla="*/ 8723 h 8723"/>
                  <a:gd name="T28" fmla="*/ 8086 w 8829"/>
                  <a:gd name="T29" fmla="*/ 8102 h 8723"/>
                  <a:gd name="T30" fmla="*/ 8612 w 8829"/>
                  <a:gd name="T31" fmla="*/ 7576 h 8723"/>
                  <a:gd name="T32" fmla="*/ 8817 w 8829"/>
                  <a:gd name="T33" fmla="*/ 7033 h 8723"/>
                  <a:gd name="T34" fmla="*/ 8548 w 8829"/>
                  <a:gd name="T35" fmla="*/ 6520 h 8723"/>
                  <a:gd name="T36" fmla="*/ 7586 w 8829"/>
                  <a:gd name="T37" fmla="*/ 7601 h 8723"/>
                  <a:gd name="T38" fmla="*/ 5898 w 8829"/>
                  <a:gd name="T39" fmla="*/ 7838 h 8723"/>
                  <a:gd name="T40" fmla="*/ 5626 w 8829"/>
                  <a:gd name="T41" fmla="*/ 7687 h 8723"/>
                  <a:gd name="T42" fmla="*/ 1063 w 8829"/>
                  <a:gd name="T43" fmla="*/ 3031 h 8723"/>
                  <a:gd name="T44" fmla="*/ 1313 w 8829"/>
                  <a:gd name="T45" fmla="*/ 1369 h 8723"/>
                  <a:gd name="T46" fmla="*/ 1891 w 8829"/>
                  <a:gd name="T47" fmla="*/ 792 h 8723"/>
                  <a:gd name="T48" fmla="*/ 2962 w 8829"/>
                  <a:gd name="T49" fmla="*/ 2221 h 8723"/>
                  <a:gd name="T50" fmla="*/ 2429 w 8829"/>
                  <a:gd name="T51" fmla="*/ 2755 h 8723"/>
                  <a:gd name="T52" fmla="*/ 2222 w 8829"/>
                  <a:gd name="T53" fmla="*/ 3255 h 8723"/>
                  <a:gd name="T54" fmla="*/ 2429 w 8829"/>
                  <a:gd name="T55" fmla="*/ 3755 h 8723"/>
                  <a:gd name="T56" fmla="*/ 5180 w 8829"/>
                  <a:gd name="T57" fmla="*/ 6506 h 8723"/>
                  <a:gd name="T58" fmla="*/ 6181 w 8829"/>
                  <a:gd name="T59" fmla="*/ 6506 h 8723"/>
                  <a:gd name="T60" fmla="*/ 6709 w 8829"/>
                  <a:gd name="T61" fmla="*/ 5977 h 8723"/>
                  <a:gd name="T62" fmla="*/ 8111 w 8829"/>
                  <a:gd name="T63" fmla="*/ 7076 h 8723"/>
                  <a:gd name="T64" fmla="*/ 7586 w 8829"/>
                  <a:gd name="T65" fmla="*/ 7601 h 8723"/>
                  <a:gd name="T66" fmla="*/ 4285 w 8829"/>
                  <a:gd name="T67" fmla="*/ 2611 h 8723"/>
                  <a:gd name="T68" fmla="*/ 4144 w 8829"/>
                  <a:gd name="T69" fmla="*/ 2611 h 8723"/>
                  <a:gd name="T70" fmla="*/ 4144 w 8829"/>
                  <a:gd name="T71" fmla="*/ 3330 h 8723"/>
                  <a:gd name="T72" fmla="*/ 4285 w 8829"/>
                  <a:gd name="T73" fmla="*/ 3330 h 8723"/>
                  <a:gd name="T74" fmla="*/ 5583 w 8829"/>
                  <a:gd name="T75" fmla="*/ 4768 h 8723"/>
                  <a:gd name="T76" fmla="*/ 6302 w 8829"/>
                  <a:gd name="T77" fmla="*/ 4768 h 8723"/>
                  <a:gd name="T78" fmla="*/ 4285 w 8829"/>
                  <a:gd name="T79" fmla="*/ 2611 h 8723"/>
                  <a:gd name="T80" fmla="*/ 7201 w 8829"/>
                  <a:gd name="T81" fmla="*/ 4768 h 8723"/>
                  <a:gd name="T82" fmla="*/ 7920 w 8829"/>
                  <a:gd name="T83" fmla="*/ 4768 h 8723"/>
                  <a:gd name="T84" fmla="*/ 4105 w 8829"/>
                  <a:gd name="T85" fmla="*/ 816 h 8723"/>
                  <a:gd name="T86" fmla="*/ 3965 w 8829"/>
                  <a:gd name="T87" fmla="*/ 814 h 8723"/>
                  <a:gd name="T88" fmla="*/ 3965 w 8829"/>
                  <a:gd name="T89" fmla="*/ 1532 h 8723"/>
                  <a:gd name="T90" fmla="*/ 7201 w 8829"/>
                  <a:gd name="T91" fmla="*/ 4768 h 87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829" h="8723">
                    <a:moveTo>
                      <a:pt x="8548" y="6520"/>
                    </a:moveTo>
                    <a:lnTo>
                      <a:pt x="7146" y="5421"/>
                    </a:lnTo>
                    <a:cubicBezTo>
                      <a:pt x="6873" y="5207"/>
                      <a:pt x="6454" y="5232"/>
                      <a:pt x="6209" y="5477"/>
                    </a:cubicBezTo>
                    <a:lnTo>
                      <a:pt x="5680" y="6006"/>
                    </a:lnTo>
                    <a:lnTo>
                      <a:pt x="2929" y="3255"/>
                    </a:lnTo>
                    <a:lnTo>
                      <a:pt x="3463" y="2721"/>
                    </a:lnTo>
                    <a:cubicBezTo>
                      <a:pt x="3710" y="2473"/>
                      <a:pt x="3738" y="2076"/>
                      <a:pt x="3528" y="1797"/>
                    </a:cubicBezTo>
                    <a:lnTo>
                      <a:pt x="2456" y="368"/>
                    </a:lnTo>
                    <a:cubicBezTo>
                      <a:pt x="2209" y="37"/>
                      <a:pt x="1683" y="0"/>
                      <a:pt x="1390" y="292"/>
                    </a:cubicBezTo>
                    <a:lnTo>
                      <a:pt x="813" y="869"/>
                    </a:lnTo>
                    <a:cubicBezTo>
                      <a:pt x="151" y="1532"/>
                      <a:pt x="0" y="2534"/>
                      <a:pt x="438" y="3362"/>
                    </a:cubicBezTo>
                    <a:cubicBezTo>
                      <a:pt x="1544" y="5449"/>
                      <a:pt x="3218" y="7158"/>
                      <a:pt x="5283" y="8305"/>
                    </a:cubicBezTo>
                    <a:lnTo>
                      <a:pt x="5555" y="8456"/>
                    </a:lnTo>
                    <a:cubicBezTo>
                      <a:pt x="5870" y="8631"/>
                      <a:pt x="6226" y="8723"/>
                      <a:pt x="6585" y="8723"/>
                    </a:cubicBezTo>
                    <a:cubicBezTo>
                      <a:pt x="7152" y="8723"/>
                      <a:pt x="7685" y="8503"/>
                      <a:pt x="8086" y="8102"/>
                    </a:cubicBezTo>
                    <a:lnTo>
                      <a:pt x="8612" y="7576"/>
                    </a:lnTo>
                    <a:cubicBezTo>
                      <a:pt x="8755" y="7433"/>
                      <a:pt x="8829" y="7235"/>
                      <a:pt x="8817" y="7033"/>
                    </a:cubicBezTo>
                    <a:cubicBezTo>
                      <a:pt x="8805" y="6832"/>
                      <a:pt x="8707" y="6645"/>
                      <a:pt x="8548" y="6520"/>
                    </a:cubicBezTo>
                    <a:close/>
                    <a:moveTo>
                      <a:pt x="7586" y="7601"/>
                    </a:moveTo>
                    <a:cubicBezTo>
                      <a:pt x="7150" y="8038"/>
                      <a:pt x="6440" y="8139"/>
                      <a:pt x="5898" y="7838"/>
                    </a:cubicBezTo>
                    <a:lnTo>
                      <a:pt x="5626" y="7687"/>
                    </a:lnTo>
                    <a:cubicBezTo>
                      <a:pt x="3682" y="6607"/>
                      <a:pt x="2105" y="4997"/>
                      <a:pt x="1063" y="3031"/>
                    </a:cubicBezTo>
                    <a:cubicBezTo>
                      <a:pt x="771" y="2479"/>
                      <a:pt x="872" y="1811"/>
                      <a:pt x="1313" y="1369"/>
                    </a:cubicBezTo>
                    <a:lnTo>
                      <a:pt x="1891" y="792"/>
                    </a:lnTo>
                    <a:lnTo>
                      <a:pt x="2962" y="2221"/>
                    </a:lnTo>
                    <a:lnTo>
                      <a:pt x="2429" y="2755"/>
                    </a:lnTo>
                    <a:cubicBezTo>
                      <a:pt x="2296" y="2888"/>
                      <a:pt x="2222" y="3066"/>
                      <a:pt x="2222" y="3255"/>
                    </a:cubicBezTo>
                    <a:cubicBezTo>
                      <a:pt x="2222" y="3444"/>
                      <a:pt x="2296" y="3621"/>
                      <a:pt x="2429" y="3755"/>
                    </a:cubicBezTo>
                    <a:lnTo>
                      <a:pt x="5180" y="6506"/>
                    </a:lnTo>
                    <a:cubicBezTo>
                      <a:pt x="5448" y="6773"/>
                      <a:pt x="5914" y="6773"/>
                      <a:pt x="6181" y="6506"/>
                    </a:cubicBezTo>
                    <a:lnTo>
                      <a:pt x="6709" y="5977"/>
                    </a:lnTo>
                    <a:lnTo>
                      <a:pt x="8111" y="7076"/>
                    </a:lnTo>
                    <a:lnTo>
                      <a:pt x="7586" y="7601"/>
                    </a:lnTo>
                    <a:close/>
                    <a:moveTo>
                      <a:pt x="4285" y="2611"/>
                    </a:moveTo>
                    <a:lnTo>
                      <a:pt x="4144" y="2611"/>
                    </a:lnTo>
                    <a:lnTo>
                      <a:pt x="4144" y="3330"/>
                    </a:lnTo>
                    <a:lnTo>
                      <a:pt x="4285" y="3330"/>
                    </a:lnTo>
                    <a:cubicBezTo>
                      <a:pt x="5037" y="3330"/>
                      <a:pt x="5583" y="3935"/>
                      <a:pt x="5583" y="4768"/>
                    </a:cubicBezTo>
                    <a:lnTo>
                      <a:pt x="6302" y="4768"/>
                    </a:lnTo>
                    <a:cubicBezTo>
                      <a:pt x="6302" y="3538"/>
                      <a:pt x="5435" y="2611"/>
                      <a:pt x="4285" y="2611"/>
                    </a:cubicBezTo>
                    <a:close/>
                    <a:moveTo>
                      <a:pt x="7201" y="4768"/>
                    </a:moveTo>
                    <a:lnTo>
                      <a:pt x="7920" y="4768"/>
                    </a:lnTo>
                    <a:cubicBezTo>
                      <a:pt x="7920" y="2634"/>
                      <a:pt x="6221" y="890"/>
                      <a:pt x="4105" y="816"/>
                    </a:cubicBezTo>
                    <a:lnTo>
                      <a:pt x="3965" y="814"/>
                    </a:lnTo>
                    <a:lnTo>
                      <a:pt x="3965" y="1532"/>
                    </a:lnTo>
                    <a:cubicBezTo>
                      <a:pt x="5749" y="1532"/>
                      <a:pt x="7201" y="2984"/>
                      <a:pt x="7201" y="4768"/>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grpSp>
      </p:grpSp>
      <p:grpSp>
        <p:nvGrpSpPr>
          <p:cNvPr id="79" name="组合 78">
            <a:extLst>
              <a:ext uri="{FF2B5EF4-FFF2-40B4-BE49-F238E27FC236}">
                <a16:creationId xmlns="" xmlns:a16="http://schemas.microsoft.com/office/drawing/2014/main" id="{5E0BEC11-DCDE-4B10-816E-9E212D11EADC}"/>
              </a:ext>
            </a:extLst>
          </p:cNvPr>
          <p:cNvGrpSpPr/>
          <p:nvPr/>
        </p:nvGrpSpPr>
        <p:grpSpPr>
          <a:xfrm>
            <a:off x="7744655" y="5852858"/>
            <a:ext cx="3130235" cy="557633"/>
            <a:chOff x="7744655" y="5852858"/>
            <a:chExt cx="3130235" cy="557633"/>
          </a:xfrm>
        </p:grpSpPr>
        <p:sp>
          <p:nvSpPr>
            <p:cNvPr id="22" name="Title 2">
              <a:extLst>
                <a:ext uri="{FF2B5EF4-FFF2-40B4-BE49-F238E27FC236}">
                  <a16:creationId xmlns="" xmlns:a16="http://schemas.microsoft.com/office/drawing/2014/main" id="{DB290CA8-9557-4B9A-902A-61F1EB4594A4}"/>
                </a:ext>
              </a:extLst>
            </p:cNvPr>
            <p:cNvSpPr txBox="1"/>
            <p:nvPr/>
          </p:nvSpPr>
          <p:spPr>
            <a:xfrm>
              <a:off x="8334890" y="6122491"/>
              <a:ext cx="2540000" cy="288000"/>
            </a:xfrm>
            <a:prstGeom prst="rect">
              <a:avLst/>
            </a:prstGeom>
          </p:spPr>
          <p:txBody>
            <a:bodyPr anchor="t"/>
            <a:lstStyle>
              <a:lvl1pPr algn="l" defTabSz="914400" rtl="0" eaLnBrk="1" latinLnBrk="0" hangingPunct="1">
                <a:lnSpc>
                  <a:spcPct val="90000"/>
                </a:lnSpc>
                <a:spcBef>
                  <a:spcPct val="0"/>
                </a:spcBef>
                <a:buNone/>
                <a:defRPr sz="3200" b="1" kern="1200">
                  <a:solidFill>
                    <a:schemeClr val="accent1"/>
                  </a:solidFill>
                  <a:latin typeface="+mj-lt"/>
                  <a:ea typeface="+mj-ea"/>
                  <a:cs typeface="+mj-cs"/>
                </a:defRPr>
              </a:lvl1pPr>
            </a:lstStyle>
            <a:p>
              <a:pPr>
                <a:lnSpc>
                  <a:spcPct val="120000"/>
                </a:lnSpc>
                <a:spcBef>
                  <a:spcPts val="600"/>
                </a:spcBef>
              </a:pPr>
              <a:r>
                <a:rPr lang="en-US" sz="1100" b="0" dirty="0" smtClean="0">
                  <a:solidFill>
                    <a:schemeClr val="bg2">
                      <a:lumMod val="50000"/>
                    </a:schemeClr>
                  </a:solidFill>
                  <a:latin typeface="+mn-lt"/>
                  <a:ea typeface="+mn-ea"/>
                  <a:cs typeface="+mn-ea"/>
                  <a:sym typeface="+mn-lt"/>
                </a:rPr>
                <a:t>WWW.</a:t>
              </a:r>
              <a:r>
                <a:rPr lang="en-US" altLang="zh-CN" sz="1100" b="0" dirty="0" smtClean="0">
                  <a:solidFill>
                    <a:schemeClr val="bg2">
                      <a:lumMod val="50000"/>
                    </a:schemeClr>
                  </a:solidFill>
                  <a:latin typeface="+mn-lt"/>
                  <a:ea typeface="+mn-ea"/>
                  <a:cs typeface="+mn-ea"/>
                  <a:sym typeface="+mn-lt"/>
                </a:rPr>
                <a:t>YP</a:t>
              </a:r>
              <a:r>
                <a:rPr lang="en-US" sz="1100" b="0" dirty="0" smtClean="0">
                  <a:solidFill>
                    <a:schemeClr val="bg2">
                      <a:lumMod val="50000"/>
                    </a:schemeClr>
                  </a:solidFill>
                  <a:latin typeface="+mn-lt"/>
                  <a:ea typeface="+mn-ea"/>
                  <a:cs typeface="+mn-ea"/>
                  <a:sym typeface="+mn-lt"/>
                </a:rPr>
                <a:t>PPT.COM</a:t>
              </a:r>
              <a:endParaRPr lang="en-US" sz="1100" b="0" dirty="0">
                <a:solidFill>
                  <a:schemeClr val="bg2">
                    <a:lumMod val="50000"/>
                  </a:schemeClr>
                </a:solidFill>
                <a:latin typeface="+mn-lt"/>
                <a:ea typeface="+mn-ea"/>
                <a:cs typeface="+mn-ea"/>
                <a:sym typeface="+mn-lt"/>
              </a:endParaRPr>
            </a:p>
          </p:txBody>
        </p:sp>
        <p:sp>
          <p:nvSpPr>
            <p:cNvPr id="23" name="Title 2">
              <a:extLst>
                <a:ext uri="{FF2B5EF4-FFF2-40B4-BE49-F238E27FC236}">
                  <a16:creationId xmlns="" xmlns:a16="http://schemas.microsoft.com/office/drawing/2014/main" id="{C991FB26-A0EB-4DA9-BCD2-35F8F960895E}"/>
                </a:ext>
              </a:extLst>
            </p:cNvPr>
            <p:cNvSpPr txBox="1"/>
            <p:nvPr/>
          </p:nvSpPr>
          <p:spPr>
            <a:xfrm>
              <a:off x="8334890" y="5852858"/>
              <a:ext cx="1275474" cy="266585"/>
            </a:xfrm>
            <a:prstGeom prst="rect">
              <a:avLst/>
            </a:prstGeom>
          </p:spPr>
          <p:txBody>
            <a:bodyPr anchor="t"/>
            <a:lstStyle>
              <a:lvl1pPr algn="l" defTabSz="914400" rtl="0" eaLnBrk="1" latinLnBrk="0" hangingPunct="1">
                <a:lnSpc>
                  <a:spcPct val="90000"/>
                </a:lnSpc>
                <a:spcBef>
                  <a:spcPct val="0"/>
                </a:spcBef>
                <a:buNone/>
                <a:defRPr sz="3200" b="1" kern="1200">
                  <a:solidFill>
                    <a:schemeClr val="accent1"/>
                  </a:solidFill>
                  <a:latin typeface="+mj-lt"/>
                  <a:ea typeface="+mj-ea"/>
                  <a:cs typeface="+mj-cs"/>
                </a:defRPr>
              </a:lvl1pPr>
            </a:lstStyle>
            <a:p>
              <a:pPr>
                <a:lnSpc>
                  <a:spcPct val="100000"/>
                </a:lnSpc>
                <a:spcBef>
                  <a:spcPts val="600"/>
                </a:spcBef>
              </a:pPr>
              <a:r>
                <a:rPr lang="zh-CN" altLang="en-US" sz="1600" dirty="0">
                  <a:solidFill>
                    <a:schemeClr val="bg2">
                      <a:lumMod val="25000"/>
                    </a:schemeClr>
                  </a:solidFill>
                  <a:latin typeface="+mn-lt"/>
                  <a:ea typeface="+mn-ea"/>
                  <a:cs typeface="+mn-ea"/>
                  <a:sym typeface="+mn-lt"/>
                </a:rPr>
                <a:t>公司邮箱</a:t>
              </a:r>
              <a:endParaRPr lang="en-US" sz="1600" dirty="0">
                <a:solidFill>
                  <a:schemeClr val="bg2">
                    <a:lumMod val="25000"/>
                  </a:schemeClr>
                </a:solidFill>
                <a:latin typeface="+mn-lt"/>
                <a:ea typeface="+mn-ea"/>
                <a:cs typeface="+mn-ea"/>
                <a:sym typeface="+mn-lt"/>
              </a:endParaRPr>
            </a:p>
          </p:txBody>
        </p:sp>
        <p:grpSp>
          <p:nvGrpSpPr>
            <p:cNvPr id="78" name="组合 77">
              <a:extLst>
                <a:ext uri="{FF2B5EF4-FFF2-40B4-BE49-F238E27FC236}">
                  <a16:creationId xmlns="" xmlns:a16="http://schemas.microsoft.com/office/drawing/2014/main" id="{630F27E4-2847-4023-98A2-FE516F4B6352}"/>
                </a:ext>
              </a:extLst>
            </p:cNvPr>
            <p:cNvGrpSpPr/>
            <p:nvPr/>
          </p:nvGrpSpPr>
          <p:grpSpPr>
            <a:xfrm>
              <a:off x="7744655" y="5882192"/>
              <a:ext cx="433404" cy="433404"/>
              <a:chOff x="7744655" y="5882192"/>
              <a:chExt cx="433404" cy="433404"/>
            </a:xfrm>
          </p:grpSpPr>
          <p:sp>
            <p:nvSpPr>
              <p:cNvPr id="75" name="椭圆 74">
                <a:extLst>
                  <a:ext uri="{FF2B5EF4-FFF2-40B4-BE49-F238E27FC236}">
                    <a16:creationId xmlns="" xmlns:a16="http://schemas.microsoft.com/office/drawing/2014/main" id="{41DFB743-1E0C-4D79-9442-C873423DFF72}"/>
                  </a:ext>
                </a:extLst>
              </p:cNvPr>
              <p:cNvSpPr/>
              <p:nvPr/>
            </p:nvSpPr>
            <p:spPr>
              <a:xfrm>
                <a:off x="7744655" y="5882192"/>
                <a:ext cx="433404" cy="433404"/>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b="1">
                  <a:solidFill>
                    <a:schemeClr val="bg2">
                      <a:lumMod val="50000"/>
                    </a:schemeClr>
                  </a:solidFill>
                  <a:cs typeface="+mn-ea"/>
                  <a:sym typeface="+mn-lt"/>
                </a:endParaRPr>
              </a:p>
            </p:txBody>
          </p:sp>
          <p:sp>
            <p:nvSpPr>
              <p:cNvPr id="77" name="iconfont-11442-5354204">
                <a:extLst>
                  <a:ext uri="{FF2B5EF4-FFF2-40B4-BE49-F238E27FC236}">
                    <a16:creationId xmlns="" xmlns:a16="http://schemas.microsoft.com/office/drawing/2014/main" id="{C7818B91-6CEE-4F03-B1CB-46490105A37B}"/>
                  </a:ext>
                </a:extLst>
              </p:cNvPr>
              <p:cNvSpPr/>
              <p:nvPr/>
            </p:nvSpPr>
            <p:spPr>
              <a:xfrm>
                <a:off x="7795361" y="5991069"/>
                <a:ext cx="304843" cy="217384"/>
              </a:xfrm>
              <a:custGeom>
                <a:avLst/>
                <a:gdLst>
                  <a:gd name="T0" fmla="*/ 12768 w 12800"/>
                  <a:gd name="T1" fmla="*/ 0 h 9128"/>
                  <a:gd name="T2" fmla="*/ 6408 w 12800"/>
                  <a:gd name="T3" fmla="*/ 5349 h 9128"/>
                  <a:gd name="T4" fmla="*/ 49 w 12800"/>
                  <a:gd name="T5" fmla="*/ 0 h 9128"/>
                  <a:gd name="T6" fmla="*/ 12768 w 12800"/>
                  <a:gd name="T7" fmla="*/ 0 h 9128"/>
                  <a:gd name="T8" fmla="*/ 0 w 12800"/>
                  <a:gd name="T9" fmla="*/ 457 h 9128"/>
                  <a:gd name="T10" fmla="*/ 4249 w 12800"/>
                  <a:gd name="T11" fmla="*/ 4055 h 9128"/>
                  <a:gd name="T12" fmla="*/ 0 w 12800"/>
                  <a:gd name="T13" fmla="*/ 9123 h 9128"/>
                  <a:gd name="T14" fmla="*/ 0 w 12800"/>
                  <a:gd name="T15" fmla="*/ 457 h 9128"/>
                  <a:gd name="T16" fmla="*/ 492 w 12800"/>
                  <a:gd name="T17" fmla="*/ 9128 h 9128"/>
                  <a:gd name="T18" fmla="*/ 4544 w 12800"/>
                  <a:gd name="T19" fmla="*/ 4344 h 9128"/>
                  <a:gd name="T20" fmla="*/ 6407 w 12800"/>
                  <a:gd name="T21" fmla="*/ 5874 h 9128"/>
                  <a:gd name="T22" fmla="*/ 8273 w 12800"/>
                  <a:gd name="T23" fmla="*/ 4296 h 9128"/>
                  <a:gd name="T24" fmla="*/ 12325 w 12800"/>
                  <a:gd name="T25" fmla="*/ 9128 h 9128"/>
                  <a:gd name="T26" fmla="*/ 492 w 12800"/>
                  <a:gd name="T27" fmla="*/ 9128 h 9128"/>
                  <a:gd name="T28" fmla="*/ 12800 w 12800"/>
                  <a:gd name="T29" fmla="*/ 9123 h 9128"/>
                  <a:gd name="T30" fmla="*/ 8552 w 12800"/>
                  <a:gd name="T31" fmla="*/ 4055 h 9128"/>
                  <a:gd name="T32" fmla="*/ 12800 w 12800"/>
                  <a:gd name="T33" fmla="*/ 457 h 9128"/>
                  <a:gd name="T34" fmla="*/ 12800 w 12800"/>
                  <a:gd name="T35" fmla="*/ 9123 h 9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800" h="9128">
                    <a:moveTo>
                      <a:pt x="12768" y="0"/>
                    </a:moveTo>
                    <a:lnTo>
                      <a:pt x="6408" y="5349"/>
                    </a:lnTo>
                    <a:lnTo>
                      <a:pt x="49" y="0"/>
                    </a:lnTo>
                    <a:lnTo>
                      <a:pt x="12768" y="0"/>
                    </a:lnTo>
                    <a:close/>
                    <a:moveTo>
                      <a:pt x="0" y="457"/>
                    </a:moveTo>
                    <a:lnTo>
                      <a:pt x="4249" y="4055"/>
                    </a:lnTo>
                    <a:lnTo>
                      <a:pt x="0" y="9123"/>
                    </a:lnTo>
                    <a:lnTo>
                      <a:pt x="0" y="457"/>
                    </a:lnTo>
                    <a:close/>
                    <a:moveTo>
                      <a:pt x="492" y="9128"/>
                    </a:moveTo>
                    <a:lnTo>
                      <a:pt x="4544" y="4344"/>
                    </a:lnTo>
                    <a:lnTo>
                      <a:pt x="6407" y="5874"/>
                    </a:lnTo>
                    <a:lnTo>
                      <a:pt x="8273" y="4296"/>
                    </a:lnTo>
                    <a:lnTo>
                      <a:pt x="12325" y="9128"/>
                    </a:lnTo>
                    <a:lnTo>
                      <a:pt x="492" y="9128"/>
                    </a:lnTo>
                    <a:close/>
                    <a:moveTo>
                      <a:pt x="12800" y="9123"/>
                    </a:moveTo>
                    <a:lnTo>
                      <a:pt x="8552" y="4055"/>
                    </a:lnTo>
                    <a:lnTo>
                      <a:pt x="12800" y="457"/>
                    </a:lnTo>
                    <a:lnTo>
                      <a:pt x="12800" y="9123"/>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grpSp>
      </p:grpSp>
      <p:sp>
        <p:nvSpPr>
          <p:cNvPr id="82" name="矩形 81">
            <a:extLst>
              <a:ext uri="{FF2B5EF4-FFF2-40B4-BE49-F238E27FC236}">
                <a16:creationId xmlns="" xmlns:a16="http://schemas.microsoft.com/office/drawing/2014/main" id="{DB54300D-24AB-458C-8E93-1C67D47A7E2B}"/>
              </a:ext>
            </a:extLst>
          </p:cNvPr>
          <p:cNvSpPr/>
          <p:nvPr/>
        </p:nvSpPr>
        <p:spPr>
          <a:xfrm>
            <a:off x="9246751" y="2332351"/>
            <a:ext cx="1364476" cy="646331"/>
          </a:xfrm>
          <a:prstGeom prst="rect">
            <a:avLst/>
          </a:prstGeom>
        </p:spPr>
        <p:txBody>
          <a:bodyPr wrap="square">
            <a:spAutoFit/>
          </a:bodyPr>
          <a:lstStyle/>
          <a:p>
            <a:r>
              <a:rPr lang="en-US" altLang="zh-CN" sz="3600" b="1" dirty="0">
                <a:gradFill>
                  <a:gsLst>
                    <a:gs pos="0">
                      <a:schemeClr val="bg1"/>
                    </a:gs>
                    <a:gs pos="76000">
                      <a:schemeClr val="bg1">
                        <a:alpha val="58000"/>
                      </a:schemeClr>
                    </a:gs>
                  </a:gsLst>
                  <a:lin ang="5400000" scaled="0"/>
                </a:gradFill>
                <a:cs typeface="+mn-ea"/>
                <a:sym typeface="+mn-lt"/>
              </a:rPr>
              <a:t>202X</a:t>
            </a:r>
            <a:endParaRPr lang="zh-CN" altLang="en-US" sz="3600" b="1" dirty="0">
              <a:gradFill>
                <a:gsLst>
                  <a:gs pos="0">
                    <a:schemeClr val="bg1"/>
                  </a:gs>
                  <a:gs pos="76000">
                    <a:schemeClr val="bg1">
                      <a:alpha val="58000"/>
                    </a:schemeClr>
                  </a:gs>
                </a:gsLst>
                <a:lin ang="5400000" scaled="0"/>
              </a:gradFill>
              <a:cs typeface="+mn-ea"/>
              <a:sym typeface="+mn-lt"/>
            </a:endParaRPr>
          </a:p>
        </p:txBody>
      </p:sp>
    </p:spTree>
    <p:custDataLst>
      <p:tags r:id="rId1"/>
    </p:custDataLst>
    <p:extLst>
      <p:ext uri="{BB962C8B-B14F-4D97-AF65-F5344CB8AC3E}">
        <p14:creationId xmlns:p14="http://schemas.microsoft.com/office/powerpoint/2010/main" val="1520774387"/>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3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strVal val="(6*min(max(#ppt_w*#ppt_h,.3),1)-7.4)/-.7*#ppt_w"/>
                                          </p:val>
                                        </p:tav>
                                        <p:tav tm="100000">
                                          <p:val>
                                            <p:strVal val="#ppt_w"/>
                                          </p:val>
                                        </p:tav>
                                      </p:tavLst>
                                    </p:anim>
                                    <p:anim calcmode="lin" valueType="num">
                                      <p:cBhvr>
                                        <p:cTn id="8" dur="500" fill="hold"/>
                                        <p:tgtEl>
                                          <p:spTgt spid="5"/>
                                        </p:tgtEl>
                                        <p:attrNameLst>
                                          <p:attrName>ppt_h</p:attrName>
                                        </p:attrNameLst>
                                      </p:cBhvr>
                                      <p:tavLst>
                                        <p:tav tm="0">
                                          <p:val>
                                            <p:strVal val="(6*min(max(#ppt_w*#ppt_h,.3),1)-7.4)/-.7*#ppt_h"/>
                                          </p:val>
                                        </p:tav>
                                        <p:tav tm="100000">
                                          <p:val>
                                            <p:strVal val="#ppt_h"/>
                                          </p:val>
                                        </p:tav>
                                      </p:tavLst>
                                    </p:anim>
                                    <p:anim calcmode="lin" valueType="num">
                                      <p:cBhvr>
                                        <p:cTn id="9" dur="500" fill="hold"/>
                                        <p:tgtEl>
                                          <p:spTgt spid="5"/>
                                        </p:tgtEl>
                                        <p:attrNameLst>
                                          <p:attrName>ppt_x</p:attrName>
                                        </p:attrNameLst>
                                      </p:cBhvr>
                                      <p:tavLst>
                                        <p:tav tm="0">
                                          <p:val>
                                            <p:fltVal val="0.5"/>
                                          </p:val>
                                        </p:tav>
                                        <p:tav tm="100000">
                                          <p:val>
                                            <p:strVal val="#ppt_x"/>
                                          </p:val>
                                        </p:tav>
                                      </p:tavLst>
                                    </p:anim>
                                    <p:anim calcmode="lin" valueType="num">
                                      <p:cBhvr>
                                        <p:cTn id="10" dur="500" fill="hold"/>
                                        <p:tgtEl>
                                          <p:spTgt spid="5"/>
                                        </p:tgtEl>
                                        <p:attrNameLst>
                                          <p:attrName>ppt_y</p:attrName>
                                        </p:attrNameLst>
                                      </p:cBhvr>
                                      <p:tavLst>
                                        <p:tav tm="0">
                                          <p:val>
                                            <p:strVal val="1+(6*min(max(#ppt_w*#ppt_h,.3),1)-7.4)/-.7*#ppt_h/2"/>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down)">
                                      <p:cBhvr>
                                        <p:cTn id="15" dur="500"/>
                                        <p:tgtEl>
                                          <p:spTgt spid="7"/>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500"/>
                                        <p:tgtEl>
                                          <p:spTgt spid="10"/>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500"/>
                                        <p:tgtEl>
                                          <p:spTgt spid="9"/>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500"/>
                                        <p:tgtEl>
                                          <p:spTgt spid="11"/>
                                        </p:tgtEl>
                                      </p:cBhvr>
                                    </p:animEffect>
                                  </p:childTnLst>
                                </p:cTn>
                              </p:par>
                            </p:childTnLst>
                          </p:cTn>
                        </p:par>
                      </p:childTnLst>
                    </p:cTn>
                  </p:par>
                  <p:par>
                    <p:cTn id="27" fill="hold">
                      <p:stCondLst>
                        <p:cond delay="indefinite"/>
                      </p:stCondLst>
                      <p:childTnLst>
                        <p:par>
                          <p:cTn id="28" fill="hold">
                            <p:stCondLst>
                              <p:cond delay="0"/>
                            </p:stCondLst>
                            <p:childTnLst>
                              <p:par>
                                <p:cTn id="29" presetID="16" presetClass="entr" presetSubtype="21" fill="hold" grpId="0" nodeType="click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barn(inVertical)">
                                      <p:cBhvr>
                                        <p:cTn id="31" dur="500"/>
                                        <p:tgtEl>
                                          <p:spTgt spid="14"/>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82"/>
                                        </p:tgtEl>
                                        <p:attrNameLst>
                                          <p:attrName>style.visibility</p:attrName>
                                        </p:attrNameLst>
                                      </p:cBhvr>
                                      <p:to>
                                        <p:strVal val="visible"/>
                                      </p:to>
                                    </p:set>
                                    <p:animEffect transition="in" filter="fade">
                                      <p:cBhvr>
                                        <p:cTn id="36" dur="500"/>
                                        <p:tgtEl>
                                          <p:spTgt spid="82"/>
                                        </p:tgtEl>
                                      </p:cBhvr>
                                    </p:animEffect>
                                  </p:childTnLst>
                                </p:cTn>
                              </p:par>
                            </p:childTnLst>
                          </p:cTn>
                        </p:par>
                      </p:childTnLst>
                    </p:cTn>
                  </p:par>
                  <p:par>
                    <p:cTn id="37" fill="hold">
                      <p:stCondLst>
                        <p:cond delay="indefinite"/>
                      </p:stCondLst>
                      <p:childTnLst>
                        <p:par>
                          <p:cTn id="38" fill="hold">
                            <p:stCondLst>
                              <p:cond delay="0"/>
                            </p:stCondLst>
                            <p:childTnLst>
                              <p:par>
                                <p:cTn id="39" presetID="53" presetClass="entr" presetSubtype="16" fill="hold" grpId="0" nodeType="clickEffect">
                                  <p:stCondLst>
                                    <p:cond delay="0"/>
                                  </p:stCondLst>
                                  <p:iterate type="lt">
                                    <p:tmPct val="10000"/>
                                  </p:iterate>
                                  <p:childTnLst>
                                    <p:set>
                                      <p:cBhvr>
                                        <p:cTn id="40" dur="1" fill="hold">
                                          <p:stCondLst>
                                            <p:cond delay="0"/>
                                          </p:stCondLst>
                                        </p:cTn>
                                        <p:tgtEl>
                                          <p:spTgt spid="8"/>
                                        </p:tgtEl>
                                        <p:attrNameLst>
                                          <p:attrName>style.visibility</p:attrName>
                                        </p:attrNameLst>
                                      </p:cBhvr>
                                      <p:to>
                                        <p:strVal val="visible"/>
                                      </p:to>
                                    </p:set>
                                    <p:anim calcmode="lin" valueType="num">
                                      <p:cBhvr>
                                        <p:cTn id="41" dur="500" fill="hold"/>
                                        <p:tgtEl>
                                          <p:spTgt spid="8"/>
                                        </p:tgtEl>
                                        <p:attrNameLst>
                                          <p:attrName>ppt_w</p:attrName>
                                        </p:attrNameLst>
                                      </p:cBhvr>
                                      <p:tavLst>
                                        <p:tav tm="0">
                                          <p:val>
                                            <p:fltVal val="0"/>
                                          </p:val>
                                        </p:tav>
                                        <p:tav tm="100000">
                                          <p:val>
                                            <p:strVal val="#ppt_w"/>
                                          </p:val>
                                        </p:tav>
                                      </p:tavLst>
                                    </p:anim>
                                    <p:anim calcmode="lin" valueType="num">
                                      <p:cBhvr>
                                        <p:cTn id="42" dur="500" fill="hold"/>
                                        <p:tgtEl>
                                          <p:spTgt spid="8"/>
                                        </p:tgtEl>
                                        <p:attrNameLst>
                                          <p:attrName>ppt_h</p:attrName>
                                        </p:attrNameLst>
                                      </p:cBhvr>
                                      <p:tavLst>
                                        <p:tav tm="0">
                                          <p:val>
                                            <p:fltVal val="0"/>
                                          </p:val>
                                        </p:tav>
                                        <p:tav tm="100000">
                                          <p:val>
                                            <p:strVal val="#ppt_h"/>
                                          </p:val>
                                        </p:tav>
                                      </p:tavLst>
                                    </p:anim>
                                    <p:animEffect transition="in" filter="fade">
                                      <p:cBhvr>
                                        <p:cTn id="43" dur="500"/>
                                        <p:tgtEl>
                                          <p:spTgt spid="8"/>
                                        </p:tgtEl>
                                      </p:cBhvr>
                                    </p:animEffect>
                                  </p:childTnLst>
                                </p:cTn>
                              </p:par>
                            </p:childTnLst>
                          </p:cTn>
                        </p:par>
                      </p:childTnLst>
                    </p:cTn>
                  </p:par>
                  <p:par>
                    <p:cTn id="44" fill="hold">
                      <p:stCondLst>
                        <p:cond delay="indefinite"/>
                      </p:stCondLst>
                      <p:childTnLst>
                        <p:par>
                          <p:cTn id="45" fill="hold">
                            <p:stCondLst>
                              <p:cond delay="0"/>
                            </p:stCondLst>
                            <p:childTnLst>
                              <p:par>
                                <p:cTn id="46" presetID="22" presetClass="entr" presetSubtype="8" fill="hold" nodeType="clickEffect">
                                  <p:stCondLst>
                                    <p:cond delay="0"/>
                                  </p:stCondLst>
                                  <p:childTnLst>
                                    <p:set>
                                      <p:cBhvr>
                                        <p:cTn id="47" dur="1" fill="hold">
                                          <p:stCondLst>
                                            <p:cond delay="0"/>
                                          </p:stCondLst>
                                        </p:cTn>
                                        <p:tgtEl>
                                          <p:spTgt spid="83"/>
                                        </p:tgtEl>
                                        <p:attrNameLst>
                                          <p:attrName>style.visibility</p:attrName>
                                        </p:attrNameLst>
                                      </p:cBhvr>
                                      <p:to>
                                        <p:strVal val="visible"/>
                                      </p:to>
                                    </p:set>
                                    <p:animEffect transition="in" filter="wipe(left)">
                                      <p:cBhvr>
                                        <p:cTn id="48" dur="500"/>
                                        <p:tgtEl>
                                          <p:spTgt spid="83"/>
                                        </p:tgtEl>
                                      </p:cBhvr>
                                    </p:animEffect>
                                  </p:childTnLst>
                                </p:cTn>
                              </p:par>
                            </p:childTnLst>
                          </p:cTn>
                        </p:par>
                        <p:par>
                          <p:cTn id="49" fill="hold">
                            <p:stCondLst>
                              <p:cond delay="500"/>
                            </p:stCondLst>
                            <p:childTnLst>
                              <p:par>
                                <p:cTn id="50" presetID="42" presetClass="entr" presetSubtype="0" fill="hold" nodeType="afterEffect">
                                  <p:stCondLst>
                                    <p:cond delay="0"/>
                                  </p:stCondLst>
                                  <p:childTnLst>
                                    <p:set>
                                      <p:cBhvr>
                                        <p:cTn id="51" dur="1" fill="hold">
                                          <p:stCondLst>
                                            <p:cond delay="0"/>
                                          </p:stCondLst>
                                        </p:cTn>
                                        <p:tgtEl>
                                          <p:spTgt spid="81"/>
                                        </p:tgtEl>
                                        <p:attrNameLst>
                                          <p:attrName>style.visibility</p:attrName>
                                        </p:attrNameLst>
                                      </p:cBhvr>
                                      <p:to>
                                        <p:strVal val="visible"/>
                                      </p:to>
                                    </p:set>
                                    <p:animEffect transition="in" filter="fade">
                                      <p:cBhvr>
                                        <p:cTn id="52" dur="1000"/>
                                        <p:tgtEl>
                                          <p:spTgt spid="81"/>
                                        </p:tgtEl>
                                      </p:cBhvr>
                                    </p:animEffect>
                                    <p:anim calcmode="lin" valueType="num">
                                      <p:cBhvr>
                                        <p:cTn id="53" dur="1000" fill="hold"/>
                                        <p:tgtEl>
                                          <p:spTgt spid="81"/>
                                        </p:tgtEl>
                                        <p:attrNameLst>
                                          <p:attrName>ppt_x</p:attrName>
                                        </p:attrNameLst>
                                      </p:cBhvr>
                                      <p:tavLst>
                                        <p:tav tm="0">
                                          <p:val>
                                            <p:strVal val="#ppt_x"/>
                                          </p:val>
                                        </p:tav>
                                        <p:tav tm="100000">
                                          <p:val>
                                            <p:strVal val="#ppt_x"/>
                                          </p:val>
                                        </p:tav>
                                      </p:tavLst>
                                    </p:anim>
                                    <p:anim calcmode="lin" valueType="num">
                                      <p:cBhvr>
                                        <p:cTn id="54" dur="1000" fill="hold"/>
                                        <p:tgtEl>
                                          <p:spTgt spid="81"/>
                                        </p:tgtEl>
                                        <p:attrNameLst>
                                          <p:attrName>ppt_y</p:attrName>
                                        </p:attrNameLst>
                                      </p:cBhvr>
                                      <p:tavLst>
                                        <p:tav tm="0">
                                          <p:val>
                                            <p:strVal val="#ppt_y+.1"/>
                                          </p:val>
                                        </p:tav>
                                        <p:tav tm="100000">
                                          <p:val>
                                            <p:strVal val="#ppt_y"/>
                                          </p:val>
                                        </p:tav>
                                      </p:tavLst>
                                    </p:anim>
                                  </p:childTnLst>
                                </p:cTn>
                              </p:par>
                            </p:childTnLst>
                          </p:cTn>
                        </p:par>
                        <p:par>
                          <p:cTn id="55" fill="hold">
                            <p:stCondLst>
                              <p:cond delay="1500"/>
                            </p:stCondLst>
                            <p:childTnLst>
                              <p:par>
                                <p:cTn id="56" presetID="42" presetClass="entr" presetSubtype="0" fill="hold" nodeType="afterEffect">
                                  <p:stCondLst>
                                    <p:cond delay="0"/>
                                  </p:stCondLst>
                                  <p:childTnLst>
                                    <p:set>
                                      <p:cBhvr>
                                        <p:cTn id="57" dur="1" fill="hold">
                                          <p:stCondLst>
                                            <p:cond delay="0"/>
                                          </p:stCondLst>
                                        </p:cTn>
                                        <p:tgtEl>
                                          <p:spTgt spid="80"/>
                                        </p:tgtEl>
                                        <p:attrNameLst>
                                          <p:attrName>style.visibility</p:attrName>
                                        </p:attrNameLst>
                                      </p:cBhvr>
                                      <p:to>
                                        <p:strVal val="visible"/>
                                      </p:to>
                                    </p:set>
                                    <p:animEffect transition="in" filter="fade">
                                      <p:cBhvr>
                                        <p:cTn id="58" dur="1000"/>
                                        <p:tgtEl>
                                          <p:spTgt spid="80"/>
                                        </p:tgtEl>
                                      </p:cBhvr>
                                    </p:animEffect>
                                    <p:anim calcmode="lin" valueType="num">
                                      <p:cBhvr>
                                        <p:cTn id="59" dur="1000" fill="hold"/>
                                        <p:tgtEl>
                                          <p:spTgt spid="80"/>
                                        </p:tgtEl>
                                        <p:attrNameLst>
                                          <p:attrName>ppt_x</p:attrName>
                                        </p:attrNameLst>
                                      </p:cBhvr>
                                      <p:tavLst>
                                        <p:tav tm="0">
                                          <p:val>
                                            <p:strVal val="#ppt_x"/>
                                          </p:val>
                                        </p:tav>
                                        <p:tav tm="100000">
                                          <p:val>
                                            <p:strVal val="#ppt_x"/>
                                          </p:val>
                                        </p:tav>
                                      </p:tavLst>
                                    </p:anim>
                                    <p:anim calcmode="lin" valueType="num">
                                      <p:cBhvr>
                                        <p:cTn id="60" dur="1000" fill="hold"/>
                                        <p:tgtEl>
                                          <p:spTgt spid="80"/>
                                        </p:tgtEl>
                                        <p:attrNameLst>
                                          <p:attrName>ppt_y</p:attrName>
                                        </p:attrNameLst>
                                      </p:cBhvr>
                                      <p:tavLst>
                                        <p:tav tm="0">
                                          <p:val>
                                            <p:strVal val="#ppt_y+.1"/>
                                          </p:val>
                                        </p:tav>
                                        <p:tav tm="100000">
                                          <p:val>
                                            <p:strVal val="#ppt_y"/>
                                          </p:val>
                                        </p:tav>
                                      </p:tavLst>
                                    </p:anim>
                                  </p:childTnLst>
                                </p:cTn>
                              </p:par>
                            </p:childTnLst>
                          </p:cTn>
                        </p:par>
                        <p:par>
                          <p:cTn id="61" fill="hold">
                            <p:stCondLst>
                              <p:cond delay="2500"/>
                            </p:stCondLst>
                            <p:childTnLst>
                              <p:par>
                                <p:cTn id="62" presetID="42" presetClass="entr" presetSubtype="0" fill="hold" nodeType="afterEffect">
                                  <p:stCondLst>
                                    <p:cond delay="0"/>
                                  </p:stCondLst>
                                  <p:childTnLst>
                                    <p:set>
                                      <p:cBhvr>
                                        <p:cTn id="63" dur="1" fill="hold">
                                          <p:stCondLst>
                                            <p:cond delay="0"/>
                                          </p:stCondLst>
                                        </p:cTn>
                                        <p:tgtEl>
                                          <p:spTgt spid="79"/>
                                        </p:tgtEl>
                                        <p:attrNameLst>
                                          <p:attrName>style.visibility</p:attrName>
                                        </p:attrNameLst>
                                      </p:cBhvr>
                                      <p:to>
                                        <p:strVal val="visible"/>
                                      </p:to>
                                    </p:set>
                                    <p:animEffect transition="in" filter="fade">
                                      <p:cBhvr>
                                        <p:cTn id="64" dur="1000"/>
                                        <p:tgtEl>
                                          <p:spTgt spid="79"/>
                                        </p:tgtEl>
                                      </p:cBhvr>
                                    </p:animEffect>
                                    <p:anim calcmode="lin" valueType="num">
                                      <p:cBhvr>
                                        <p:cTn id="65" dur="1000" fill="hold"/>
                                        <p:tgtEl>
                                          <p:spTgt spid="79"/>
                                        </p:tgtEl>
                                        <p:attrNameLst>
                                          <p:attrName>ppt_x</p:attrName>
                                        </p:attrNameLst>
                                      </p:cBhvr>
                                      <p:tavLst>
                                        <p:tav tm="0">
                                          <p:val>
                                            <p:strVal val="#ppt_x"/>
                                          </p:val>
                                        </p:tav>
                                        <p:tav tm="100000">
                                          <p:val>
                                            <p:strVal val="#ppt_x"/>
                                          </p:val>
                                        </p:tav>
                                      </p:tavLst>
                                    </p:anim>
                                    <p:anim calcmode="lin" valueType="num">
                                      <p:cBhvr>
                                        <p:cTn id="66" dur="1000" fill="hold"/>
                                        <p:tgtEl>
                                          <p:spTgt spid="7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9" grpId="0"/>
      <p:bldP spid="10" grpId="0"/>
      <p:bldP spid="11" grpId="0"/>
      <p:bldP spid="14" grpId="0"/>
      <p:bldP spid="82"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02372576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任意多边形: 形状 2">
            <a:extLst>
              <a:ext uri="{FF2B5EF4-FFF2-40B4-BE49-F238E27FC236}">
                <a16:creationId xmlns="" xmlns:a16="http://schemas.microsoft.com/office/drawing/2014/main" id="{137D87D7-61D0-4429-8CBA-B8D2344411AB}"/>
              </a:ext>
            </a:extLst>
          </p:cNvPr>
          <p:cNvSpPr/>
          <p:nvPr/>
        </p:nvSpPr>
        <p:spPr>
          <a:xfrm>
            <a:off x="7277100" y="1585782"/>
            <a:ext cx="4198845" cy="4632865"/>
          </a:xfrm>
          <a:prstGeom prst="parallelogram">
            <a:avLst>
              <a:gd name="adj" fmla="val 3344"/>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矩形 3"/>
          <p:cNvSpPr/>
          <p:nvPr/>
        </p:nvSpPr>
        <p:spPr>
          <a:xfrm>
            <a:off x="1070604" y="4365554"/>
            <a:ext cx="5336618" cy="1569660"/>
          </a:xfrm>
          <a:prstGeom prst="rect">
            <a:avLst/>
          </a:prstGeom>
        </p:spPr>
        <p:txBody>
          <a:bodyPr wrap="square">
            <a:spAutoFit/>
          </a:bodyPr>
          <a:lstStyle/>
          <a:p>
            <a:pPr>
              <a:lnSpc>
                <a:spcPct val="150000"/>
              </a:lnSpc>
            </a:pPr>
            <a:r>
              <a:rPr lang="zh-CN" altLang="en-US" sz="1600" dirty="0">
                <a:solidFill>
                  <a:schemeClr val="tx1">
                    <a:lumMod val="50000"/>
                    <a:lumOff val="50000"/>
                  </a:schemeClr>
                </a:solidFill>
                <a:cs typeface="+mn-ea"/>
                <a:sym typeface="+mn-lt"/>
              </a:rPr>
              <a:t>公司成立于</a:t>
            </a:r>
            <a:r>
              <a:rPr lang="en-US" altLang="zh-CN" sz="1600" dirty="0">
                <a:solidFill>
                  <a:schemeClr val="tx1">
                    <a:lumMod val="50000"/>
                    <a:lumOff val="50000"/>
                  </a:schemeClr>
                </a:solidFill>
                <a:cs typeface="+mn-ea"/>
                <a:sym typeface="+mn-lt"/>
              </a:rPr>
              <a:t>2013</a:t>
            </a:r>
            <a:r>
              <a:rPr lang="zh-CN" altLang="en-US" sz="1600" dirty="0">
                <a:solidFill>
                  <a:schemeClr val="tx1">
                    <a:lumMod val="50000"/>
                    <a:lumOff val="50000"/>
                  </a:schemeClr>
                </a:solidFill>
                <a:cs typeface="+mn-ea"/>
                <a:sym typeface="+mn-lt"/>
              </a:rPr>
              <a:t>年，未来将在香港和深圳两地上市，是中国最大的通信设备上市公司。某某公司是全球领先的综合通信解决方案提供商。公司将为全球</a:t>
            </a:r>
            <a:r>
              <a:rPr lang="en-US" altLang="zh-CN" sz="1600" dirty="0">
                <a:solidFill>
                  <a:schemeClr val="tx1">
                    <a:lumMod val="50000"/>
                    <a:lumOff val="50000"/>
                  </a:schemeClr>
                </a:solidFill>
                <a:cs typeface="+mn-ea"/>
                <a:sym typeface="+mn-lt"/>
              </a:rPr>
              <a:t>160</a:t>
            </a:r>
            <a:r>
              <a:rPr lang="zh-CN" altLang="en-US" sz="1600" dirty="0">
                <a:solidFill>
                  <a:schemeClr val="tx1">
                    <a:lumMod val="50000"/>
                    <a:lumOff val="50000"/>
                  </a:schemeClr>
                </a:solidFill>
                <a:cs typeface="+mn-ea"/>
                <a:sym typeface="+mn-lt"/>
              </a:rPr>
              <a:t>多个国家和地区的电信运营商和企业网客户提供创新技术与产品解决方案。</a:t>
            </a:r>
          </a:p>
        </p:txBody>
      </p:sp>
      <p:sp>
        <p:nvSpPr>
          <p:cNvPr id="27" name="矩形 26">
            <a:extLst>
              <a:ext uri="{FF2B5EF4-FFF2-40B4-BE49-F238E27FC236}">
                <a16:creationId xmlns="" xmlns:a16="http://schemas.microsoft.com/office/drawing/2014/main" id="{8550B80C-8266-4BEC-AF9D-77FED04CBF67}"/>
              </a:ext>
            </a:extLst>
          </p:cNvPr>
          <p:cNvSpPr/>
          <p:nvPr/>
        </p:nvSpPr>
        <p:spPr>
          <a:xfrm>
            <a:off x="1070604" y="2681710"/>
            <a:ext cx="5336618" cy="1569660"/>
          </a:xfrm>
          <a:prstGeom prst="rect">
            <a:avLst/>
          </a:prstGeom>
        </p:spPr>
        <p:txBody>
          <a:bodyPr wrap="square">
            <a:spAutoFit/>
          </a:bodyPr>
          <a:lstStyle/>
          <a:p>
            <a:pPr>
              <a:lnSpc>
                <a:spcPct val="150000"/>
              </a:lnSpc>
            </a:pPr>
            <a:r>
              <a:rPr lang="zh-CN" altLang="en-US" sz="1600" dirty="0">
                <a:solidFill>
                  <a:schemeClr val="tx1">
                    <a:lumMod val="50000"/>
                    <a:lumOff val="50000"/>
                  </a:schemeClr>
                </a:solidFill>
                <a:cs typeface="+mn-ea"/>
                <a:sym typeface="+mn-lt"/>
              </a:rPr>
              <a:t>国际某某发展公司是全球领先的综合通信解决方案提供商。公司将为全球</a:t>
            </a:r>
            <a:r>
              <a:rPr lang="en-US" altLang="zh-CN" sz="1600" dirty="0">
                <a:solidFill>
                  <a:schemeClr val="tx1">
                    <a:lumMod val="50000"/>
                    <a:lumOff val="50000"/>
                  </a:schemeClr>
                </a:solidFill>
                <a:cs typeface="+mn-ea"/>
                <a:sym typeface="+mn-lt"/>
              </a:rPr>
              <a:t>160</a:t>
            </a:r>
            <a:r>
              <a:rPr lang="zh-CN" altLang="en-US" sz="1600" dirty="0">
                <a:solidFill>
                  <a:schemeClr val="tx1">
                    <a:lumMod val="50000"/>
                    <a:lumOff val="50000"/>
                  </a:schemeClr>
                </a:solidFill>
                <a:cs typeface="+mn-ea"/>
                <a:sym typeface="+mn-lt"/>
              </a:rPr>
              <a:t>多个国家和地区的电信运营商和企业网客户提供创新技术与产品解决方案，让全世界用户享有语音、数据、多媒体、无线宽带等全方位沟通。</a:t>
            </a:r>
            <a:endParaRPr lang="en-US" altLang="zh-CN" sz="1600" dirty="0">
              <a:solidFill>
                <a:schemeClr val="tx1">
                  <a:lumMod val="50000"/>
                  <a:lumOff val="50000"/>
                </a:schemeClr>
              </a:solidFill>
              <a:cs typeface="+mn-ea"/>
              <a:sym typeface="+mn-lt"/>
            </a:endParaRPr>
          </a:p>
        </p:txBody>
      </p:sp>
      <p:pic>
        <p:nvPicPr>
          <p:cNvPr id="36" name="图片 35">
            <a:extLst>
              <a:ext uri="{FF2B5EF4-FFF2-40B4-BE49-F238E27FC236}">
                <a16:creationId xmlns="" xmlns:a16="http://schemas.microsoft.com/office/drawing/2014/main" id="{739AD74A-0CE7-4495-9DBB-FE1FC2C204A5}"/>
              </a:ext>
            </a:extLst>
          </p:cNvPr>
          <p:cNvPicPr>
            <a:picLocks noChangeAspect="1"/>
          </p:cNvPicPr>
          <p:nvPr/>
        </p:nvPicPr>
        <p:blipFill rotWithShape="1">
          <a:blip r:embed="rId2"/>
          <a:srcRect r="14970"/>
          <a:stretch/>
        </p:blipFill>
        <p:spPr>
          <a:xfrm>
            <a:off x="7721014" y="2179372"/>
            <a:ext cx="3771853" cy="3445683"/>
          </a:xfrm>
          <a:prstGeom prst="parallelogram">
            <a:avLst>
              <a:gd name="adj" fmla="val 3655"/>
            </a:avLst>
          </a:prstGeom>
        </p:spPr>
      </p:pic>
      <p:grpSp>
        <p:nvGrpSpPr>
          <p:cNvPr id="28" name="组合 27">
            <a:extLst>
              <a:ext uri="{FF2B5EF4-FFF2-40B4-BE49-F238E27FC236}">
                <a16:creationId xmlns="" xmlns:a16="http://schemas.microsoft.com/office/drawing/2014/main" id="{915E7FCE-DCD4-4123-9ABC-DC8D843DA8CA}"/>
              </a:ext>
            </a:extLst>
          </p:cNvPr>
          <p:cNvGrpSpPr/>
          <p:nvPr/>
        </p:nvGrpSpPr>
        <p:grpSpPr>
          <a:xfrm>
            <a:off x="1331766" y="1898893"/>
            <a:ext cx="3032049" cy="560957"/>
            <a:chOff x="1591198" y="1653005"/>
            <a:chExt cx="3032049" cy="560957"/>
          </a:xfrm>
        </p:grpSpPr>
        <p:grpSp>
          <p:nvGrpSpPr>
            <p:cNvPr id="15" name="组合 14">
              <a:extLst>
                <a:ext uri="{FF2B5EF4-FFF2-40B4-BE49-F238E27FC236}">
                  <a16:creationId xmlns="" xmlns:a16="http://schemas.microsoft.com/office/drawing/2014/main" id="{18F57876-70F9-408E-94E0-BD1D3B0E1849}"/>
                </a:ext>
              </a:extLst>
            </p:cNvPr>
            <p:cNvGrpSpPr/>
            <p:nvPr/>
          </p:nvGrpSpPr>
          <p:grpSpPr>
            <a:xfrm>
              <a:off x="1591198" y="1653005"/>
              <a:ext cx="3032049" cy="560957"/>
              <a:chOff x="412431" y="2292799"/>
              <a:chExt cx="4042732" cy="747943"/>
            </a:xfrm>
          </p:grpSpPr>
          <p:sp>
            <p:nvSpPr>
              <p:cNvPr id="16" name="Subtitle 2">
                <a:extLst>
                  <a:ext uri="{FF2B5EF4-FFF2-40B4-BE49-F238E27FC236}">
                    <a16:creationId xmlns="" xmlns:a16="http://schemas.microsoft.com/office/drawing/2014/main" id="{F5D30FEA-0B4B-4AC5-85FD-5F76C36992AB}"/>
                  </a:ext>
                </a:extLst>
              </p:cNvPr>
              <p:cNvSpPr txBox="1">
                <a:spLocks/>
              </p:cNvSpPr>
              <p:nvPr/>
            </p:nvSpPr>
            <p:spPr>
              <a:xfrm>
                <a:off x="412431" y="2292799"/>
                <a:ext cx="3033470" cy="747943"/>
              </a:xfrm>
              <a:prstGeom prst="rect">
                <a:avLst/>
              </a:prstGeom>
            </p:spPr>
            <p:txBody>
              <a:bodyPr vert="horz" lIns="68580" tIns="34290" rIns="68580" bIns="3429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defRPr/>
                </a:pPr>
                <a:r>
                  <a:rPr lang="zh-CN" altLang="en-US" sz="2700" b="1" dirty="0">
                    <a:solidFill>
                      <a:schemeClr val="bg2">
                        <a:lumMod val="25000"/>
                      </a:schemeClr>
                    </a:solidFill>
                    <a:cs typeface="+mn-ea"/>
                    <a:sym typeface="+mn-lt"/>
                  </a:rPr>
                  <a:t>公司简介</a:t>
                </a:r>
                <a:endParaRPr lang="id-ID" sz="2700" b="1" dirty="0">
                  <a:solidFill>
                    <a:schemeClr val="bg2">
                      <a:lumMod val="25000"/>
                    </a:schemeClr>
                  </a:solidFill>
                  <a:cs typeface="+mn-ea"/>
                  <a:sym typeface="+mn-lt"/>
                </a:endParaRPr>
              </a:p>
            </p:txBody>
          </p:sp>
          <p:sp>
            <p:nvSpPr>
              <p:cNvPr id="17" name="Subtitle 2">
                <a:extLst>
                  <a:ext uri="{FF2B5EF4-FFF2-40B4-BE49-F238E27FC236}">
                    <a16:creationId xmlns="" xmlns:a16="http://schemas.microsoft.com/office/drawing/2014/main" id="{ABF1F2EB-8A38-435C-AF47-E72E120F1C2C}"/>
                  </a:ext>
                </a:extLst>
              </p:cNvPr>
              <p:cNvSpPr txBox="1">
                <a:spLocks/>
              </p:cNvSpPr>
              <p:nvPr/>
            </p:nvSpPr>
            <p:spPr>
              <a:xfrm>
                <a:off x="2344731" y="2505588"/>
                <a:ext cx="2110432" cy="220092"/>
              </a:xfrm>
              <a:prstGeom prst="rect">
                <a:avLst/>
              </a:prstGeom>
            </p:spPr>
            <p:txBody>
              <a:bodyPr vert="horz" lIns="68580" tIns="34290" rIns="68580" bIns="3429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defRPr/>
                </a:pPr>
                <a:r>
                  <a:rPr lang="en-US" altLang="zh-CN" sz="1200" dirty="0">
                    <a:solidFill>
                      <a:schemeClr val="tx1">
                        <a:lumMod val="50000"/>
                        <a:lumOff val="50000"/>
                      </a:schemeClr>
                    </a:solidFill>
                    <a:cs typeface="+mn-ea"/>
                    <a:sym typeface="+mn-lt"/>
                  </a:rPr>
                  <a:t>Company profile</a:t>
                </a:r>
                <a:endParaRPr lang="id-ID" sz="1200" dirty="0">
                  <a:solidFill>
                    <a:schemeClr val="tx1">
                      <a:lumMod val="50000"/>
                      <a:lumOff val="50000"/>
                    </a:schemeClr>
                  </a:solidFill>
                  <a:cs typeface="+mn-ea"/>
                  <a:sym typeface="+mn-lt"/>
                </a:endParaRPr>
              </a:p>
            </p:txBody>
          </p:sp>
        </p:grpSp>
        <p:cxnSp>
          <p:nvCxnSpPr>
            <p:cNvPr id="24" name="直接连接符 23">
              <a:extLst>
                <a:ext uri="{FF2B5EF4-FFF2-40B4-BE49-F238E27FC236}">
                  <a16:creationId xmlns="" xmlns:a16="http://schemas.microsoft.com/office/drawing/2014/main" id="{070852E0-1A48-4061-94A6-390C82F0E77E}"/>
                </a:ext>
              </a:extLst>
            </p:cNvPr>
            <p:cNvCxnSpPr/>
            <p:nvPr/>
          </p:nvCxnSpPr>
          <p:spPr>
            <a:xfrm>
              <a:off x="1741737" y="2212225"/>
              <a:ext cx="510146" cy="0"/>
            </a:xfrm>
            <a:prstGeom prst="line">
              <a:avLst/>
            </a:prstGeom>
            <a:ln w="38100">
              <a:solidFill>
                <a:srgbClr val="C00000"/>
              </a:solidFill>
            </a:ln>
            <a:effectLst>
              <a:outerShdw blurRad="254000" dist="63500" dir="2700000" algn="tl" rotWithShape="0">
                <a:prstClr val="black">
                  <a:alpha val="30000"/>
                </a:prstClr>
              </a:outerShdw>
            </a:effectLst>
          </p:spPr>
          <p:style>
            <a:lnRef idx="1">
              <a:schemeClr val="accent1"/>
            </a:lnRef>
            <a:fillRef idx="0">
              <a:schemeClr val="accent1"/>
            </a:fillRef>
            <a:effectRef idx="0">
              <a:schemeClr val="accent1"/>
            </a:effectRef>
            <a:fontRef idx="minor">
              <a:schemeClr val="tx1"/>
            </a:fontRef>
          </p:style>
        </p:cxnSp>
      </p:grpSp>
      <p:grpSp>
        <p:nvGrpSpPr>
          <p:cNvPr id="60" name="组合 59">
            <a:extLst>
              <a:ext uri="{FF2B5EF4-FFF2-40B4-BE49-F238E27FC236}">
                <a16:creationId xmlns="" xmlns:a16="http://schemas.microsoft.com/office/drawing/2014/main" id="{1C4EFDBC-F612-4490-97B7-3E5F80A341DD}"/>
              </a:ext>
            </a:extLst>
          </p:cNvPr>
          <p:cNvGrpSpPr/>
          <p:nvPr/>
        </p:nvGrpSpPr>
        <p:grpSpPr>
          <a:xfrm>
            <a:off x="55036" y="384436"/>
            <a:ext cx="11428920" cy="616556"/>
            <a:chOff x="0" y="440281"/>
            <a:chExt cx="11428920" cy="616556"/>
          </a:xfrm>
        </p:grpSpPr>
        <p:sp>
          <p:nvSpPr>
            <p:cNvPr id="9" name="TextBox 7">
              <a:extLst>
                <a:ext uri="{FF2B5EF4-FFF2-40B4-BE49-F238E27FC236}">
                  <a16:creationId xmlns="" xmlns:a16="http://schemas.microsoft.com/office/drawing/2014/main" id="{CFEC70A1-57B4-4774-B98C-DCDF82B6B86A}"/>
                </a:ext>
              </a:extLst>
            </p:cNvPr>
            <p:cNvSpPr txBox="1"/>
            <p:nvPr/>
          </p:nvSpPr>
          <p:spPr>
            <a:xfrm>
              <a:off x="645990" y="440281"/>
              <a:ext cx="1415772" cy="525657"/>
            </a:xfrm>
            <a:prstGeom prst="rect">
              <a:avLst/>
            </a:prstGeom>
            <a:noFill/>
          </p:spPr>
          <p:txBody>
            <a:bodyPr wrap="none" rtlCol="0">
              <a:spAutoFit/>
            </a:bodyPr>
            <a:lstStyle/>
            <a:p>
              <a:pPr>
                <a:lnSpc>
                  <a:spcPct val="130000"/>
                </a:lnSpc>
              </a:pPr>
              <a:r>
                <a:rPr lang="zh-CN" altLang="en-US" sz="2400" b="1" dirty="0">
                  <a:solidFill>
                    <a:schemeClr val="bg2">
                      <a:lumMod val="25000"/>
                    </a:schemeClr>
                  </a:solidFill>
                  <a:cs typeface="+mn-ea"/>
                  <a:sym typeface="+mn-lt"/>
                </a:rPr>
                <a:t>公司背景</a:t>
              </a:r>
            </a:p>
          </p:txBody>
        </p:sp>
        <p:grpSp>
          <p:nvGrpSpPr>
            <p:cNvPr id="11" name="组合 10">
              <a:extLst>
                <a:ext uri="{FF2B5EF4-FFF2-40B4-BE49-F238E27FC236}">
                  <a16:creationId xmlns="" xmlns:a16="http://schemas.microsoft.com/office/drawing/2014/main" id="{ADBD2A3A-8B96-4497-9D96-4DD77DE5B1EA}"/>
                </a:ext>
              </a:extLst>
            </p:cNvPr>
            <p:cNvGrpSpPr/>
            <p:nvPr/>
          </p:nvGrpSpPr>
          <p:grpSpPr>
            <a:xfrm>
              <a:off x="763079" y="966131"/>
              <a:ext cx="10665841" cy="0"/>
              <a:chOff x="1542623" y="3580904"/>
              <a:chExt cx="10665841" cy="0"/>
            </a:xfrm>
          </p:grpSpPr>
          <p:cxnSp>
            <p:nvCxnSpPr>
              <p:cNvPr id="12" name="直接连接符 11">
                <a:extLst>
                  <a:ext uri="{FF2B5EF4-FFF2-40B4-BE49-F238E27FC236}">
                    <a16:creationId xmlns="" xmlns:a16="http://schemas.microsoft.com/office/drawing/2014/main" id="{D0BD798F-EE8C-48AF-A497-9DB455A258FB}"/>
                  </a:ext>
                </a:extLst>
              </p:cNvPr>
              <p:cNvCxnSpPr>
                <a:cxnSpLocks/>
              </p:cNvCxnSpPr>
              <p:nvPr/>
            </p:nvCxnSpPr>
            <p:spPr>
              <a:xfrm>
                <a:off x="1542623" y="3580904"/>
                <a:ext cx="10665841" cy="0"/>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3" name="直接连接符 12">
                <a:extLst>
                  <a:ext uri="{FF2B5EF4-FFF2-40B4-BE49-F238E27FC236}">
                    <a16:creationId xmlns="" xmlns:a16="http://schemas.microsoft.com/office/drawing/2014/main" id="{5757422B-BAA4-4266-A2BA-B81FD1A56177}"/>
                  </a:ext>
                </a:extLst>
              </p:cNvPr>
              <p:cNvCxnSpPr/>
              <p:nvPr/>
            </p:nvCxnSpPr>
            <p:spPr>
              <a:xfrm>
                <a:off x="1644022" y="3580904"/>
                <a:ext cx="412252"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55" name="组合 54">
              <a:extLst>
                <a:ext uri="{FF2B5EF4-FFF2-40B4-BE49-F238E27FC236}">
                  <a16:creationId xmlns="" xmlns:a16="http://schemas.microsoft.com/office/drawing/2014/main" id="{E85F1CB6-699D-4872-A9C0-ABED15F18AD7}"/>
                </a:ext>
              </a:extLst>
            </p:cNvPr>
            <p:cNvGrpSpPr/>
            <p:nvPr/>
          </p:nvGrpSpPr>
          <p:grpSpPr>
            <a:xfrm>
              <a:off x="0" y="603483"/>
              <a:ext cx="551874" cy="453354"/>
              <a:chOff x="121825" y="625642"/>
              <a:chExt cx="551874" cy="524379"/>
            </a:xfrm>
            <a:solidFill>
              <a:srgbClr val="C00000"/>
            </a:solidFill>
            <a:effectLst>
              <a:outerShdw blurRad="101600" dist="38100" dir="2700000" algn="tl" rotWithShape="0">
                <a:prstClr val="black">
                  <a:alpha val="25000"/>
                </a:prstClr>
              </a:outerShdw>
            </a:effectLst>
          </p:grpSpPr>
          <p:sp>
            <p:nvSpPr>
              <p:cNvPr id="56" name="矩形 55">
                <a:extLst>
                  <a:ext uri="{FF2B5EF4-FFF2-40B4-BE49-F238E27FC236}">
                    <a16:creationId xmlns="" xmlns:a16="http://schemas.microsoft.com/office/drawing/2014/main" id="{0E72FA24-3892-43E2-BFCD-12B52D67834C}"/>
                  </a:ext>
                </a:extLst>
              </p:cNvPr>
              <p:cNvSpPr/>
              <p:nvPr/>
            </p:nvSpPr>
            <p:spPr>
              <a:xfrm>
                <a:off x="121825" y="625642"/>
                <a:ext cx="369348" cy="52437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7" name="矩形 56">
                <a:extLst>
                  <a:ext uri="{FF2B5EF4-FFF2-40B4-BE49-F238E27FC236}">
                    <a16:creationId xmlns="" xmlns:a16="http://schemas.microsoft.com/office/drawing/2014/main" id="{ACA92BAF-F39A-4F56-993D-AB9B5DC7686A}"/>
                  </a:ext>
                </a:extLst>
              </p:cNvPr>
              <p:cNvSpPr/>
              <p:nvPr/>
            </p:nvSpPr>
            <p:spPr>
              <a:xfrm>
                <a:off x="578071" y="625642"/>
                <a:ext cx="95628" cy="52437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spTree>
    <p:extLst>
      <p:ext uri="{BB962C8B-B14F-4D97-AF65-F5344CB8AC3E}">
        <p14:creationId xmlns:p14="http://schemas.microsoft.com/office/powerpoint/2010/main" val="137268335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fade">
                                      <p:cBhvr>
                                        <p:cTn id="7" dur="500"/>
                                        <p:tgtEl>
                                          <p:spTgt spid="60"/>
                                        </p:tgtEl>
                                      </p:cBhvr>
                                    </p:animEffect>
                                  </p:childTnLst>
                                </p:cTn>
                              </p:par>
                              <p:par>
                                <p:cTn id="8" presetID="53" presetClass="entr" presetSubtype="16" fill="hold" grpId="0" nodeType="withEffect">
                                  <p:stCondLst>
                                    <p:cond delay="0"/>
                                  </p:stCondLst>
                                  <p:childTnLst>
                                    <p:set>
                                      <p:cBhvr>
                                        <p:cTn id="9" dur="1" fill="hold">
                                          <p:stCondLst>
                                            <p:cond delay="0"/>
                                          </p:stCondLst>
                                        </p:cTn>
                                        <p:tgtEl>
                                          <p:spTgt spid="49"/>
                                        </p:tgtEl>
                                        <p:attrNameLst>
                                          <p:attrName>style.visibility</p:attrName>
                                        </p:attrNameLst>
                                      </p:cBhvr>
                                      <p:to>
                                        <p:strVal val="visible"/>
                                      </p:to>
                                    </p:set>
                                    <p:anim calcmode="lin" valueType="num">
                                      <p:cBhvr>
                                        <p:cTn id="10" dur="500" fill="hold"/>
                                        <p:tgtEl>
                                          <p:spTgt spid="49"/>
                                        </p:tgtEl>
                                        <p:attrNameLst>
                                          <p:attrName>ppt_w</p:attrName>
                                        </p:attrNameLst>
                                      </p:cBhvr>
                                      <p:tavLst>
                                        <p:tav tm="0">
                                          <p:val>
                                            <p:fltVal val="0"/>
                                          </p:val>
                                        </p:tav>
                                        <p:tav tm="100000">
                                          <p:val>
                                            <p:strVal val="#ppt_w"/>
                                          </p:val>
                                        </p:tav>
                                      </p:tavLst>
                                    </p:anim>
                                    <p:anim calcmode="lin" valueType="num">
                                      <p:cBhvr>
                                        <p:cTn id="11" dur="500" fill="hold"/>
                                        <p:tgtEl>
                                          <p:spTgt spid="49"/>
                                        </p:tgtEl>
                                        <p:attrNameLst>
                                          <p:attrName>ppt_h</p:attrName>
                                        </p:attrNameLst>
                                      </p:cBhvr>
                                      <p:tavLst>
                                        <p:tav tm="0">
                                          <p:val>
                                            <p:fltVal val="0"/>
                                          </p:val>
                                        </p:tav>
                                        <p:tav tm="100000">
                                          <p:val>
                                            <p:strVal val="#ppt_h"/>
                                          </p:val>
                                        </p:tav>
                                      </p:tavLst>
                                    </p:anim>
                                    <p:animEffect transition="in" filter="fade">
                                      <p:cBhvr>
                                        <p:cTn id="12" dur="500"/>
                                        <p:tgtEl>
                                          <p:spTgt spid="49"/>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36"/>
                                        </p:tgtEl>
                                        <p:attrNameLst>
                                          <p:attrName>style.visibility</p:attrName>
                                        </p:attrNameLst>
                                      </p:cBhvr>
                                      <p:to>
                                        <p:strVal val="visible"/>
                                      </p:to>
                                    </p:set>
                                    <p:animEffect transition="in" filter="wipe(down)">
                                      <p:cBhvr>
                                        <p:cTn id="17" dur="500"/>
                                        <p:tgtEl>
                                          <p:spTgt spid="3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8"/>
                                        </p:tgtEl>
                                        <p:attrNameLst>
                                          <p:attrName>style.visibility</p:attrName>
                                        </p:attrNameLst>
                                      </p:cBhvr>
                                      <p:to>
                                        <p:strVal val="visible"/>
                                      </p:to>
                                    </p:set>
                                    <p:animEffect transition="in" filter="fade">
                                      <p:cBhvr>
                                        <p:cTn id="22" dur="500"/>
                                        <p:tgtEl>
                                          <p:spTgt spid="28"/>
                                        </p:tgtEl>
                                      </p:cBhvr>
                                    </p:animEffect>
                                  </p:childTnLst>
                                </p:cTn>
                              </p:par>
                            </p:childTnLst>
                          </p:cTn>
                        </p:par>
                      </p:childTnLst>
                    </p:cTn>
                  </p:par>
                  <p:par>
                    <p:cTn id="23" fill="hold">
                      <p:stCondLst>
                        <p:cond delay="indefinite"/>
                      </p:stCondLst>
                      <p:childTnLst>
                        <p:par>
                          <p:cTn id="24" fill="hold">
                            <p:stCondLst>
                              <p:cond delay="0"/>
                            </p:stCondLst>
                            <p:childTnLst>
                              <p:par>
                                <p:cTn id="25" presetID="53" presetClass="entr" presetSubtype="16" fill="hold" grpId="0" nodeType="clickEffect">
                                  <p:stCondLst>
                                    <p:cond delay="0"/>
                                  </p:stCondLst>
                                  <p:childTnLst>
                                    <p:set>
                                      <p:cBhvr>
                                        <p:cTn id="26" dur="1" fill="hold">
                                          <p:stCondLst>
                                            <p:cond delay="0"/>
                                          </p:stCondLst>
                                        </p:cTn>
                                        <p:tgtEl>
                                          <p:spTgt spid="27"/>
                                        </p:tgtEl>
                                        <p:attrNameLst>
                                          <p:attrName>style.visibility</p:attrName>
                                        </p:attrNameLst>
                                      </p:cBhvr>
                                      <p:to>
                                        <p:strVal val="visible"/>
                                      </p:to>
                                    </p:set>
                                    <p:anim calcmode="lin" valueType="num">
                                      <p:cBhvr>
                                        <p:cTn id="27" dur="500" fill="hold"/>
                                        <p:tgtEl>
                                          <p:spTgt spid="27"/>
                                        </p:tgtEl>
                                        <p:attrNameLst>
                                          <p:attrName>ppt_w</p:attrName>
                                        </p:attrNameLst>
                                      </p:cBhvr>
                                      <p:tavLst>
                                        <p:tav tm="0">
                                          <p:val>
                                            <p:fltVal val="0"/>
                                          </p:val>
                                        </p:tav>
                                        <p:tav tm="100000">
                                          <p:val>
                                            <p:strVal val="#ppt_w"/>
                                          </p:val>
                                        </p:tav>
                                      </p:tavLst>
                                    </p:anim>
                                    <p:anim calcmode="lin" valueType="num">
                                      <p:cBhvr>
                                        <p:cTn id="28" dur="500" fill="hold"/>
                                        <p:tgtEl>
                                          <p:spTgt spid="27"/>
                                        </p:tgtEl>
                                        <p:attrNameLst>
                                          <p:attrName>ppt_h</p:attrName>
                                        </p:attrNameLst>
                                      </p:cBhvr>
                                      <p:tavLst>
                                        <p:tav tm="0">
                                          <p:val>
                                            <p:fltVal val="0"/>
                                          </p:val>
                                        </p:tav>
                                        <p:tav tm="100000">
                                          <p:val>
                                            <p:strVal val="#ppt_h"/>
                                          </p:val>
                                        </p:tav>
                                      </p:tavLst>
                                    </p:anim>
                                    <p:animEffect transition="in" filter="fade">
                                      <p:cBhvr>
                                        <p:cTn id="29" dur="500"/>
                                        <p:tgtEl>
                                          <p:spTgt spid="27"/>
                                        </p:tgtEl>
                                      </p:cBhvr>
                                    </p:animEffect>
                                  </p:childTnLst>
                                </p:cTn>
                              </p:par>
                            </p:childTnLst>
                          </p:cTn>
                        </p:par>
                      </p:childTnLst>
                    </p:cTn>
                  </p:par>
                  <p:par>
                    <p:cTn id="30" fill="hold">
                      <p:stCondLst>
                        <p:cond delay="indefinite"/>
                      </p:stCondLst>
                      <p:childTnLst>
                        <p:par>
                          <p:cTn id="31" fill="hold">
                            <p:stCondLst>
                              <p:cond delay="0"/>
                            </p:stCondLst>
                            <p:childTnLst>
                              <p:par>
                                <p:cTn id="32" presetID="53" presetClass="entr" presetSubtype="16" fill="hold" grpId="0" nodeType="clickEffect">
                                  <p:stCondLst>
                                    <p:cond delay="0"/>
                                  </p:stCondLst>
                                  <p:childTnLst>
                                    <p:set>
                                      <p:cBhvr>
                                        <p:cTn id="33" dur="1" fill="hold">
                                          <p:stCondLst>
                                            <p:cond delay="0"/>
                                          </p:stCondLst>
                                        </p:cTn>
                                        <p:tgtEl>
                                          <p:spTgt spid="4"/>
                                        </p:tgtEl>
                                        <p:attrNameLst>
                                          <p:attrName>style.visibility</p:attrName>
                                        </p:attrNameLst>
                                      </p:cBhvr>
                                      <p:to>
                                        <p:strVal val="visible"/>
                                      </p:to>
                                    </p:set>
                                    <p:anim calcmode="lin" valueType="num">
                                      <p:cBhvr>
                                        <p:cTn id="34" dur="500" fill="hold"/>
                                        <p:tgtEl>
                                          <p:spTgt spid="4"/>
                                        </p:tgtEl>
                                        <p:attrNameLst>
                                          <p:attrName>ppt_w</p:attrName>
                                        </p:attrNameLst>
                                      </p:cBhvr>
                                      <p:tavLst>
                                        <p:tav tm="0">
                                          <p:val>
                                            <p:fltVal val="0"/>
                                          </p:val>
                                        </p:tav>
                                        <p:tav tm="100000">
                                          <p:val>
                                            <p:strVal val="#ppt_w"/>
                                          </p:val>
                                        </p:tav>
                                      </p:tavLst>
                                    </p:anim>
                                    <p:anim calcmode="lin" valueType="num">
                                      <p:cBhvr>
                                        <p:cTn id="35" dur="500" fill="hold"/>
                                        <p:tgtEl>
                                          <p:spTgt spid="4"/>
                                        </p:tgtEl>
                                        <p:attrNameLst>
                                          <p:attrName>ppt_h</p:attrName>
                                        </p:attrNameLst>
                                      </p:cBhvr>
                                      <p:tavLst>
                                        <p:tav tm="0">
                                          <p:val>
                                            <p:fltVal val="0"/>
                                          </p:val>
                                        </p:tav>
                                        <p:tav tm="100000">
                                          <p:val>
                                            <p:strVal val="#ppt_h"/>
                                          </p:val>
                                        </p:tav>
                                      </p:tavLst>
                                    </p:anim>
                                    <p:animEffect transition="in" filter="fade">
                                      <p:cBhvr>
                                        <p:cTn id="3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4" grpId="0"/>
      <p:bldP spid="2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 xmlns:a16="http://schemas.microsoft.com/office/drawing/2014/main" id="{5D437876-F423-464B-895C-2CF19BC67AA8}"/>
              </a:ext>
            </a:extLst>
          </p:cNvPr>
          <p:cNvGrpSpPr/>
          <p:nvPr/>
        </p:nvGrpSpPr>
        <p:grpSpPr>
          <a:xfrm>
            <a:off x="0" y="440281"/>
            <a:ext cx="11428920" cy="616556"/>
            <a:chOff x="0" y="440281"/>
            <a:chExt cx="11428920" cy="616556"/>
          </a:xfrm>
        </p:grpSpPr>
        <p:sp>
          <p:nvSpPr>
            <p:cNvPr id="5" name="TextBox 7">
              <a:extLst>
                <a:ext uri="{FF2B5EF4-FFF2-40B4-BE49-F238E27FC236}">
                  <a16:creationId xmlns="" xmlns:a16="http://schemas.microsoft.com/office/drawing/2014/main" id="{5622B6F2-E744-4553-B0B0-34358B1FCD73}"/>
                </a:ext>
              </a:extLst>
            </p:cNvPr>
            <p:cNvSpPr txBox="1"/>
            <p:nvPr/>
          </p:nvSpPr>
          <p:spPr>
            <a:xfrm>
              <a:off x="645990" y="440281"/>
              <a:ext cx="2031325" cy="525657"/>
            </a:xfrm>
            <a:prstGeom prst="rect">
              <a:avLst/>
            </a:prstGeom>
            <a:noFill/>
          </p:spPr>
          <p:txBody>
            <a:bodyPr wrap="none" rtlCol="0">
              <a:spAutoFit/>
            </a:bodyPr>
            <a:lstStyle/>
            <a:p>
              <a:pPr>
                <a:lnSpc>
                  <a:spcPct val="130000"/>
                </a:lnSpc>
              </a:pPr>
              <a:r>
                <a:rPr lang="zh-CN" altLang="en-US" sz="2400" b="1" dirty="0">
                  <a:solidFill>
                    <a:schemeClr val="bg2">
                      <a:lumMod val="25000"/>
                    </a:schemeClr>
                  </a:solidFill>
                  <a:cs typeface="+mn-ea"/>
                  <a:sym typeface="+mn-lt"/>
                </a:rPr>
                <a:t>企业文化建设</a:t>
              </a:r>
            </a:p>
          </p:txBody>
        </p:sp>
        <p:grpSp>
          <p:nvGrpSpPr>
            <p:cNvPr id="6" name="组合 5">
              <a:extLst>
                <a:ext uri="{FF2B5EF4-FFF2-40B4-BE49-F238E27FC236}">
                  <a16:creationId xmlns="" xmlns:a16="http://schemas.microsoft.com/office/drawing/2014/main" id="{B3F7ECF9-2751-4E83-955F-AB948A6737D8}"/>
                </a:ext>
              </a:extLst>
            </p:cNvPr>
            <p:cNvGrpSpPr/>
            <p:nvPr/>
          </p:nvGrpSpPr>
          <p:grpSpPr>
            <a:xfrm>
              <a:off x="763079" y="966131"/>
              <a:ext cx="10665841" cy="0"/>
              <a:chOff x="1542623" y="3580904"/>
              <a:chExt cx="10665841" cy="0"/>
            </a:xfrm>
          </p:grpSpPr>
          <p:cxnSp>
            <p:nvCxnSpPr>
              <p:cNvPr id="10" name="直接连接符 9">
                <a:extLst>
                  <a:ext uri="{FF2B5EF4-FFF2-40B4-BE49-F238E27FC236}">
                    <a16:creationId xmlns="" xmlns:a16="http://schemas.microsoft.com/office/drawing/2014/main" id="{1240AA86-D730-4357-A281-0681EA369D66}"/>
                  </a:ext>
                </a:extLst>
              </p:cNvPr>
              <p:cNvCxnSpPr>
                <a:cxnSpLocks/>
              </p:cNvCxnSpPr>
              <p:nvPr/>
            </p:nvCxnSpPr>
            <p:spPr>
              <a:xfrm>
                <a:off x="1542623" y="3580904"/>
                <a:ext cx="10665841" cy="0"/>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1" name="直接连接符 10">
                <a:extLst>
                  <a:ext uri="{FF2B5EF4-FFF2-40B4-BE49-F238E27FC236}">
                    <a16:creationId xmlns="" xmlns:a16="http://schemas.microsoft.com/office/drawing/2014/main" id="{9F85F823-89E8-4A6D-B6CA-1C4BFD931DDD}"/>
                  </a:ext>
                </a:extLst>
              </p:cNvPr>
              <p:cNvCxnSpPr/>
              <p:nvPr/>
            </p:nvCxnSpPr>
            <p:spPr>
              <a:xfrm>
                <a:off x="1644022" y="3580904"/>
                <a:ext cx="412252"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7" name="组合 6">
              <a:extLst>
                <a:ext uri="{FF2B5EF4-FFF2-40B4-BE49-F238E27FC236}">
                  <a16:creationId xmlns="" xmlns:a16="http://schemas.microsoft.com/office/drawing/2014/main" id="{01260CC2-CA31-40E4-8055-5EB1ABE9F9D2}"/>
                </a:ext>
              </a:extLst>
            </p:cNvPr>
            <p:cNvGrpSpPr/>
            <p:nvPr/>
          </p:nvGrpSpPr>
          <p:grpSpPr>
            <a:xfrm>
              <a:off x="0" y="603483"/>
              <a:ext cx="551874" cy="453354"/>
              <a:chOff x="121825" y="625642"/>
              <a:chExt cx="551874" cy="524379"/>
            </a:xfrm>
            <a:solidFill>
              <a:srgbClr val="C00000"/>
            </a:solidFill>
            <a:effectLst>
              <a:outerShdw blurRad="101600" dist="38100" dir="2700000" algn="tl" rotWithShape="0">
                <a:prstClr val="black">
                  <a:alpha val="25000"/>
                </a:prstClr>
              </a:outerShdw>
            </a:effectLst>
          </p:grpSpPr>
          <p:sp>
            <p:nvSpPr>
              <p:cNvPr id="8" name="矩形 7">
                <a:extLst>
                  <a:ext uri="{FF2B5EF4-FFF2-40B4-BE49-F238E27FC236}">
                    <a16:creationId xmlns="" xmlns:a16="http://schemas.microsoft.com/office/drawing/2014/main" id="{C3A6E909-F32C-4A1F-872A-C4290EC57C9C}"/>
                  </a:ext>
                </a:extLst>
              </p:cNvPr>
              <p:cNvSpPr/>
              <p:nvPr/>
            </p:nvSpPr>
            <p:spPr>
              <a:xfrm>
                <a:off x="121825" y="625642"/>
                <a:ext cx="369348" cy="52437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矩形 8">
                <a:extLst>
                  <a:ext uri="{FF2B5EF4-FFF2-40B4-BE49-F238E27FC236}">
                    <a16:creationId xmlns="" xmlns:a16="http://schemas.microsoft.com/office/drawing/2014/main" id="{F5E4C3E6-F027-471A-84EB-E150D52C5A42}"/>
                  </a:ext>
                </a:extLst>
              </p:cNvPr>
              <p:cNvSpPr/>
              <p:nvPr/>
            </p:nvSpPr>
            <p:spPr>
              <a:xfrm>
                <a:off x="578071" y="625642"/>
                <a:ext cx="95628" cy="52437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grpSp>
        <p:nvGrpSpPr>
          <p:cNvPr id="68" name="组合 67">
            <a:extLst>
              <a:ext uri="{FF2B5EF4-FFF2-40B4-BE49-F238E27FC236}">
                <a16:creationId xmlns="" xmlns:a16="http://schemas.microsoft.com/office/drawing/2014/main" id="{CB4994C5-1EE3-434C-8D4A-9437DE820A59}"/>
              </a:ext>
            </a:extLst>
          </p:cNvPr>
          <p:cNvGrpSpPr/>
          <p:nvPr/>
        </p:nvGrpSpPr>
        <p:grpSpPr>
          <a:xfrm>
            <a:off x="7568027" y="1262580"/>
            <a:ext cx="3639288" cy="1751974"/>
            <a:chOff x="8096210" y="1297396"/>
            <a:chExt cx="3639288" cy="1751974"/>
          </a:xfrm>
        </p:grpSpPr>
        <p:pic>
          <p:nvPicPr>
            <p:cNvPr id="67" name="图片占位符 20" descr="城市的风景&#10;&#10;描述已自动生成">
              <a:extLst>
                <a:ext uri="{FF2B5EF4-FFF2-40B4-BE49-F238E27FC236}">
                  <a16:creationId xmlns="" xmlns:a16="http://schemas.microsoft.com/office/drawing/2014/main" id="{D7233805-1CAA-4EAF-A4E4-79AA948171C9}"/>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21864" t="32119" r="28539" b="27864"/>
            <a:stretch/>
          </p:blipFill>
          <p:spPr>
            <a:xfrm>
              <a:off x="8096210" y="1297396"/>
              <a:ext cx="3639288" cy="1651729"/>
            </a:xfrm>
            <a:prstGeom prst="rect">
              <a:avLst/>
            </a:prstGeom>
          </p:spPr>
        </p:pic>
        <p:sp>
          <p:nvSpPr>
            <p:cNvPr id="41" name="AutoShape 6">
              <a:extLst>
                <a:ext uri="{FF2B5EF4-FFF2-40B4-BE49-F238E27FC236}">
                  <a16:creationId xmlns="" xmlns:a16="http://schemas.microsoft.com/office/drawing/2014/main" id="{785398A1-638E-4EFA-B5D3-390E4A970458}"/>
                </a:ext>
              </a:extLst>
            </p:cNvPr>
            <p:cNvSpPr>
              <a:spLocks/>
            </p:cNvSpPr>
            <p:nvPr/>
          </p:nvSpPr>
          <p:spPr bwMode="auto">
            <a:xfrm>
              <a:off x="8096210" y="2883300"/>
              <a:ext cx="3636000" cy="166070"/>
            </a:xfrm>
            <a:custGeom>
              <a:avLst/>
              <a:gdLst>
                <a:gd name="T0" fmla="*/ 0 w 21600"/>
                <a:gd name="T1" fmla="*/ 0 h 21600"/>
                <a:gd name="T2" fmla="*/ 2147483647 w 21600"/>
                <a:gd name="T3" fmla="*/ 0 h 21600"/>
                <a:gd name="T4" fmla="*/ 2147483647 w 21600"/>
                <a:gd name="T5" fmla="*/ 892387743 h 21600"/>
                <a:gd name="T6" fmla="*/ 0 w 21600"/>
                <a:gd name="T7" fmla="*/ 892387743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0" y="0"/>
                  </a:moveTo>
                  <a:lnTo>
                    <a:pt x="21600" y="0"/>
                  </a:lnTo>
                  <a:lnTo>
                    <a:pt x="21600" y="21600"/>
                  </a:lnTo>
                  <a:lnTo>
                    <a:pt x="0" y="21600"/>
                  </a:lnTo>
                  <a:lnTo>
                    <a:pt x="0" y="0"/>
                  </a:lnTo>
                  <a:close/>
                </a:path>
              </a:pathLst>
            </a:custGeom>
            <a:solidFill>
              <a:schemeClr val="bg1">
                <a:lumMod val="65000"/>
              </a:schemeClr>
            </a:solidFill>
            <a:ln w="25400" cap="flat" cmpd="sng">
              <a:solidFill>
                <a:srgbClr val="000000">
                  <a:alpha val="0"/>
                </a:srgbClr>
              </a:solidFill>
              <a:round/>
              <a:headEnd/>
              <a:tailEnd/>
            </a:ln>
          </p:spPr>
          <p:txBody>
            <a:bodyPr lIns="0" tIns="0" rIns="0" bIns="0"/>
            <a:lstStyle/>
            <a:p>
              <a:endParaRPr lang="zh-CN" altLang="en-US">
                <a:cs typeface="+mn-ea"/>
                <a:sym typeface="+mn-lt"/>
              </a:endParaRPr>
            </a:p>
          </p:txBody>
        </p:sp>
      </p:grpSp>
      <p:grpSp>
        <p:nvGrpSpPr>
          <p:cNvPr id="69" name="组合 68">
            <a:extLst>
              <a:ext uri="{FF2B5EF4-FFF2-40B4-BE49-F238E27FC236}">
                <a16:creationId xmlns="" xmlns:a16="http://schemas.microsoft.com/office/drawing/2014/main" id="{68AEF458-8DA1-459D-8790-526B0A778B79}"/>
              </a:ext>
            </a:extLst>
          </p:cNvPr>
          <p:cNvGrpSpPr/>
          <p:nvPr/>
        </p:nvGrpSpPr>
        <p:grpSpPr>
          <a:xfrm>
            <a:off x="1586165" y="3491712"/>
            <a:ext cx="5509451" cy="468703"/>
            <a:chOff x="1244789" y="3518794"/>
            <a:chExt cx="5509451" cy="468703"/>
          </a:xfrm>
        </p:grpSpPr>
        <p:sp>
          <p:nvSpPr>
            <p:cNvPr id="43" name="矩形 42">
              <a:extLst>
                <a:ext uri="{FF2B5EF4-FFF2-40B4-BE49-F238E27FC236}">
                  <a16:creationId xmlns="" xmlns:a16="http://schemas.microsoft.com/office/drawing/2014/main" id="{97B428D8-DFC7-4BC1-B9C6-4BD95515DC8A}"/>
                </a:ext>
              </a:extLst>
            </p:cNvPr>
            <p:cNvSpPr/>
            <p:nvPr/>
          </p:nvSpPr>
          <p:spPr>
            <a:xfrm>
              <a:off x="1244789" y="3518794"/>
              <a:ext cx="1808679" cy="468703"/>
            </a:xfrm>
            <a:prstGeom prst="rect">
              <a:avLst/>
            </a:prstGeom>
            <a:solidFill>
              <a:srgbClr val="C00000"/>
            </a:solidFill>
            <a:ln>
              <a:noFill/>
            </a:ln>
            <a:effectLst>
              <a:outerShdw blurRad="381000" dist="228600" dir="2700000" sx="95000" sy="95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a:solidFill>
                    <a:schemeClr val="bg1"/>
                  </a:solidFill>
                  <a:cs typeface="+mn-ea"/>
                  <a:sym typeface="+mn-lt"/>
                </a:rPr>
                <a:t>企业愿景</a:t>
              </a:r>
              <a:endParaRPr lang="zh-CN" altLang="en-US" sz="2000" dirty="0">
                <a:solidFill>
                  <a:schemeClr val="bg1"/>
                </a:solidFill>
                <a:cs typeface="+mn-ea"/>
                <a:sym typeface="+mn-lt"/>
              </a:endParaRPr>
            </a:p>
          </p:txBody>
        </p:sp>
        <p:sp>
          <p:nvSpPr>
            <p:cNvPr id="46" name="矩形 45">
              <a:extLst>
                <a:ext uri="{FF2B5EF4-FFF2-40B4-BE49-F238E27FC236}">
                  <a16:creationId xmlns="" xmlns:a16="http://schemas.microsoft.com/office/drawing/2014/main" id="{468BB8E5-1C81-44AA-BD13-2F2E8C7C6EC2}"/>
                </a:ext>
              </a:extLst>
            </p:cNvPr>
            <p:cNvSpPr/>
            <p:nvPr/>
          </p:nvSpPr>
          <p:spPr>
            <a:xfrm>
              <a:off x="3118732" y="3568623"/>
              <a:ext cx="3635508" cy="368343"/>
            </a:xfrm>
            <a:prstGeom prst="rect">
              <a:avLst/>
            </a:prstGeom>
          </p:spPr>
          <p:txBody>
            <a:bodyPr wrap="square">
              <a:spAutoFit/>
            </a:bodyPr>
            <a:lstStyle/>
            <a:p>
              <a:r>
                <a:rPr lang="zh-CN" altLang="en-US" dirty="0">
                  <a:solidFill>
                    <a:schemeClr val="bg2">
                      <a:lumMod val="50000"/>
                    </a:schemeClr>
                  </a:solidFill>
                  <a:cs typeface="+mn-ea"/>
                  <a:sym typeface="+mn-lt"/>
                </a:rPr>
                <a:t>成为世界一流创业网络科技公司</a:t>
              </a:r>
            </a:p>
          </p:txBody>
        </p:sp>
      </p:grpSp>
      <p:grpSp>
        <p:nvGrpSpPr>
          <p:cNvPr id="71" name="组合 70">
            <a:extLst>
              <a:ext uri="{FF2B5EF4-FFF2-40B4-BE49-F238E27FC236}">
                <a16:creationId xmlns="" xmlns:a16="http://schemas.microsoft.com/office/drawing/2014/main" id="{65A4E65F-E80E-4474-98E9-379638F0B39C}"/>
              </a:ext>
            </a:extLst>
          </p:cNvPr>
          <p:cNvGrpSpPr/>
          <p:nvPr/>
        </p:nvGrpSpPr>
        <p:grpSpPr>
          <a:xfrm>
            <a:off x="1586165" y="4817776"/>
            <a:ext cx="9081835" cy="468703"/>
            <a:chOff x="1244789" y="5051968"/>
            <a:chExt cx="9081835" cy="468703"/>
          </a:xfrm>
        </p:grpSpPr>
        <p:sp>
          <p:nvSpPr>
            <p:cNvPr id="60" name="矩形 59">
              <a:extLst>
                <a:ext uri="{FF2B5EF4-FFF2-40B4-BE49-F238E27FC236}">
                  <a16:creationId xmlns="" xmlns:a16="http://schemas.microsoft.com/office/drawing/2014/main" id="{61988792-3670-4FB7-8B94-5E327657B095}"/>
                </a:ext>
              </a:extLst>
            </p:cNvPr>
            <p:cNvSpPr/>
            <p:nvPr/>
          </p:nvSpPr>
          <p:spPr>
            <a:xfrm>
              <a:off x="1244789" y="5051968"/>
              <a:ext cx="1808679" cy="468703"/>
            </a:xfrm>
            <a:prstGeom prst="rect">
              <a:avLst/>
            </a:prstGeom>
            <a:solidFill>
              <a:srgbClr val="C00000"/>
            </a:solidFill>
            <a:ln>
              <a:noFill/>
            </a:ln>
            <a:effectLst>
              <a:outerShdw blurRad="381000" dist="228600" dir="2700000" sx="95000" sy="95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bg1"/>
                  </a:solidFill>
                  <a:cs typeface="+mn-ea"/>
                  <a:sym typeface="+mn-lt"/>
                </a:rPr>
                <a:t>企业使命</a:t>
              </a:r>
              <a:endParaRPr lang="zh-CN" altLang="en-US" sz="2000" dirty="0">
                <a:solidFill>
                  <a:schemeClr val="bg1"/>
                </a:solidFill>
                <a:cs typeface="+mn-ea"/>
                <a:sym typeface="+mn-lt"/>
              </a:endParaRPr>
            </a:p>
          </p:txBody>
        </p:sp>
        <p:sp>
          <p:nvSpPr>
            <p:cNvPr id="48" name="矩形 47">
              <a:extLst>
                <a:ext uri="{FF2B5EF4-FFF2-40B4-BE49-F238E27FC236}">
                  <a16:creationId xmlns="" xmlns:a16="http://schemas.microsoft.com/office/drawing/2014/main" id="{A9447191-3BFB-486D-ABEE-332F8DAB4DFC}"/>
                </a:ext>
              </a:extLst>
            </p:cNvPr>
            <p:cNvSpPr/>
            <p:nvPr/>
          </p:nvSpPr>
          <p:spPr>
            <a:xfrm>
              <a:off x="3118732" y="5076019"/>
              <a:ext cx="7207892" cy="368342"/>
            </a:xfrm>
            <a:prstGeom prst="rect">
              <a:avLst/>
            </a:prstGeom>
          </p:spPr>
          <p:txBody>
            <a:bodyPr wrap="square">
              <a:spAutoFit/>
            </a:bodyPr>
            <a:lstStyle/>
            <a:p>
              <a:r>
                <a:rPr lang="zh-CN" altLang="en-US" dirty="0">
                  <a:solidFill>
                    <a:schemeClr val="bg2">
                      <a:lumMod val="50000"/>
                    </a:schemeClr>
                  </a:solidFill>
                  <a:cs typeface="+mn-ea"/>
                  <a:sym typeface="+mn-lt"/>
                </a:rPr>
                <a:t>为客户提供更好服务，为股东创造更大价值，为员工措建广阔舞台</a:t>
              </a:r>
            </a:p>
          </p:txBody>
        </p:sp>
      </p:grpSp>
      <p:grpSp>
        <p:nvGrpSpPr>
          <p:cNvPr id="72" name="组合 71">
            <a:extLst>
              <a:ext uri="{FF2B5EF4-FFF2-40B4-BE49-F238E27FC236}">
                <a16:creationId xmlns="" xmlns:a16="http://schemas.microsoft.com/office/drawing/2014/main" id="{DE9FC1A3-F0E7-481D-A9A4-04EEF27ED04E}"/>
              </a:ext>
            </a:extLst>
          </p:cNvPr>
          <p:cNvGrpSpPr/>
          <p:nvPr/>
        </p:nvGrpSpPr>
        <p:grpSpPr>
          <a:xfrm>
            <a:off x="1586165" y="5480808"/>
            <a:ext cx="4851211" cy="468703"/>
            <a:chOff x="1244789" y="5818554"/>
            <a:chExt cx="4851211" cy="468703"/>
          </a:xfrm>
        </p:grpSpPr>
        <p:sp>
          <p:nvSpPr>
            <p:cNvPr id="52" name="矩形 51">
              <a:extLst>
                <a:ext uri="{FF2B5EF4-FFF2-40B4-BE49-F238E27FC236}">
                  <a16:creationId xmlns="" xmlns:a16="http://schemas.microsoft.com/office/drawing/2014/main" id="{35A2A329-64EA-48E3-AA8F-E59551B6B4AE}"/>
                </a:ext>
              </a:extLst>
            </p:cNvPr>
            <p:cNvSpPr/>
            <p:nvPr/>
          </p:nvSpPr>
          <p:spPr>
            <a:xfrm>
              <a:off x="3141345" y="5851482"/>
              <a:ext cx="2954655" cy="369332"/>
            </a:xfrm>
            <a:prstGeom prst="rect">
              <a:avLst/>
            </a:prstGeom>
          </p:spPr>
          <p:txBody>
            <a:bodyPr wrap="none">
              <a:spAutoFit/>
            </a:bodyPr>
            <a:lstStyle/>
            <a:p>
              <a:r>
                <a:rPr lang="zh-CN" altLang="en-US" dirty="0">
                  <a:solidFill>
                    <a:schemeClr val="bg2">
                      <a:lumMod val="50000"/>
                    </a:schemeClr>
                  </a:solidFill>
                  <a:cs typeface="+mn-ea"/>
                  <a:sym typeface="+mn-lt"/>
                </a:rPr>
                <a:t>勤奋、严谨、求真、务实文</a:t>
              </a:r>
            </a:p>
          </p:txBody>
        </p:sp>
        <p:sp>
          <p:nvSpPr>
            <p:cNvPr id="61" name="矩形 60">
              <a:extLst>
                <a:ext uri="{FF2B5EF4-FFF2-40B4-BE49-F238E27FC236}">
                  <a16:creationId xmlns="" xmlns:a16="http://schemas.microsoft.com/office/drawing/2014/main" id="{30CCE37B-B848-4661-B73B-95D54A18C722}"/>
                </a:ext>
              </a:extLst>
            </p:cNvPr>
            <p:cNvSpPr/>
            <p:nvPr/>
          </p:nvSpPr>
          <p:spPr>
            <a:xfrm>
              <a:off x="1244789" y="5818554"/>
              <a:ext cx="1808679" cy="468703"/>
            </a:xfrm>
            <a:prstGeom prst="rect">
              <a:avLst/>
            </a:prstGeom>
            <a:solidFill>
              <a:srgbClr val="C00000"/>
            </a:solidFill>
            <a:ln>
              <a:noFill/>
            </a:ln>
            <a:effectLst>
              <a:outerShdw blurRad="381000" dist="228600" dir="2700000" sx="95000" sy="95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bg1"/>
                  </a:solidFill>
                  <a:cs typeface="+mn-ea"/>
                  <a:sym typeface="+mn-lt"/>
                </a:rPr>
                <a:t>企业作风</a:t>
              </a:r>
              <a:endParaRPr lang="zh-CN" altLang="en-US" sz="2000" dirty="0">
                <a:solidFill>
                  <a:schemeClr val="bg1"/>
                </a:solidFill>
                <a:cs typeface="+mn-ea"/>
                <a:sym typeface="+mn-lt"/>
              </a:endParaRPr>
            </a:p>
          </p:txBody>
        </p:sp>
      </p:grpSp>
      <p:grpSp>
        <p:nvGrpSpPr>
          <p:cNvPr id="62" name="组合 61">
            <a:extLst>
              <a:ext uri="{FF2B5EF4-FFF2-40B4-BE49-F238E27FC236}">
                <a16:creationId xmlns="" xmlns:a16="http://schemas.microsoft.com/office/drawing/2014/main" id="{21D375E2-FB2B-4120-8E47-400FC6C3CBE3}"/>
              </a:ext>
            </a:extLst>
          </p:cNvPr>
          <p:cNvGrpSpPr/>
          <p:nvPr/>
        </p:nvGrpSpPr>
        <p:grpSpPr>
          <a:xfrm>
            <a:off x="456246" y="1574254"/>
            <a:ext cx="2742944" cy="1236113"/>
            <a:chOff x="4837807" y="-17668"/>
            <a:chExt cx="2442712" cy="1100811"/>
          </a:xfrm>
        </p:grpSpPr>
        <p:sp>
          <p:nvSpPr>
            <p:cNvPr id="63" name="Subtitle 2">
              <a:extLst>
                <a:ext uri="{FF2B5EF4-FFF2-40B4-BE49-F238E27FC236}">
                  <a16:creationId xmlns="" xmlns:a16="http://schemas.microsoft.com/office/drawing/2014/main" id="{42610A87-FB5D-4794-BA5A-9F93FFE8C917}"/>
                </a:ext>
              </a:extLst>
            </p:cNvPr>
            <p:cNvSpPr txBox="1">
              <a:spLocks/>
            </p:cNvSpPr>
            <p:nvPr/>
          </p:nvSpPr>
          <p:spPr>
            <a:xfrm>
              <a:off x="4837807" y="-17668"/>
              <a:ext cx="2442712" cy="414006"/>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00000"/>
                </a:lnSpc>
                <a:spcBef>
                  <a:spcPts val="0"/>
                </a:spcBef>
                <a:defRPr/>
              </a:pPr>
              <a:r>
                <a:rPr lang="zh-CN" altLang="en-US" sz="3200" b="1" spc="300" dirty="0">
                  <a:solidFill>
                    <a:schemeClr val="tx1">
                      <a:lumMod val="85000"/>
                      <a:lumOff val="15000"/>
                    </a:schemeClr>
                  </a:solidFill>
                  <a:cs typeface="+mn-ea"/>
                  <a:sym typeface="+mn-lt"/>
                </a:rPr>
                <a:t>文化</a:t>
              </a:r>
              <a:endParaRPr lang="en-US" altLang="zh-CN" sz="3200" b="1" spc="300" dirty="0">
                <a:solidFill>
                  <a:schemeClr val="tx1">
                    <a:lumMod val="85000"/>
                    <a:lumOff val="15000"/>
                  </a:schemeClr>
                </a:solidFill>
                <a:cs typeface="+mn-ea"/>
                <a:sym typeface="+mn-lt"/>
              </a:endParaRPr>
            </a:p>
            <a:p>
              <a:pPr>
                <a:lnSpc>
                  <a:spcPct val="100000"/>
                </a:lnSpc>
                <a:spcBef>
                  <a:spcPts val="0"/>
                </a:spcBef>
                <a:defRPr/>
              </a:pPr>
              <a:r>
                <a:rPr lang="zh-CN" altLang="en-US" sz="3200" b="1" spc="300" dirty="0">
                  <a:solidFill>
                    <a:schemeClr val="tx1">
                      <a:lumMod val="85000"/>
                      <a:lumOff val="15000"/>
                    </a:schemeClr>
                  </a:solidFill>
                  <a:cs typeface="+mn-ea"/>
                  <a:sym typeface="+mn-lt"/>
                </a:rPr>
                <a:t>建设</a:t>
              </a:r>
            </a:p>
          </p:txBody>
        </p:sp>
        <p:sp>
          <p:nvSpPr>
            <p:cNvPr id="64" name="圆角矩形 40">
              <a:extLst>
                <a:ext uri="{FF2B5EF4-FFF2-40B4-BE49-F238E27FC236}">
                  <a16:creationId xmlns="" xmlns:a16="http://schemas.microsoft.com/office/drawing/2014/main" id="{FFAF89C4-4938-4A08-BE3E-9277EC9A094E}"/>
                </a:ext>
              </a:extLst>
            </p:cNvPr>
            <p:cNvSpPr/>
            <p:nvPr/>
          </p:nvSpPr>
          <p:spPr>
            <a:xfrm>
              <a:off x="5591516" y="1037424"/>
              <a:ext cx="856463" cy="45719"/>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2000" dirty="0">
                <a:cs typeface="+mn-ea"/>
                <a:sym typeface="+mn-lt"/>
              </a:endParaRPr>
            </a:p>
          </p:txBody>
        </p:sp>
      </p:grpSp>
      <p:sp>
        <p:nvSpPr>
          <p:cNvPr id="65" name="TextBox 21">
            <a:extLst>
              <a:ext uri="{FF2B5EF4-FFF2-40B4-BE49-F238E27FC236}">
                <a16:creationId xmlns="" xmlns:a16="http://schemas.microsoft.com/office/drawing/2014/main" id="{BDA6162F-1719-4CF9-96D7-9C105125D873}"/>
              </a:ext>
            </a:extLst>
          </p:cNvPr>
          <p:cNvSpPr txBox="1"/>
          <p:nvPr/>
        </p:nvSpPr>
        <p:spPr>
          <a:xfrm>
            <a:off x="2638382" y="1499781"/>
            <a:ext cx="4555585" cy="1384803"/>
          </a:xfrm>
          <a:prstGeom prst="rect">
            <a:avLst/>
          </a:prstGeom>
          <a:noFill/>
        </p:spPr>
        <p:txBody>
          <a:bodyPr wrap="square" lIns="0" tIns="0" rIns="0" bIns="0" rtlCol="0">
            <a:spAutoFit/>
          </a:bodyPr>
          <a:lstStyle/>
          <a:p>
            <a:pPr algn="just">
              <a:lnSpc>
                <a:spcPct val="150000"/>
              </a:lnSpc>
            </a:pPr>
            <a:r>
              <a:rPr lang="zh-CN" altLang="en-US" sz="2000" b="1" dirty="0">
                <a:solidFill>
                  <a:srgbClr val="C00000"/>
                </a:solidFill>
                <a:cs typeface="+mn-ea"/>
                <a:sym typeface="+mn-lt"/>
              </a:rPr>
              <a:t>初心不忘共成长 凝心聚力谱新篇</a:t>
            </a:r>
            <a:endParaRPr lang="en-US" altLang="zh-CN" sz="2000" b="1" dirty="0">
              <a:solidFill>
                <a:srgbClr val="C00000"/>
              </a:solidFill>
              <a:cs typeface="+mn-ea"/>
              <a:sym typeface="+mn-lt"/>
            </a:endParaRPr>
          </a:p>
          <a:p>
            <a:pPr algn="just">
              <a:lnSpc>
                <a:spcPct val="150000"/>
              </a:lnSpc>
            </a:pPr>
            <a:r>
              <a:rPr lang="zh-CN" altLang="en-US" sz="1333" dirty="0">
                <a:solidFill>
                  <a:schemeClr val="tx1">
                    <a:lumMod val="50000"/>
                    <a:lumOff val="50000"/>
                  </a:schemeClr>
                </a:solidFill>
                <a:cs typeface="+mn-ea"/>
                <a:sym typeface="+mn-lt"/>
              </a:rPr>
              <a:t>您的内容打在这或者通过复制您的文本后在此框中选择粘贴您的内容打在这里，或者通过复制您的文本后在此框中选择粘贴并选择只保中粘贴中选择粘选择粘贴并贴留。</a:t>
            </a:r>
            <a:endParaRPr lang="en-US" altLang="zh-CN" sz="1333" dirty="0">
              <a:solidFill>
                <a:schemeClr val="tx1">
                  <a:lumMod val="50000"/>
                  <a:lumOff val="50000"/>
                </a:schemeClr>
              </a:solidFill>
              <a:cs typeface="+mn-ea"/>
              <a:sym typeface="+mn-lt"/>
            </a:endParaRPr>
          </a:p>
        </p:txBody>
      </p:sp>
      <p:grpSp>
        <p:nvGrpSpPr>
          <p:cNvPr id="70" name="组合 69">
            <a:extLst>
              <a:ext uri="{FF2B5EF4-FFF2-40B4-BE49-F238E27FC236}">
                <a16:creationId xmlns="" xmlns:a16="http://schemas.microsoft.com/office/drawing/2014/main" id="{0868DDE4-8423-4384-9560-7E9456CCA97B}"/>
              </a:ext>
            </a:extLst>
          </p:cNvPr>
          <p:cNvGrpSpPr/>
          <p:nvPr/>
        </p:nvGrpSpPr>
        <p:grpSpPr>
          <a:xfrm>
            <a:off x="1586165" y="4154744"/>
            <a:ext cx="4597766" cy="468703"/>
            <a:chOff x="1244789" y="4285381"/>
            <a:chExt cx="4597766" cy="468703"/>
          </a:xfrm>
        </p:grpSpPr>
        <p:sp>
          <p:nvSpPr>
            <p:cNvPr id="50" name="矩形 49">
              <a:extLst>
                <a:ext uri="{FF2B5EF4-FFF2-40B4-BE49-F238E27FC236}">
                  <a16:creationId xmlns="" xmlns:a16="http://schemas.microsoft.com/office/drawing/2014/main" id="{53DAFA98-F545-43E7-80AC-07F2F3335061}"/>
                </a:ext>
              </a:extLst>
            </p:cNvPr>
            <p:cNvSpPr/>
            <p:nvPr/>
          </p:nvSpPr>
          <p:spPr>
            <a:xfrm>
              <a:off x="3118732" y="4340127"/>
              <a:ext cx="2723823" cy="369332"/>
            </a:xfrm>
            <a:prstGeom prst="rect">
              <a:avLst/>
            </a:prstGeom>
          </p:spPr>
          <p:txBody>
            <a:bodyPr wrap="none">
              <a:spAutoFit/>
            </a:bodyPr>
            <a:lstStyle/>
            <a:p>
              <a:r>
                <a:rPr lang="zh-CN" altLang="en-US" dirty="0">
                  <a:solidFill>
                    <a:schemeClr val="bg2">
                      <a:lumMod val="50000"/>
                    </a:schemeClr>
                  </a:solidFill>
                  <a:cs typeface="+mn-ea"/>
                  <a:sym typeface="+mn-lt"/>
                </a:rPr>
                <a:t>诚实、公正、稳健、创造</a:t>
              </a:r>
            </a:p>
          </p:txBody>
        </p:sp>
        <p:sp>
          <p:nvSpPr>
            <p:cNvPr id="66" name="矩形 65">
              <a:extLst>
                <a:ext uri="{FF2B5EF4-FFF2-40B4-BE49-F238E27FC236}">
                  <a16:creationId xmlns="" xmlns:a16="http://schemas.microsoft.com/office/drawing/2014/main" id="{B33E06F7-0864-4B22-BAE4-AC25DF15FF45}"/>
                </a:ext>
              </a:extLst>
            </p:cNvPr>
            <p:cNvSpPr/>
            <p:nvPr/>
          </p:nvSpPr>
          <p:spPr>
            <a:xfrm>
              <a:off x="1244789" y="4285381"/>
              <a:ext cx="1808679" cy="468703"/>
            </a:xfrm>
            <a:prstGeom prst="rect">
              <a:avLst/>
            </a:prstGeom>
            <a:solidFill>
              <a:srgbClr val="C00000"/>
            </a:solidFill>
            <a:ln>
              <a:noFill/>
            </a:ln>
            <a:effectLst>
              <a:outerShdw blurRad="381000" dist="228600" dir="2700000" sx="95000" sy="95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bg1"/>
                  </a:solidFill>
                  <a:cs typeface="+mn-ea"/>
                  <a:sym typeface="+mn-lt"/>
                </a:rPr>
                <a:t>核心价值观</a:t>
              </a:r>
              <a:endParaRPr lang="zh-CN" altLang="en-US" sz="2000" dirty="0">
                <a:solidFill>
                  <a:schemeClr val="bg1"/>
                </a:solidFill>
                <a:cs typeface="+mn-ea"/>
                <a:sym typeface="+mn-lt"/>
              </a:endParaRPr>
            </a:p>
          </p:txBody>
        </p:sp>
      </p:grpSp>
    </p:spTree>
    <p:extLst>
      <p:ext uri="{BB962C8B-B14F-4D97-AF65-F5344CB8AC3E}">
        <p14:creationId xmlns:p14="http://schemas.microsoft.com/office/powerpoint/2010/main" val="370559813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2" presetClass="entr" presetSubtype="2" fill="hold" nodeType="afterEffect">
                                  <p:stCondLst>
                                    <p:cond delay="0"/>
                                  </p:stCondLst>
                                  <p:childTnLst>
                                    <p:set>
                                      <p:cBhvr>
                                        <p:cTn id="10" dur="1" fill="hold">
                                          <p:stCondLst>
                                            <p:cond delay="0"/>
                                          </p:stCondLst>
                                        </p:cTn>
                                        <p:tgtEl>
                                          <p:spTgt spid="62"/>
                                        </p:tgtEl>
                                        <p:attrNameLst>
                                          <p:attrName>style.visibility</p:attrName>
                                        </p:attrNameLst>
                                      </p:cBhvr>
                                      <p:to>
                                        <p:strVal val="visible"/>
                                      </p:to>
                                    </p:set>
                                    <p:anim calcmode="lin" valueType="num">
                                      <p:cBhvr additive="base">
                                        <p:cTn id="11" dur="500" fill="hold"/>
                                        <p:tgtEl>
                                          <p:spTgt spid="62"/>
                                        </p:tgtEl>
                                        <p:attrNameLst>
                                          <p:attrName>ppt_x</p:attrName>
                                        </p:attrNameLst>
                                      </p:cBhvr>
                                      <p:tavLst>
                                        <p:tav tm="0">
                                          <p:val>
                                            <p:strVal val="1+#ppt_w/2"/>
                                          </p:val>
                                        </p:tav>
                                        <p:tav tm="100000">
                                          <p:val>
                                            <p:strVal val="#ppt_x"/>
                                          </p:val>
                                        </p:tav>
                                      </p:tavLst>
                                    </p:anim>
                                    <p:anim calcmode="lin" valueType="num">
                                      <p:cBhvr additive="base">
                                        <p:cTn id="12" dur="500" fill="hold"/>
                                        <p:tgtEl>
                                          <p:spTgt spid="62"/>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65"/>
                                        </p:tgtEl>
                                        <p:attrNameLst>
                                          <p:attrName>style.visibility</p:attrName>
                                        </p:attrNameLst>
                                      </p:cBhvr>
                                      <p:to>
                                        <p:strVal val="visible"/>
                                      </p:to>
                                    </p:set>
                                    <p:anim calcmode="lin" valueType="num">
                                      <p:cBhvr additive="base">
                                        <p:cTn id="15" dur="500" fill="hold"/>
                                        <p:tgtEl>
                                          <p:spTgt spid="65"/>
                                        </p:tgtEl>
                                        <p:attrNameLst>
                                          <p:attrName>ppt_x</p:attrName>
                                        </p:attrNameLst>
                                      </p:cBhvr>
                                      <p:tavLst>
                                        <p:tav tm="0">
                                          <p:val>
                                            <p:strVal val="1+#ppt_w/2"/>
                                          </p:val>
                                        </p:tav>
                                        <p:tav tm="100000">
                                          <p:val>
                                            <p:strVal val="#ppt_x"/>
                                          </p:val>
                                        </p:tav>
                                      </p:tavLst>
                                    </p:anim>
                                    <p:anim calcmode="lin" valueType="num">
                                      <p:cBhvr additive="base">
                                        <p:cTn id="16" dur="500" fill="hold"/>
                                        <p:tgtEl>
                                          <p:spTgt spid="65"/>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2" presetClass="entr" presetSubtype="4" fill="hold" nodeType="clickEffect">
                                  <p:stCondLst>
                                    <p:cond delay="0"/>
                                  </p:stCondLst>
                                  <p:childTnLst>
                                    <p:set>
                                      <p:cBhvr>
                                        <p:cTn id="20" dur="1" fill="hold">
                                          <p:stCondLst>
                                            <p:cond delay="0"/>
                                          </p:stCondLst>
                                        </p:cTn>
                                        <p:tgtEl>
                                          <p:spTgt spid="68"/>
                                        </p:tgtEl>
                                        <p:attrNameLst>
                                          <p:attrName>style.visibility</p:attrName>
                                        </p:attrNameLst>
                                      </p:cBhvr>
                                      <p:to>
                                        <p:strVal val="visible"/>
                                      </p:to>
                                    </p:set>
                                    <p:animEffect transition="in" filter="wipe(down)">
                                      <p:cBhvr>
                                        <p:cTn id="21" dur="500"/>
                                        <p:tgtEl>
                                          <p:spTgt spid="68"/>
                                        </p:tgtEl>
                                      </p:cBhvr>
                                    </p:animEffect>
                                  </p:childTnLst>
                                </p:cTn>
                              </p:par>
                            </p:childTnLst>
                          </p:cTn>
                        </p:par>
                        <p:par>
                          <p:cTn id="22" fill="hold">
                            <p:stCondLst>
                              <p:cond delay="500"/>
                            </p:stCondLst>
                            <p:childTnLst>
                              <p:par>
                                <p:cTn id="23" presetID="2" presetClass="entr" presetSubtype="4" fill="hold" nodeType="afterEffect">
                                  <p:stCondLst>
                                    <p:cond delay="0"/>
                                  </p:stCondLst>
                                  <p:childTnLst>
                                    <p:set>
                                      <p:cBhvr>
                                        <p:cTn id="24" dur="1" fill="hold">
                                          <p:stCondLst>
                                            <p:cond delay="0"/>
                                          </p:stCondLst>
                                        </p:cTn>
                                        <p:tgtEl>
                                          <p:spTgt spid="69"/>
                                        </p:tgtEl>
                                        <p:attrNameLst>
                                          <p:attrName>style.visibility</p:attrName>
                                        </p:attrNameLst>
                                      </p:cBhvr>
                                      <p:to>
                                        <p:strVal val="visible"/>
                                      </p:to>
                                    </p:set>
                                    <p:anim calcmode="lin" valueType="num">
                                      <p:cBhvr additive="base">
                                        <p:cTn id="25" dur="500" fill="hold"/>
                                        <p:tgtEl>
                                          <p:spTgt spid="69"/>
                                        </p:tgtEl>
                                        <p:attrNameLst>
                                          <p:attrName>ppt_x</p:attrName>
                                        </p:attrNameLst>
                                      </p:cBhvr>
                                      <p:tavLst>
                                        <p:tav tm="0">
                                          <p:val>
                                            <p:strVal val="#ppt_x"/>
                                          </p:val>
                                        </p:tav>
                                        <p:tav tm="100000">
                                          <p:val>
                                            <p:strVal val="#ppt_x"/>
                                          </p:val>
                                        </p:tav>
                                      </p:tavLst>
                                    </p:anim>
                                    <p:anim calcmode="lin" valueType="num">
                                      <p:cBhvr additive="base">
                                        <p:cTn id="26" dur="500" fill="hold"/>
                                        <p:tgtEl>
                                          <p:spTgt spid="69"/>
                                        </p:tgtEl>
                                        <p:attrNameLst>
                                          <p:attrName>ppt_y</p:attrName>
                                        </p:attrNameLst>
                                      </p:cBhvr>
                                      <p:tavLst>
                                        <p:tav tm="0">
                                          <p:val>
                                            <p:strVal val="1+#ppt_h/2"/>
                                          </p:val>
                                        </p:tav>
                                        <p:tav tm="100000">
                                          <p:val>
                                            <p:strVal val="#ppt_y"/>
                                          </p:val>
                                        </p:tav>
                                      </p:tavLst>
                                    </p:anim>
                                  </p:childTnLst>
                                </p:cTn>
                              </p:par>
                            </p:childTnLst>
                          </p:cTn>
                        </p:par>
                        <p:par>
                          <p:cTn id="27" fill="hold">
                            <p:stCondLst>
                              <p:cond delay="1000"/>
                            </p:stCondLst>
                            <p:childTnLst>
                              <p:par>
                                <p:cTn id="28" presetID="2" presetClass="entr" presetSubtype="4" fill="hold" nodeType="afterEffect">
                                  <p:stCondLst>
                                    <p:cond delay="0"/>
                                  </p:stCondLst>
                                  <p:childTnLst>
                                    <p:set>
                                      <p:cBhvr>
                                        <p:cTn id="29" dur="1" fill="hold">
                                          <p:stCondLst>
                                            <p:cond delay="0"/>
                                          </p:stCondLst>
                                        </p:cTn>
                                        <p:tgtEl>
                                          <p:spTgt spid="70"/>
                                        </p:tgtEl>
                                        <p:attrNameLst>
                                          <p:attrName>style.visibility</p:attrName>
                                        </p:attrNameLst>
                                      </p:cBhvr>
                                      <p:to>
                                        <p:strVal val="visible"/>
                                      </p:to>
                                    </p:set>
                                    <p:anim calcmode="lin" valueType="num">
                                      <p:cBhvr additive="base">
                                        <p:cTn id="30" dur="500" fill="hold"/>
                                        <p:tgtEl>
                                          <p:spTgt spid="70"/>
                                        </p:tgtEl>
                                        <p:attrNameLst>
                                          <p:attrName>ppt_x</p:attrName>
                                        </p:attrNameLst>
                                      </p:cBhvr>
                                      <p:tavLst>
                                        <p:tav tm="0">
                                          <p:val>
                                            <p:strVal val="#ppt_x"/>
                                          </p:val>
                                        </p:tav>
                                        <p:tav tm="100000">
                                          <p:val>
                                            <p:strVal val="#ppt_x"/>
                                          </p:val>
                                        </p:tav>
                                      </p:tavLst>
                                    </p:anim>
                                    <p:anim calcmode="lin" valueType="num">
                                      <p:cBhvr additive="base">
                                        <p:cTn id="31" dur="500" fill="hold"/>
                                        <p:tgtEl>
                                          <p:spTgt spid="70"/>
                                        </p:tgtEl>
                                        <p:attrNameLst>
                                          <p:attrName>ppt_y</p:attrName>
                                        </p:attrNameLst>
                                      </p:cBhvr>
                                      <p:tavLst>
                                        <p:tav tm="0">
                                          <p:val>
                                            <p:strVal val="1+#ppt_h/2"/>
                                          </p:val>
                                        </p:tav>
                                        <p:tav tm="100000">
                                          <p:val>
                                            <p:strVal val="#ppt_y"/>
                                          </p:val>
                                        </p:tav>
                                      </p:tavLst>
                                    </p:anim>
                                  </p:childTnLst>
                                </p:cTn>
                              </p:par>
                            </p:childTnLst>
                          </p:cTn>
                        </p:par>
                        <p:par>
                          <p:cTn id="32" fill="hold">
                            <p:stCondLst>
                              <p:cond delay="1500"/>
                            </p:stCondLst>
                            <p:childTnLst>
                              <p:par>
                                <p:cTn id="33" presetID="2" presetClass="entr" presetSubtype="4" fill="hold" nodeType="afterEffect">
                                  <p:stCondLst>
                                    <p:cond delay="0"/>
                                  </p:stCondLst>
                                  <p:childTnLst>
                                    <p:set>
                                      <p:cBhvr>
                                        <p:cTn id="34" dur="1" fill="hold">
                                          <p:stCondLst>
                                            <p:cond delay="0"/>
                                          </p:stCondLst>
                                        </p:cTn>
                                        <p:tgtEl>
                                          <p:spTgt spid="71"/>
                                        </p:tgtEl>
                                        <p:attrNameLst>
                                          <p:attrName>style.visibility</p:attrName>
                                        </p:attrNameLst>
                                      </p:cBhvr>
                                      <p:to>
                                        <p:strVal val="visible"/>
                                      </p:to>
                                    </p:set>
                                    <p:anim calcmode="lin" valueType="num">
                                      <p:cBhvr additive="base">
                                        <p:cTn id="35" dur="500" fill="hold"/>
                                        <p:tgtEl>
                                          <p:spTgt spid="71"/>
                                        </p:tgtEl>
                                        <p:attrNameLst>
                                          <p:attrName>ppt_x</p:attrName>
                                        </p:attrNameLst>
                                      </p:cBhvr>
                                      <p:tavLst>
                                        <p:tav tm="0">
                                          <p:val>
                                            <p:strVal val="#ppt_x"/>
                                          </p:val>
                                        </p:tav>
                                        <p:tav tm="100000">
                                          <p:val>
                                            <p:strVal val="#ppt_x"/>
                                          </p:val>
                                        </p:tav>
                                      </p:tavLst>
                                    </p:anim>
                                    <p:anim calcmode="lin" valueType="num">
                                      <p:cBhvr additive="base">
                                        <p:cTn id="36" dur="500" fill="hold"/>
                                        <p:tgtEl>
                                          <p:spTgt spid="71"/>
                                        </p:tgtEl>
                                        <p:attrNameLst>
                                          <p:attrName>ppt_y</p:attrName>
                                        </p:attrNameLst>
                                      </p:cBhvr>
                                      <p:tavLst>
                                        <p:tav tm="0">
                                          <p:val>
                                            <p:strVal val="1+#ppt_h/2"/>
                                          </p:val>
                                        </p:tav>
                                        <p:tav tm="100000">
                                          <p:val>
                                            <p:strVal val="#ppt_y"/>
                                          </p:val>
                                        </p:tav>
                                      </p:tavLst>
                                    </p:anim>
                                  </p:childTnLst>
                                </p:cTn>
                              </p:par>
                            </p:childTnLst>
                          </p:cTn>
                        </p:par>
                        <p:par>
                          <p:cTn id="37" fill="hold">
                            <p:stCondLst>
                              <p:cond delay="2000"/>
                            </p:stCondLst>
                            <p:childTnLst>
                              <p:par>
                                <p:cTn id="38" presetID="2" presetClass="entr" presetSubtype="4" fill="hold" nodeType="afterEffect">
                                  <p:stCondLst>
                                    <p:cond delay="0"/>
                                  </p:stCondLst>
                                  <p:childTnLst>
                                    <p:set>
                                      <p:cBhvr>
                                        <p:cTn id="39" dur="1" fill="hold">
                                          <p:stCondLst>
                                            <p:cond delay="0"/>
                                          </p:stCondLst>
                                        </p:cTn>
                                        <p:tgtEl>
                                          <p:spTgt spid="72"/>
                                        </p:tgtEl>
                                        <p:attrNameLst>
                                          <p:attrName>style.visibility</p:attrName>
                                        </p:attrNameLst>
                                      </p:cBhvr>
                                      <p:to>
                                        <p:strVal val="visible"/>
                                      </p:to>
                                    </p:set>
                                    <p:anim calcmode="lin" valueType="num">
                                      <p:cBhvr additive="base">
                                        <p:cTn id="40" dur="500" fill="hold"/>
                                        <p:tgtEl>
                                          <p:spTgt spid="72"/>
                                        </p:tgtEl>
                                        <p:attrNameLst>
                                          <p:attrName>ppt_x</p:attrName>
                                        </p:attrNameLst>
                                      </p:cBhvr>
                                      <p:tavLst>
                                        <p:tav tm="0">
                                          <p:val>
                                            <p:strVal val="#ppt_x"/>
                                          </p:val>
                                        </p:tav>
                                        <p:tav tm="100000">
                                          <p:val>
                                            <p:strVal val="#ppt_x"/>
                                          </p:val>
                                        </p:tav>
                                      </p:tavLst>
                                    </p:anim>
                                    <p:anim calcmode="lin" valueType="num">
                                      <p:cBhvr additive="base">
                                        <p:cTn id="41" dur="500" fill="hold"/>
                                        <p:tgtEl>
                                          <p:spTgt spid="7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 xmlns:a16="http://schemas.microsoft.com/office/drawing/2014/main" id="{5D437876-F423-464B-895C-2CF19BC67AA8}"/>
              </a:ext>
            </a:extLst>
          </p:cNvPr>
          <p:cNvGrpSpPr/>
          <p:nvPr/>
        </p:nvGrpSpPr>
        <p:grpSpPr>
          <a:xfrm>
            <a:off x="0" y="440281"/>
            <a:ext cx="11428920" cy="616556"/>
            <a:chOff x="0" y="440281"/>
            <a:chExt cx="11428920" cy="616556"/>
          </a:xfrm>
        </p:grpSpPr>
        <p:sp>
          <p:nvSpPr>
            <p:cNvPr id="5" name="TextBox 7">
              <a:extLst>
                <a:ext uri="{FF2B5EF4-FFF2-40B4-BE49-F238E27FC236}">
                  <a16:creationId xmlns="" xmlns:a16="http://schemas.microsoft.com/office/drawing/2014/main" id="{5622B6F2-E744-4553-B0B0-34358B1FCD73}"/>
                </a:ext>
              </a:extLst>
            </p:cNvPr>
            <p:cNvSpPr txBox="1"/>
            <p:nvPr/>
          </p:nvSpPr>
          <p:spPr>
            <a:xfrm>
              <a:off x="645990" y="440281"/>
              <a:ext cx="2621466" cy="525657"/>
            </a:xfrm>
            <a:prstGeom prst="rect">
              <a:avLst/>
            </a:prstGeom>
            <a:noFill/>
          </p:spPr>
          <p:txBody>
            <a:bodyPr wrap="square" rtlCol="0">
              <a:spAutoFit/>
            </a:bodyPr>
            <a:lstStyle/>
            <a:p>
              <a:pPr>
                <a:lnSpc>
                  <a:spcPct val="130000"/>
                </a:lnSpc>
              </a:pPr>
              <a:r>
                <a:rPr lang="zh-CN" altLang="en-US" sz="2400" b="1" dirty="0">
                  <a:solidFill>
                    <a:schemeClr val="bg2">
                      <a:lumMod val="25000"/>
                    </a:schemeClr>
                  </a:solidFill>
                  <a:cs typeface="+mn-ea"/>
                  <a:sym typeface="+mn-lt"/>
                </a:rPr>
                <a:t>企业发展历程</a:t>
              </a:r>
            </a:p>
          </p:txBody>
        </p:sp>
        <p:grpSp>
          <p:nvGrpSpPr>
            <p:cNvPr id="6" name="组合 5">
              <a:extLst>
                <a:ext uri="{FF2B5EF4-FFF2-40B4-BE49-F238E27FC236}">
                  <a16:creationId xmlns="" xmlns:a16="http://schemas.microsoft.com/office/drawing/2014/main" id="{B3F7ECF9-2751-4E83-955F-AB948A6737D8}"/>
                </a:ext>
              </a:extLst>
            </p:cNvPr>
            <p:cNvGrpSpPr/>
            <p:nvPr/>
          </p:nvGrpSpPr>
          <p:grpSpPr>
            <a:xfrm>
              <a:off x="763079" y="966131"/>
              <a:ext cx="10665841" cy="0"/>
              <a:chOff x="1542623" y="3580904"/>
              <a:chExt cx="10665841" cy="0"/>
            </a:xfrm>
          </p:grpSpPr>
          <p:cxnSp>
            <p:nvCxnSpPr>
              <p:cNvPr id="10" name="直接连接符 9">
                <a:extLst>
                  <a:ext uri="{FF2B5EF4-FFF2-40B4-BE49-F238E27FC236}">
                    <a16:creationId xmlns="" xmlns:a16="http://schemas.microsoft.com/office/drawing/2014/main" id="{1240AA86-D730-4357-A281-0681EA369D66}"/>
                  </a:ext>
                </a:extLst>
              </p:cNvPr>
              <p:cNvCxnSpPr>
                <a:cxnSpLocks/>
              </p:cNvCxnSpPr>
              <p:nvPr/>
            </p:nvCxnSpPr>
            <p:spPr>
              <a:xfrm>
                <a:off x="1542623" y="3580904"/>
                <a:ext cx="10665841" cy="0"/>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1" name="直接连接符 10">
                <a:extLst>
                  <a:ext uri="{FF2B5EF4-FFF2-40B4-BE49-F238E27FC236}">
                    <a16:creationId xmlns="" xmlns:a16="http://schemas.microsoft.com/office/drawing/2014/main" id="{9F85F823-89E8-4A6D-B6CA-1C4BFD931DDD}"/>
                  </a:ext>
                </a:extLst>
              </p:cNvPr>
              <p:cNvCxnSpPr/>
              <p:nvPr/>
            </p:nvCxnSpPr>
            <p:spPr>
              <a:xfrm>
                <a:off x="1644022" y="3580904"/>
                <a:ext cx="412252"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7" name="组合 6">
              <a:extLst>
                <a:ext uri="{FF2B5EF4-FFF2-40B4-BE49-F238E27FC236}">
                  <a16:creationId xmlns="" xmlns:a16="http://schemas.microsoft.com/office/drawing/2014/main" id="{01260CC2-CA31-40E4-8055-5EB1ABE9F9D2}"/>
                </a:ext>
              </a:extLst>
            </p:cNvPr>
            <p:cNvGrpSpPr/>
            <p:nvPr/>
          </p:nvGrpSpPr>
          <p:grpSpPr>
            <a:xfrm>
              <a:off x="0" y="603483"/>
              <a:ext cx="551874" cy="453354"/>
              <a:chOff x="121825" y="625642"/>
              <a:chExt cx="551874" cy="524379"/>
            </a:xfrm>
            <a:solidFill>
              <a:srgbClr val="C00000"/>
            </a:solidFill>
            <a:effectLst>
              <a:outerShdw blurRad="101600" dist="38100" dir="2700000" algn="tl" rotWithShape="0">
                <a:prstClr val="black">
                  <a:alpha val="25000"/>
                </a:prstClr>
              </a:outerShdw>
            </a:effectLst>
          </p:grpSpPr>
          <p:sp>
            <p:nvSpPr>
              <p:cNvPr id="8" name="矩形 7">
                <a:extLst>
                  <a:ext uri="{FF2B5EF4-FFF2-40B4-BE49-F238E27FC236}">
                    <a16:creationId xmlns="" xmlns:a16="http://schemas.microsoft.com/office/drawing/2014/main" id="{C3A6E909-F32C-4A1F-872A-C4290EC57C9C}"/>
                  </a:ext>
                </a:extLst>
              </p:cNvPr>
              <p:cNvSpPr/>
              <p:nvPr/>
            </p:nvSpPr>
            <p:spPr>
              <a:xfrm>
                <a:off x="121825" y="625642"/>
                <a:ext cx="369348" cy="52437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矩形 8">
                <a:extLst>
                  <a:ext uri="{FF2B5EF4-FFF2-40B4-BE49-F238E27FC236}">
                    <a16:creationId xmlns="" xmlns:a16="http://schemas.microsoft.com/office/drawing/2014/main" id="{F5E4C3E6-F027-471A-84EB-E150D52C5A42}"/>
                  </a:ext>
                </a:extLst>
              </p:cNvPr>
              <p:cNvSpPr/>
              <p:nvPr/>
            </p:nvSpPr>
            <p:spPr>
              <a:xfrm>
                <a:off x="578071" y="625642"/>
                <a:ext cx="95628" cy="52437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grpSp>
        <p:nvGrpSpPr>
          <p:cNvPr id="2" name="组合 1">
            <a:extLst>
              <a:ext uri="{FF2B5EF4-FFF2-40B4-BE49-F238E27FC236}">
                <a16:creationId xmlns="" xmlns:a16="http://schemas.microsoft.com/office/drawing/2014/main" id="{F85BE67D-44ED-45B0-AD91-3583FCEBF1A4}"/>
              </a:ext>
            </a:extLst>
          </p:cNvPr>
          <p:cNvGrpSpPr/>
          <p:nvPr/>
        </p:nvGrpSpPr>
        <p:grpSpPr>
          <a:xfrm>
            <a:off x="369348" y="2826905"/>
            <a:ext cx="2823652" cy="1988406"/>
            <a:chOff x="369348" y="2826905"/>
            <a:chExt cx="2823652" cy="1988406"/>
          </a:xfrm>
        </p:grpSpPr>
        <p:sp>
          <p:nvSpPr>
            <p:cNvPr id="42" name="矩形 41">
              <a:extLst>
                <a:ext uri="{FF2B5EF4-FFF2-40B4-BE49-F238E27FC236}">
                  <a16:creationId xmlns="" xmlns:a16="http://schemas.microsoft.com/office/drawing/2014/main" id="{C4805F08-DBD1-4C8D-B5E4-2E5D25320803}"/>
                </a:ext>
              </a:extLst>
            </p:cNvPr>
            <p:cNvSpPr/>
            <p:nvPr/>
          </p:nvSpPr>
          <p:spPr>
            <a:xfrm>
              <a:off x="369348" y="2826905"/>
              <a:ext cx="2823652" cy="1988406"/>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3" name="continuity company history.">
              <a:extLst>
                <a:ext uri="{FF2B5EF4-FFF2-40B4-BE49-F238E27FC236}">
                  <a16:creationId xmlns="" xmlns:a16="http://schemas.microsoft.com/office/drawing/2014/main" id="{1BFAFAF4-A834-4D8D-BCBB-3FA1A995A4D5}"/>
                </a:ext>
              </a:extLst>
            </p:cNvPr>
            <p:cNvSpPr txBox="1"/>
            <p:nvPr/>
          </p:nvSpPr>
          <p:spPr>
            <a:xfrm>
              <a:off x="679531" y="3210443"/>
              <a:ext cx="1806662" cy="1013098"/>
            </a:xfrm>
            <a:prstGeom prst="rect">
              <a:avLst/>
            </a:prstGeom>
            <a:ln w="12700">
              <a:miter lim="400000"/>
            </a:ln>
            <a:extLst>
              <a:ext uri="{C572A759-6A51-4108-AA02-DFA0A04FC94B}">
                <ma14:wrappingTextBoxFlag xmlns="" xmlns:ma14="http://schemas.microsoft.com/office/mac/drawingml/2011/main" val="1"/>
              </a:ext>
            </a:extLst>
          </p:spPr>
          <p:txBody>
            <a:bodyPr wrap="square" lIns="19050" tIns="19050" rIns="19050" bIns="19050" anchor="b">
              <a:spAutoFit/>
            </a:bodyPr>
            <a:lstStyle>
              <a:lvl1pPr algn="l">
                <a:lnSpc>
                  <a:spcPct val="80000"/>
                </a:lnSpc>
                <a:defRPr sz="7500" spc="0">
                  <a:solidFill>
                    <a:srgbClr val="FFFFFF"/>
                  </a:solidFill>
                  <a:latin typeface="+mn-lt"/>
                  <a:ea typeface="+mn-ea"/>
                  <a:cs typeface="+mn-cs"/>
                  <a:sym typeface="Bebas Neue Bold"/>
                </a:defRPr>
              </a:lvl1pPr>
            </a:lstStyle>
            <a:p>
              <a:pPr>
                <a:lnSpc>
                  <a:spcPts val="3750"/>
                </a:lnSpc>
              </a:pPr>
              <a:r>
                <a:rPr lang="zh-CN" altLang="en-US" sz="3000" b="1" dirty="0">
                  <a:solidFill>
                    <a:schemeClr val="bg1"/>
                  </a:solidFill>
                  <a:cs typeface="+mn-ea"/>
                  <a:sym typeface="+mn-lt"/>
                </a:rPr>
                <a:t>企业发展历程</a:t>
              </a:r>
              <a:endParaRPr sz="3000" b="1" dirty="0">
                <a:solidFill>
                  <a:schemeClr val="bg1"/>
                </a:solidFill>
                <a:cs typeface="+mn-ea"/>
                <a:sym typeface="+mn-lt"/>
              </a:endParaRPr>
            </a:p>
          </p:txBody>
        </p:sp>
        <p:sp>
          <p:nvSpPr>
            <p:cNvPr id="45" name="Rectangle">
              <a:extLst>
                <a:ext uri="{FF2B5EF4-FFF2-40B4-BE49-F238E27FC236}">
                  <a16:creationId xmlns="" xmlns:a16="http://schemas.microsoft.com/office/drawing/2014/main" id="{EA14E9BC-2AC4-4BBC-9735-082370410725}"/>
                </a:ext>
              </a:extLst>
            </p:cNvPr>
            <p:cNvSpPr/>
            <p:nvPr/>
          </p:nvSpPr>
          <p:spPr>
            <a:xfrm>
              <a:off x="801857" y="4455910"/>
              <a:ext cx="317579" cy="127032"/>
            </a:xfrm>
            <a:prstGeom prst="rect">
              <a:avLst/>
            </a:prstGeom>
            <a:solidFill>
              <a:schemeClr val="bg1"/>
            </a:solidFill>
            <a:ln w="12700">
              <a:miter lim="400000"/>
            </a:ln>
          </p:spPr>
          <p:txBody>
            <a:bodyPr lIns="0" tIns="0" rIns="0" bIns="0" anchor="ctr"/>
            <a:lstStyle/>
            <a:p>
              <a:pPr algn="ctr">
                <a:lnSpc>
                  <a:spcPct val="100000"/>
                </a:lnSpc>
                <a:defRPr sz="3200" spc="0">
                  <a:solidFill>
                    <a:srgbClr val="FFFFFF"/>
                  </a:solidFill>
                  <a:latin typeface="Helvetica Neue Medium"/>
                  <a:ea typeface="Helvetica Neue Medium"/>
                  <a:cs typeface="Helvetica Neue Medium"/>
                  <a:sym typeface="Helvetica Neue Medium"/>
                </a:defRPr>
              </a:pPr>
              <a:endParaRPr sz="1200">
                <a:solidFill>
                  <a:schemeClr val="bg1"/>
                </a:solidFill>
                <a:cs typeface="+mn-ea"/>
                <a:sym typeface="+mn-lt"/>
              </a:endParaRPr>
            </a:p>
          </p:txBody>
        </p:sp>
      </p:grpSp>
      <p:sp>
        <p:nvSpPr>
          <p:cNvPr id="46" name="Line">
            <a:extLst>
              <a:ext uri="{FF2B5EF4-FFF2-40B4-BE49-F238E27FC236}">
                <a16:creationId xmlns="" xmlns:a16="http://schemas.microsoft.com/office/drawing/2014/main" id="{2AA12B3A-73BC-45F4-8A8B-32E35A808AC3}"/>
              </a:ext>
            </a:extLst>
          </p:cNvPr>
          <p:cNvSpPr/>
          <p:nvPr/>
        </p:nvSpPr>
        <p:spPr>
          <a:xfrm>
            <a:off x="3153423" y="3606434"/>
            <a:ext cx="8936123" cy="0"/>
          </a:xfrm>
          <a:prstGeom prst="line">
            <a:avLst/>
          </a:prstGeom>
          <a:ln w="6350">
            <a:solidFill>
              <a:schemeClr val="tx1">
                <a:alpha val="25000"/>
              </a:schemeClr>
            </a:solidFill>
            <a:miter lim="400000"/>
          </a:ln>
        </p:spPr>
        <p:txBody>
          <a:bodyPr lIns="19050" tIns="19050" rIns="19050" bIns="19050" anchor="ctr"/>
          <a:lstStyle/>
          <a:p>
            <a:pPr algn="ctr">
              <a:lnSpc>
                <a:spcPct val="100000"/>
              </a:lnSpc>
              <a:defRPr sz="3200" spc="0">
                <a:latin typeface="Helvetica Light"/>
                <a:ea typeface="Helvetica Light"/>
                <a:cs typeface="Helvetica Light"/>
                <a:sym typeface="Helvetica Light"/>
              </a:defRPr>
            </a:pPr>
            <a:endParaRPr sz="1200">
              <a:cs typeface="+mn-ea"/>
              <a:sym typeface="+mn-lt"/>
            </a:endParaRPr>
          </a:p>
        </p:txBody>
      </p:sp>
      <p:grpSp>
        <p:nvGrpSpPr>
          <p:cNvPr id="47" name="组合 46">
            <a:extLst>
              <a:ext uri="{FF2B5EF4-FFF2-40B4-BE49-F238E27FC236}">
                <a16:creationId xmlns="" xmlns:a16="http://schemas.microsoft.com/office/drawing/2014/main" id="{7EF5014C-2C48-4F62-A601-A5099BD6565A}"/>
              </a:ext>
            </a:extLst>
          </p:cNvPr>
          <p:cNvGrpSpPr/>
          <p:nvPr/>
        </p:nvGrpSpPr>
        <p:grpSpPr>
          <a:xfrm>
            <a:off x="7100327" y="1491981"/>
            <a:ext cx="2386409" cy="1367431"/>
            <a:chOff x="7209838" y="1315064"/>
            <a:chExt cx="2385825" cy="1367094"/>
          </a:xfrm>
        </p:grpSpPr>
        <p:sp>
          <p:nvSpPr>
            <p:cNvPr id="48" name="2009">
              <a:extLst>
                <a:ext uri="{FF2B5EF4-FFF2-40B4-BE49-F238E27FC236}">
                  <a16:creationId xmlns="" xmlns:a16="http://schemas.microsoft.com/office/drawing/2014/main" id="{BD9AE847-B89D-42C5-AEA1-03515512F361}"/>
                </a:ext>
              </a:extLst>
            </p:cNvPr>
            <p:cNvSpPr txBox="1"/>
            <p:nvPr/>
          </p:nvSpPr>
          <p:spPr>
            <a:xfrm>
              <a:off x="7289047" y="1315064"/>
              <a:ext cx="1905001" cy="370780"/>
            </a:xfrm>
            <a:prstGeom prst="rect">
              <a:avLst/>
            </a:prstGeom>
            <a:ln w="12700">
              <a:miter lim="400000"/>
            </a:ln>
            <a:extLst>
              <a:ext uri="{C572A759-6A51-4108-AA02-DFA0A04FC94B}">
                <ma14:wrappingTextBoxFlag xmlns="" xmlns:ma14="http://schemas.microsoft.com/office/mac/drawingml/2011/main" val="1"/>
              </a:ext>
            </a:extLst>
          </p:spPr>
          <p:txBody>
            <a:bodyPr lIns="19050" tIns="19050" rIns="19050" bIns="19050">
              <a:spAutoFit/>
            </a:bodyPr>
            <a:lstStyle>
              <a:defPPr>
                <a:defRPr lang="zh-CN"/>
              </a:defPPr>
              <a:lvl1pPr>
                <a:lnSpc>
                  <a:spcPct val="90000"/>
                </a:lnSpc>
                <a:defRPr sz="2800" b="1" cap="all" spc="150">
                  <a:gradFill>
                    <a:gsLst>
                      <a:gs pos="0">
                        <a:schemeClr val="accent1"/>
                      </a:gs>
                      <a:gs pos="100000">
                        <a:schemeClr val="accent4"/>
                      </a:gs>
                    </a:gsLst>
                    <a:lin ang="2700000" scaled="0"/>
                  </a:gradFill>
                  <a:latin typeface="+mj-lt"/>
                  <a:ea typeface="+mj-ea"/>
                  <a:cs typeface="+mj-cs"/>
                </a:defRPr>
              </a:lvl1pPr>
            </a:lstStyle>
            <a:p>
              <a:r>
                <a:rPr sz="2400" dirty="0">
                  <a:solidFill>
                    <a:srgbClr val="C00000"/>
                  </a:solidFill>
                  <a:latin typeface="+mn-lt"/>
                  <a:ea typeface="+mn-ea"/>
                  <a:cs typeface="+mn-ea"/>
                  <a:sym typeface="+mn-lt"/>
                </a:rPr>
                <a:t>20</a:t>
              </a:r>
              <a:r>
                <a:rPr lang="en-US" sz="2400" dirty="0">
                  <a:solidFill>
                    <a:srgbClr val="C00000"/>
                  </a:solidFill>
                  <a:latin typeface="+mn-lt"/>
                  <a:ea typeface="+mn-ea"/>
                  <a:cs typeface="+mn-ea"/>
                  <a:sym typeface="+mn-lt"/>
                </a:rPr>
                <a:t>15</a:t>
              </a:r>
              <a:endParaRPr sz="2400" dirty="0">
                <a:solidFill>
                  <a:srgbClr val="C00000"/>
                </a:solidFill>
                <a:latin typeface="+mn-lt"/>
                <a:ea typeface="+mn-ea"/>
                <a:cs typeface="+mn-ea"/>
                <a:sym typeface="+mn-lt"/>
              </a:endParaRPr>
            </a:p>
          </p:txBody>
        </p:sp>
        <p:sp>
          <p:nvSpPr>
            <p:cNvPr id="49" name="Lorem ipsum sit lom dolor sit amet, consectetur sit amet adip.">
              <a:extLst>
                <a:ext uri="{FF2B5EF4-FFF2-40B4-BE49-F238E27FC236}">
                  <a16:creationId xmlns="" xmlns:a16="http://schemas.microsoft.com/office/drawing/2014/main" id="{C4259655-46E1-432F-A062-CA45EB4F14F0}"/>
                </a:ext>
              </a:extLst>
            </p:cNvPr>
            <p:cNvSpPr txBox="1"/>
            <p:nvPr/>
          </p:nvSpPr>
          <p:spPr>
            <a:xfrm>
              <a:off x="7209838" y="1712901"/>
              <a:ext cx="2385825" cy="969257"/>
            </a:xfrm>
            <a:prstGeom prst="rect">
              <a:avLst/>
            </a:prstGeom>
            <a:extLst>
              <a:ext uri="{C572A759-6A51-4108-AA02-DFA0A04FC94B}">
                <ma14:wrappingTextBoxFlag xmlns="" xmlns:ma14="http://schemas.microsoft.com/office/mac/drawingml/2011/main" val="1"/>
              </a:ext>
            </a:extLst>
          </p:spPr>
          <p:txBody>
            <a:bodyPr wrap="square">
              <a:spAutoFit/>
            </a:bodyPr>
            <a:lstStyle>
              <a:defPPr>
                <a:defRPr lang="zh-CN"/>
              </a:defPPr>
              <a:lvl1pPr>
                <a:lnSpc>
                  <a:spcPct val="150000"/>
                </a:lnSpc>
                <a:defRPr sz="1200">
                  <a:latin typeface="+mn-ea"/>
                </a:defRPr>
              </a:lvl1pPr>
            </a:lstStyle>
            <a:p>
              <a:r>
                <a:rPr lang="zh-CN" altLang="en-US" sz="1400" b="1" dirty="0">
                  <a:solidFill>
                    <a:schemeClr val="bg2">
                      <a:lumMod val="50000"/>
                    </a:schemeClr>
                  </a:solidFill>
                  <a:latin typeface="+mn-lt"/>
                  <a:cs typeface="+mn-ea"/>
                  <a:sym typeface="+mn-lt"/>
                </a:rPr>
                <a:t>添加您的标题</a:t>
              </a:r>
              <a:endParaRPr lang="en-US" altLang="zh-CN" sz="1400" b="1" dirty="0">
                <a:solidFill>
                  <a:schemeClr val="bg2">
                    <a:lumMod val="50000"/>
                  </a:schemeClr>
                </a:solidFill>
                <a:latin typeface="+mn-lt"/>
                <a:cs typeface="+mn-ea"/>
                <a:sym typeface="+mn-lt"/>
              </a:endParaRPr>
            </a:p>
            <a:p>
              <a:r>
                <a:rPr lang="zh-CN" altLang="en-US" dirty="0">
                  <a:solidFill>
                    <a:schemeClr val="bg2">
                      <a:lumMod val="50000"/>
                    </a:schemeClr>
                  </a:solidFill>
                  <a:latin typeface="+mn-lt"/>
                  <a:cs typeface="+mn-ea"/>
                  <a:sym typeface="+mn-lt"/>
                </a:rPr>
                <a:t>在此点击输入文字，字数不要太多，尽量的简明扼要的提炼</a:t>
              </a:r>
              <a:endParaRPr lang="en-US" altLang="zh-CN" dirty="0">
                <a:solidFill>
                  <a:schemeClr val="bg2">
                    <a:lumMod val="50000"/>
                  </a:schemeClr>
                </a:solidFill>
                <a:latin typeface="+mn-lt"/>
                <a:cs typeface="+mn-ea"/>
                <a:sym typeface="+mn-lt"/>
              </a:endParaRPr>
            </a:p>
          </p:txBody>
        </p:sp>
      </p:grpSp>
      <p:grpSp>
        <p:nvGrpSpPr>
          <p:cNvPr id="50" name="组合 49">
            <a:extLst>
              <a:ext uri="{FF2B5EF4-FFF2-40B4-BE49-F238E27FC236}">
                <a16:creationId xmlns="" xmlns:a16="http://schemas.microsoft.com/office/drawing/2014/main" id="{85602780-9184-4782-A77D-297BA526CCCB}"/>
              </a:ext>
            </a:extLst>
          </p:cNvPr>
          <p:cNvGrpSpPr/>
          <p:nvPr/>
        </p:nvGrpSpPr>
        <p:grpSpPr>
          <a:xfrm>
            <a:off x="9336119" y="4191260"/>
            <a:ext cx="2289674" cy="1344377"/>
            <a:chOff x="9445083" y="4013685"/>
            <a:chExt cx="2289114" cy="1344048"/>
          </a:xfrm>
        </p:grpSpPr>
        <p:sp>
          <p:nvSpPr>
            <p:cNvPr id="51" name="2010">
              <a:extLst>
                <a:ext uri="{FF2B5EF4-FFF2-40B4-BE49-F238E27FC236}">
                  <a16:creationId xmlns="" xmlns:a16="http://schemas.microsoft.com/office/drawing/2014/main" id="{37B39647-E128-493E-96EF-78B5CC477FB4}"/>
                </a:ext>
              </a:extLst>
            </p:cNvPr>
            <p:cNvSpPr txBox="1"/>
            <p:nvPr/>
          </p:nvSpPr>
          <p:spPr>
            <a:xfrm>
              <a:off x="9529095" y="4013685"/>
              <a:ext cx="1905002" cy="370780"/>
            </a:xfrm>
            <a:prstGeom prst="rect">
              <a:avLst/>
            </a:prstGeom>
            <a:ln w="12700">
              <a:miter lim="400000"/>
            </a:ln>
            <a:extLst>
              <a:ext uri="{C572A759-6A51-4108-AA02-DFA0A04FC94B}">
                <ma14:wrappingTextBoxFlag xmlns="" xmlns:ma14="http://schemas.microsoft.com/office/mac/drawingml/2011/main" val="1"/>
              </a:ext>
            </a:extLst>
          </p:spPr>
          <p:txBody>
            <a:bodyPr lIns="19050" tIns="19050" rIns="19050" bIns="19050">
              <a:spAutoFit/>
            </a:bodyPr>
            <a:lstStyle>
              <a:defPPr>
                <a:defRPr lang="zh-CN"/>
              </a:defPPr>
              <a:lvl1pPr>
                <a:lnSpc>
                  <a:spcPct val="90000"/>
                </a:lnSpc>
                <a:defRPr sz="2800" b="1" cap="all" spc="150">
                  <a:gradFill>
                    <a:gsLst>
                      <a:gs pos="0">
                        <a:schemeClr val="accent1"/>
                      </a:gs>
                      <a:gs pos="100000">
                        <a:schemeClr val="accent4"/>
                      </a:gs>
                    </a:gsLst>
                    <a:lin ang="2700000" scaled="0"/>
                  </a:gradFill>
                  <a:latin typeface="+mj-lt"/>
                  <a:ea typeface="+mj-ea"/>
                  <a:cs typeface="+mj-cs"/>
                </a:defRPr>
              </a:lvl1pPr>
            </a:lstStyle>
            <a:p>
              <a:r>
                <a:rPr sz="2400" dirty="0">
                  <a:solidFill>
                    <a:srgbClr val="C00000"/>
                  </a:solidFill>
                  <a:latin typeface="+mn-lt"/>
                  <a:ea typeface="+mn-ea"/>
                  <a:cs typeface="+mn-ea"/>
                  <a:sym typeface="+mn-lt"/>
                </a:rPr>
                <a:t>201</a:t>
              </a:r>
              <a:r>
                <a:rPr lang="en-US" sz="2400" dirty="0">
                  <a:solidFill>
                    <a:srgbClr val="C00000"/>
                  </a:solidFill>
                  <a:latin typeface="+mn-lt"/>
                  <a:ea typeface="+mn-ea"/>
                  <a:cs typeface="+mn-ea"/>
                  <a:sym typeface="+mn-lt"/>
                </a:rPr>
                <a:t>6</a:t>
              </a:r>
              <a:endParaRPr sz="2400" dirty="0">
                <a:solidFill>
                  <a:srgbClr val="C00000"/>
                </a:solidFill>
                <a:latin typeface="+mn-lt"/>
                <a:ea typeface="+mn-ea"/>
                <a:cs typeface="+mn-ea"/>
                <a:sym typeface="+mn-lt"/>
              </a:endParaRPr>
            </a:p>
          </p:txBody>
        </p:sp>
        <p:sp>
          <p:nvSpPr>
            <p:cNvPr id="52" name="Lorem ipsum sit lom dolor sit amet, consectetur sit amet adipiscing. Lorem.">
              <a:extLst>
                <a:ext uri="{FF2B5EF4-FFF2-40B4-BE49-F238E27FC236}">
                  <a16:creationId xmlns="" xmlns:a16="http://schemas.microsoft.com/office/drawing/2014/main" id="{AAB2E939-DDC6-447F-8005-0093A96B730F}"/>
                </a:ext>
              </a:extLst>
            </p:cNvPr>
            <p:cNvSpPr txBox="1"/>
            <p:nvPr/>
          </p:nvSpPr>
          <p:spPr>
            <a:xfrm>
              <a:off x="9445083" y="4388474"/>
              <a:ext cx="2289114" cy="969259"/>
            </a:xfrm>
            <a:prstGeom prst="rect">
              <a:avLst/>
            </a:prstGeom>
            <a:extLst>
              <a:ext uri="{C572A759-6A51-4108-AA02-DFA0A04FC94B}">
                <ma14:wrappingTextBoxFlag xmlns="" xmlns:ma14="http://schemas.microsoft.com/office/mac/drawingml/2011/main" val="1"/>
              </a:ext>
            </a:extLst>
          </p:spPr>
          <p:txBody>
            <a:bodyPr wrap="square">
              <a:spAutoFit/>
            </a:bodyPr>
            <a:lstStyle>
              <a:defPPr>
                <a:defRPr lang="zh-CN"/>
              </a:defPPr>
              <a:lvl1pPr>
                <a:lnSpc>
                  <a:spcPct val="150000"/>
                </a:lnSpc>
                <a:defRPr sz="1200">
                  <a:latin typeface="+mn-ea"/>
                </a:defRPr>
              </a:lvl1pPr>
            </a:lstStyle>
            <a:p>
              <a:r>
                <a:rPr lang="zh-CN" altLang="en-US" sz="1400" b="1" dirty="0">
                  <a:solidFill>
                    <a:schemeClr val="bg2">
                      <a:lumMod val="50000"/>
                    </a:schemeClr>
                  </a:solidFill>
                  <a:latin typeface="+mn-lt"/>
                  <a:cs typeface="+mn-ea"/>
                  <a:sym typeface="+mn-lt"/>
                </a:rPr>
                <a:t>添加您的标题</a:t>
              </a:r>
              <a:endParaRPr lang="en-US" altLang="zh-CN" sz="1400" b="1" dirty="0">
                <a:solidFill>
                  <a:schemeClr val="bg2">
                    <a:lumMod val="50000"/>
                  </a:schemeClr>
                </a:solidFill>
                <a:latin typeface="+mn-lt"/>
                <a:cs typeface="+mn-ea"/>
                <a:sym typeface="+mn-lt"/>
              </a:endParaRPr>
            </a:p>
            <a:p>
              <a:r>
                <a:rPr lang="zh-CN" altLang="en-US" dirty="0">
                  <a:solidFill>
                    <a:schemeClr val="bg2">
                      <a:lumMod val="50000"/>
                    </a:schemeClr>
                  </a:solidFill>
                  <a:latin typeface="+mn-lt"/>
                  <a:cs typeface="+mn-ea"/>
                  <a:sym typeface="+mn-lt"/>
                </a:rPr>
                <a:t>在此点击输入文字，字数不要太多，尽量的简明扼要的提炼</a:t>
              </a:r>
              <a:endParaRPr lang="en-US" altLang="zh-CN" dirty="0">
                <a:solidFill>
                  <a:schemeClr val="bg2">
                    <a:lumMod val="50000"/>
                  </a:schemeClr>
                </a:solidFill>
                <a:latin typeface="+mn-lt"/>
                <a:cs typeface="+mn-ea"/>
                <a:sym typeface="+mn-lt"/>
              </a:endParaRPr>
            </a:p>
          </p:txBody>
        </p:sp>
      </p:grpSp>
      <p:grpSp>
        <p:nvGrpSpPr>
          <p:cNvPr id="53" name="组合 52">
            <a:extLst>
              <a:ext uri="{FF2B5EF4-FFF2-40B4-BE49-F238E27FC236}">
                <a16:creationId xmlns="" xmlns:a16="http://schemas.microsoft.com/office/drawing/2014/main" id="{B2140B83-6D30-4529-BFCB-96FBEACD4157}"/>
              </a:ext>
            </a:extLst>
          </p:cNvPr>
          <p:cNvGrpSpPr/>
          <p:nvPr/>
        </p:nvGrpSpPr>
        <p:grpSpPr>
          <a:xfrm>
            <a:off x="4982544" y="4393963"/>
            <a:ext cx="2628266" cy="1330453"/>
            <a:chOff x="5092573" y="4216330"/>
            <a:chExt cx="2627623" cy="1330124"/>
          </a:xfrm>
        </p:grpSpPr>
        <p:sp>
          <p:nvSpPr>
            <p:cNvPr id="54" name="2008">
              <a:extLst>
                <a:ext uri="{FF2B5EF4-FFF2-40B4-BE49-F238E27FC236}">
                  <a16:creationId xmlns="" xmlns:a16="http://schemas.microsoft.com/office/drawing/2014/main" id="{5495DFAE-DD9C-48FD-A676-8CFF53DB1062}"/>
                </a:ext>
              </a:extLst>
            </p:cNvPr>
            <p:cNvSpPr txBox="1"/>
            <p:nvPr/>
          </p:nvSpPr>
          <p:spPr>
            <a:xfrm>
              <a:off x="5148161" y="4216330"/>
              <a:ext cx="1905002" cy="370780"/>
            </a:xfrm>
            <a:prstGeom prst="rect">
              <a:avLst/>
            </a:prstGeom>
            <a:ln w="12700">
              <a:miter lim="400000"/>
            </a:ln>
            <a:extLst>
              <a:ext uri="{C572A759-6A51-4108-AA02-DFA0A04FC94B}">
                <ma14:wrappingTextBoxFlag xmlns="" xmlns:ma14="http://schemas.microsoft.com/office/mac/drawingml/2011/main" val="1"/>
              </a:ext>
            </a:extLst>
          </p:spPr>
          <p:txBody>
            <a:bodyPr lIns="19050" tIns="19050" rIns="19050" bIns="19050">
              <a:spAutoFit/>
            </a:bodyPr>
            <a:lstStyle>
              <a:lvl1pPr algn="l">
                <a:lnSpc>
                  <a:spcPct val="90000"/>
                </a:lnSpc>
                <a:defRPr sz="5000" cap="all" spc="150">
                  <a:latin typeface="+mj-lt"/>
                  <a:ea typeface="+mj-ea"/>
                  <a:cs typeface="+mj-cs"/>
                  <a:sym typeface="Montserrat-Bold"/>
                </a:defRPr>
              </a:lvl1pPr>
            </a:lstStyle>
            <a:p>
              <a:r>
                <a:rPr sz="2400" b="1" dirty="0">
                  <a:solidFill>
                    <a:srgbClr val="C00000"/>
                  </a:solidFill>
                  <a:latin typeface="+mn-lt"/>
                  <a:ea typeface="+mn-ea"/>
                  <a:cs typeface="+mn-ea"/>
                  <a:sym typeface="+mn-lt"/>
                </a:rPr>
                <a:t>20</a:t>
              </a:r>
              <a:r>
                <a:rPr lang="en-US" sz="2400" b="1" dirty="0">
                  <a:solidFill>
                    <a:srgbClr val="C00000"/>
                  </a:solidFill>
                  <a:latin typeface="+mn-lt"/>
                  <a:ea typeface="+mn-ea"/>
                  <a:cs typeface="+mn-ea"/>
                  <a:sym typeface="+mn-lt"/>
                </a:rPr>
                <a:t>14</a:t>
              </a:r>
              <a:endParaRPr sz="2400" b="1" dirty="0">
                <a:solidFill>
                  <a:srgbClr val="C00000"/>
                </a:solidFill>
                <a:latin typeface="+mn-lt"/>
                <a:ea typeface="+mn-ea"/>
                <a:cs typeface="+mn-ea"/>
                <a:sym typeface="+mn-lt"/>
              </a:endParaRPr>
            </a:p>
          </p:txBody>
        </p:sp>
        <p:sp>
          <p:nvSpPr>
            <p:cNvPr id="55" name="Lorem ipsum sit lom dolor sit amet, consectetur sit amet adipiscing. Lorem ipsum. Lorem ipsum sit lom dolor.">
              <a:extLst>
                <a:ext uri="{FF2B5EF4-FFF2-40B4-BE49-F238E27FC236}">
                  <a16:creationId xmlns="" xmlns:a16="http://schemas.microsoft.com/office/drawing/2014/main" id="{D51587C9-09B8-41AF-897D-8CD8C53FFEAB}"/>
                </a:ext>
              </a:extLst>
            </p:cNvPr>
            <p:cNvSpPr txBox="1"/>
            <p:nvPr/>
          </p:nvSpPr>
          <p:spPr>
            <a:xfrm>
              <a:off x="5092573" y="4577198"/>
              <a:ext cx="2627623" cy="969256"/>
            </a:xfrm>
            <a:prstGeom prst="rect">
              <a:avLst/>
            </a:prstGeom>
            <a:extLst>
              <a:ext uri="{C572A759-6A51-4108-AA02-DFA0A04FC94B}">
                <ma14:wrappingTextBoxFlag xmlns="" xmlns:ma14="http://schemas.microsoft.com/office/mac/drawingml/2011/main" val="1"/>
              </a:ext>
            </a:extLst>
          </p:spPr>
          <p:txBody>
            <a:bodyPr wrap="square">
              <a:spAutoFit/>
            </a:bodyPr>
            <a:lstStyle>
              <a:defPPr>
                <a:defRPr lang="zh-CN"/>
              </a:defPPr>
              <a:lvl1pPr>
                <a:lnSpc>
                  <a:spcPct val="150000"/>
                </a:lnSpc>
                <a:defRPr sz="1200">
                  <a:solidFill>
                    <a:schemeClr val="bg1"/>
                  </a:solidFill>
                  <a:latin typeface="+mn-ea"/>
                </a:defRPr>
              </a:lvl1pPr>
            </a:lstStyle>
            <a:p>
              <a:r>
                <a:rPr lang="zh-CN" altLang="en-US" sz="1400" b="1" dirty="0">
                  <a:solidFill>
                    <a:schemeClr val="bg2">
                      <a:lumMod val="50000"/>
                    </a:schemeClr>
                  </a:solidFill>
                  <a:latin typeface="+mn-lt"/>
                  <a:cs typeface="+mn-ea"/>
                  <a:sym typeface="+mn-lt"/>
                </a:rPr>
                <a:t>添加您的标题</a:t>
              </a:r>
              <a:endParaRPr lang="en-US" altLang="zh-CN" sz="1400" b="1" dirty="0">
                <a:solidFill>
                  <a:schemeClr val="bg2">
                    <a:lumMod val="50000"/>
                  </a:schemeClr>
                </a:solidFill>
                <a:latin typeface="+mn-lt"/>
                <a:cs typeface="+mn-ea"/>
                <a:sym typeface="+mn-lt"/>
              </a:endParaRPr>
            </a:p>
            <a:p>
              <a:r>
                <a:rPr lang="zh-CN" altLang="en-US" dirty="0">
                  <a:solidFill>
                    <a:schemeClr val="bg2">
                      <a:lumMod val="50000"/>
                    </a:schemeClr>
                  </a:solidFill>
                  <a:latin typeface="+mn-lt"/>
                  <a:cs typeface="+mn-ea"/>
                  <a:sym typeface="+mn-lt"/>
                </a:rPr>
                <a:t>在此点击输入文字，字数不要太多，尽量的简明扼要的提炼</a:t>
              </a:r>
              <a:endParaRPr lang="en-US" altLang="zh-CN" dirty="0">
                <a:solidFill>
                  <a:schemeClr val="bg2">
                    <a:lumMod val="50000"/>
                  </a:schemeClr>
                </a:solidFill>
                <a:latin typeface="+mn-lt"/>
                <a:cs typeface="+mn-ea"/>
                <a:sym typeface="+mn-lt"/>
              </a:endParaRPr>
            </a:p>
          </p:txBody>
        </p:sp>
      </p:grpSp>
      <p:sp>
        <p:nvSpPr>
          <p:cNvPr id="56" name="Line">
            <a:extLst>
              <a:ext uri="{FF2B5EF4-FFF2-40B4-BE49-F238E27FC236}">
                <a16:creationId xmlns="" xmlns:a16="http://schemas.microsoft.com/office/drawing/2014/main" id="{0A8F2BA0-0D42-49EE-BF92-92E6ED18781B}"/>
              </a:ext>
            </a:extLst>
          </p:cNvPr>
          <p:cNvSpPr/>
          <p:nvPr/>
        </p:nvSpPr>
        <p:spPr>
          <a:xfrm flipV="1">
            <a:off x="4757726" y="3680858"/>
            <a:ext cx="1" cy="2368894"/>
          </a:xfrm>
          <a:prstGeom prst="line">
            <a:avLst/>
          </a:prstGeom>
          <a:ln w="6350">
            <a:solidFill>
              <a:schemeClr val="tx1">
                <a:alpha val="25000"/>
              </a:schemeClr>
            </a:solidFill>
            <a:miter lim="400000"/>
          </a:ln>
        </p:spPr>
        <p:txBody>
          <a:bodyPr lIns="19050" tIns="19050" rIns="19050" bIns="19050" anchor="ctr"/>
          <a:lstStyle/>
          <a:p>
            <a:pPr algn="ctr">
              <a:lnSpc>
                <a:spcPct val="100000"/>
              </a:lnSpc>
              <a:defRPr sz="3200" spc="0">
                <a:latin typeface="Helvetica Light"/>
                <a:ea typeface="Helvetica Light"/>
                <a:cs typeface="Helvetica Light"/>
                <a:sym typeface="Helvetica Light"/>
              </a:defRPr>
            </a:pPr>
            <a:endParaRPr sz="1200">
              <a:cs typeface="+mn-ea"/>
              <a:sym typeface="+mn-lt"/>
            </a:endParaRPr>
          </a:p>
        </p:txBody>
      </p:sp>
      <p:sp>
        <p:nvSpPr>
          <p:cNvPr id="57" name="Line">
            <a:extLst>
              <a:ext uri="{FF2B5EF4-FFF2-40B4-BE49-F238E27FC236}">
                <a16:creationId xmlns="" xmlns:a16="http://schemas.microsoft.com/office/drawing/2014/main" id="{B3442368-B1F1-4EA4-88F5-4B39FBD89DE6}"/>
              </a:ext>
            </a:extLst>
          </p:cNvPr>
          <p:cNvSpPr/>
          <p:nvPr/>
        </p:nvSpPr>
        <p:spPr>
          <a:xfrm flipV="1">
            <a:off x="6963446" y="1543607"/>
            <a:ext cx="1" cy="1988405"/>
          </a:xfrm>
          <a:prstGeom prst="line">
            <a:avLst/>
          </a:prstGeom>
          <a:ln w="6350">
            <a:solidFill>
              <a:schemeClr val="tx1">
                <a:alpha val="25000"/>
              </a:schemeClr>
            </a:solidFill>
            <a:miter lim="400000"/>
          </a:ln>
        </p:spPr>
        <p:txBody>
          <a:bodyPr lIns="19050" tIns="19050" rIns="19050" bIns="19050" anchor="ctr"/>
          <a:lstStyle/>
          <a:p>
            <a:pPr algn="ctr">
              <a:lnSpc>
                <a:spcPct val="100000"/>
              </a:lnSpc>
              <a:defRPr sz="3200" spc="0">
                <a:latin typeface="Helvetica Light"/>
                <a:ea typeface="Helvetica Light"/>
                <a:cs typeface="Helvetica Light"/>
                <a:sym typeface="Helvetica Light"/>
              </a:defRPr>
            </a:pPr>
            <a:endParaRPr sz="1200">
              <a:cs typeface="+mn-ea"/>
              <a:sym typeface="+mn-lt"/>
            </a:endParaRPr>
          </a:p>
        </p:txBody>
      </p:sp>
      <p:sp>
        <p:nvSpPr>
          <p:cNvPr id="58" name="Line">
            <a:extLst>
              <a:ext uri="{FF2B5EF4-FFF2-40B4-BE49-F238E27FC236}">
                <a16:creationId xmlns="" xmlns:a16="http://schemas.microsoft.com/office/drawing/2014/main" id="{E2FDB110-5E5D-4347-AE14-F3434CF3B529}"/>
              </a:ext>
            </a:extLst>
          </p:cNvPr>
          <p:cNvSpPr/>
          <p:nvPr/>
        </p:nvSpPr>
        <p:spPr>
          <a:xfrm flipV="1">
            <a:off x="9169165" y="3668155"/>
            <a:ext cx="1" cy="1949520"/>
          </a:xfrm>
          <a:prstGeom prst="line">
            <a:avLst/>
          </a:prstGeom>
          <a:ln w="6350">
            <a:solidFill>
              <a:schemeClr val="tx1">
                <a:alpha val="25000"/>
              </a:schemeClr>
            </a:solidFill>
            <a:miter lim="400000"/>
          </a:ln>
        </p:spPr>
        <p:txBody>
          <a:bodyPr lIns="19050" tIns="19050" rIns="19050" bIns="19050" anchor="ctr"/>
          <a:lstStyle/>
          <a:p>
            <a:pPr algn="ctr">
              <a:lnSpc>
                <a:spcPct val="100000"/>
              </a:lnSpc>
              <a:defRPr sz="3200" spc="0">
                <a:latin typeface="Helvetica Light"/>
                <a:ea typeface="Helvetica Light"/>
                <a:cs typeface="Helvetica Light"/>
                <a:sym typeface="Helvetica Light"/>
              </a:defRPr>
            </a:pPr>
            <a:endParaRPr sz="1200">
              <a:cs typeface="+mn-ea"/>
              <a:sym typeface="+mn-lt"/>
            </a:endParaRPr>
          </a:p>
        </p:txBody>
      </p:sp>
      <p:sp>
        <p:nvSpPr>
          <p:cNvPr id="59" name="Diamond">
            <a:extLst>
              <a:ext uri="{FF2B5EF4-FFF2-40B4-BE49-F238E27FC236}">
                <a16:creationId xmlns="" xmlns:a16="http://schemas.microsoft.com/office/drawing/2014/main" id="{70BA6EC5-0699-4EB8-B343-FD3625EA931F}"/>
              </a:ext>
            </a:extLst>
          </p:cNvPr>
          <p:cNvSpPr/>
          <p:nvPr/>
        </p:nvSpPr>
        <p:spPr>
          <a:xfrm>
            <a:off x="6645868" y="3288857"/>
            <a:ext cx="635157" cy="635155"/>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10800" y="21600"/>
                </a:lnTo>
                <a:lnTo>
                  <a:pt x="21600" y="10800"/>
                </a:lnTo>
                <a:lnTo>
                  <a:pt x="10800" y="0"/>
                </a:lnTo>
                <a:close/>
              </a:path>
            </a:pathLst>
          </a:custGeom>
          <a:solidFill>
            <a:srgbClr val="C00000"/>
          </a:solidFill>
          <a:ln w="12700">
            <a:miter lim="400000"/>
          </a:ln>
          <a:effectLst>
            <a:outerShdw blurRad="254000" dist="63500" dir="2700000" algn="tl" rotWithShape="0">
              <a:prstClr val="black">
                <a:alpha val="30000"/>
              </a:prstClr>
            </a:outerShdw>
          </a:effectLst>
        </p:spPr>
        <p:txBody>
          <a:bodyPr lIns="0" tIns="0" rIns="0" bIns="0" anchor="ctr"/>
          <a:lstStyle/>
          <a:p>
            <a:pPr algn="ctr">
              <a:lnSpc>
                <a:spcPct val="100000"/>
              </a:lnSpc>
              <a:defRPr sz="3200" spc="0">
                <a:solidFill>
                  <a:srgbClr val="FFFFFF"/>
                </a:solidFill>
                <a:latin typeface="Helvetica Neue Medium"/>
                <a:ea typeface="Helvetica Neue Medium"/>
                <a:cs typeface="Helvetica Neue Medium"/>
                <a:sym typeface="Helvetica Neue Medium"/>
              </a:defRPr>
            </a:pPr>
            <a:endParaRPr sz="1200" dirty="0">
              <a:cs typeface="+mn-ea"/>
              <a:sym typeface="+mn-lt"/>
            </a:endParaRPr>
          </a:p>
        </p:txBody>
      </p:sp>
      <p:sp>
        <p:nvSpPr>
          <p:cNvPr id="60" name="Diamond">
            <a:extLst>
              <a:ext uri="{FF2B5EF4-FFF2-40B4-BE49-F238E27FC236}">
                <a16:creationId xmlns="" xmlns:a16="http://schemas.microsoft.com/office/drawing/2014/main" id="{131FA93A-03A3-4069-B70D-5267272F0F03}"/>
              </a:ext>
            </a:extLst>
          </p:cNvPr>
          <p:cNvSpPr/>
          <p:nvPr/>
        </p:nvSpPr>
        <p:spPr>
          <a:xfrm>
            <a:off x="8851587" y="3288857"/>
            <a:ext cx="635157" cy="635155"/>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10800" y="21600"/>
                </a:lnTo>
                <a:lnTo>
                  <a:pt x="21600" y="10800"/>
                </a:lnTo>
                <a:lnTo>
                  <a:pt x="10800" y="0"/>
                </a:lnTo>
                <a:close/>
              </a:path>
            </a:pathLst>
          </a:custGeom>
          <a:solidFill>
            <a:srgbClr val="C00000"/>
          </a:solidFill>
          <a:ln w="12700">
            <a:miter lim="400000"/>
          </a:ln>
          <a:effectLst>
            <a:outerShdw blurRad="254000" dist="63500" dir="2700000" algn="tl" rotWithShape="0">
              <a:prstClr val="black">
                <a:alpha val="30000"/>
              </a:prstClr>
            </a:outerShdw>
          </a:effectLst>
        </p:spPr>
        <p:txBody>
          <a:bodyPr lIns="0" tIns="0" rIns="0" bIns="0" anchor="ctr"/>
          <a:lstStyle/>
          <a:p>
            <a:pPr algn="ctr">
              <a:lnSpc>
                <a:spcPct val="100000"/>
              </a:lnSpc>
              <a:defRPr sz="3200" spc="0">
                <a:solidFill>
                  <a:srgbClr val="FFFFFF"/>
                </a:solidFill>
                <a:latin typeface="Helvetica Neue Medium"/>
                <a:ea typeface="Helvetica Neue Medium"/>
                <a:cs typeface="Helvetica Neue Medium"/>
                <a:sym typeface="Helvetica Neue Medium"/>
              </a:defRPr>
            </a:pPr>
            <a:endParaRPr sz="1200">
              <a:cs typeface="+mn-ea"/>
              <a:sym typeface="+mn-lt"/>
            </a:endParaRPr>
          </a:p>
        </p:txBody>
      </p:sp>
      <p:sp>
        <p:nvSpPr>
          <p:cNvPr id="62" name="Shape">
            <a:extLst>
              <a:ext uri="{FF2B5EF4-FFF2-40B4-BE49-F238E27FC236}">
                <a16:creationId xmlns="" xmlns:a16="http://schemas.microsoft.com/office/drawing/2014/main" id="{69292B2C-F23C-4D0C-AE4B-8BC238F49720}"/>
              </a:ext>
            </a:extLst>
          </p:cNvPr>
          <p:cNvSpPr/>
          <p:nvPr/>
        </p:nvSpPr>
        <p:spPr>
          <a:xfrm>
            <a:off x="4250439" y="3099149"/>
            <a:ext cx="1014574" cy="1014572"/>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10800" y="21600"/>
                </a:lnTo>
                <a:lnTo>
                  <a:pt x="21600" y="10800"/>
                </a:lnTo>
                <a:lnTo>
                  <a:pt x="10800" y="0"/>
                </a:lnTo>
                <a:close/>
              </a:path>
            </a:pathLst>
          </a:custGeom>
          <a:solidFill>
            <a:srgbClr val="C00000"/>
          </a:solidFill>
          <a:ln w="12700">
            <a:miter lim="400000"/>
          </a:ln>
          <a:effectLst>
            <a:outerShdw blurRad="254000" dist="63500" dir="2700000" algn="tl" rotWithShape="0">
              <a:prstClr val="black">
                <a:alpha val="30000"/>
              </a:prstClr>
            </a:outerShdw>
          </a:effectLst>
        </p:spPr>
        <p:txBody>
          <a:bodyPr lIns="0" tIns="0" rIns="0" bIns="0" anchor="ctr"/>
          <a:lstStyle/>
          <a:p>
            <a:pPr algn="ctr">
              <a:lnSpc>
                <a:spcPct val="100000"/>
              </a:lnSpc>
              <a:defRPr sz="3200" spc="0">
                <a:solidFill>
                  <a:srgbClr val="FFFFFF"/>
                </a:solidFill>
                <a:latin typeface="Helvetica Neue Medium"/>
                <a:ea typeface="Helvetica Neue Medium"/>
                <a:cs typeface="Helvetica Neue Medium"/>
                <a:sym typeface="Helvetica Neue Medium"/>
              </a:defRPr>
            </a:pPr>
            <a:endParaRPr sz="1200">
              <a:cs typeface="+mn-ea"/>
              <a:sym typeface="+mn-lt"/>
            </a:endParaRPr>
          </a:p>
        </p:txBody>
      </p:sp>
    </p:spTree>
    <p:extLst>
      <p:ext uri="{BB962C8B-B14F-4D97-AF65-F5344CB8AC3E}">
        <p14:creationId xmlns:p14="http://schemas.microsoft.com/office/powerpoint/2010/main" val="235840782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46"/>
                                        </p:tgtEl>
                                        <p:attrNameLst>
                                          <p:attrName>style.visibility</p:attrName>
                                        </p:attrNameLst>
                                      </p:cBhvr>
                                      <p:to>
                                        <p:strVal val="visible"/>
                                      </p:to>
                                    </p:set>
                                    <p:animEffect transition="in" filter="wipe(left)">
                                      <p:cBhvr>
                                        <p:cTn id="17" dur="500"/>
                                        <p:tgtEl>
                                          <p:spTgt spid="4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62"/>
                                        </p:tgtEl>
                                        <p:attrNameLst>
                                          <p:attrName>style.visibility</p:attrName>
                                        </p:attrNameLst>
                                      </p:cBhvr>
                                      <p:to>
                                        <p:strVal val="visible"/>
                                      </p:to>
                                    </p:set>
                                    <p:animEffect transition="in" filter="fade">
                                      <p:cBhvr>
                                        <p:cTn id="22" dur="500"/>
                                        <p:tgtEl>
                                          <p:spTgt spid="62"/>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56"/>
                                        </p:tgtEl>
                                        <p:attrNameLst>
                                          <p:attrName>style.visibility</p:attrName>
                                        </p:attrNameLst>
                                      </p:cBhvr>
                                      <p:to>
                                        <p:strVal val="visible"/>
                                      </p:to>
                                    </p:set>
                                    <p:animEffect transition="in" filter="fade">
                                      <p:cBhvr>
                                        <p:cTn id="25" dur="500"/>
                                        <p:tgtEl>
                                          <p:spTgt spid="56"/>
                                        </p:tgtEl>
                                      </p:cBhvr>
                                    </p:animEffect>
                                  </p:childTnLst>
                                </p:cTn>
                              </p:par>
                              <p:par>
                                <p:cTn id="26" presetID="10" presetClass="entr" presetSubtype="0" fill="hold" nodeType="withEffect">
                                  <p:stCondLst>
                                    <p:cond delay="0"/>
                                  </p:stCondLst>
                                  <p:childTnLst>
                                    <p:set>
                                      <p:cBhvr>
                                        <p:cTn id="27" dur="1" fill="hold">
                                          <p:stCondLst>
                                            <p:cond delay="0"/>
                                          </p:stCondLst>
                                        </p:cTn>
                                        <p:tgtEl>
                                          <p:spTgt spid="53"/>
                                        </p:tgtEl>
                                        <p:attrNameLst>
                                          <p:attrName>style.visibility</p:attrName>
                                        </p:attrNameLst>
                                      </p:cBhvr>
                                      <p:to>
                                        <p:strVal val="visible"/>
                                      </p:to>
                                    </p:set>
                                    <p:animEffect transition="in" filter="fade">
                                      <p:cBhvr>
                                        <p:cTn id="28" dur="500"/>
                                        <p:tgtEl>
                                          <p:spTgt spid="53"/>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59"/>
                                        </p:tgtEl>
                                        <p:attrNameLst>
                                          <p:attrName>style.visibility</p:attrName>
                                        </p:attrNameLst>
                                      </p:cBhvr>
                                      <p:to>
                                        <p:strVal val="visible"/>
                                      </p:to>
                                    </p:set>
                                    <p:animEffect transition="in" filter="fade">
                                      <p:cBhvr>
                                        <p:cTn id="33" dur="500"/>
                                        <p:tgtEl>
                                          <p:spTgt spid="59"/>
                                        </p:tgtEl>
                                      </p:cBhvr>
                                    </p:animEffect>
                                  </p:childTnLst>
                                </p:cTn>
                              </p:par>
                              <p:par>
                                <p:cTn id="34" presetID="10" presetClass="entr" presetSubtype="0" fill="hold" nodeType="withEffect">
                                  <p:stCondLst>
                                    <p:cond delay="0"/>
                                  </p:stCondLst>
                                  <p:childTnLst>
                                    <p:set>
                                      <p:cBhvr>
                                        <p:cTn id="35" dur="1" fill="hold">
                                          <p:stCondLst>
                                            <p:cond delay="0"/>
                                          </p:stCondLst>
                                        </p:cTn>
                                        <p:tgtEl>
                                          <p:spTgt spid="47"/>
                                        </p:tgtEl>
                                        <p:attrNameLst>
                                          <p:attrName>style.visibility</p:attrName>
                                        </p:attrNameLst>
                                      </p:cBhvr>
                                      <p:to>
                                        <p:strVal val="visible"/>
                                      </p:to>
                                    </p:set>
                                    <p:animEffect transition="in" filter="fade">
                                      <p:cBhvr>
                                        <p:cTn id="36" dur="500"/>
                                        <p:tgtEl>
                                          <p:spTgt spid="47"/>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57"/>
                                        </p:tgtEl>
                                        <p:attrNameLst>
                                          <p:attrName>style.visibility</p:attrName>
                                        </p:attrNameLst>
                                      </p:cBhvr>
                                      <p:to>
                                        <p:strVal val="visible"/>
                                      </p:to>
                                    </p:set>
                                    <p:animEffect transition="in" filter="fade">
                                      <p:cBhvr>
                                        <p:cTn id="39" dur="500"/>
                                        <p:tgtEl>
                                          <p:spTgt spid="57"/>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60"/>
                                        </p:tgtEl>
                                        <p:attrNameLst>
                                          <p:attrName>style.visibility</p:attrName>
                                        </p:attrNameLst>
                                      </p:cBhvr>
                                      <p:to>
                                        <p:strVal val="visible"/>
                                      </p:to>
                                    </p:set>
                                    <p:animEffect transition="in" filter="fade">
                                      <p:cBhvr>
                                        <p:cTn id="44" dur="500"/>
                                        <p:tgtEl>
                                          <p:spTgt spid="60"/>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58"/>
                                        </p:tgtEl>
                                        <p:attrNameLst>
                                          <p:attrName>style.visibility</p:attrName>
                                        </p:attrNameLst>
                                      </p:cBhvr>
                                      <p:to>
                                        <p:strVal val="visible"/>
                                      </p:to>
                                    </p:set>
                                    <p:animEffect transition="in" filter="fade">
                                      <p:cBhvr>
                                        <p:cTn id="47" dur="500"/>
                                        <p:tgtEl>
                                          <p:spTgt spid="58"/>
                                        </p:tgtEl>
                                      </p:cBhvr>
                                    </p:animEffect>
                                  </p:childTnLst>
                                </p:cTn>
                              </p:par>
                              <p:par>
                                <p:cTn id="48" presetID="10" presetClass="entr" presetSubtype="0" fill="hold" nodeType="withEffect">
                                  <p:stCondLst>
                                    <p:cond delay="0"/>
                                  </p:stCondLst>
                                  <p:childTnLst>
                                    <p:set>
                                      <p:cBhvr>
                                        <p:cTn id="49" dur="1" fill="hold">
                                          <p:stCondLst>
                                            <p:cond delay="0"/>
                                          </p:stCondLst>
                                        </p:cTn>
                                        <p:tgtEl>
                                          <p:spTgt spid="50"/>
                                        </p:tgtEl>
                                        <p:attrNameLst>
                                          <p:attrName>style.visibility</p:attrName>
                                        </p:attrNameLst>
                                      </p:cBhvr>
                                      <p:to>
                                        <p:strVal val="visible"/>
                                      </p:to>
                                    </p:set>
                                    <p:animEffect transition="in" filter="fade">
                                      <p:cBhvr>
                                        <p:cTn id="50"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56" grpId="0" animBg="1"/>
      <p:bldP spid="57" grpId="0" animBg="1"/>
      <p:bldP spid="58" grpId="0" animBg="1"/>
      <p:bldP spid="59" grpId="0" animBg="1"/>
      <p:bldP spid="60" grpId="0" animBg="1"/>
      <p:bldP spid="6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 xmlns:a16="http://schemas.microsoft.com/office/drawing/2014/main" id="{5D437876-F423-464B-895C-2CF19BC67AA8}"/>
              </a:ext>
            </a:extLst>
          </p:cNvPr>
          <p:cNvGrpSpPr/>
          <p:nvPr/>
        </p:nvGrpSpPr>
        <p:grpSpPr>
          <a:xfrm>
            <a:off x="0" y="440281"/>
            <a:ext cx="11428920" cy="616556"/>
            <a:chOff x="0" y="440281"/>
            <a:chExt cx="11428920" cy="616556"/>
          </a:xfrm>
        </p:grpSpPr>
        <p:sp>
          <p:nvSpPr>
            <p:cNvPr id="5" name="TextBox 7">
              <a:extLst>
                <a:ext uri="{FF2B5EF4-FFF2-40B4-BE49-F238E27FC236}">
                  <a16:creationId xmlns="" xmlns:a16="http://schemas.microsoft.com/office/drawing/2014/main" id="{5622B6F2-E744-4553-B0B0-34358B1FCD73}"/>
                </a:ext>
              </a:extLst>
            </p:cNvPr>
            <p:cNvSpPr txBox="1"/>
            <p:nvPr/>
          </p:nvSpPr>
          <p:spPr>
            <a:xfrm>
              <a:off x="645990" y="440281"/>
              <a:ext cx="2621466" cy="525657"/>
            </a:xfrm>
            <a:prstGeom prst="rect">
              <a:avLst/>
            </a:prstGeom>
            <a:noFill/>
          </p:spPr>
          <p:txBody>
            <a:bodyPr wrap="square" rtlCol="0">
              <a:spAutoFit/>
            </a:bodyPr>
            <a:lstStyle/>
            <a:p>
              <a:pPr>
                <a:lnSpc>
                  <a:spcPct val="130000"/>
                </a:lnSpc>
              </a:pPr>
              <a:r>
                <a:rPr lang="zh-CN" altLang="en-US" sz="2400" b="1" dirty="0">
                  <a:solidFill>
                    <a:schemeClr val="bg2">
                      <a:lumMod val="25000"/>
                    </a:schemeClr>
                  </a:solidFill>
                  <a:cs typeface="+mn-ea"/>
                  <a:sym typeface="+mn-lt"/>
                </a:rPr>
                <a:t>企业发展历程</a:t>
              </a:r>
            </a:p>
          </p:txBody>
        </p:sp>
        <p:grpSp>
          <p:nvGrpSpPr>
            <p:cNvPr id="6" name="组合 5">
              <a:extLst>
                <a:ext uri="{FF2B5EF4-FFF2-40B4-BE49-F238E27FC236}">
                  <a16:creationId xmlns="" xmlns:a16="http://schemas.microsoft.com/office/drawing/2014/main" id="{B3F7ECF9-2751-4E83-955F-AB948A6737D8}"/>
                </a:ext>
              </a:extLst>
            </p:cNvPr>
            <p:cNvGrpSpPr/>
            <p:nvPr/>
          </p:nvGrpSpPr>
          <p:grpSpPr>
            <a:xfrm>
              <a:off x="763079" y="966131"/>
              <a:ext cx="10665841" cy="0"/>
              <a:chOff x="1542623" y="3580904"/>
              <a:chExt cx="10665841" cy="0"/>
            </a:xfrm>
          </p:grpSpPr>
          <p:cxnSp>
            <p:nvCxnSpPr>
              <p:cNvPr id="10" name="直接连接符 9">
                <a:extLst>
                  <a:ext uri="{FF2B5EF4-FFF2-40B4-BE49-F238E27FC236}">
                    <a16:creationId xmlns="" xmlns:a16="http://schemas.microsoft.com/office/drawing/2014/main" id="{1240AA86-D730-4357-A281-0681EA369D66}"/>
                  </a:ext>
                </a:extLst>
              </p:cNvPr>
              <p:cNvCxnSpPr>
                <a:cxnSpLocks/>
              </p:cNvCxnSpPr>
              <p:nvPr/>
            </p:nvCxnSpPr>
            <p:spPr>
              <a:xfrm>
                <a:off x="1542623" y="3580904"/>
                <a:ext cx="10665841" cy="0"/>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1" name="直接连接符 10">
                <a:extLst>
                  <a:ext uri="{FF2B5EF4-FFF2-40B4-BE49-F238E27FC236}">
                    <a16:creationId xmlns="" xmlns:a16="http://schemas.microsoft.com/office/drawing/2014/main" id="{9F85F823-89E8-4A6D-B6CA-1C4BFD931DDD}"/>
                  </a:ext>
                </a:extLst>
              </p:cNvPr>
              <p:cNvCxnSpPr/>
              <p:nvPr/>
            </p:nvCxnSpPr>
            <p:spPr>
              <a:xfrm>
                <a:off x="1644022" y="3580904"/>
                <a:ext cx="412252"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7" name="组合 6">
              <a:extLst>
                <a:ext uri="{FF2B5EF4-FFF2-40B4-BE49-F238E27FC236}">
                  <a16:creationId xmlns="" xmlns:a16="http://schemas.microsoft.com/office/drawing/2014/main" id="{01260CC2-CA31-40E4-8055-5EB1ABE9F9D2}"/>
                </a:ext>
              </a:extLst>
            </p:cNvPr>
            <p:cNvGrpSpPr/>
            <p:nvPr/>
          </p:nvGrpSpPr>
          <p:grpSpPr>
            <a:xfrm>
              <a:off x="0" y="603483"/>
              <a:ext cx="551874" cy="453354"/>
              <a:chOff x="121825" y="625642"/>
              <a:chExt cx="551874" cy="524379"/>
            </a:xfrm>
            <a:solidFill>
              <a:srgbClr val="C00000"/>
            </a:solidFill>
            <a:effectLst>
              <a:outerShdw blurRad="101600" dist="38100" dir="2700000" algn="tl" rotWithShape="0">
                <a:prstClr val="black">
                  <a:alpha val="25000"/>
                </a:prstClr>
              </a:outerShdw>
            </a:effectLst>
          </p:grpSpPr>
          <p:sp>
            <p:nvSpPr>
              <p:cNvPr id="8" name="矩形 7">
                <a:extLst>
                  <a:ext uri="{FF2B5EF4-FFF2-40B4-BE49-F238E27FC236}">
                    <a16:creationId xmlns="" xmlns:a16="http://schemas.microsoft.com/office/drawing/2014/main" id="{C3A6E909-F32C-4A1F-872A-C4290EC57C9C}"/>
                  </a:ext>
                </a:extLst>
              </p:cNvPr>
              <p:cNvSpPr/>
              <p:nvPr/>
            </p:nvSpPr>
            <p:spPr>
              <a:xfrm>
                <a:off x="121825" y="625642"/>
                <a:ext cx="369348" cy="52437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矩形 8">
                <a:extLst>
                  <a:ext uri="{FF2B5EF4-FFF2-40B4-BE49-F238E27FC236}">
                    <a16:creationId xmlns="" xmlns:a16="http://schemas.microsoft.com/office/drawing/2014/main" id="{F5E4C3E6-F027-471A-84EB-E150D52C5A42}"/>
                  </a:ext>
                </a:extLst>
              </p:cNvPr>
              <p:cNvSpPr/>
              <p:nvPr/>
            </p:nvSpPr>
            <p:spPr>
              <a:xfrm>
                <a:off x="578071" y="625642"/>
                <a:ext cx="95628" cy="52437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sp>
        <p:nvSpPr>
          <p:cNvPr id="36" name="Line">
            <a:extLst>
              <a:ext uri="{FF2B5EF4-FFF2-40B4-BE49-F238E27FC236}">
                <a16:creationId xmlns="" xmlns:a16="http://schemas.microsoft.com/office/drawing/2014/main" id="{21CBD0C5-8360-4076-80B3-B09944B8C33D}"/>
              </a:ext>
            </a:extLst>
          </p:cNvPr>
          <p:cNvSpPr/>
          <p:nvPr/>
        </p:nvSpPr>
        <p:spPr>
          <a:xfrm>
            <a:off x="0" y="3533971"/>
            <a:ext cx="7933840" cy="0"/>
          </a:xfrm>
          <a:prstGeom prst="line">
            <a:avLst/>
          </a:prstGeom>
          <a:ln w="9525">
            <a:solidFill>
              <a:schemeClr val="tx1">
                <a:alpha val="25000"/>
              </a:schemeClr>
            </a:solidFill>
            <a:miter lim="400000"/>
          </a:ln>
        </p:spPr>
        <p:txBody>
          <a:bodyPr lIns="19050" tIns="19050" rIns="19050" bIns="19050" anchor="ctr"/>
          <a:lstStyle/>
          <a:p>
            <a:pPr algn="ctr">
              <a:lnSpc>
                <a:spcPct val="100000"/>
              </a:lnSpc>
              <a:defRPr sz="3200" spc="0">
                <a:latin typeface="Helvetica Light"/>
                <a:ea typeface="Helvetica Light"/>
                <a:cs typeface="Helvetica Light"/>
                <a:sym typeface="Helvetica Light"/>
              </a:defRPr>
            </a:pPr>
            <a:endParaRPr sz="1200">
              <a:cs typeface="+mn-ea"/>
              <a:sym typeface="+mn-lt"/>
            </a:endParaRPr>
          </a:p>
        </p:txBody>
      </p:sp>
      <p:grpSp>
        <p:nvGrpSpPr>
          <p:cNvPr id="37" name="组合 36">
            <a:extLst>
              <a:ext uri="{FF2B5EF4-FFF2-40B4-BE49-F238E27FC236}">
                <a16:creationId xmlns="" xmlns:a16="http://schemas.microsoft.com/office/drawing/2014/main" id="{65661A0A-5469-4EF1-8910-B49E8481D632}"/>
              </a:ext>
            </a:extLst>
          </p:cNvPr>
          <p:cNvGrpSpPr/>
          <p:nvPr/>
        </p:nvGrpSpPr>
        <p:grpSpPr>
          <a:xfrm>
            <a:off x="6057211" y="1512095"/>
            <a:ext cx="2349141" cy="1342080"/>
            <a:chOff x="6229245" y="1347894"/>
            <a:chExt cx="2417959" cy="1381396"/>
          </a:xfrm>
        </p:grpSpPr>
        <p:sp>
          <p:nvSpPr>
            <p:cNvPr id="38" name="2017">
              <a:extLst>
                <a:ext uri="{FF2B5EF4-FFF2-40B4-BE49-F238E27FC236}">
                  <a16:creationId xmlns="" xmlns:a16="http://schemas.microsoft.com/office/drawing/2014/main" id="{4D85D02B-A6BB-4840-A80B-0C45B97F5407}"/>
                </a:ext>
              </a:extLst>
            </p:cNvPr>
            <p:cNvSpPr txBox="1"/>
            <p:nvPr/>
          </p:nvSpPr>
          <p:spPr>
            <a:xfrm>
              <a:off x="6333759" y="1347894"/>
              <a:ext cx="1905002" cy="381735"/>
            </a:xfrm>
            <a:prstGeom prst="rect">
              <a:avLst/>
            </a:prstGeom>
            <a:ln w="12700">
              <a:miter lim="400000"/>
            </a:ln>
            <a:extLst>
              <a:ext uri="{C572A759-6A51-4108-AA02-DFA0A04FC94B}">
                <ma14:wrappingTextBoxFlag xmlns="" xmlns:ma14="http://schemas.microsoft.com/office/mac/drawingml/2011/main" val="1"/>
              </a:ext>
            </a:extLst>
          </p:spPr>
          <p:txBody>
            <a:bodyPr lIns="19050" tIns="19050" rIns="19050" bIns="19050">
              <a:spAutoFit/>
            </a:bodyPr>
            <a:lstStyle>
              <a:defPPr>
                <a:defRPr lang="zh-CN"/>
              </a:defPPr>
              <a:lvl1pPr>
                <a:lnSpc>
                  <a:spcPct val="90000"/>
                </a:lnSpc>
                <a:defRPr sz="2800" b="1" cap="all" spc="150">
                  <a:gradFill>
                    <a:gsLst>
                      <a:gs pos="0">
                        <a:schemeClr val="accent1"/>
                      </a:gs>
                      <a:gs pos="100000">
                        <a:schemeClr val="accent4"/>
                      </a:gs>
                    </a:gsLst>
                    <a:lin ang="2700000" scaled="0"/>
                  </a:gradFill>
                  <a:latin typeface="+mj-lt"/>
                  <a:ea typeface="+mj-ea"/>
                  <a:cs typeface="+mj-cs"/>
                </a:defRPr>
              </a:lvl1pPr>
            </a:lstStyle>
            <a:p>
              <a:r>
                <a:rPr lang="en-US" altLang="zh-CN" sz="2400" dirty="0">
                  <a:solidFill>
                    <a:srgbClr val="C00000"/>
                  </a:solidFill>
                  <a:latin typeface="+mn-lt"/>
                  <a:ea typeface="+mn-ea"/>
                  <a:cs typeface="+mn-ea"/>
                  <a:sym typeface="+mn-lt"/>
                </a:rPr>
                <a:t>2020</a:t>
              </a:r>
              <a:endParaRPr sz="2400" dirty="0">
                <a:solidFill>
                  <a:srgbClr val="C00000"/>
                </a:solidFill>
                <a:latin typeface="+mn-lt"/>
                <a:ea typeface="+mn-ea"/>
                <a:cs typeface="+mn-ea"/>
                <a:sym typeface="+mn-lt"/>
              </a:endParaRPr>
            </a:p>
          </p:txBody>
        </p:sp>
        <p:sp>
          <p:nvSpPr>
            <p:cNvPr id="39" name="Lorem ipsum sit lom dolor sit amet, consectetur sit amet adip.">
              <a:extLst>
                <a:ext uri="{FF2B5EF4-FFF2-40B4-BE49-F238E27FC236}">
                  <a16:creationId xmlns="" xmlns:a16="http://schemas.microsoft.com/office/drawing/2014/main" id="{E7300A09-4E0F-4B15-B79C-5835E36C74FE}"/>
                </a:ext>
              </a:extLst>
            </p:cNvPr>
            <p:cNvSpPr txBox="1"/>
            <p:nvPr/>
          </p:nvSpPr>
          <p:spPr>
            <a:xfrm>
              <a:off x="6229245" y="1731393"/>
              <a:ext cx="2417959" cy="997897"/>
            </a:xfrm>
            <a:prstGeom prst="rect">
              <a:avLst/>
            </a:prstGeom>
            <a:extLst>
              <a:ext uri="{C572A759-6A51-4108-AA02-DFA0A04FC94B}">
                <ma14:wrappingTextBoxFlag xmlns="" xmlns:ma14="http://schemas.microsoft.com/office/mac/drawingml/2011/main" val="1"/>
              </a:ext>
            </a:extLst>
          </p:spPr>
          <p:txBody>
            <a:bodyPr wrap="square">
              <a:spAutoFit/>
            </a:bodyPr>
            <a:lstStyle>
              <a:defPPr>
                <a:defRPr lang="zh-CN"/>
              </a:defPPr>
              <a:lvl1pPr>
                <a:lnSpc>
                  <a:spcPct val="150000"/>
                </a:lnSpc>
                <a:defRPr sz="1200">
                  <a:latin typeface="+mn-ea"/>
                </a:defRPr>
              </a:lvl1pPr>
            </a:lstStyle>
            <a:p>
              <a:r>
                <a:rPr lang="zh-CN" altLang="en-US" sz="1400" b="1" dirty="0">
                  <a:solidFill>
                    <a:schemeClr val="bg2">
                      <a:lumMod val="50000"/>
                    </a:schemeClr>
                  </a:solidFill>
                  <a:latin typeface="+mn-lt"/>
                  <a:cs typeface="+mn-ea"/>
                  <a:sym typeface="+mn-lt"/>
                </a:rPr>
                <a:t>添加您的标题</a:t>
              </a:r>
              <a:endParaRPr lang="en-US" altLang="zh-CN" sz="1400" b="1" dirty="0">
                <a:solidFill>
                  <a:schemeClr val="bg2">
                    <a:lumMod val="50000"/>
                  </a:schemeClr>
                </a:solidFill>
                <a:latin typeface="+mn-lt"/>
                <a:cs typeface="+mn-ea"/>
                <a:sym typeface="+mn-lt"/>
              </a:endParaRPr>
            </a:p>
            <a:p>
              <a:r>
                <a:rPr lang="zh-CN" altLang="en-US" dirty="0">
                  <a:solidFill>
                    <a:schemeClr val="bg2">
                      <a:lumMod val="50000"/>
                    </a:schemeClr>
                  </a:solidFill>
                  <a:latin typeface="+mn-lt"/>
                  <a:cs typeface="+mn-ea"/>
                  <a:sym typeface="+mn-lt"/>
                </a:rPr>
                <a:t>在此点击输入文字，字数不要太多，尽量的简明扼要的提炼</a:t>
              </a:r>
              <a:endParaRPr lang="en-US" altLang="zh-CN" dirty="0">
                <a:solidFill>
                  <a:schemeClr val="bg2">
                    <a:lumMod val="50000"/>
                  </a:schemeClr>
                </a:solidFill>
                <a:latin typeface="+mn-lt"/>
                <a:cs typeface="+mn-ea"/>
                <a:sym typeface="+mn-lt"/>
              </a:endParaRPr>
            </a:p>
          </p:txBody>
        </p:sp>
      </p:grpSp>
      <p:grpSp>
        <p:nvGrpSpPr>
          <p:cNvPr id="40" name="组合 39">
            <a:extLst>
              <a:ext uri="{FF2B5EF4-FFF2-40B4-BE49-F238E27FC236}">
                <a16:creationId xmlns="" xmlns:a16="http://schemas.microsoft.com/office/drawing/2014/main" id="{4EA5CA13-834B-4704-AC43-8D2E39098F17}"/>
              </a:ext>
            </a:extLst>
          </p:cNvPr>
          <p:cNvGrpSpPr/>
          <p:nvPr/>
        </p:nvGrpSpPr>
        <p:grpSpPr>
          <a:xfrm>
            <a:off x="3908728" y="4304925"/>
            <a:ext cx="2638723" cy="1316584"/>
            <a:chOff x="4017820" y="4222533"/>
            <a:chExt cx="2716023" cy="1355151"/>
          </a:xfrm>
        </p:grpSpPr>
        <p:sp>
          <p:nvSpPr>
            <p:cNvPr id="61" name="2014">
              <a:extLst>
                <a:ext uri="{FF2B5EF4-FFF2-40B4-BE49-F238E27FC236}">
                  <a16:creationId xmlns="" xmlns:a16="http://schemas.microsoft.com/office/drawing/2014/main" id="{991537CC-7A6F-463F-92D4-74CB88D81411}"/>
                </a:ext>
              </a:extLst>
            </p:cNvPr>
            <p:cNvSpPr txBox="1"/>
            <p:nvPr/>
          </p:nvSpPr>
          <p:spPr>
            <a:xfrm>
              <a:off x="4113216" y="4222533"/>
              <a:ext cx="1905001" cy="381735"/>
            </a:xfrm>
            <a:prstGeom prst="rect">
              <a:avLst/>
            </a:prstGeom>
            <a:ln w="12700">
              <a:miter lim="400000"/>
            </a:ln>
            <a:extLst>
              <a:ext uri="{C572A759-6A51-4108-AA02-DFA0A04FC94B}">
                <ma14:wrappingTextBoxFlag xmlns="" xmlns:ma14="http://schemas.microsoft.com/office/mac/drawingml/2011/main" val="1"/>
              </a:ext>
            </a:extLst>
          </p:spPr>
          <p:txBody>
            <a:bodyPr lIns="19050" tIns="19050" rIns="19050" bIns="19050">
              <a:spAutoFit/>
            </a:bodyPr>
            <a:lstStyle>
              <a:defPPr>
                <a:defRPr lang="zh-CN"/>
              </a:defPPr>
              <a:lvl1pPr>
                <a:lnSpc>
                  <a:spcPct val="90000"/>
                </a:lnSpc>
                <a:defRPr sz="2800" b="1" cap="all" spc="150">
                  <a:gradFill>
                    <a:gsLst>
                      <a:gs pos="0">
                        <a:schemeClr val="accent1"/>
                      </a:gs>
                      <a:gs pos="100000">
                        <a:schemeClr val="accent4"/>
                      </a:gs>
                    </a:gsLst>
                    <a:lin ang="2700000" scaled="0"/>
                  </a:gradFill>
                  <a:latin typeface="+mj-lt"/>
                  <a:ea typeface="+mj-ea"/>
                  <a:cs typeface="+mj-cs"/>
                </a:defRPr>
              </a:lvl1pPr>
            </a:lstStyle>
            <a:p>
              <a:r>
                <a:rPr sz="2400" dirty="0">
                  <a:solidFill>
                    <a:srgbClr val="C00000"/>
                  </a:solidFill>
                  <a:latin typeface="+mn-lt"/>
                  <a:ea typeface="+mn-ea"/>
                  <a:cs typeface="+mn-ea"/>
                  <a:sym typeface="+mn-lt"/>
                </a:rPr>
                <a:t>201</a:t>
              </a:r>
              <a:r>
                <a:rPr lang="en-US" sz="2400" dirty="0">
                  <a:solidFill>
                    <a:srgbClr val="C00000"/>
                  </a:solidFill>
                  <a:latin typeface="+mn-lt"/>
                  <a:ea typeface="+mn-ea"/>
                  <a:cs typeface="+mn-ea"/>
                  <a:sym typeface="+mn-lt"/>
                </a:rPr>
                <a:t>8</a:t>
              </a:r>
              <a:endParaRPr sz="2400" dirty="0">
                <a:solidFill>
                  <a:srgbClr val="C00000"/>
                </a:solidFill>
                <a:latin typeface="+mn-lt"/>
                <a:ea typeface="+mn-ea"/>
                <a:cs typeface="+mn-ea"/>
                <a:sym typeface="+mn-lt"/>
              </a:endParaRPr>
            </a:p>
          </p:txBody>
        </p:sp>
        <p:sp>
          <p:nvSpPr>
            <p:cNvPr id="63" name="Lorem ipsum sit lom dolor sit amet, consectetur sit amet adipiscing. Lorem ipsum. Lorem ipsum sit lom dolor.">
              <a:extLst>
                <a:ext uri="{FF2B5EF4-FFF2-40B4-BE49-F238E27FC236}">
                  <a16:creationId xmlns="" xmlns:a16="http://schemas.microsoft.com/office/drawing/2014/main" id="{9E10CDB4-A910-474D-9A78-4D634719EA83}"/>
                </a:ext>
              </a:extLst>
            </p:cNvPr>
            <p:cNvSpPr txBox="1"/>
            <p:nvPr/>
          </p:nvSpPr>
          <p:spPr>
            <a:xfrm>
              <a:off x="4017820" y="4579788"/>
              <a:ext cx="2716023" cy="997896"/>
            </a:xfrm>
            <a:prstGeom prst="rect">
              <a:avLst/>
            </a:prstGeom>
            <a:extLst>
              <a:ext uri="{C572A759-6A51-4108-AA02-DFA0A04FC94B}">
                <ma14:wrappingTextBoxFlag xmlns="" xmlns:ma14="http://schemas.microsoft.com/office/mac/drawingml/2011/main" val="1"/>
              </a:ext>
            </a:extLst>
          </p:spPr>
          <p:txBody>
            <a:bodyPr wrap="square">
              <a:spAutoFit/>
            </a:bodyPr>
            <a:lstStyle>
              <a:defPPr>
                <a:defRPr lang="zh-CN"/>
              </a:defPPr>
              <a:lvl1pPr>
                <a:lnSpc>
                  <a:spcPct val="150000"/>
                </a:lnSpc>
                <a:defRPr sz="1200">
                  <a:latin typeface="+mn-ea"/>
                </a:defRPr>
              </a:lvl1pPr>
            </a:lstStyle>
            <a:p>
              <a:r>
                <a:rPr lang="zh-CN" altLang="en-US" sz="1400" b="1" dirty="0">
                  <a:solidFill>
                    <a:schemeClr val="bg2">
                      <a:lumMod val="50000"/>
                    </a:schemeClr>
                  </a:solidFill>
                  <a:latin typeface="+mn-lt"/>
                  <a:cs typeface="+mn-ea"/>
                  <a:sym typeface="+mn-lt"/>
                </a:rPr>
                <a:t>添加您的标题</a:t>
              </a:r>
              <a:endParaRPr lang="en-US" altLang="zh-CN" sz="1400" b="1" dirty="0">
                <a:solidFill>
                  <a:schemeClr val="bg2">
                    <a:lumMod val="50000"/>
                  </a:schemeClr>
                </a:solidFill>
                <a:latin typeface="+mn-lt"/>
                <a:cs typeface="+mn-ea"/>
                <a:sym typeface="+mn-lt"/>
              </a:endParaRPr>
            </a:p>
            <a:p>
              <a:r>
                <a:rPr lang="zh-CN" altLang="en-US" dirty="0">
                  <a:solidFill>
                    <a:schemeClr val="bg2">
                      <a:lumMod val="50000"/>
                    </a:schemeClr>
                  </a:solidFill>
                  <a:latin typeface="+mn-lt"/>
                  <a:cs typeface="+mn-ea"/>
                  <a:sym typeface="+mn-lt"/>
                </a:rPr>
                <a:t>在此点击输入文字，字数不要太多，尽量的简明扼要的提炼</a:t>
              </a:r>
              <a:endParaRPr lang="en-US" altLang="zh-CN" dirty="0">
                <a:solidFill>
                  <a:schemeClr val="bg2">
                    <a:lumMod val="50000"/>
                  </a:schemeClr>
                </a:solidFill>
                <a:latin typeface="+mn-lt"/>
                <a:cs typeface="+mn-ea"/>
                <a:sym typeface="+mn-lt"/>
              </a:endParaRPr>
            </a:p>
          </p:txBody>
        </p:sp>
      </p:grpSp>
      <p:sp>
        <p:nvSpPr>
          <p:cNvPr id="65" name="Line">
            <a:extLst>
              <a:ext uri="{FF2B5EF4-FFF2-40B4-BE49-F238E27FC236}">
                <a16:creationId xmlns="" xmlns:a16="http://schemas.microsoft.com/office/drawing/2014/main" id="{FDFA8500-CE31-495C-ADA9-C575EF000A69}"/>
              </a:ext>
            </a:extLst>
          </p:cNvPr>
          <p:cNvSpPr/>
          <p:nvPr/>
        </p:nvSpPr>
        <p:spPr>
          <a:xfrm flipV="1">
            <a:off x="3757334" y="3606259"/>
            <a:ext cx="1" cy="2300910"/>
          </a:xfrm>
          <a:prstGeom prst="line">
            <a:avLst/>
          </a:prstGeom>
          <a:ln w="9525">
            <a:solidFill>
              <a:schemeClr val="tx1">
                <a:alpha val="25000"/>
              </a:schemeClr>
            </a:solidFill>
            <a:miter lim="400000"/>
          </a:ln>
        </p:spPr>
        <p:txBody>
          <a:bodyPr lIns="19050" tIns="19050" rIns="19050" bIns="19050" anchor="ctr"/>
          <a:lstStyle/>
          <a:p>
            <a:pPr algn="ctr">
              <a:lnSpc>
                <a:spcPct val="100000"/>
              </a:lnSpc>
              <a:defRPr sz="3200" spc="0">
                <a:latin typeface="Helvetica Light"/>
                <a:ea typeface="Helvetica Light"/>
                <a:cs typeface="Helvetica Light"/>
                <a:sym typeface="Helvetica Light"/>
              </a:defRPr>
            </a:pPr>
            <a:endParaRPr sz="1200">
              <a:cs typeface="+mn-ea"/>
              <a:sym typeface="+mn-lt"/>
            </a:endParaRPr>
          </a:p>
        </p:txBody>
      </p:sp>
      <p:sp>
        <p:nvSpPr>
          <p:cNvPr id="66" name="Line">
            <a:extLst>
              <a:ext uri="{FF2B5EF4-FFF2-40B4-BE49-F238E27FC236}">
                <a16:creationId xmlns="" xmlns:a16="http://schemas.microsoft.com/office/drawing/2014/main" id="{76489141-C222-4644-A8FB-6ACA565F391A}"/>
              </a:ext>
            </a:extLst>
          </p:cNvPr>
          <p:cNvSpPr/>
          <p:nvPr/>
        </p:nvSpPr>
        <p:spPr>
          <a:xfrm flipV="1">
            <a:off x="5948845" y="1530344"/>
            <a:ext cx="1" cy="1931341"/>
          </a:xfrm>
          <a:prstGeom prst="line">
            <a:avLst/>
          </a:prstGeom>
          <a:ln w="9525">
            <a:solidFill>
              <a:schemeClr val="tx1">
                <a:alpha val="25000"/>
              </a:schemeClr>
            </a:solidFill>
            <a:miter lim="400000"/>
          </a:ln>
        </p:spPr>
        <p:txBody>
          <a:bodyPr lIns="19050" tIns="19050" rIns="19050" bIns="19050" anchor="ctr"/>
          <a:lstStyle/>
          <a:p>
            <a:pPr algn="ctr">
              <a:lnSpc>
                <a:spcPct val="100000"/>
              </a:lnSpc>
              <a:defRPr sz="3200" spc="0">
                <a:latin typeface="Helvetica Light"/>
                <a:ea typeface="Helvetica Light"/>
                <a:cs typeface="Helvetica Light"/>
                <a:sym typeface="Helvetica Light"/>
              </a:defRPr>
            </a:pPr>
            <a:endParaRPr sz="1200">
              <a:cs typeface="+mn-ea"/>
              <a:sym typeface="+mn-lt"/>
            </a:endParaRPr>
          </a:p>
        </p:txBody>
      </p:sp>
      <p:grpSp>
        <p:nvGrpSpPr>
          <p:cNvPr id="67" name="组合 66">
            <a:extLst>
              <a:ext uri="{FF2B5EF4-FFF2-40B4-BE49-F238E27FC236}">
                <a16:creationId xmlns="" xmlns:a16="http://schemas.microsoft.com/office/drawing/2014/main" id="{D63AF85C-9C6A-43F1-94EE-F2B282FC5FB2}"/>
              </a:ext>
            </a:extLst>
          </p:cNvPr>
          <p:cNvGrpSpPr/>
          <p:nvPr/>
        </p:nvGrpSpPr>
        <p:grpSpPr>
          <a:xfrm>
            <a:off x="1756212" y="1512095"/>
            <a:ext cx="1922200" cy="1634134"/>
            <a:chOff x="1802248" y="1347894"/>
            <a:chExt cx="1978511" cy="1682004"/>
          </a:xfrm>
        </p:grpSpPr>
        <p:sp>
          <p:nvSpPr>
            <p:cNvPr id="68" name="2012">
              <a:extLst>
                <a:ext uri="{FF2B5EF4-FFF2-40B4-BE49-F238E27FC236}">
                  <a16:creationId xmlns="" xmlns:a16="http://schemas.microsoft.com/office/drawing/2014/main" id="{F210B003-6784-4755-9EBF-D839720E06AB}"/>
                </a:ext>
              </a:extLst>
            </p:cNvPr>
            <p:cNvSpPr txBox="1"/>
            <p:nvPr/>
          </p:nvSpPr>
          <p:spPr>
            <a:xfrm>
              <a:off x="1875757" y="1347894"/>
              <a:ext cx="1905002" cy="381735"/>
            </a:xfrm>
            <a:prstGeom prst="rect">
              <a:avLst/>
            </a:prstGeom>
            <a:ln w="12700">
              <a:miter lim="400000"/>
            </a:ln>
            <a:extLst>
              <a:ext uri="{C572A759-6A51-4108-AA02-DFA0A04FC94B}">
                <ma14:wrappingTextBoxFlag xmlns="" xmlns:ma14="http://schemas.microsoft.com/office/mac/drawingml/2011/main" val="1"/>
              </a:ext>
            </a:extLst>
          </p:spPr>
          <p:txBody>
            <a:bodyPr lIns="19050" tIns="19050" rIns="19050" bIns="19050">
              <a:spAutoFit/>
            </a:bodyPr>
            <a:lstStyle>
              <a:defPPr>
                <a:defRPr lang="zh-CN"/>
              </a:defPPr>
              <a:lvl1pPr>
                <a:lnSpc>
                  <a:spcPct val="90000"/>
                </a:lnSpc>
                <a:defRPr sz="2800" b="1" cap="all" spc="150">
                  <a:gradFill>
                    <a:gsLst>
                      <a:gs pos="0">
                        <a:schemeClr val="accent1"/>
                      </a:gs>
                      <a:gs pos="100000">
                        <a:schemeClr val="accent4"/>
                      </a:gs>
                    </a:gsLst>
                    <a:lin ang="2700000" scaled="0"/>
                  </a:gradFill>
                  <a:latin typeface="+mj-lt"/>
                  <a:ea typeface="+mj-ea"/>
                  <a:cs typeface="+mj-cs"/>
                </a:defRPr>
              </a:lvl1pPr>
            </a:lstStyle>
            <a:p>
              <a:r>
                <a:rPr sz="2400" dirty="0">
                  <a:solidFill>
                    <a:srgbClr val="C00000"/>
                  </a:solidFill>
                  <a:latin typeface="+mn-lt"/>
                  <a:ea typeface="+mn-ea"/>
                  <a:cs typeface="+mn-ea"/>
                  <a:sym typeface="+mn-lt"/>
                </a:rPr>
                <a:t>201</a:t>
              </a:r>
              <a:r>
                <a:rPr lang="en-US" sz="2400" dirty="0">
                  <a:solidFill>
                    <a:srgbClr val="C00000"/>
                  </a:solidFill>
                  <a:latin typeface="+mn-lt"/>
                  <a:ea typeface="+mn-ea"/>
                  <a:cs typeface="+mn-ea"/>
                  <a:sym typeface="+mn-lt"/>
                </a:rPr>
                <a:t>7</a:t>
              </a:r>
              <a:endParaRPr sz="2400" dirty="0">
                <a:solidFill>
                  <a:srgbClr val="C00000"/>
                </a:solidFill>
                <a:latin typeface="+mn-lt"/>
                <a:ea typeface="+mn-ea"/>
                <a:cs typeface="+mn-ea"/>
                <a:sym typeface="+mn-lt"/>
              </a:endParaRPr>
            </a:p>
          </p:txBody>
        </p:sp>
        <p:sp>
          <p:nvSpPr>
            <p:cNvPr id="69" name="Lorem ipsum sit lom dolor sit amet, consectetur sit amet adip.">
              <a:extLst>
                <a:ext uri="{FF2B5EF4-FFF2-40B4-BE49-F238E27FC236}">
                  <a16:creationId xmlns="" xmlns:a16="http://schemas.microsoft.com/office/drawing/2014/main" id="{63EB8F81-12D9-4567-BFA8-50182EA4C7F6}"/>
                </a:ext>
              </a:extLst>
            </p:cNvPr>
            <p:cNvSpPr txBox="1"/>
            <p:nvPr/>
          </p:nvSpPr>
          <p:spPr>
            <a:xfrm>
              <a:off x="1802248" y="1746888"/>
              <a:ext cx="1905002" cy="1283010"/>
            </a:xfrm>
            <a:prstGeom prst="rect">
              <a:avLst/>
            </a:prstGeom>
            <a:extLst>
              <a:ext uri="{C572A759-6A51-4108-AA02-DFA0A04FC94B}">
                <ma14:wrappingTextBoxFlag xmlns="" xmlns:ma14="http://schemas.microsoft.com/office/mac/drawingml/2011/main" val="1"/>
              </a:ext>
            </a:extLst>
          </p:spPr>
          <p:txBody>
            <a:bodyPr wrap="square">
              <a:spAutoFit/>
            </a:bodyPr>
            <a:lstStyle>
              <a:defPPr>
                <a:defRPr lang="zh-CN"/>
              </a:defPPr>
              <a:lvl1pPr>
                <a:lnSpc>
                  <a:spcPct val="150000"/>
                </a:lnSpc>
                <a:defRPr sz="1200">
                  <a:latin typeface="+mn-ea"/>
                </a:defRPr>
              </a:lvl1pPr>
            </a:lstStyle>
            <a:p>
              <a:r>
                <a:rPr lang="zh-CN" altLang="en-US" sz="1400" b="1" dirty="0">
                  <a:solidFill>
                    <a:schemeClr val="bg2">
                      <a:lumMod val="50000"/>
                    </a:schemeClr>
                  </a:solidFill>
                  <a:latin typeface="+mn-lt"/>
                  <a:cs typeface="+mn-ea"/>
                  <a:sym typeface="+mn-lt"/>
                </a:rPr>
                <a:t>添加您的标题</a:t>
              </a:r>
              <a:endParaRPr lang="en-US" altLang="zh-CN" sz="1400" b="1" dirty="0">
                <a:solidFill>
                  <a:schemeClr val="bg2">
                    <a:lumMod val="50000"/>
                  </a:schemeClr>
                </a:solidFill>
                <a:latin typeface="+mn-lt"/>
                <a:cs typeface="+mn-ea"/>
                <a:sym typeface="+mn-lt"/>
              </a:endParaRPr>
            </a:p>
            <a:p>
              <a:r>
                <a:rPr lang="zh-CN" altLang="en-US" dirty="0">
                  <a:solidFill>
                    <a:schemeClr val="bg2">
                      <a:lumMod val="50000"/>
                    </a:schemeClr>
                  </a:solidFill>
                  <a:latin typeface="+mn-lt"/>
                  <a:cs typeface="+mn-ea"/>
                  <a:sym typeface="+mn-lt"/>
                </a:rPr>
                <a:t>在此点击输入文字，字数不要太多，尽量的简明扼要的提炼</a:t>
              </a:r>
              <a:endParaRPr lang="en-US" altLang="zh-CN" dirty="0">
                <a:solidFill>
                  <a:schemeClr val="bg2">
                    <a:lumMod val="50000"/>
                  </a:schemeClr>
                </a:solidFill>
                <a:latin typeface="+mn-lt"/>
                <a:cs typeface="+mn-ea"/>
                <a:sym typeface="+mn-lt"/>
              </a:endParaRPr>
            </a:p>
          </p:txBody>
        </p:sp>
      </p:grpSp>
      <p:sp>
        <p:nvSpPr>
          <p:cNvPr id="70" name="Line">
            <a:extLst>
              <a:ext uri="{FF2B5EF4-FFF2-40B4-BE49-F238E27FC236}">
                <a16:creationId xmlns="" xmlns:a16="http://schemas.microsoft.com/office/drawing/2014/main" id="{5153D0F9-EA0D-48D2-995C-6609D88B119A}"/>
              </a:ext>
            </a:extLst>
          </p:cNvPr>
          <p:cNvSpPr/>
          <p:nvPr/>
        </p:nvSpPr>
        <p:spPr>
          <a:xfrm flipV="1">
            <a:off x="1617723" y="1530344"/>
            <a:ext cx="1" cy="1931341"/>
          </a:xfrm>
          <a:prstGeom prst="line">
            <a:avLst/>
          </a:prstGeom>
          <a:ln w="9525">
            <a:solidFill>
              <a:schemeClr val="tx1">
                <a:alpha val="25000"/>
              </a:schemeClr>
            </a:solidFill>
            <a:miter lim="400000"/>
          </a:ln>
        </p:spPr>
        <p:txBody>
          <a:bodyPr lIns="19050" tIns="19050" rIns="19050" bIns="19050" anchor="ctr"/>
          <a:lstStyle/>
          <a:p>
            <a:pPr algn="ctr">
              <a:lnSpc>
                <a:spcPct val="100000"/>
              </a:lnSpc>
              <a:defRPr sz="3200" spc="0">
                <a:latin typeface="Helvetica Light"/>
                <a:ea typeface="Helvetica Light"/>
                <a:cs typeface="Helvetica Light"/>
                <a:sym typeface="Helvetica Light"/>
              </a:defRPr>
            </a:pPr>
            <a:endParaRPr sz="1200">
              <a:cs typeface="+mn-ea"/>
              <a:sym typeface="+mn-lt"/>
            </a:endParaRPr>
          </a:p>
        </p:txBody>
      </p:sp>
      <p:grpSp>
        <p:nvGrpSpPr>
          <p:cNvPr id="71" name="组合 70">
            <a:extLst>
              <a:ext uri="{FF2B5EF4-FFF2-40B4-BE49-F238E27FC236}">
                <a16:creationId xmlns="" xmlns:a16="http://schemas.microsoft.com/office/drawing/2014/main" id="{8B6ACDB5-1D4C-43A2-BC43-C1F6C8407CF4}"/>
              </a:ext>
            </a:extLst>
          </p:cNvPr>
          <p:cNvGrpSpPr/>
          <p:nvPr/>
        </p:nvGrpSpPr>
        <p:grpSpPr>
          <a:xfrm>
            <a:off x="7481377" y="3071483"/>
            <a:ext cx="924982" cy="924980"/>
            <a:chOff x="7695132" y="2952962"/>
            <a:chExt cx="952078" cy="952077"/>
          </a:xfrm>
          <a:gradFill>
            <a:gsLst>
              <a:gs pos="0">
                <a:schemeClr val="accent1"/>
              </a:gs>
              <a:gs pos="100000">
                <a:schemeClr val="accent4"/>
              </a:gs>
            </a:gsLst>
            <a:lin ang="2700000" scaled="0"/>
          </a:gradFill>
        </p:grpSpPr>
        <p:sp>
          <p:nvSpPr>
            <p:cNvPr id="72" name="Shape">
              <a:extLst>
                <a:ext uri="{FF2B5EF4-FFF2-40B4-BE49-F238E27FC236}">
                  <a16:creationId xmlns="" xmlns:a16="http://schemas.microsoft.com/office/drawing/2014/main" id="{AF372054-89EC-4E11-B5AA-3B30ED56E9C3}"/>
                </a:ext>
              </a:extLst>
            </p:cNvPr>
            <p:cNvSpPr/>
            <p:nvPr/>
          </p:nvSpPr>
          <p:spPr>
            <a:xfrm>
              <a:off x="7695132" y="2952962"/>
              <a:ext cx="952078" cy="952077"/>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10800" y="21600"/>
                  </a:lnTo>
                  <a:lnTo>
                    <a:pt x="21600" y="10800"/>
                  </a:lnTo>
                  <a:lnTo>
                    <a:pt x="10800" y="0"/>
                  </a:lnTo>
                  <a:close/>
                </a:path>
              </a:pathLst>
            </a:custGeom>
            <a:solidFill>
              <a:srgbClr val="C00000"/>
            </a:solidFill>
            <a:ln w="12700">
              <a:miter lim="400000"/>
            </a:ln>
            <a:effectLst>
              <a:outerShdw blurRad="254000" dist="63500" dir="2700000" algn="tl" rotWithShape="0">
                <a:prstClr val="black">
                  <a:alpha val="30000"/>
                </a:prstClr>
              </a:outerShdw>
            </a:effectLst>
          </p:spPr>
          <p:txBody>
            <a:bodyPr lIns="0" tIns="0" rIns="0" bIns="0" anchor="ctr"/>
            <a:lstStyle/>
            <a:p>
              <a:pPr algn="ctr">
                <a:lnSpc>
                  <a:spcPct val="100000"/>
                </a:lnSpc>
                <a:defRPr sz="3200" spc="0">
                  <a:solidFill>
                    <a:srgbClr val="FFFFFF"/>
                  </a:solidFill>
                  <a:latin typeface="Helvetica Neue Medium"/>
                  <a:ea typeface="Helvetica Neue Medium"/>
                  <a:cs typeface="Helvetica Neue Medium"/>
                  <a:sym typeface="Helvetica Neue Medium"/>
                </a:defRPr>
              </a:pPr>
              <a:endParaRPr sz="1200">
                <a:cs typeface="+mn-ea"/>
                <a:sym typeface="+mn-lt"/>
              </a:endParaRPr>
            </a:p>
          </p:txBody>
        </p:sp>
        <p:grpSp>
          <p:nvGrpSpPr>
            <p:cNvPr id="73" name="Group 515">
              <a:extLst>
                <a:ext uri="{FF2B5EF4-FFF2-40B4-BE49-F238E27FC236}">
                  <a16:creationId xmlns="" xmlns:a16="http://schemas.microsoft.com/office/drawing/2014/main" id="{E3A86DC6-DC66-4B2E-96E7-3038EEA53E45}"/>
                </a:ext>
              </a:extLst>
            </p:cNvPr>
            <p:cNvGrpSpPr>
              <a:grpSpLocks noChangeAspect="1"/>
            </p:cNvGrpSpPr>
            <p:nvPr/>
          </p:nvGrpSpPr>
          <p:grpSpPr bwMode="auto">
            <a:xfrm>
              <a:off x="8033390" y="3232086"/>
              <a:ext cx="275562" cy="393828"/>
              <a:chOff x="5460" y="3463"/>
              <a:chExt cx="233" cy="333"/>
            </a:xfrm>
            <a:grpFill/>
          </p:grpSpPr>
          <p:sp>
            <p:nvSpPr>
              <p:cNvPr id="74" name="Freeform 517">
                <a:extLst>
                  <a:ext uri="{FF2B5EF4-FFF2-40B4-BE49-F238E27FC236}">
                    <a16:creationId xmlns="" xmlns:a16="http://schemas.microsoft.com/office/drawing/2014/main" id="{753FF85D-B3F8-457E-BB62-357E93DD665F}"/>
                  </a:ext>
                </a:extLst>
              </p:cNvPr>
              <p:cNvSpPr>
                <a:spLocks noEditPoints="1"/>
              </p:cNvSpPr>
              <p:nvPr/>
            </p:nvSpPr>
            <p:spPr bwMode="auto">
              <a:xfrm>
                <a:off x="5512" y="3463"/>
                <a:ext cx="129" cy="307"/>
              </a:xfrm>
              <a:custGeom>
                <a:avLst/>
                <a:gdLst>
                  <a:gd name="T0" fmla="*/ 584 w 1290"/>
                  <a:gd name="T1" fmla="*/ 375 h 3076"/>
                  <a:gd name="T2" fmla="*/ 483 w 1290"/>
                  <a:gd name="T3" fmla="*/ 536 h 3076"/>
                  <a:gd name="T4" fmla="*/ 383 w 1290"/>
                  <a:gd name="T5" fmla="*/ 746 h 3076"/>
                  <a:gd name="T6" fmla="*/ 396 w 1290"/>
                  <a:gd name="T7" fmla="*/ 927 h 3076"/>
                  <a:gd name="T8" fmla="*/ 637 w 1290"/>
                  <a:gd name="T9" fmla="*/ 943 h 3076"/>
                  <a:gd name="T10" fmla="*/ 843 w 1290"/>
                  <a:gd name="T11" fmla="*/ 932 h 3076"/>
                  <a:gd name="T12" fmla="*/ 939 w 1290"/>
                  <a:gd name="T13" fmla="*/ 825 h 3076"/>
                  <a:gd name="T14" fmla="*/ 843 w 1290"/>
                  <a:gd name="T15" fmla="*/ 598 h 3076"/>
                  <a:gd name="T16" fmla="*/ 741 w 1290"/>
                  <a:gd name="T17" fmla="*/ 422 h 3076"/>
                  <a:gd name="T18" fmla="*/ 647 w 1290"/>
                  <a:gd name="T19" fmla="*/ 295 h 3076"/>
                  <a:gd name="T20" fmla="*/ 652 w 1290"/>
                  <a:gd name="T21" fmla="*/ 7 h 3076"/>
                  <a:gd name="T22" fmla="*/ 687 w 1290"/>
                  <a:gd name="T23" fmla="*/ 37 h 3076"/>
                  <a:gd name="T24" fmla="*/ 746 w 1290"/>
                  <a:gd name="T25" fmla="*/ 95 h 3076"/>
                  <a:gd name="T26" fmla="*/ 821 w 1290"/>
                  <a:gd name="T27" fmla="*/ 183 h 3076"/>
                  <a:gd name="T28" fmla="*/ 907 w 1290"/>
                  <a:gd name="T29" fmla="*/ 300 h 3076"/>
                  <a:gd name="T30" fmla="*/ 998 w 1290"/>
                  <a:gd name="T31" fmla="*/ 450 h 3076"/>
                  <a:gd name="T32" fmla="*/ 1086 w 1290"/>
                  <a:gd name="T33" fmla="*/ 632 h 3076"/>
                  <a:gd name="T34" fmla="*/ 1166 w 1290"/>
                  <a:gd name="T35" fmla="*/ 849 h 3076"/>
                  <a:gd name="T36" fmla="*/ 1231 w 1290"/>
                  <a:gd name="T37" fmla="*/ 1102 h 3076"/>
                  <a:gd name="T38" fmla="*/ 1274 w 1290"/>
                  <a:gd name="T39" fmla="*/ 1391 h 3076"/>
                  <a:gd name="T40" fmla="*/ 1290 w 1290"/>
                  <a:gd name="T41" fmla="*/ 1720 h 3076"/>
                  <a:gd name="T42" fmla="*/ 1274 w 1290"/>
                  <a:gd name="T43" fmla="*/ 2051 h 3076"/>
                  <a:gd name="T44" fmla="*/ 1229 w 1290"/>
                  <a:gd name="T45" fmla="*/ 2342 h 3076"/>
                  <a:gd name="T46" fmla="*/ 1161 w 1290"/>
                  <a:gd name="T47" fmla="*/ 2588 h 3076"/>
                  <a:gd name="T48" fmla="*/ 1068 w 1290"/>
                  <a:gd name="T49" fmla="*/ 2788 h 3076"/>
                  <a:gd name="T50" fmla="*/ 957 w 1290"/>
                  <a:gd name="T51" fmla="*/ 2939 h 3076"/>
                  <a:gd name="T52" fmla="*/ 832 w 1290"/>
                  <a:gd name="T53" fmla="*/ 3039 h 3076"/>
                  <a:gd name="T54" fmla="*/ 742 w 1290"/>
                  <a:gd name="T55" fmla="*/ 2288 h 3076"/>
                  <a:gd name="T56" fmla="*/ 720 w 1290"/>
                  <a:gd name="T57" fmla="*/ 2228 h 3076"/>
                  <a:gd name="T58" fmla="*/ 666 w 1290"/>
                  <a:gd name="T59" fmla="*/ 2195 h 3076"/>
                  <a:gd name="T60" fmla="*/ 603 w 1290"/>
                  <a:gd name="T61" fmla="*/ 2203 h 3076"/>
                  <a:gd name="T62" fmla="*/ 559 w 1290"/>
                  <a:gd name="T63" fmla="*/ 2246 h 3076"/>
                  <a:gd name="T64" fmla="*/ 549 w 1290"/>
                  <a:gd name="T65" fmla="*/ 3076 h 3076"/>
                  <a:gd name="T66" fmla="*/ 415 w 1290"/>
                  <a:gd name="T67" fmla="*/ 3012 h 3076"/>
                  <a:gd name="T68" fmla="*/ 293 w 1290"/>
                  <a:gd name="T69" fmla="*/ 2895 h 3076"/>
                  <a:gd name="T70" fmla="*/ 189 w 1290"/>
                  <a:gd name="T71" fmla="*/ 2727 h 3076"/>
                  <a:gd name="T72" fmla="*/ 105 w 1290"/>
                  <a:gd name="T73" fmla="*/ 2511 h 3076"/>
                  <a:gd name="T74" fmla="*/ 43 w 1290"/>
                  <a:gd name="T75" fmla="*/ 2250 h 3076"/>
                  <a:gd name="T76" fmla="*/ 8 w 1290"/>
                  <a:gd name="T77" fmla="*/ 1946 h 3076"/>
                  <a:gd name="T78" fmla="*/ 2 w 1290"/>
                  <a:gd name="T79" fmla="*/ 1607 h 3076"/>
                  <a:gd name="T80" fmla="*/ 28 w 1290"/>
                  <a:gd name="T81" fmla="*/ 1295 h 3076"/>
                  <a:gd name="T82" fmla="*/ 80 w 1290"/>
                  <a:gd name="T83" fmla="*/ 1019 h 3076"/>
                  <a:gd name="T84" fmla="*/ 150 w 1290"/>
                  <a:gd name="T85" fmla="*/ 780 h 3076"/>
                  <a:gd name="T86" fmla="*/ 233 w 1290"/>
                  <a:gd name="T87" fmla="*/ 573 h 3076"/>
                  <a:gd name="T88" fmla="*/ 322 w 1290"/>
                  <a:gd name="T89" fmla="*/ 401 h 3076"/>
                  <a:gd name="T90" fmla="*/ 412 w 1290"/>
                  <a:gd name="T91" fmla="*/ 261 h 3076"/>
                  <a:gd name="T92" fmla="*/ 496 w 1290"/>
                  <a:gd name="T93" fmla="*/ 153 h 3076"/>
                  <a:gd name="T94" fmla="*/ 566 w 1290"/>
                  <a:gd name="T95" fmla="*/ 74 h 3076"/>
                  <a:gd name="T96" fmla="*/ 617 w 1290"/>
                  <a:gd name="T97" fmla="*/ 24 h 3076"/>
                  <a:gd name="T98" fmla="*/ 644 w 1290"/>
                  <a:gd name="T99" fmla="*/ 1 h 30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290" h="3076">
                    <a:moveTo>
                      <a:pt x="647" y="295"/>
                    </a:moveTo>
                    <a:lnTo>
                      <a:pt x="616" y="332"/>
                    </a:lnTo>
                    <a:lnTo>
                      <a:pt x="584" y="375"/>
                    </a:lnTo>
                    <a:lnTo>
                      <a:pt x="551" y="424"/>
                    </a:lnTo>
                    <a:lnTo>
                      <a:pt x="517" y="477"/>
                    </a:lnTo>
                    <a:lnTo>
                      <a:pt x="483" y="536"/>
                    </a:lnTo>
                    <a:lnTo>
                      <a:pt x="450" y="601"/>
                    </a:lnTo>
                    <a:lnTo>
                      <a:pt x="416" y="671"/>
                    </a:lnTo>
                    <a:lnTo>
                      <a:pt x="383" y="746"/>
                    </a:lnTo>
                    <a:lnTo>
                      <a:pt x="353" y="828"/>
                    </a:lnTo>
                    <a:lnTo>
                      <a:pt x="323" y="915"/>
                    </a:lnTo>
                    <a:lnTo>
                      <a:pt x="396" y="927"/>
                    </a:lnTo>
                    <a:lnTo>
                      <a:pt x="475" y="936"/>
                    </a:lnTo>
                    <a:lnTo>
                      <a:pt x="555" y="941"/>
                    </a:lnTo>
                    <a:lnTo>
                      <a:pt x="637" y="943"/>
                    </a:lnTo>
                    <a:lnTo>
                      <a:pt x="707" y="942"/>
                    </a:lnTo>
                    <a:lnTo>
                      <a:pt x="776" y="938"/>
                    </a:lnTo>
                    <a:lnTo>
                      <a:pt x="843" y="932"/>
                    </a:lnTo>
                    <a:lnTo>
                      <a:pt x="906" y="924"/>
                    </a:lnTo>
                    <a:lnTo>
                      <a:pt x="968" y="912"/>
                    </a:lnTo>
                    <a:lnTo>
                      <a:pt x="939" y="825"/>
                    </a:lnTo>
                    <a:lnTo>
                      <a:pt x="908" y="744"/>
                    </a:lnTo>
                    <a:lnTo>
                      <a:pt x="876" y="669"/>
                    </a:lnTo>
                    <a:lnTo>
                      <a:pt x="843" y="598"/>
                    </a:lnTo>
                    <a:lnTo>
                      <a:pt x="808" y="534"/>
                    </a:lnTo>
                    <a:lnTo>
                      <a:pt x="775" y="476"/>
                    </a:lnTo>
                    <a:lnTo>
                      <a:pt x="741" y="422"/>
                    </a:lnTo>
                    <a:lnTo>
                      <a:pt x="708" y="374"/>
                    </a:lnTo>
                    <a:lnTo>
                      <a:pt x="676" y="332"/>
                    </a:lnTo>
                    <a:lnTo>
                      <a:pt x="647" y="295"/>
                    </a:lnTo>
                    <a:close/>
                    <a:moveTo>
                      <a:pt x="645" y="0"/>
                    </a:moveTo>
                    <a:lnTo>
                      <a:pt x="647" y="1"/>
                    </a:lnTo>
                    <a:lnTo>
                      <a:pt x="652" y="7"/>
                    </a:lnTo>
                    <a:lnTo>
                      <a:pt x="661" y="13"/>
                    </a:lnTo>
                    <a:lnTo>
                      <a:pt x="673" y="23"/>
                    </a:lnTo>
                    <a:lnTo>
                      <a:pt x="687" y="37"/>
                    </a:lnTo>
                    <a:lnTo>
                      <a:pt x="704" y="53"/>
                    </a:lnTo>
                    <a:lnTo>
                      <a:pt x="724" y="73"/>
                    </a:lnTo>
                    <a:lnTo>
                      <a:pt x="746" y="95"/>
                    </a:lnTo>
                    <a:lnTo>
                      <a:pt x="770" y="121"/>
                    </a:lnTo>
                    <a:lnTo>
                      <a:pt x="795" y="150"/>
                    </a:lnTo>
                    <a:lnTo>
                      <a:pt x="821" y="183"/>
                    </a:lnTo>
                    <a:lnTo>
                      <a:pt x="849" y="218"/>
                    </a:lnTo>
                    <a:lnTo>
                      <a:pt x="878" y="257"/>
                    </a:lnTo>
                    <a:lnTo>
                      <a:pt x="907" y="300"/>
                    </a:lnTo>
                    <a:lnTo>
                      <a:pt x="938" y="346"/>
                    </a:lnTo>
                    <a:lnTo>
                      <a:pt x="968" y="396"/>
                    </a:lnTo>
                    <a:lnTo>
                      <a:pt x="998" y="450"/>
                    </a:lnTo>
                    <a:lnTo>
                      <a:pt x="1027" y="507"/>
                    </a:lnTo>
                    <a:lnTo>
                      <a:pt x="1057" y="567"/>
                    </a:lnTo>
                    <a:lnTo>
                      <a:pt x="1086" y="632"/>
                    </a:lnTo>
                    <a:lnTo>
                      <a:pt x="1114" y="701"/>
                    </a:lnTo>
                    <a:lnTo>
                      <a:pt x="1140" y="773"/>
                    </a:lnTo>
                    <a:lnTo>
                      <a:pt x="1166" y="849"/>
                    </a:lnTo>
                    <a:lnTo>
                      <a:pt x="1189" y="929"/>
                    </a:lnTo>
                    <a:lnTo>
                      <a:pt x="1211" y="1014"/>
                    </a:lnTo>
                    <a:lnTo>
                      <a:pt x="1231" y="1102"/>
                    </a:lnTo>
                    <a:lnTo>
                      <a:pt x="1247" y="1194"/>
                    </a:lnTo>
                    <a:lnTo>
                      <a:pt x="1262" y="1291"/>
                    </a:lnTo>
                    <a:lnTo>
                      <a:pt x="1274" y="1391"/>
                    </a:lnTo>
                    <a:lnTo>
                      <a:pt x="1283" y="1497"/>
                    </a:lnTo>
                    <a:lnTo>
                      <a:pt x="1288" y="1606"/>
                    </a:lnTo>
                    <a:lnTo>
                      <a:pt x="1290" y="1720"/>
                    </a:lnTo>
                    <a:lnTo>
                      <a:pt x="1288" y="1835"/>
                    </a:lnTo>
                    <a:lnTo>
                      <a:pt x="1283" y="1946"/>
                    </a:lnTo>
                    <a:lnTo>
                      <a:pt x="1274" y="2051"/>
                    </a:lnTo>
                    <a:lnTo>
                      <a:pt x="1263" y="2153"/>
                    </a:lnTo>
                    <a:lnTo>
                      <a:pt x="1247" y="2250"/>
                    </a:lnTo>
                    <a:lnTo>
                      <a:pt x="1229" y="2342"/>
                    </a:lnTo>
                    <a:lnTo>
                      <a:pt x="1210" y="2430"/>
                    </a:lnTo>
                    <a:lnTo>
                      <a:pt x="1186" y="2511"/>
                    </a:lnTo>
                    <a:lnTo>
                      <a:pt x="1161" y="2588"/>
                    </a:lnTo>
                    <a:lnTo>
                      <a:pt x="1131" y="2661"/>
                    </a:lnTo>
                    <a:lnTo>
                      <a:pt x="1101" y="2727"/>
                    </a:lnTo>
                    <a:lnTo>
                      <a:pt x="1068" y="2788"/>
                    </a:lnTo>
                    <a:lnTo>
                      <a:pt x="1033" y="2844"/>
                    </a:lnTo>
                    <a:lnTo>
                      <a:pt x="997" y="2895"/>
                    </a:lnTo>
                    <a:lnTo>
                      <a:pt x="957" y="2939"/>
                    </a:lnTo>
                    <a:lnTo>
                      <a:pt x="918" y="2979"/>
                    </a:lnTo>
                    <a:lnTo>
                      <a:pt x="875" y="3012"/>
                    </a:lnTo>
                    <a:lnTo>
                      <a:pt x="832" y="3039"/>
                    </a:lnTo>
                    <a:lnTo>
                      <a:pt x="787" y="3061"/>
                    </a:lnTo>
                    <a:lnTo>
                      <a:pt x="742" y="3076"/>
                    </a:lnTo>
                    <a:lnTo>
                      <a:pt x="742" y="2288"/>
                    </a:lnTo>
                    <a:lnTo>
                      <a:pt x="738" y="2266"/>
                    </a:lnTo>
                    <a:lnTo>
                      <a:pt x="731" y="2246"/>
                    </a:lnTo>
                    <a:lnTo>
                      <a:pt x="720" y="2228"/>
                    </a:lnTo>
                    <a:lnTo>
                      <a:pt x="705" y="2213"/>
                    </a:lnTo>
                    <a:lnTo>
                      <a:pt x="687" y="2203"/>
                    </a:lnTo>
                    <a:lnTo>
                      <a:pt x="666" y="2195"/>
                    </a:lnTo>
                    <a:lnTo>
                      <a:pt x="645" y="2192"/>
                    </a:lnTo>
                    <a:lnTo>
                      <a:pt x="623" y="2195"/>
                    </a:lnTo>
                    <a:lnTo>
                      <a:pt x="603" y="2203"/>
                    </a:lnTo>
                    <a:lnTo>
                      <a:pt x="585" y="2213"/>
                    </a:lnTo>
                    <a:lnTo>
                      <a:pt x="571" y="2228"/>
                    </a:lnTo>
                    <a:lnTo>
                      <a:pt x="559" y="2246"/>
                    </a:lnTo>
                    <a:lnTo>
                      <a:pt x="552" y="2266"/>
                    </a:lnTo>
                    <a:lnTo>
                      <a:pt x="549" y="2288"/>
                    </a:lnTo>
                    <a:lnTo>
                      <a:pt x="549" y="3076"/>
                    </a:lnTo>
                    <a:lnTo>
                      <a:pt x="503" y="3061"/>
                    </a:lnTo>
                    <a:lnTo>
                      <a:pt x="458" y="3039"/>
                    </a:lnTo>
                    <a:lnTo>
                      <a:pt x="415" y="3012"/>
                    </a:lnTo>
                    <a:lnTo>
                      <a:pt x="372" y="2979"/>
                    </a:lnTo>
                    <a:lnTo>
                      <a:pt x="333" y="2939"/>
                    </a:lnTo>
                    <a:lnTo>
                      <a:pt x="293" y="2895"/>
                    </a:lnTo>
                    <a:lnTo>
                      <a:pt x="257" y="2844"/>
                    </a:lnTo>
                    <a:lnTo>
                      <a:pt x="222" y="2788"/>
                    </a:lnTo>
                    <a:lnTo>
                      <a:pt x="189" y="2727"/>
                    </a:lnTo>
                    <a:lnTo>
                      <a:pt x="159" y="2661"/>
                    </a:lnTo>
                    <a:lnTo>
                      <a:pt x="130" y="2588"/>
                    </a:lnTo>
                    <a:lnTo>
                      <a:pt x="105" y="2511"/>
                    </a:lnTo>
                    <a:lnTo>
                      <a:pt x="81" y="2430"/>
                    </a:lnTo>
                    <a:lnTo>
                      <a:pt x="61" y="2342"/>
                    </a:lnTo>
                    <a:lnTo>
                      <a:pt x="43" y="2250"/>
                    </a:lnTo>
                    <a:lnTo>
                      <a:pt x="27" y="2153"/>
                    </a:lnTo>
                    <a:lnTo>
                      <a:pt x="16" y="2051"/>
                    </a:lnTo>
                    <a:lnTo>
                      <a:pt x="8" y="1946"/>
                    </a:lnTo>
                    <a:lnTo>
                      <a:pt x="2" y="1835"/>
                    </a:lnTo>
                    <a:lnTo>
                      <a:pt x="0" y="1720"/>
                    </a:lnTo>
                    <a:lnTo>
                      <a:pt x="2" y="1607"/>
                    </a:lnTo>
                    <a:lnTo>
                      <a:pt x="8" y="1499"/>
                    </a:lnTo>
                    <a:lnTo>
                      <a:pt x="16" y="1394"/>
                    </a:lnTo>
                    <a:lnTo>
                      <a:pt x="28" y="1295"/>
                    </a:lnTo>
                    <a:lnTo>
                      <a:pt x="43" y="1198"/>
                    </a:lnTo>
                    <a:lnTo>
                      <a:pt x="60" y="1107"/>
                    </a:lnTo>
                    <a:lnTo>
                      <a:pt x="80" y="1019"/>
                    </a:lnTo>
                    <a:lnTo>
                      <a:pt x="101" y="935"/>
                    </a:lnTo>
                    <a:lnTo>
                      <a:pt x="124" y="855"/>
                    </a:lnTo>
                    <a:lnTo>
                      <a:pt x="150" y="780"/>
                    </a:lnTo>
                    <a:lnTo>
                      <a:pt x="176" y="707"/>
                    </a:lnTo>
                    <a:lnTo>
                      <a:pt x="205" y="639"/>
                    </a:lnTo>
                    <a:lnTo>
                      <a:pt x="233" y="573"/>
                    </a:lnTo>
                    <a:lnTo>
                      <a:pt x="263" y="513"/>
                    </a:lnTo>
                    <a:lnTo>
                      <a:pt x="292" y="455"/>
                    </a:lnTo>
                    <a:lnTo>
                      <a:pt x="322" y="401"/>
                    </a:lnTo>
                    <a:lnTo>
                      <a:pt x="353" y="352"/>
                    </a:lnTo>
                    <a:lnTo>
                      <a:pt x="383" y="305"/>
                    </a:lnTo>
                    <a:lnTo>
                      <a:pt x="412" y="261"/>
                    </a:lnTo>
                    <a:lnTo>
                      <a:pt x="441" y="222"/>
                    </a:lnTo>
                    <a:lnTo>
                      <a:pt x="468" y="186"/>
                    </a:lnTo>
                    <a:lnTo>
                      <a:pt x="496" y="153"/>
                    </a:lnTo>
                    <a:lnTo>
                      <a:pt x="521" y="124"/>
                    </a:lnTo>
                    <a:lnTo>
                      <a:pt x="545" y="97"/>
                    </a:lnTo>
                    <a:lnTo>
                      <a:pt x="566" y="74"/>
                    </a:lnTo>
                    <a:lnTo>
                      <a:pt x="585" y="54"/>
                    </a:lnTo>
                    <a:lnTo>
                      <a:pt x="603" y="38"/>
                    </a:lnTo>
                    <a:lnTo>
                      <a:pt x="617" y="24"/>
                    </a:lnTo>
                    <a:lnTo>
                      <a:pt x="629" y="14"/>
                    </a:lnTo>
                    <a:lnTo>
                      <a:pt x="637" y="7"/>
                    </a:lnTo>
                    <a:lnTo>
                      <a:pt x="644" y="1"/>
                    </a:lnTo>
                    <a:lnTo>
                      <a:pt x="645" y="0"/>
                    </a:lnTo>
                    <a:close/>
                  </a:path>
                </a:pathLst>
              </a:custGeom>
              <a:solidFill>
                <a:schemeClr val="bg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a:cs typeface="+mn-ea"/>
                  <a:sym typeface="+mn-lt"/>
                </a:endParaRPr>
              </a:p>
            </p:txBody>
          </p:sp>
          <p:sp>
            <p:nvSpPr>
              <p:cNvPr id="75" name="Freeform 518">
                <a:extLst>
                  <a:ext uri="{FF2B5EF4-FFF2-40B4-BE49-F238E27FC236}">
                    <a16:creationId xmlns="" xmlns:a16="http://schemas.microsoft.com/office/drawing/2014/main" id="{6EB7EA12-1DFD-4169-A96F-E60FF9C70C5A}"/>
                  </a:ext>
                </a:extLst>
              </p:cNvPr>
              <p:cNvSpPr>
                <a:spLocks/>
              </p:cNvSpPr>
              <p:nvPr/>
            </p:nvSpPr>
            <p:spPr bwMode="auto">
              <a:xfrm>
                <a:off x="5460" y="3689"/>
                <a:ext cx="63" cy="107"/>
              </a:xfrm>
              <a:custGeom>
                <a:avLst/>
                <a:gdLst>
                  <a:gd name="T0" fmla="*/ 348 w 631"/>
                  <a:gd name="T1" fmla="*/ 0 h 1072"/>
                  <a:gd name="T2" fmla="*/ 426 w 631"/>
                  <a:gd name="T3" fmla="*/ 0 h 1072"/>
                  <a:gd name="T4" fmla="*/ 443 w 631"/>
                  <a:gd name="T5" fmla="*/ 89 h 1072"/>
                  <a:gd name="T6" fmla="*/ 463 w 631"/>
                  <a:gd name="T7" fmla="*/ 175 h 1072"/>
                  <a:gd name="T8" fmla="*/ 485 w 631"/>
                  <a:gd name="T9" fmla="*/ 258 h 1072"/>
                  <a:gd name="T10" fmla="*/ 509 w 631"/>
                  <a:gd name="T11" fmla="*/ 335 h 1072"/>
                  <a:gd name="T12" fmla="*/ 536 w 631"/>
                  <a:gd name="T13" fmla="*/ 410 h 1072"/>
                  <a:gd name="T14" fmla="*/ 565 w 631"/>
                  <a:gd name="T15" fmla="*/ 480 h 1072"/>
                  <a:gd name="T16" fmla="*/ 597 w 631"/>
                  <a:gd name="T17" fmla="*/ 547 h 1072"/>
                  <a:gd name="T18" fmla="*/ 631 w 631"/>
                  <a:gd name="T19" fmla="*/ 608 h 1072"/>
                  <a:gd name="T20" fmla="*/ 0 w 631"/>
                  <a:gd name="T21" fmla="*/ 1072 h 1072"/>
                  <a:gd name="T22" fmla="*/ 0 w 631"/>
                  <a:gd name="T23" fmla="*/ 295 h 1072"/>
                  <a:gd name="T24" fmla="*/ 3 w 631"/>
                  <a:gd name="T25" fmla="*/ 255 h 1072"/>
                  <a:gd name="T26" fmla="*/ 13 w 631"/>
                  <a:gd name="T27" fmla="*/ 216 h 1072"/>
                  <a:gd name="T28" fmla="*/ 27 w 631"/>
                  <a:gd name="T29" fmla="*/ 180 h 1072"/>
                  <a:gd name="T30" fmla="*/ 47 w 631"/>
                  <a:gd name="T31" fmla="*/ 146 h 1072"/>
                  <a:gd name="T32" fmla="*/ 72 w 631"/>
                  <a:gd name="T33" fmla="*/ 115 h 1072"/>
                  <a:gd name="T34" fmla="*/ 102 w 631"/>
                  <a:gd name="T35" fmla="*/ 86 h 1072"/>
                  <a:gd name="T36" fmla="*/ 136 w 631"/>
                  <a:gd name="T37" fmla="*/ 61 h 1072"/>
                  <a:gd name="T38" fmla="*/ 172 w 631"/>
                  <a:gd name="T39" fmla="*/ 40 h 1072"/>
                  <a:gd name="T40" fmla="*/ 213 w 631"/>
                  <a:gd name="T41" fmla="*/ 22 h 1072"/>
                  <a:gd name="T42" fmla="*/ 255 w 631"/>
                  <a:gd name="T43" fmla="*/ 10 h 1072"/>
                  <a:gd name="T44" fmla="*/ 301 w 631"/>
                  <a:gd name="T45" fmla="*/ 2 h 1072"/>
                  <a:gd name="T46" fmla="*/ 348 w 631"/>
                  <a:gd name="T47" fmla="*/ 0 h 10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31" h="1072">
                    <a:moveTo>
                      <a:pt x="348" y="0"/>
                    </a:moveTo>
                    <a:lnTo>
                      <a:pt x="426" y="0"/>
                    </a:lnTo>
                    <a:lnTo>
                      <a:pt x="443" y="89"/>
                    </a:lnTo>
                    <a:lnTo>
                      <a:pt x="463" y="175"/>
                    </a:lnTo>
                    <a:lnTo>
                      <a:pt x="485" y="258"/>
                    </a:lnTo>
                    <a:lnTo>
                      <a:pt x="509" y="335"/>
                    </a:lnTo>
                    <a:lnTo>
                      <a:pt x="536" y="410"/>
                    </a:lnTo>
                    <a:lnTo>
                      <a:pt x="565" y="480"/>
                    </a:lnTo>
                    <a:lnTo>
                      <a:pt x="597" y="547"/>
                    </a:lnTo>
                    <a:lnTo>
                      <a:pt x="631" y="608"/>
                    </a:lnTo>
                    <a:lnTo>
                      <a:pt x="0" y="1072"/>
                    </a:lnTo>
                    <a:lnTo>
                      <a:pt x="0" y="295"/>
                    </a:lnTo>
                    <a:lnTo>
                      <a:pt x="3" y="255"/>
                    </a:lnTo>
                    <a:lnTo>
                      <a:pt x="13" y="216"/>
                    </a:lnTo>
                    <a:lnTo>
                      <a:pt x="27" y="180"/>
                    </a:lnTo>
                    <a:lnTo>
                      <a:pt x="47" y="146"/>
                    </a:lnTo>
                    <a:lnTo>
                      <a:pt x="72" y="115"/>
                    </a:lnTo>
                    <a:lnTo>
                      <a:pt x="102" y="86"/>
                    </a:lnTo>
                    <a:lnTo>
                      <a:pt x="136" y="61"/>
                    </a:lnTo>
                    <a:lnTo>
                      <a:pt x="172" y="40"/>
                    </a:lnTo>
                    <a:lnTo>
                      <a:pt x="213" y="22"/>
                    </a:lnTo>
                    <a:lnTo>
                      <a:pt x="255" y="10"/>
                    </a:lnTo>
                    <a:lnTo>
                      <a:pt x="301" y="2"/>
                    </a:lnTo>
                    <a:lnTo>
                      <a:pt x="348" y="0"/>
                    </a:lnTo>
                    <a:close/>
                  </a:path>
                </a:pathLst>
              </a:custGeom>
              <a:solidFill>
                <a:schemeClr val="bg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a:cs typeface="+mn-ea"/>
                  <a:sym typeface="+mn-lt"/>
                </a:endParaRPr>
              </a:p>
            </p:txBody>
          </p:sp>
          <p:sp>
            <p:nvSpPr>
              <p:cNvPr id="76" name="Freeform 519">
                <a:extLst>
                  <a:ext uri="{FF2B5EF4-FFF2-40B4-BE49-F238E27FC236}">
                    <a16:creationId xmlns="" xmlns:a16="http://schemas.microsoft.com/office/drawing/2014/main" id="{DD0EF907-C735-4AE7-89F3-71207FD61D76}"/>
                  </a:ext>
                </a:extLst>
              </p:cNvPr>
              <p:cNvSpPr>
                <a:spLocks/>
              </p:cNvSpPr>
              <p:nvPr/>
            </p:nvSpPr>
            <p:spPr bwMode="auto">
              <a:xfrm>
                <a:off x="5630" y="3689"/>
                <a:ext cx="63" cy="107"/>
              </a:xfrm>
              <a:custGeom>
                <a:avLst/>
                <a:gdLst>
                  <a:gd name="T0" fmla="*/ 205 w 631"/>
                  <a:gd name="T1" fmla="*/ 0 h 1072"/>
                  <a:gd name="T2" fmla="*/ 283 w 631"/>
                  <a:gd name="T3" fmla="*/ 0 h 1072"/>
                  <a:gd name="T4" fmla="*/ 330 w 631"/>
                  <a:gd name="T5" fmla="*/ 2 h 1072"/>
                  <a:gd name="T6" fmla="*/ 376 w 631"/>
                  <a:gd name="T7" fmla="*/ 10 h 1072"/>
                  <a:gd name="T8" fmla="*/ 419 w 631"/>
                  <a:gd name="T9" fmla="*/ 22 h 1072"/>
                  <a:gd name="T10" fmla="*/ 459 w 631"/>
                  <a:gd name="T11" fmla="*/ 40 h 1072"/>
                  <a:gd name="T12" fmla="*/ 496 w 631"/>
                  <a:gd name="T13" fmla="*/ 61 h 1072"/>
                  <a:gd name="T14" fmla="*/ 529 w 631"/>
                  <a:gd name="T15" fmla="*/ 86 h 1072"/>
                  <a:gd name="T16" fmla="*/ 558 w 631"/>
                  <a:gd name="T17" fmla="*/ 115 h 1072"/>
                  <a:gd name="T18" fmla="*/ 583 w 631"/>
                  <a:gd name="T19" fmla="*/ 146 h 1072"/>
                  <a:gd name="T20" fmla="*/ 604 w 631"/>
                  <a:gd name="T21" fmla="*/ 180 h 1072"/>
                  <a:gd name="T22" fmla="*/ 619 w 631"/>
                  <a:gd name="T23" fmla="*/ 216 h 1072"/>
                  <a:gd name="T24" fmla="*/ 628 w 631"/>
                  <a:gd name="T25" fmla="*/ 255 h 1072"/>
                  <a:gd name="T26" fmla="*/ 631 w 631"/>
                  <a:gd name="T27" fmla="*/ 295 h 1072"/>
                  <a:gd name="T28" fmla="*/ 631 w 631"/>
                  <a:gd name="T29" fmla="*/ 1072 h 1072"/>
                  <a:gd name="T30" fmla="*/ 0 w 631"/>
                  <a:gd name="T31" fmla="*/ 608 h 1072"/>
                  <a:gd name="T32" fmla="*/ 34 w 631"/>
                  <a:gd name="T33" fmla="*/ 547 h 1072"/>
                  <a:gd name="T34" fmla="*/ 66 w 631"/>
                  <a:gd name="T35" fmla="*/ 480 h 1072"/>
                  <a:gd name="T36" fmla="*/ 95 w 631"/>
                  <a:gd name="T37" fmla="*/ 410 h 1072"/>
                  <a:gd name="T38" fmla="*/ 122 w 631"/>
                  <a:gd name="T39" fmla="*/ 335 h 1072"/>
                  <a:gd name="T40" fmla="*/ 146 w 631"/>
                  <a:gd name="T41" fmla="*/ 258 h 1072"/>
                  <a:gd name="T42" fmla="*/ 168 w 631"/>
                  <a:gd name="T43" fmla="*/ 175 h 1072"/>
                  <a:gd name="T44" fmla="*/ 188 w 631"/>
                  <a:gd name="T45" fmla="*/ 89 h 1072"/>
                  <a:gd name="T46" fmla="*/ 205 w 631"/>
                  <a:gd name="T47" fmla="*/ 0 h 10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31" h="1072">
                    <a:moveTo>
                      <a:pt x="205" y="0"/>
                    </a:moveTo>
                    <a:lnTo>
                      <a:pt x="283" y="0"/>
                    </a:lnTo>
                    <a:lnTo>
                      <a:pt x="330" y="2"/>
                    </a:lnTo>
                    <a:lnTo>
                      <a:pt x="376" y="10"/>
                    </a:lnTo>
                    <a:lnTo>
                      <a:pt x="419" y="22"/>
                    </a:lnTo>
                    <a:lnTo>
                      <a:pt x="459" y="40"/>
                    </a:lnTo>
                    <a:lnTo>
                      <a:pt x="496" y="61"/>
                    </a:lnTo>
                    <a:lnTo>
                      <a:pt x="529" y="86"/>
                    </a:lnTo>
                    <a:lnTo>
                      <a:pt x="558" y="115"/>
                    </a:lnTo>
                    <a:lnTo>
                      <a:pt x="583" y="146"/>
                    </a:lnTo>
                    <a:lnTo>
                      <a:pt x="604" y="180"/>
                    </a:lnTo>
                    <a:lnTo>
                      <a:pt x="619" y="216"/>
                    </a:lnTo>
                    <a:lnTo>
                      <a:pt x="628" y="255"/>
                    </a:lnTo>
                    <a:lnTo>
                      <a:pt x="631" y="295"/>
                    </a:lnTo>
                    <a:lnTo>
                      <a:pt x="631" y="1072"/>
                    </a:lnTo>
                    <a:lnTo>
                      <a:pt x="0" y="608"/>
                    </a:lnTo>
                    <a:lnTo>
                      <a:pt x="34" y="547"/>
                    </a:lnTo>
                    <a:lnTo>
                      <a:pt x="66" y="480"/>
                    </a:lnTo>
                    <a:lnTo>
                      <a:pt x="95" y="410"/>
                    </a:lnTo>
                    <a:lnTo>
                      <a:pt x="122" y="335"/>
                    </a:lnTo>
                    <a:lnTo>
                      <a:pt x="146" y="258"/>
                    </a:lnTo>
                    <a:lnTo>
                      <a:pt x="168" y="175"/>
                    </a:lnTo>
                    <a:lnTo>
                      <a:pt x="188" y="89"/>
                    </a:lnTo>
                    <a:lnTo>
                      <a:pt x="205" y="0"/>
                    </a:lnTo>
                    <a:close/>
                  </a:path>
                </a:pathLst>
              </a:custGeom>
              <a:solidFill>
                <a:schemeClr val="bg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350">
                  <a:cs typeface="+mn-ea"/>
                  <a:sym typeface="+mn-lt"/>
                </a:endParaRPr>
              </a:p>
            </p:txBody>
          </p:sp>
        </p:grpSp>
      </p:grpSp>
      <p:sp>
        <p:nvSpPr>
          <p:cNvPr id="77" name="Diamond">
            <a:extLst>
              <a:ext uri="{FF2B5EF4-FFF2-40B4-BE49-F238E27FC236}">
                <a16:creationId xmlns="" xmlns:a16="http://schemas.microsoft.com/office/drawing/2014/main" id="{D0E31B24-9E38-494D-B853-A32B1E4DEA6E}"/>
              </a:ext>
            </a:extLst>
          </p:cNvPr>
          <p:cNvSpPr/>
          <p:nvPr/>
        </p:nvSpPr>
        <p:spPr>
          <a:xfrm>
            <a:off x="5640943" y="3225508"/>
            <a:ext cx="616929" cy="616927"/>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10800" y="21600"/>
                </a:lnTo>
                <a:lnTo>
                  <a:pt x="21600" y="10800"/>
                </a:lnTo>
                <a:lnTo>
                  <a:pt x="10800" y="0"/>
                </a:lnTo>
                <a:close/>
              </a:path>
            </a:pathLst>
          </a:custGeom>
          <a:solidFill>
            <a:srgbClr val="C00000"/>
          </a:solidFill>
          <a:ln w="12700">
            <a:miter lim="400000"/>
          </a:ln>
          <a:effectLst>
            <a:outerShdw blurRad="254000" dist="63500" dir="2700000" algn="tl" rotWithShape="0">
              <a:prstClr val="black">
                <a:alpha val="30000"/>
              </a:prstClr>
            </a:outerShdw>
          </a:effectLst>
        </p:spPr>
        <p:txBody>
          <a:bodyPr lIns="0" tIns="0" rIns="0" bIns="0" anchor="ctr"/>
          <a:lstStyle/>
          <a:p>
            <a:pPr algn="ctr">
              <a:lnSpc>
                <a:spcPct val="100000"/>
              </a:lnSpc>
              <a:defRPr sz="3200" spc="0">
                <a:solidFill>
                  <a:srgbClr val="FFFFFF"/>
                </a:solidFill>
                <a:latin typeface="Helvetica Neue Medium"/>
                <a:ea typeface="Helvetica Neue Medium"/>
                <a:cs typeface="Helvetica Neue Medium"/>
                <a:sym typeface="Helvetica Neue Medium"/>
              </a:defRPr>
            </a:pPr>
            <a:endParaRPr sz="1200">
              <a:cs typeface="+mn-ea"/>
              <a:sym typeface="+mn-lt"/>
            </a:endParaRPr>
          </a:p>
        </p:txBody>
      </p:sp>
      <p:sp>
        <p:nvSpPr>
          <p:cNvPr id="78" name="Diamond">
            <a:extLst>
              <a:ext uri="{FF2B5EF4-FFF2-40B4-BE49-F238E27FC236}">
                <a16:creationId xmlns="" xmlns:a16="http://schemas.microsoft.com/office/drawing/2014/main" id="{8F9B7E98-366A-4EAF-AB76-D29401C77C49}"/>
              </a:ext>
            </a:extLst>
          </p:cNvPr>
          <p:cNvSpPr/>
          <p:nvPr/>
        </p:nvSpPr>
        <p:spPr>
          <a:xfrm>
            <a:off x="3448870" y="3225508"/>
            <a:ext cx="616929" cy="616927"/>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10800" y="21600"/>
                </a:lnTo>
                <a:lnTo>
                  <a:pt x="21600" y="10800"/>
                </a:lnTo>
                <a:lnTo>
                  <a:pt x="10800" y="0"/>
                </a:lnTo>
                <a:close/>
              </a:path>
            </a:pathLst>
          </a:custGeom>
          <a:solidFill>
            <a:srgbClr val="C00000"/>
          </a:solidFill>
          <a:ln w="12700">
            <a:miter lim="400000"/>
          </a:ln>
          <a:effectLst>
            <a:outerShdw blurRad="254000" dist="63500" dir="2700000" algn="tl" rotWithShape="0">
              <a:prstClr val="black">
                <a:alpha val="30000"/>
              </a:prstClr>
            </a:outerShdw>
          </a:effectLst>
        </p:spPr>
        <p:txBody>
          <a:bodyPr lIns="0" tIns="0" rIns="0" bIns="0" anchor="ctr"/>
          <a:lstStyle/>
          <a:p>
            <a:pPr algn="ctr">
              <a:lnSpc>
                <a:spcPct val="100000"/>
              </a:lnSpc>
              <a:defRPr sz="3200" spc="0">
                <a:solidFill>
                  <a:srgbClr val="FFFFFF"/>
                </a:solidFill>
                <a:latin typeface="Helvetica Neue Medium"/>
                <a:ea typeface="Helvetica Neue Medium"/>
                <a:cs typeface="Helvetica Neue Medium"/>
                <a:sym typeface="Helvetica Neue Medium"/>
              </a:defRPr>
            </a:pPr>
            <a:endParaRPr sz="1200">
              <a:cs typeface="+mn-ea"/>
              <a:sym typeface="+mn-lt"/>
            </a:endParaRPr>
          </a:p>
        </p:txBody>
      </p:sp>
      <p:sp>
        <p:nvSpPr>
          <p:cNvPr id="79" name="Diamond">
            <a:extLst>
              <a:ext uri="{FF2B5EF4-FFF2-40B4-BE49-F238E27FC236}">
                <a16:creationId xmlns="" xmlns:a16="http://schemas.microsoft.com/office/drawing/2014/main" id="{7E47B58F-3B38-4B09-B0FB-C5ADC314713D}"/>
              </a:ext>
            </a:extLst>
          </p:cNvPr>
          <p:cNvSpPr/>
          <p:nvPr/>
        </p:nvSpPr>
        <p:spPr>
          <a:xfrm>
            <a:off x="1306453" y="3225508"/>
            <a:ext cx="616929" cy="616927"/>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10800" y="21600"/>
                </a:lnTo>
                <a:lnTo>
                  <a:pt x="21600" y="10800"/>
                </a:lnTo>
                <a:lnTo>
                  <a:pt x="10800" y="0"/>
                </a:lnTo>
                <a:close/>
              </a:path>
            </a:pathLst>
          </a:custGeom>
          <a:solidFill>
            <a:srgbClr val="C00000"/>
          </a:solidFill>
          <a:ln w="12700">
            <a:miter lim="400000"/>
          </a:ln>
          <a:effectLst>
            <a:outerShdw blurRad="254000" dist="63500" dir="2700000" algn="tl" rotWithShape="0">
              <a:prstClr val="black">
                <a:alpha val="30000"/>
              </a:prstClr>
            </a:outerShdw>
          </a:effectLst>
        </p:spPr>
        <p:txBody>
          <a:bodyPr lIns="0" tIns="0" rIns="0" bIns="0" anchor="ctr"/>
          <a:lstStyle/>
          <a:p>
            <a:pPr algn="ctr">
              <a:lnSpc>
                <a:spcPct val="100000"/>
              </a:lnSpc>
              <a:defRPr sz="3200" spc="0">
                <a:solidFill>
                  <a:srgbClr val="FFFFFF"/>
                </a:solidFill>
                <a:latin typeface="Helvetica Neue Medium"/>
                <a:ea typeface="Helvetica Neue Medium"/>
                <a:cs typeface="Helvetica Neue Medium"/>
                <a:sym typeface="Helvetica Neue Medium"/>
              </a:defRPr>
            </a:pPr>
            <a:endParaRPr sz="1200">
              <a:cs typeface="+mn-ea"/>
              <a:sym typeface="+mn-lt"/>
            </a:endParaRPr>
          </a:p>
        </p:txBody>
      </p:sp>
      <p:grpSp>
        <p:nvGrpSpPr>
          <p:cNvPr id="3" name="组合 2">
            <a:extLst>
              <a:ext uri="{FF2B5EF4-FFF2-40B4-BE49-F238E27FC236}">
                <a16:creationId xmlns="" xmlns:a16="http://schemas.microsoft.com/office/drawing/2014/main" id="{632CDD40-09F7-4968-9842-C11B80284431}"/>
              </a:ext>
            </a:extLst>
          </p:cNvPr>
          <p:cNvGrpSpPr/>
          <p:nvPr/>
        </p:nvGrpSpPr>
        <p:grpSpPr>
          <a:xfrm>
            <a:off x="8786241" y="2496015"/>
            <a:ext cx="3115270" cy="2155998"/>
            <a:chOff x="8786241" y="2496015"/>
            <a:chExt cx="3115270" cy="2155998"/>
          </a:xfrm>
        </p:grpSpPr>
        <p:sp>
          <p:nvSpPr>
            <p:cNvPr id="33" name="矩形 32">
              <a:extLst>
                <a:ext uri="{FF2B5EF4-FFF2-40B4-BE49-F238E27FC236}">
                  <a16:creationId xmlns="" xmlns:a16="http://schemas.microsoft.com/office/drawing/2014/main" id="{D72C4967-3B41-4761-B10B-66732F22C577}"/>
                </a:ext>
              </a:extLst>
            </p:cNvPr>
            <p:cNvSpPr/>
            <p:nvPr/>
          </p:nvSpPr>
          <p:spPr>
            <a:xfrm>
              <a:off x="8786241" y="2496015"/>
              <a:ext cx="3115270" cy="215599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2018">
              <a:extLst>
                <a:ext uri="{FF2B5EF4-FFF2-40B4-BE49-F238E27FC236}">
                  <a16:creationId xmlns="" xmlns:a16="http://schemas.microsoft.com/office/drawing/2014/main" id="{AF5B72BD-2302-417D-9953-190A411E8DBC}"/>
                </a:ext>
              </a:extLst>
            </p:cNvPr>
            <p:cNvSpPr txBox="1"/>
            <p:nvPr/>
          </p:nvSpPr>
          <p:spPr>
            <a:xfrm>
              <a:off x="9074087" y="3250110"/>
              <a:ext cx="1594454" cy="444737"/>
            </a:xfrm>
            <a:prstGeom prst="rect">
              <a:avLst/>
            </a:prstGeom>
            <a:ln w="12700">
              <a:miter lim="400000"/>
            </a:ln>
            <a:extLst>
              <a:ext uri="{C572A759-6A51-4108-AA02-DFA0A04FC94B}">
                <ma14:wrappingTextBoxFlag xmlns="" xmlns:ma14="http://schemas.microsoft.com/office/mac/drawingml/2011/main" val="1"/>
              </a:ext>
            </a:extLst>
          </p:spPr>
          <p:txBody>
            <a:bodyPr wrap="square" lIns="19050" tIns="19050" rIns="19050" bIns="19050" anchor="b">
              <a:spAutoFit/>
            </a:bodyPr>
            <a:lstStyle>
              <a:lvl1pPr algn="l">
                <a:lnSpc>
                  <a:spcPct val="80000"/>
                </a:lnSpc>
                <a:defRPr sz="7500" spc="0">
                  <a:solidFill>
                    <a:srgbClr val="FFFFFF"/>
                  </a:solidFill>
                  <a:latin typeface="+mn-lt"/>
                  <a:ea typeface="+mn-ea"/>
                  <a:cs typeface="+mn-cs"/>
                  <a:sym typeface="Bebas Neue Bold"/>
                </a:defRPr>
              </a:lvl1pPr>
            </a:lstStyle>
            <a:p>
              <a:r>
                <a:rPr lang="en-US" sz="3300" b="1" dirty="0">
                  <a:solidFill>
                    <a:schemeClr val="bg1"/>
                  </a:solidFill>
                  <a:cs typeface="+mn-ea"/>
                  <a:sym typeface="+mn-lt"/>
                </a:rPr>
                <a:t>2021</a:t>
              </a:r>
              <a:endParaRPr sz="3300" b="1" dirty="0">
                <a:solidFill>
                  <a:schemeClr val="bg1"/>
                </a:solidFill>
                <a:cs typeface="+mn-ea"/>
                <a:sym typeface="+mn-lt"/>
              </a:endParaRPr>
            </a:p>
          </p:txBody>
        </p:sp>
        <p:sp>
          <p:nvSpPr>
            <p:cNvPr id="80" name="Rectangle">
              <a:extLst>
                <a:ext uri="{FF2B5EF4-FFF2-40B4-BE49-F238E27FC236}">
                  <a16:creationId xmlns="" xmlns:a16="http://schemas.microsoft.com/office/drawing/2014/main" id="{3A2AD259-51D1-4491-9FAC-D49BD0152928}"/>
                </a:ext>
              </a:extLst>
            </p:cNvPr>
            <p:cNvSpPr/>
            <p:nvPr/>
          </p:nvSpPr>
          <p:spPr>
            <a:xfrm>
              <a:off x="9224785" y="3932947"/>
              <a:ext cx="317579" cy="127032"/>
            </a:xfrm>
            <a:prstGeom prst="rect">
              <a:avLst/>
            </a:prstGeom>
            <a:solidFill>
              <a:schemeClr val="bg1"/>
            </a:solidFill>
            <a:ln w="12700">
              <a:miter lim="400000"/>
            </a:ln>
          </p:spPr>
          <p:txBody>
            <a:bodyPr lIns="0" tIns="0" rIns="0" bIns="0" anchor="ctr"/>
            <a:lstStyle/>
            <a:p>
              <a:pPr algn="ctr">
                <a:lnSpc>
                  <a:spcPct val="100000"/>
                </a:lnSpc>
                <a:defRPr sz="3200" spc="0">
                  <a:solidFill>
                    <a:srgbClr val="FFFFFF"/>
                  </a:solidFill>
                  <a:latin typeface="Helvetica Neue Medium"/>
                  <a:ea typeface="Helvetica Neue Medium"/>
                  <a:cs typeface="Helvetica Neue Medium"/>
                  <a:sym typeface="Helvetica Neue Medium"/>
                </a:defRPr>
              </a:pPr>
              <a:endParaRPr sz="1200">
                <a:solidFill>
                  <a:schemeClr val="bg1"/>
                </a:solidFill>
                <a:cs typeface="+mn-ea"/>
                <a:sym typeface="+mn-lt"/>
              </a:endParaRPr>
            </a:p>
          </p:txBody>
        </p:sp>
      </p:grpSp>
    </p:spTree>
    <p:extLst>
      <p:ext uri="{BB962C8B-B14F-4D97-AF65-F5344CB8AC3E}">
        <p14:creationId xmlns:p14="http://schemas.microsoft.com/office/powerpoint/2010/main" val="265745953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6"/>
                                        </p:tgtEl>
                                        <p:attrNameLst>
                                          <p:attrName>style.visibility</p:attrName>
                                        </p:attrNameLst>
                                      </p:cBhvr>
                                      <p:to>
                                        <p:strVal val="visible"/>
                                      </p:to>
                                    </p:set>
                                    <p:animEffect transition="in" filter="wipe(left)">
                                      <p:cBhvr>
                                        <p:cTn id="12" dur="500"/>
                                        <p:tgtEl>
                                          <p:spTgt spid="3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9"/>
                                        </p:tgtEl>
                                        <p:attrNameLst>
                                          <p:attrName>style.visibility</p:attrName>
                                        </p:attrNameLst>
                                      </p:cBhvr>
                                      <p:to>
                                        <p:strVal val="visible"/>
                                      </p:to>
                                    </p:set>
                                    <p:animEffect transition="in" filter="fade">
                                      <p:cBhvr>
                                        <p:cTn id="17" dur="500"/>
                                        <p:tgtEl>
                                          <p:spTgt spid="79"/>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70"/>
                                        </p:tgtEl>
                                        <p:attrNameLst>
                                          <p:attrName>style.visibility</p:attrName>
                                        </p:attrNameLst>
                                      </p:cBhvr>
                                      <p:to>
                                        <p:strVal val="visible"/>
                                      </p:to>
                                    </p:set>
                                    <p:animEffect transition="in" filter="fade">
                                      <p:cBhvr>
                                        <p:cTn id="20" dur="500"/>
                                        <p:tgtEl>
                                          <p:spTgt spid="70"/>
                                        </p:tgtEl>
                                      </p:cBhvr>
                                    </p:animEffect>
                                  </p:childTnLst>
                                </p:cTn>
                              </p:par>
                              <p:par>
                                <p:cTn id="21" presetID="10" presetClass="entr" presetSubtype="0" fill="hold" nodeType="withEffect">
                                  <p:stCondLst>
                                    <p:cond delay="0"/>
                                  </p:stCondLst>
                                  <p:childTnLst>
                                    <p:set>
                                      <p:cBhvr>
                                        <p:cTn id="22" dur="1" fill="hold">
                                          <p:stCondLst>
                                            <p:cond delay="0"/>
                                          </p:stCondLst>
                                        </p:cTn>
                                        <p:tgtEl>
                                          <p:spTgt spid="67"/>
                                        </p:tgtEl>
                                        <p:attrNameLst>
                                          <p:attrName>style.visibility</p:attrName>
                                        </p:attrNameLst>
                                      </p:cBhvr>
                                      <p:to>
                                        <p:strVal val="visible"/>
                                      </p:to>
                                    </p:set>
                                    <p:animEffect transition="in" filter="fade">
                                      <p:cBhvr>
                                        <p:cTn id="23" dur="500"/>
                                        <p:tgtEl>
                                          <p:spTgt spid="67"/>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78"/>
                                        </p:tgtEl>
                                        <p:attrNameLst>
                                          <p:attrName>style.visibility</p:attrName>
                                        </p:attrNameLst>
                                      </p:cBhvr>
                                      <p:to>
                                        <p:strVal val="visible"/>
                                      </p:to>
                                    </p:set>
                                    <p:animEffect transition="in" filter="fade">
                                      <p:cBhvr>
                                        <p:cTn id="28" dur="500"/>
                                        <p:tgtEl>
                                          <p:spTgt spid="78"/>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65"/>
                                        </p:tgtEl>
                                        <p:attrNameLst>
                                          <p:attrName>style.visibility</p:attrName>
                                        </p:attrNameLst>
                                      </p:cBhvr>
                                      <p:to>
                                        <p:strVal val="visible"/>
                                      </p:to>
                                    </p:set>
                                    <p:animEffect transition="in" filter="fade">
                                      <p:cBhvr>
                                        <p:cTn id="31" dur="500"/>
                                        <p:tgtEl>
                                          <p:spTgt spid="65"/>
                                        </p:tgtEl>
                                      </p:cBhvr>
                                    </p:animEffect>
                                  </p:childTnLst>
                                </p:cTn>
                              </p:par>
                              <p:par>
                                <p:cTn id="32" presetID="10" presetClass="entr" presetSubtype="0" fill="hold" nodeType="withEffect">
                                  <p:stCondLst>
                                    <p:cond delay="0"/>
                                  </p:stCondLst>
                                  <p:childTnLst>
                                    <p:set>
                                      <p:cBhvr>
                                        <p:cTn id="33" dur="1" fill="hold">
                                          <p:stCondLst>
                                            <p:cond delay="0"/>
                                          </p:stCondLst>
                                        </p:cTn>
                                        <p:tgtEl>
                                          <p:spTgt spid="40"/>
                                        </p:tgtEl>
                                        <p:attrNameLst>
                                          <p:attrName>style.visibility</p:attrName>
                                        </p:attrNameLst>
                                      </p:cBhvr>
                                      <p:to>
                                        <p:strVal val="visible"/>
                                      </p:to>
                                    </p:set>
                                    <p:animEffect transition="in" filter="fade">
                                      <p:cBhvr>
                                        <p:cTn id="34" dur="500"/>
                                        <p:tgtEl>
                                          <p:spTgt spid="40"/>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7"/>
                                        </p:tgtEl>
                                        <p:attrNameLst>
                                          <p:attrName>style.visibility</p:attrName>
                                        </p:attrNameLst>
                                      </p:cBhvr>
                                      <p:to>
                                        <p:strVal val="visible"/>
                                      </p:to>
                                    </p:set>
                                    <p:animEffect transition="in" filter="fade">
                                      <p:cBhvr>
                                        <p:cTn id="39" dur="500"/>
                                        <p:tgtEl>
                                          <p:spTgt spid="77"/>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66"/>
                                        </p:tgtEl>
                                        <p:attrNameLst>
                                          <p:attrName>style.visibility</p:attrName>
                                        </p:attrNameLst>
                                      </p:cBhvr>
                                      <p:to>
                                        <p:strVal val="visible"/>
                                      </p:to>
                                    </p:set>
                                    <p:animEffect transition="in" filter="fade">
                                      <p:cBhvr>
                                        <p:cTn id="42" dur="500"/>
                                        <p:tgtEl>
                                          <p:spTgt spid="66"/>
                                        </p:tgtEl>
                                      </p:cBhvr>
                                    </p:animEffect>
                                  </p:childTnLst>
                                </p:cTn>
                              </p:par>
                              <p:par>
                                <p:cTn id="43" presetID="10" presetClass="entr" presetSubtype="0" fill="hold" nodeType="withEffect">
                                  <p:stCondLst>
                                    <p:cond delay="0"/>
                                  </p:stCondLst>
                                  <p:childTnLst>
                                    <p:set>
                                      <p:cBhvr>
                                        <p:cTn id="44" dur="1" fill="hold">
                                          <p:stCondLst>
                                            <p:cond delay="0"/>
                                          </p:stCondLst>
                                        </p:cTn>
                                        <p:tgtEl>
                                          <p:spTgt spid="37"/>
                                        </p:tgtEl>
                                        <p:attrNameLst>
                                          <p:attrName>style.visibility</p:attrName>
                                        </p:attrNameLst>
                                      </p:cBhvr>
                                      <p:to>
                                        <p:strVal val="visible"/>
                                      </p:to>
                                    </p:set>
                                    <p:animEffect transition="in" filter="fade">
                                      <p:cBhvr>
                                        <p:cTn id="45" dur="500"/>
                                        <p:tgtEl>
                                          <p:spTgt spid="37"/>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nodeType="clickEffect">
                                  <p:stCondLst>
                                    <p:cond delay="0"/>
                                  </p:stCondLst>
                                  <p:childTnLst>
                                    <p:set>
                                      <p:cBhvr>
                                        <p:cTn id="49" dur="1" fill="hold">
                                          <p:stCondLst>
                                            <p:cond delay="0"/>
                                          </p:stCondLst>
                                        </p:cTn>
                                        <p:tgtEl>
                                          <p:spTgt spid="71"/>
                                        </p:tgtEl>
                                        <p:attrNameLst>
                                          <p:attrName>style.visibility</p:attrName>
                                        </p:attrNameLst>
                                      </p:cBhvr>
                                      <p:to>
                                        <p:strVal val="visible"/>
                                      </p:to>
                                    </p:set>
                                    <p:animEffect transition="in" filter="fade">
                                      <p:cBhvr>
                                        <p:cTn id="50" dur="500"/>
                                        <p:tgtEl>
                                          <p:spTgt spid="71"/>
                                        </p:tgtEl>
                                      </p:cBhvr>
                                    </p:animEffect>
                                  </p:childTnLst>
                                </p:cTn>
                              </p:par>
                            </p:childTnLst>
                          </p:cTn>
                        </p:par>
                      </p:childTnLst>
                    </p:cTn>
                  </p:par>
                  <p:par>
                    <p:cTn id="51" fill="hold">
                      <p:stCondLst>
                        <p:cond delay="indefinite"/>
                      </p:stCondLst>
                      <p:childTnLst>
                        <p:par>
                          <p:cTn id="52" fill="hold">
                            <p:stCondLst>
                              <p:cond delay="0"/>
                            </p:stCondLst>
                            <p:childTnLst>
                              <p:par>
                                <p:cTn id="53" presetID="53" presetClass="entr" presetSubtype="16" fill="hold" nodeType="clickEffect">
                                  <p:stCondLst>
                                    <p:cond delay="0"/>
                                  </p:stCondLst>
                                  <p:childTnLst>
                                    <p:set>
                                      <p:cBhvr>
                                        <p:cTn id="54" dur="1" fill="hold">
                                          <p:stCondLst>
                                            <p:cond delay="0"/>
                                          </p:stCondLst>
                                        </p:cTn>
                                        <p:tgtEl>
                                          <p:spTgt spid="3"/>
                                        </p:tgtEl>
                                        <p:attrNameLst>
                                          <p:attrName>style.visibility</p:attrName>
                                        </p:attrNameLst>
                                      </p:cBhvr>
                                      <p:to>
                                        <p:strVal val="visible"/>
                                      </p:to>
                                    </p:set>
                                    <p:anim calcmode="lin" valueType="num">
                                      <p:cBhvr>
                                        <p:cTn id="55" dur="500" fill="hold"/>
                                        <p:tgtEl>
                                          <p:spTgt spid="3"/>
                                        </p:tgtEl>
                                        <p:attrNameLst>
                                          <p:attrName>ppt_w</p:attrName>
                                        </p:attrNameLst>
                                      </p:cBhvr>
                                      <p:tavLst>
                                        <p:tav tm="0">
                                          <p:val>
                                            <p:fltVal val="0"/>
                                          </p:val>
                                        </p:tav>
                                        <p:tav tm="100000">
                                          <p:val>
                                            <p:strVal val="#ppt_w"/>
                                          </p:val>
                                        </p:tav>
                                      </p:tavLst>
                                    </p:anim>
                                    <p:anim calcmode="lin" valueType="num">
                                      <p:cBhvr>
                                        <p:cTn id="56" dur="500" fill="hold"/>
                                        <p:tgtEl>
                                          <p:spTgt spid="3"/>
                                        </p:tgtEl>
                                        <p:attrNameLst>
                                          <p:attrName>ppt_h</p:attrName>
                                        </p:attrNameLst>
                                      </p:cBhvr>
                                      <p:tavLst>
                                        <p:tav tm="0">
                                          <p:val>
                                            <p:fltVal val="0"/>
                                          </p:val>
                                        </p:tav>
                                        <p:tav tm="100000">
                                          <p:val>
                                            <p:strVal val="#ppt_h"/>
                                          </p:val>
                                        </p:tav>
                                      </p:tavLst>
                                    </p:anim>
                                    <p:animEffect transition="in" filter="fade">
                                      <p:cBhvr>
                                        <p:cTn id="5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65" grpId="0" animBg="1"/>
      <p:bldP spid="66" grpId="0" animBg="1"/>
      <p:bldP spid="70" grpId="0" animBg="1"/>
      <p:bldP spid="77" grpId="0" animBg="1"/>
      <p:bldP spid="78" grpId="0" animBg="1"/>
      <p:bldP spid="7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 xmlns:a16="http://schemas.microsoft.com/office/drawing/2014/main" id="{5D437876-F423-464B-895C-2CF19BC67AA8}"/>
              </a:ext>
            </a:extLst>
          </p:cNvPr>
          <p:cNvGrpSpPr/>
          <p:nvPr/>
        </p:nvGrpSpPr>
        <p:grpSpPr>
          <a:xfrm>
            <a:off x="0" y="440281"/>
            <a:ext cx="11428920" cy="616556"/>
            <a:chOff x="0" y="440281"/>
            <a:chExt cx="11428920" cy="616556"/>
          </a:xfrm>
        </p:grpSpPr>
        <p:sp>
          <p:nvSpPr>
            <p:cNvPr id="5" name="TextBox 7">
              <a:extLst>
                <a:ext uri="{FF2B5EF4-FFF2-40B4-BE49-F238E27FC236}">
                  <a16:creationId xmlns="" xmlns:a16="http://schemas.microsoft.com/office/drawing/2014/main" id="{5622B6F2-E744-4553-B0B0-34358B1FCD73}"/>
                </a:ext>
              </a:extLst>
            </p:cNvPr>
            <p:cNvSpPr txBox="1"/>
            <p:nvPr/>
          </p:nvSpPr>
          <p:spPr>
            <a:xfrm>
              <a:off x="645990" y="440281"/>
              <a:ext cx="2621466" cy="525657"/>
            </a:xfrm>
            <a:prstGeom prst="rect">
              <a:avLst/>
            </a:prstGeom>
            <a:noFill/>
          </p:spPr>
          <p:txBody>
            <a:bodyPr wrap="square" rtlCol="0">
              <a:spAutoFit/>
            </a:bodyPr>
            <a:lstStyle/>
            <a:p>
              <a:pPr>
                <a:lnSpc>
                  <a:spcPct val="130000"/>
                </a:lnSpc>
              </a:pPr>
              <a:r>
                <a:rPr lang="zh-CN" altLang="en-US" sz="2400" b="1" dirty="0">
                  <a:solidFill>
                    <a:schemeClr val="bg2">
                      <a:lumMod val="25000"/>
                    </a:schemeClr>
                  </a:solidFill>
                  <a:cs typeface="+mn-ea"/>
                  <a:sym typeface="+mn-lt"/>
                </a:rPr>
                <a:t>组织框架</a:t>
              </a:r>
            </a:p>
          </p:txBody>
        </p:sp>
        <p:grpSp>
          <p:nvGrpSpPr>
            <p:cNvPr id="6" name="组合 5">
              <a:extLst>
                <a:ext uri="{FF2B5EF4-FFF2-40B4-BE49-F238E27FC236}">
                  <a16:creationId xmlns="" xmlns:a16="http://schemas.microsoft.com/office/drawing/2014/main" id="{B3F7ECF9-2751-4E83-955F-AB948A6737D8}"/>
                </a:ext>
              </a:extLst>
            </p:cNvPr>
            <p:cNvGrpSpPr/>
            <p:nvPr/>
          </p:nvGrpSpPr>
          <p:grpSpPr>
            <a:xfrm>
              <a:off x="763079" y="966131"/>
              <a:ext cx="10665841" cy="0"/>
              <a:chOff x="1542623" y="3580904"/>
              <a:chExt cx="10665841" cy="0"/>
            </a:xfrm>
          </p:grpSpPr>
          <p:cxnSp>
            <p:nvCxnSpPr>
              <p:cNvPr id="10" name="直接连接符 9">
                <a:extLst>
                  <a:ext uri="{FF2B5EF4-FFF2-40B4-BE49-F238E27FC236}">
                    <a16:creationId xmlns="" xmlns:a16="http://schemas.microsoft.com/office/drawing/2014/main" id="{1240AA86-D730-4357-A281-0681EA369D66}"/>
                  </a:ext>
                </a:extLst>
              </p:cNvPr>
              <p:cNvCxnSpPr>
                <a:cxnSpLocks/>
              </p:cNvCxnSpPr>
              <p:nvPr/>
            </p:nvCxnSpPr>
            <p:spPr>
              <a:xfrm>
                <a:off x="1542623" y="3580904"/>
                <a:ext cx="10665841" cy="0"/>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1" name="直接连接符 10">
                <a:extLst>
                  <a:ext uri="{FF2B5EF4-FFF2-40B4-BE49-F238E27FC236}">
                    <a16:creationId xmlns="" xmlns:a16="http://schemas.microsoft.com/office/drawing/2014/main" id="{9F85F823-89E8-4A6D-B6CA-1C4BFD931DDD}"/>
                  </a:ext>
                </a:extLst>
              </p:cNvPr>
              <p:cNvCxnSpPr/>
              <p:nvPr/>
            </p:nvCxnSpPr>
            <p:spPr>
              <a:xfrm>
                <a:off x="1644022" y="3580904"/>
                <a:ext cx="412252"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7" name="组合 6">
              <a:extLst>
                <a:ext uri="{FF2B5EF4-FFF2-40B4-BE49-F238E27FC236}">
                  <a16:creationId xmlns="" xmlns:a16="http://schemas.microsoft.com/office/drawing/2014/main" id="{01260CC2-CA31-40E4-8055-5EB1ABE9F9D2}"/>
                </a:ext>
              </a:extLst>
            </p:cNvPr>
            <p:cNvGrpSpPr/>
            <p:nvPr/>
          </p:nvGrpSpPr>
          <p:grpSpPr>
            <a:xfrm>
              <a:off x="0" y="603483"/>
              <a:ext cx="551874" cy="453354"/>
              <a:chOff x="121825" y="625642"/>
              <a:chExt cx="551874" cy="524379"/>
            </a:xfrm>
            <a:solidFill>
              <a:srgbClr val="C00000"/>
            </a:solidFill>
            <a:effectLst>
              <a:outerShdw blurRad="101600" dist="38100" dir="2700000" algn="tl" rotWithShape="0">
                <a:prstClr val="black">
                  <a:alpha val="25000"/>
                </a:prstClr>
              </a:outerShdw>
            </a:effectLst>
          </p:grpSpPr>
          <p:sp>
            <p:nvSpPr>
              <p:cNvPr id="8" name="矩形 7">
                <a:extLst>
                  <a:ext uri="{FF2B5EF4-FFF2-40B4-BE49-F238E27FC236}">
                    <a16:creationId xmlns="" xmlns:a16="http://schemas.microsoft.com/office/drawing/2014/main" id="{C3A6E909-F32C-4A1F-872A-C4290EC57C9C}"/>
                  </a:ext>
                </a:extLst>
              </p:cNvPr>
              <p:cNvSpPr/>
              <p:nvPr/>
            </p:nvSpPr>
            <p:spPr>
              <a:xfrm>
                <a:off x="121825" y="625642"/>
                <a:ext cx="369348" cy="52437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矩形 8">
                <a:extLst>
                  <a:ext uri="{FF2B5EF4-FFF2-40B4-BE49-F238E27FC236}">
                    <a16:creationId xmlns="" xmlns:a16="http://schemas.microsoft.com/office/drawing/2014/main" id="{F5E4C3E6-F027-471A-84EB-E150D52C5A42}"/>
                  </a:ext>
                </a:extLst>
              </p:cNvPr>
              <p:cNvSpPr/>
              <p:nvPr/>
            </p:nvSpPr>
            <p:spPr>
              <a:xfrm>
                <a:off x="578071" y="625642"/>
                <a:ext cx="95628" cy="52437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sp>
        <p:nvSpPr>
          <p:cNvPr id="41" name="AutoShape 18">
            <a:extLst>
              <a:ext uri="{FF2B5EF4-FFF2-40B4-BE49-F238E27FC236}">
                <a16:creationId xmlns="" xmlns:a16="http://schemas.microsoft.com/office/drawing/2014/main" id="{3ED9F97A-C811-4957-B7E1-810BF0C35E80}"/>
              </a:ext>
            </a:extLst>
          </p:cNvPr>
          <p:cNvSpPr>
            <a:spLocks noChangeArrowheads="1"/>
          </p:cNvSpPr>
          <p:nvPr/>
        </p:nvSpPr>
        <p:spPr bwMode="gray">
          <a:xfrm>
            <a:off x="864478" y="5095656"/>
            <a:ext cx="10235323" cy="948447"/>
          </a:xfrm>
          <a:prstGeom prst="roundRect">
            <a:avLst>
              <a:gd name="adj" fmla="val 5329"/>
            </a:avLst>
          </a:prstGeom>
          <a:solidFill>
            <a:srgbClr val="C00000"/>
          </a:solidFill>
          <a:ln w="38100" cmpd="dbl">
            <a:noFill/>
            <a:round/>
            <a:headEnd/>
            <a:tailEnd/>
          </a:ln>
          <a:effectLst>
            <a:outerShdw blurRad="114300" dist="38100" dir="2700000" algn="tl" rotWithShape="0">
              <a:schemeClr val="bg2">
                <a:lumMod val="25000"/>
                <a:alpha val="40000"/>
              </a:schemeClr>
            </a:outerShdw>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grpSp>
        <p:nvGrpSpPr>
          <p:cNvPr id="3" name="组合 2">
            <a:extLst>
              <a:ext uri="{FF2B5EF4-FFF2-40B4-BE49-F238E27FC236}">
                <a16:creationId xmlns="" xmlns:a16="http://schemas.microsoft.com/office/drawing/2014/main" id="{C3192F22-C55D-4B17-BF5C-12B33A0C360D}"/>
              </a:ext>
            </a:extLst>
          </p:cNvPr>
          <p:cNvGrpSpPr/>
          <p:nvPr/>
        </p:nvGrpSpPr>
        <p:grpSpPr>
          <a:xfrm>
            <a:off x="4169401" y="1458576"/>
            <a:ext cx="6469996" cy="2419274"/>
            <a:chOff x="4169401" y="1458576"/>
            <a:chExt cx="6469996" cy="2419274"/>
          </a:xfrm>
        </p:grpSpPr>
        <p:cxnSp>
          <p:nvCxnSpPr>
            <p:cNvPr id="42" name="直接连接符 41">
              <a:extLst>
                <a:ext uri="{FF2B5EF4-FFF2-40B4-BE49-F238E27FC236}">
                  <a16:creationId xmlns="" xmlns:a16="http://schemas.microsoft.com/office/drawing/2014/main" id="{0B7FBC92-A3FD-4139-8F51-C09592747E19}"/>
                </a:ext>
              </a:extLst>
            </p:cNvPr>
            <p:cNvCxnSpPr>
              <a:cxnSpLocks/>
            </p:cNvCxnSpPr>
            <p:nvPr/>
          </p:nvCxnSpPr>
          <p:spPr bwMode="auto">
            <a:xfrm>
              <a:off x="6471142" y="1458576"/>
              <a:ext cx="4168255" cy="33404"/>
            </a:xfrm>
            <a:prstGeom prst="line">
              <a:avLst/>
            </a:prstGeom>
            <a:solidFill>
              <a:schemeClr val="accent1"/>
            </a:solidFill>
            <a:ln w="19050" cap="flat" cmpd="sng" algn="ctr">
              <a:solidFill>
                <a:schemeClr val="bg1">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43" name="组合 111">
              <a:extLst>
                <a:ext uri="{FF2B5EF4-FFF2-40B4-BE49-F238E27FC236}">
                  <a16:creationId xmlns="" xmlns:a16="http://schemas.microsoft.com/office/drawing/2014/main" id="{38FAF030-9063-40EB-B28F-E24F6E6DFC43}"/>
                </a:ext>
              </a:extLst>
            </p:cNvPr>
            <p:cNvGrpSpPr/>
            <p:nvPr/>
          </p:nvGrpSpPr>
          <p:grpSpPr>
            <a:xfrm>
              <a:off x="4169401" y="1491981"/>
              <a:ext cx="6469996" cy="2385869"/>
              <a:chOff x="1768475" y="1837444"/>
              <a:chExt cx="3380807" cy="1054412"/>
            </a:xfrm>
            <a:effectLst>
              <a:outerShdw blurRad="114300" dir="2700000" algn="tl" rotWithShape="0">
                <a:schemeClr val="bg2">
                  <a:lumMod val="25000"/>
                  <a:alpha val="40000"/>
                </a:schemeClr>
              </a:outerShdw>
            </a:effectLst>
          </p:grpSpPr>
          <p:sp>
            <p:nvSpPr>
              <p:cNvPr id="44" name="Line 364">
                <a:extLst>
                  <a:ext uri="{FF2B5EF4-FFF2-40B4-BE49-F238E27FC236}">
                    <a16:creationId xmlns="" xmlns:a16="http://schemas.microsoft.com/office/drawing/2014/main" id="{1C2E66C7-605D-4DF9-8B32-877F06F9C0B6}"/>
                  </a:ext>
                </a:extLst>
              </p:cNvPr>
              <p:cNvSpPr>
                <a:spLocks noChangeShapeType="1"/>
              </p:cNvSpPr>
              <p:nvPr/>
            </p:nvSpPr>
            <p:spPr bwMode="auto">
              <a:xfrm>
                <a:off x="2578006" y="1954113"/>
                <a:ext cx="0" cy="174725"/>
              </a:xfrm>
              <a:prstGeom prst="line">
                <a:avLst/>
              </a:prstGeom>
              <a:solidFill>
                <a:schemeClr val="accent1"/>
              </a:solidFill>
              <a:ln w="19050" cap="flat" cmpd="sng" algn="ctr">
                <a:solidFill>
                  <a:schemeClr val="bg1">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zh-CN" altLang="en-US" sz="2400">
                  <a:cs typeface="+mn-ea"/>
                  <a:sym typeface="+mn-lt"/>
                </a:endParaRPr>
              </a:p>
            </p:txBody>
          </p:sp>
          <p:sp>
            <p:nvSpPr>
              <p:cNvPr id="45" name="Line 367">
                <a:extLst>
                  <a:ext uri="{FF2B5EF4-FFF2-40B4-BE49-F238E27FC236}">
                    <a16:creationId xmlns="" xmlns:a16="http://schemas.microsoft.com/office/drawing/2014/main" id="{FD52D9AE-6FD0-49BA-8CA9-FDBE36D8B07A}"/>
                  </a:ext>
                </a:extLst>
              </p:cNvPr>
              <p:cNvSpPr>
                <a:spLocks noChangeShapeType="1"/>
              </p:cNvSpPr>
              <p:nvPr/>
            </p:nvSpPr>
            <p:spPr bwMode="auto">
              <a:xfrm>
                <a:off x="1768475" y="2128838"/>
                <a:ext cx="2034712" cy="0"/>
              </a:xfrm>
              <a:prstGeom prst="line">
                <a:avLst/>
              </a:prstGeom>
              <a:solidFill>
                <a:schemeClr val="accent1"/>
              </a:solidFill>
              <a:ln w="19050" cap="flat" cmpd="sng" algn="ctr">
                <a:solidFill>
                  <a:schemeClr val="bg1">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zh-CN" altLang="en-US" sz="2400">
                  <a:cs typeface="+mn-ea"/>
                  <a:sym typeface="+mn-lt"/>
                </a:endParaRPr>
              </a:p>
            </p:txBody>
          </p:sp>
          <p:sp>
            <p:nvSpPr>
              <p:cNvPr id="46" name="Line 368">
                <a:extLst>
                  <a:ext uri="{FF2B5EF4-FFF2-40B4-BE49-F238E27FC236}">
                    <a16:creationId xmlns="" xmlns:a16="http://schemas.microsoft.com/office/drawing/2014/main" id="{F6947015-F5B0-43BF-9B0E-FF53EF585903}"/>
                  </a:ext>
                </a:extLst>
              </p:cNvPr>
              <p:cNvSpPr>
                <a:spLocks noChangeShapeType="1"/>
              </p:cNvSpPr>
              <p:nvPr/>
            </p:nvSpPr>
            <p:spPr bwMode="auto">
              <a:xfrm>
                <a:off x="1768475" y="2128838"/>
                <a:ext cx="0" cy="351352"/>
              </a:xfrm>
              <a:prstGeom prst="line">
                <a:avLst/>
              </a:prstGeom>
              <a:solidFill>
                <a:schemeClr val="accent1"/>
              </a:solidFill>
              <a:ln w="19050" cap="flat" cmpd="sng" algn="ctr">
                <a:solidFill>
                  <a:schemeClr val="bg1">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zh-CN" altLang="en-US" sz="2400">
                  <a:cs typeface="+mn-ea"/>
                  <a:sym typeface="+mn-lt"/>
                </a:endParaRPr>
              </a:p>
            </p:txBody>
          </p:sp>
          <p:sp>
            <p:nvSpPr>
              <p:cNvPr id="47" name="Line 371">
                <a:extLst>
                  <a:ext uri="{FF2B5EF4-FFF2-40B4-BE49-F238E27FC236}">
                    <a16:creationId xmlns="" xmlns:a16="http://schemas.microsoft.com/office/drawing/2014/main" id="{A63AA860-BC23-481B-9EC2-AF943A14C76E}"/>
                  </a:ext>
                </a:extLst>
              </p:cNvPr>
              <p:cNvSpPr>
                <a:spLocks noChangeShapeType="1"/>
              </p:cNvSpPr>
              <p:nvPr/>
            </p:nvSpPr>
            <p:spPr bwMode="auto">
              <a:xfrm>
                <a:off x="3731448" y="2187542"/>
                <a:ext cx="0" cy="660617"/>
              </a:xfrm>
              <a:prstGeom prst="line">
                <a:avLst/>
              </a:prstGeom>
              <a:solidFill>
                <a:schemeClr val="accent1"/>
              </a:solidFill>
              <a:ln w="19050" cap="flat" cmpd="sng" algn="ctr">
                <a:solidFill>
                  <a:schemeClr val="bg1">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zh-CN" altLang="en-US" sz="2400">
                  <a:cs typeface="+mn-ea"/>
                  <a:sym typeface="+mn-lt"/>
                </a:endParaRPr>
              </a:p>
            </p:txBody>
          </p:sp>
          <p:sp>
            <p:nvSpPr>
              <p:cNvPr id="48" name="Line 371">
                <a:extLst>
                  <a:ext uri="{FF2B5EF4-FFF2-40B4-BE49-F238E27FC236}">
                    <a16:creationId xmlns="" xmlns:a16="http://schemas.microsoft.com/office/drawing/2014/main" id="{556622D2-0D44-4369-949A-08F296A1245B}"/>
                  </a:ext>
                </a:extLst>
              </p:cNvPr>
              <p:cNvSpPr>
                <a:spLocks noChangeShapeType="1"/>
              </p:cNvSpPr>
              <p:nvPr/>
            </p:nvSpPr>
            <p:spPr bwMode="auto">
              <a:xfrm>
                <a:off x="5149282" y="1837444"/>
                <a:ext cx="0" cy="1054412"/>
              </a:xfrm>
              <a:prstGeom prst="line">
                <a:avLst/>
              </a:prstGeom>
              <a:solidFill>
                <a:schemeClr val="accent1"/>
              </a:solidFill>
              <a:ln w="19050" cap="flat" cmpd="sng" algn="ctr">
                <a:solidFill>
                  <a:schemeClr val="bg1">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zh-CN" altLang="en-US" sz="2400">
                  <a:cs typeface="+mn-ea"/>
                  <a:sym typeface="+mn-lt"/>
                </a:endParaRPr>
              </a:p>
            </p:txBody>
          </p:sp>
        </p:grpSp>
      </p:grpSp>
      <p:sp>
        <p:nvSpPr>
          <p:cNvPr id="49" name="矩形 48">
            <a:extLst>
              <a:ext uri="{FF2B5EF4-FFF2-40B4-BE49-F238E27FC236}">
                <a16:creationId xmlns="" xmlns:a16="http://schemas.microsoft.com/office/drawing/2014/main" id="{9A4118D7-83FF-4CEA-86A6-F014767C26ED}"/>
              </a:ext>
            </a:extLst>
          </p:cNvPr>
          <p:cNvSpPr/>
          <p:nvPr/>
        </p:nvSpPr>
        <p:spPr>
          <a:xfrm>
            <a:off x="4840308" y="1247873"/>
            <a:ext cx="1630834" cy="421406"/>
          </a:xfrm>
          <a:prstGeom prst="rect">
            <a:avLst/>
          </a:prstGeom>
          <a:solidFill>
            <a:srgbClr val="C00000"/>
          </a:solidFill>
          <a:ln w="57150">
            <a:solidFill>
              <a:schemeClr val="bg1"/>
            </a:solidFill>
          </a:ln>
          <a:effectLst>
            <a:outerShdw blurRad="88900" dist="38100" dir="2700000" algn="tl" rotWithShape="0">
              <a:prstClr val="black">
                <a:alpha val="40000"/>
              </a:prstClr>
            </a:outerShdw>
          </a:effectLst>
        </p:spPr>
        <p:style>
          <a:lnRef idx="1">
            <a:schemeClr val="accent6"/>
          </a:lnRef>
          <a:fillRef idx="3">
            <a:schemeClr val="accent6"/>
          </a:fillRef>
          <a:effectRef idx="2">
            <a:schemeClr val="accent6"/>
          </a:effectRef>
          <a:fontRef idx="minor">
            <a:schemeClr val="lt1"/>
          </a:fontRef>
        </p:style>
        <p:txBody>
          <a:bodyPr rot="0" spcFirstLastPara="0" vert="horz" wrap="square" lIns="92755" tIns="46377" rIns="92755" bIns="46377" numCol="1" spcCol="0" rtlCol="0" fromWordArt="0" anchor="ctr" anchorCtr="0" forceAA="0" compatLnSpc="1">
            <a:prstTxWarp prst="textNoShape">
              <a:avLst/>
            </a:prstTxWarp>
            <a:noAutofit/>
          </a:bodyPr>
          <a:lstStyle/>
          <a:p>
            <a:pPr algn="ctr">
              <a:spcAft>
                <a:spcPts val="0"/>
              </a:spcAft>
            </a:pPr>
            <a:r>
              <a:rPr lang="zh-CN" sz="2000" b="1" kern="100" dirty="0">
                <a:solidFill>
                  <a:schemeClr val="bg1"/>
                </a:solidFill>
                <a:effectLst/>
                <a:cs typeface="+mn-ea"/>
                <a:sym typeface="+mn-lt"/>
              </a:rPr>
              <a:t>总经理</a:t>
            </a:r>
            <a:endParaRPr lang="zh-CN" sz="1600" kern="100" dirty="0">
              <a:solidFill>
                <a:schemeClr val="bg1"/>
              </a:solidFill>
              <a:effectLst/>
              <a:cs typeface="+mn-ea"/>
              <a:sym typeface="+mn-lt"/>
            </a:endParaRPr>
          </a:p>
        </p:txBody>
      </p:sp>
      <p:sp>
        <p:nvSpPr>
          <p:cNvPr id="50" name="矩形 49">
            <a:extLst>
              <a:ext uri="{FF2B5EF4-FFF2-40B4-BE49-F238E27FC236}">
                <a16:creationId xmlns="" xmlns:a16="http://schemas.microsoft.com/office/drawing/2014/main" id="{2BBF41AA-284E-4EBA-A097-D11C26FCC11F}"/>
              </a:ext>
            </a:extLst>
          </p:cNvPr>
          <p:cNvSpPr/>
          <p:nvPr/>
        </p:nvSpPr>
        <p:spPr>
          <a:xfrm>
            <a:off x="3540782" y="1939376"/>
            <a:ext cx="1371345" cy="364651"/>
          </a:xfrm>
          <a:prstGeom prst="rect">
            <a:avLst/>
          </a:prstGeom>
          <a:solidFill>
            <a:schemeClr val="bg2">
              <a:lumMod val="50000"/>
            </a:schemeClr>
          </a:solidFill>
          <a:ln w="57150" algn="ctr">
            <a:solidFill>
              <a:schemeClr val="bg1"/>
            </a:solidFill>
            <a:round/>
            <a:headEnd/>
            <a:tailEnd/>
          </a:ln>
          <a:effectLst>
            <a:outerShdw blurRad="50800" dist="38100" dir="2700000" algn="tl" rotWithShape="0">
              <a:schemeClr val="bg2">
                <a:lumMod val="50000"/>
                <a:alpha val="40000"/>
              </a:schemeClr>
            </a:outerShdw>
          </a:effectLst>
        </p:spPr>
        <p:txBody>
          <a:bodyPr wrap="none" anchor="ctr"/>
          <a:lstStyle/>
          <a:p>
            <a:pPr algn="ctr" fontAlgn="base">
              <a:spcBef>
                <a:spcPct val="20000"/>
              </a:spcBef>
              <a:buClr>
                <a:srgbClr val="E1B40C"/>
              </a:buClr>
              <a:buFont typeface="微软雅黑" pitchFamily="34" charset="-122"/>
              <a:buNone/>
            </a:pPr>
            <a:r>
              <a:rPr lang="zh-CN" altLang="en-US" sz="1400" dirty="0">
                <a:solidFill>
                  <a:schemeClr val="bg1"/>
                </a:solidFill>
                <a:cs typeface="+mn-ea"/>
                <a:sym typeface="+mn-lt"/>
              </a:rPr>
              <a:t>副总经理</a:t>
            </a:r>
            <a:endParaRPr lang="zh-CN" sz="1400" dirty="0">
              <a:solidFill>
                <a:schemeClr val="bg1"/>
              </a:solidFill>
              <a:cs typeface="+mn-ea"/>
              <a:sym typeface="+mn-lt"/>
            </a:endParaRPr>
          </a:p>
        </p:txBody>
      </p:sp>
      <p:sp>
        <p:nvSpPr>
          <p:cNvPr id="51" name="矩形 50">
            <a:extLst>
              <a:ext uri="{FF2B5EF4-FFF2-40B4-BE49-F238E27FC236}">
                <a16:creationId xmlns="" xmlns:a16="http://schemas.microsoft.com/office/drawing/2014/main" id="{BE1E81E5-FD83-44D9-86B7-D654F883FD4D}"/>
              </a:ext>
            </a:extLst>
          </p:cNvPr>
          <p:cNvSpPr/>
          <p:nvPr/>
        </p:nvSpPr>
        <p:spPr>
          <a:xfrm>
            <a:off x="7492002" y="2946354"/>
            <a:ext cx="1120204" cy="585996"/>
          </a:xfrm>
          <a:prstGeom prst="rect">
            <a:avLst/>
          </a:prstGeom>
          <a:solidFill>
            <a:srgbClr val="C00000"/>
          </a:solidFill>
          <a:ln w="57150">
            <a:solidFill>
              <a:schemeClr val="bg1"/>
            </a:solidFill>
          </a:ln>
          <a:effectLst>
            <a:outerShdw blurRad="88900" dist="38100" dir="2700000" algn="tl" rotWithShape="0">
              <a:prstClr val="black">
                <a:alpha val="40000"/>
              </a:prstClr>
            </a:outerShdw>
          </a:effectLst>
        </p:spPr>
        <p:style>
          <a:lnRef idx="1">
            <a:schemeClr val="accent6"/>
          </a:lnRef>
          <a:fillRef idx="3">
            <a:schemeClr val="accent6"/>
          </a:fillRef>
          <a:effectRef idx="2">
            <a:schemeClr val="accent6"/>
          </a:effectRef>
          <a:fontRef idx="minor">
            <a:schemeClr val="lt1"/>
          </a:fontRef>
        </p:style>
        <p:txBody>
          <a:bodyPr rot="0" spcFirstLastPara="0" vert="horz" wrap="square" lIns="36517" tIns="36517" rIns="36517" bIns="36517" numCol="1" spcCol="0" rtlCol="0" fromWordArt="0" anchor="ctr" anchorCtr="0" forceAA="0" compatLnSpc="1">
            <a:prstTxWarp prst="textNoShape">
              <a:avLst/>
            </a:prstTxWarp>
            <a:noAutofit/>
          </a:bodyPr>
          <a:lstStyle/>
          <a:p>
            <a:pPr algn="ctr"/>
            <a:r>
              <a:rPr lang="zh-CN" altLang="en-US" sz="1400" kern="100" dirty="0">
                <a:solidFill>
                  <a:schemeClr val="bg1"/>
                </a:solidFill>
                <a:cs typeface="+mn-ea"/>
                <a:sym typeface="+mn-lt"/>
              </a:rPr>
              <a:t>管理中心</a:t>
            </a:r>
          </a:p>
        </p:txBody>
      </p:sp>
      <p:sp>
        <p:nvSpPr>
          <p:cNvPr id="52" name="矩形 51">
            <a:extLst>
              <a:ext uri="{FF2B5EF4-FFF2-40B4-BE49-F238E27FC236}">
                <a16:creationId xmlns="" xmlns:a16="http://schemas.microsoft.com/office/drawing/2014/main" id="{7BD634BC-3229-4D29-8836-49A45528DC98}"/>
              </a:ext>
            </a:extLst>
          </p:cNvPr>
          <p:cNvSpPr/>
          <p:nvPr/>
        </p:nvSpPr>
        <p:spPr>
          <a:xfrm>
            <a:off x="7195916" y="1953652"/>
            <a:ext cx="1371345" cy="364651"/>
          </a:xfrm>
          <a:prstGeom prst="rect">
            <a:avLst/>
          </a:prstGeom>
          <a:solidFill>
            <a:schemeClr val="bg2">
              <a:lumMod val="50000"/>
            </a:schemeClr>
          </a:solidFill>
          <a:ln w="57150" algn="ctr">
            <a:solidFill>
              <a:schemeClr val="bg1"/>
            </a:solidFill>
            <a:round/>
            <a:headEnd/>
            <a:tailEnd/>
          </a:ln>
          <a:effectLst>
            <a:outerShdw blurRad="50800" dist="38100" dir="2700000" algn="tl" rotWithShape="0">
              <a:schemeClr val="bg2">
                <a:lumMod val="50000"/>
                <a:alpha val="40000"/>
              </a:schemeClr>
            </a:outerShdw>
          </a:effectLst>
        </p:spPr>
        <p:txBody>
          <a:bodyPr wrap="none" anchor="ctr"/>
          <a:lstStyle/>
          <a:p>
            <a:pPr algn="ctr" fontAlgn="base">
              <a:spcBef>
                <a:spcPct val="20000"/>
              </a:spcBef>
              <a:buClr>
                <a:srgbClr val="E1B40C"/>
              </a:buClr>
              <a:buFont typeface="微软雅黑" pitchFamily="34" charset="-122"/>
              <a:buNone/>
            </a:pPr>
            <a:r>
              <a:rPr lang="zh-CN" altLang="en-US" sz="1400" dirty="0">
                <a:solidFill>
                  <a:schemeClr val="bg1"/>
                </a:solidFill>
                <a:cs typeface="+mn-ea"/>
                <a:sym typeface="+mn-lt"/>
              </a:rPr>
              <a:t>副总经理</a:t>
            </a:r>
            <a:endParaRPr lang="zh-CN" sz="1400" dirty="0">
              <a:solidFill>
                <a:schemeClr val="bg1"/>
              </a:solidFill>
              <a:cs typeface="+mn-ea"/>
              <a:sym typeface="+mn-lt"/>
            </a:endParaRPr>
          </a:p>
        </p:txBody>
      </p:sp>
      <p:grpSp>
        <p:nvGrpSpPr>
          <p:cNvPr id="54" name="组合 127">
            <a:extLst>
              <a:ext uri="{FF2B5EF4-FFF2-40B4-BE49-F238E27FC236}">
                <a16:creationId xmlns="" xmlns:a16="http://schemas.microsoft.com/office/drawing/2014/main" id="{79F0649C-8311-44D1-ABF1-7C7D7A3E016F}"/>
              </a:ext>
            </a:extLst>
          </p:cNvPr>
          <p:cNvGrpSpPr/>
          <p:nvPr/>
        </p:nvGrpSpPr>
        <p:grpSpPr>
          <a:xfrm>
            <a:off x="7329678" y="3778974"/>
            <a:ext cx="1949842" cy="357497"/>
            <a:chOff x="4041291" y="2128838"/>
            <a:chExt cx="690563" cy="141288"/>
          </a:xfrm>
          <a:effectLst>
            <a:outerShdw blurRad="114300" dir="2700000" algn="tl" rotWithShape="0">
              <a:schemeClr val="bg2">
                <a:lumMod val="25000"/>
                <a:alpha val="40000"/>
              </a:schemeClr>
            </a:outerShdw>
          </a:effectLst>
        </p:grpSpPr>
        <p:sp>
          <p:nvSpPr>
            <p:cNvPr id="55" name="Line 372">
              <a:extLst>
                <a:ext uri="{FF2B5EF4-FFF2-40B4-BE49-F238E27FC236}">
                  <a16:creationId xmlns="" xmlns:a16="http://schemas.microsoft.com/office/drawing/2014/main" id="{F16F58AE-34C3-4C13-904F-CC3B16BB4D37}"/>
                </a:ext>
              </a:extLst>
            </p:cNvPr>
            <p:cNvSpPr>
              <a:spLocks noChangeShapeType="1"/>
            </p:cNvSpPr>
            <p:nvPr/>
          </p:nvSpPr>
          <p:spPr bwMode="auto">
            <a:xfrm>
              <a:off x="4041292" y="2128838"/>
              <a:ext cx="0" cy="141288"/>
            </a:xfrm>
            <a:prstGeom prst="line">
              <a:avLst/>
            </a:prstGeom>
            <a:solidFill>
              <a:schemeClr val="accent1"/>
            </a:solidFill>
            <a:ln w="19050" cap="flat" cmpd="sng" algn="ctr">
              <a:solidFill>
                <a:schemeClr val="bg1">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zh-CN" altLang="en-US" sz="2400">
                <a:cs typeface="+mn-ea"/>
                <a:sym typeface="+mn-lt"/>
              </a:endParaRPr>
            </a:p>
          </p:txBody>
        </p:sp>
        <p:sp>
          <p:nvSpPr>
            <p:cNvPr id="56" name="Line 373">
              <a:extLst>
                <a:ext uri="{FF2B5EF4-FFF2-40B4-BE49-F238E27FC236}">
                  <a16:creationId xmlns="" xmlns:a16="http://schemas.microsoft.com/office/drawing/2014/main" id="{D2C4B2C4-C0CE-4000-AEBD-C2F92FEC99DD}"/>
                </a:ext>
              </a:extLst>
            </p:cNvPr>
            <p:cNvSpPr>
              <a:spLocks noChangeShapeType="1"/>
            </p:cNvSpPr>
            <p:nvPr/>
          </p:nvSpPr>
          <p:spPr bwMode="auto">
            <a:xfrm>
              <a:off x="4731851" y="2128838"/>
              <a:ext cx="0" cy="141288"/>
            </a:xfrm>
            <a:prstGeom prst="line">
              <a:avLst/>
            </a:prstGeom>
            <a:solidFill>
              <a:schemeClr val="accent1"/>
            </a:solidFill>
            <a:ln w="19050" cap="flat" cmpd="sng" algn="ctr">
              <a:solidFill>
                <a:schemeClr val="bg1">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zh-CN" altLang="en-US" sz="2400">
                <a:cs typeface="+mn-ea"/>
                <a:sym typeface="+mn-lt"/>
              </a:endParaRPr>
            </a:p>
          </p:txBody>
        </p:sp>
        <p:sp>
          <p:nvSpPr>
            <p:cNvPr id="57" name="Line 378">
              <a:extLst>
                <a:ext uri="{FF2B5EF4-FFF2-40B4-BE49-F238E27FC236}">
                  <a16:creationId xmlns="" xmlns:a16="http://schemas.microsoft.com/office/drawing/2014/main" id="{92672E10-F76F-4617-87F8-7F915D21F4CD}"/>
                </a:ext>
              </a:extLst>
            </p:cNvPr>
            <p:cNvSpPr>
              <a:spLocks noChangeShapeType="1"/>
            </p:cNvSpPr>
            <p:nvPr/>
          </p:nvSpPr>
          <p:spPr bwMode="auto">
            <a:xfrm>
              <a:off x="4041291" y="2128838"/>
              <a:ext cx="690563" cy="0"/>
            </a:xfrm>
            <a:prstGeom prst="line">
              <a:avLst/>
            </a:prstGeom>
            <a:solidFill>
              <a:schemeClr val="accent1"/>
            </a:solidFill>
            <a:ln w="19050" cap="flat" cmpd="sng" algn="ctr">
              <a:solidFill>
                <a:schemeClr val="bg1">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zh-CN" altLang="en-US" sz="2400">
                <a:cs typeface="+mn-ea"/>
                <a:sym typeface="+mn-lt"/>
              </a:endParaRPr>
            </a:p>
          </p:txBody>
        </p:sp>
      </p:grpSp>
      <p:sp>
        <p:nvSpPr>
          <p:cNvPr id="58" name="矩形 57">
            <a:extLst>
              <a:ext uri="{FF2B5EF4-FFF2-40B4-BE49-F238E27FC236}">
                <a16:creationId xmlns="" xmlns:a16="http://schemas.microsoft.com/office/drawing/2014/main" id="{0824FB58-DB95-4899-9DF8-66EFD9D1D92F}"/>
              </a:ext>
            </a:extLst>
          </p:cNvPr>
          <p:cNvSpPr/>
          <p:nvPr/>
        </p:nvSpPr>
        <p:spPr>
          <a:xfrm>
            <a:off x="9100094" y="5175551"/>
            <a:ext cx="247594" cy="733559"/>
          </a:xfrm>
          <a:prstGeom prst="rect">
            <a:avLst/>
          </a:prstGeom>
          <a:solidFill>
            <a:schemeClr val="bg1"/>
          </a:solidFill>
          <a:ln>
            <a:solidFill>
              <a:schemeClr val="bg1"/>
            </a:solidFill>
          </a:ln>
          <a:effectLst>
            <a:outerShdw blurRad="88900" dist="38100" dir="2700000" algn="tl" rotWithShape="0">
              <a:prstClr val="black">
                <a:alpha val="40000"/>
              </a:prstClr>
            </a:outerShdw>
          </a:effectLst>
        </p:spPr>
        <p:style>
          <a:lnRef idx="3">
            <a:schemeClr val="lt1"/>
          </a:lnRef>
          <a:fillRef idx="1">
            <a:schemeClr val="accent5"/>
          </a:fillRef>
          <a:effectRef idx="1">
            <a:schemeClr val="accent5"/>
          </a:effectRef>
          <a:fontRef idx="minor">
            <a:schemeClr val="lt1"/>
          </a:fontRef>
        </p:style>
        <p:txBody>
          <a:bodyPr rot="0" spcFirstLastPara="0" vert="horz" wrap="square" lIns="36517" tIns="36517" rIns="36517" bIns="36517" numCol="1" spcCol="0" rtlCol="0" fromWordArt="0" anchor="ctr" anchorCtr="0" forceAA="0" compatLnSpc="1">
            <a:prstTxWarp prst="textNoShape">
              <a:avLst/>
            </a:prstTxWarp>
            <a:noAutofit/>
          </a:bodyPr>
          <a:lstStyle/>
          <a:p>
            <a:pPr algn="ctr">
              <a:spcAft>
                <a:spcPts val="0"/>
              </a:spcAft>
            </a:pPr>
            <a:r>
              <a:rPr lang="zh-CN" sz="1200" dirty="0">
                <a:solidFill>
                  <a:schemeClr val="bg2">
                    <a:lumMod val="25000"/>
                  </a:schemeClr>
                </a:solidFill>
                <a:effectLst/>
                <a:cs typeface="+mn-ea"/>
                <a:sym typeface="+mn-lt"/>
              </a:rPr>
              <a:t>财务部</a:t>
            </a:r>
          </a:p>
        </p:txBody>
      </p:sp>
      <p:sp>
        <p:nvSpPr>
          <p:cNvPr id="59" name="矩形 58">
            <a:extLst>
              <a:ext uri="{FF2B5EF4-FFF2-40B4-BE49-F238E27FC236}">
                <a16:creationId xmlns="" xmlns:a16="http://schemas.microsoft.com/office/drawing/2014/main" id="{7146AF56-EC3E-4545-8628-7B879144A709}"/>
              </a:ext>
            </a:extLst>
          </p:cNvPr>
          <p:cNvSpPr/>
          <p:nvPr/>
        </p:nvSpPr>
        <p:spPr>
          <a:xfrm>
            <a:off x="6843093" y="3969520"/>
            <a:ext cx="951259" cy="523567"/>
          </a:xfrm>
          <a:prstGeom prst="rect">
            <a:avLst/>
          </a:prstGeom>
          <a:solidFill>
            <a:srgbClr val="C00000"/>
          </a:solidFill>
          <a:ln w="57150">
            <a:solidFill>
              <a:schemeClr val="bg1"/>
            </a:solidFill>
          </a:ln>
          <a:effectLst>
            <a:outerShdw blurRad="88900" dist="38100" dir="2700000" algn="tl" rotWithShape="0">
              <a:prstClr val="black">
                <a:alpha val="40000"/>
              </a:prstClr>
            </a:outerShdw>
          </a:effectLst>
        </p:spPr>
        <p:style>
          <a:lnRef idx="1">
            <a:schemeClr val="accent6"/>
          </a:lnRef>
          <a:fillRef idx="3">
            <a:schemeClr val="accent6"/>
          </a:fillRef>
          <a:effectRef idx="2">
            <a:schemeClr val="accent6"/>
          </a:effectRef>
          <a:fontRef idx="minor">
            <a:schemeClr val="lt1"/>
          </a:fontRef>
        </p:style>
        <p:txBody>
          <a:bodyPr rot="0" spcFirstLastPara="0" vert="horz" wrap="square" lIns="36517" tIns="36517" rIns="36517" bIns="36517" numCol="1" spcCol="0" rtlCol="0" fromWordArt="0" anchor="ctr" anchorCtr="0" forceAA="0" compatLnSpc="1">
            <a:prstTxWarp prst="textNoShape">
              <a:avLst/>
            </a:prstTxWarp>
            <a:noAutofit/>
          </a:bodyPr>
          <a:lstStyle/>
          <a:p>
            <a:pPr algn="ctr">
              <a:spcAft>
                <a:spcPts val="0"/>
              </a:spcAft>
            </a:pPr>
            <a:r>
              <a:rPr lang="zh-CN" altLang="en-US" sz="1400" kern="100" dirty="0">
                <a:solidFill>
                  <a:schemeClr val="bg1"/>
                </a:solidFill>
                <a:effectLst/>
                <a:cs typeface="+mn-ea"/>
                <a:sym typeface="+mn-lt"/>
              </a:rPr>
              <a:t>综合</a:t>
            </a:r>
            <a:r>
              <a:rPr lang="zh-CN" sz="1400" kern="100" dirty="0">
                <a:solidFill>
                  <a:schemeClr val="bg1"/>
                </a:solidFill>
                <a:effectLst/>
                <a:cs typeface="+mn-ea"/>
                <a:sym typeface="+mn-lt"/>
              </a:rPr>
              <a:t>管理</a:t>
            </a:r>
          </a:p>
        </p:txBody>
      </p:sp>
      <p:sp>
        <p:nvSpPr>
          <p:cNvPr id="60" name="矩形 59">
            <a:extLst>
              <a:ext uri="{FF2B5EF4-FFF2-40B4-BE49-F238E27FC236}">
                <a16:creationId xmlns="" xmlns:a16="http://schemas.microsoft.com/office/drawing/2014/main" id="{C18B4013-BF2A-4166-A48B-5093D1C5C626}"/>
              </a:ext>
            </a:extLst>
          </p:cNvPr>
          <p:cNvSpPr/>
          <p:nvPr/>
        </p:nvSpPr>
        <p:spPr>
          <a:xfrm>
            <a:off x="8783575" y="3969520"/>
            <a:ext cx="884907" cy="523567"/>
          </a:xfrm>
          <a:prstGeom prst="rect">
            <a:avLst/>
          </a:prstGeom>
          <a:solidFill>
            <a:srgbClr val="C00000"/>
          </a:solidFill>
          <a:ln w="57150">
            <a:solidFill>
              <a:schemeClr val="bg1"/>
            </a:solidFill>
          </a:ln>
          <a:effectLst>
            <a:outerShdw blurRad="88900" dist="38100" dir="2700000" algn="tl" rotWithShape="0">
              <a:prstClr val="black">
                <a:alpha val="40000"/>
              </a:prstClr>
            </a:outerShdw>
          </a:effectLst>
        </p:spPr>
        <p:style>
          <a:lnRef idx="1">
            <a:schemeClr val="accent6"/>
          </a:lnRef>
          <a:fillRef idx="3">
            <a:schemeClr val="accent6"/>
          </a:fillRef>
          <a:effectRef idx="2">
            <a:schemeClr val="accent6"/>
          </a:effectRef>
          <a:fontRef idx="minor">
            <a:schemeClr val="lt1"/>
          </a:fontRef>
        </p:style>
        <p:txBody>
          <a:bodyPr rot="0" spcFirstLastPara="0" vert="horz" wrap="square" lIns="36517" tIns="36517" rIns="36517" bIns="36517" numCol="1" spcCol="0" rtlCol="0" fromWordArt="0" anchor="ctr" anchorCtr="0" forceAA="0" compatLnSpc="1">
            <a:prstTxWarp prst="textNoShape">
              <a:avLst/>
            </a:prstTxWarp>
            <a:noAutofit/>
          </a:bodyPr>
          <a:lstStyle/>
          <a:p>
            <a:pPr algn="ctr">
              <a:spcAft>
                <a:spcPts val="0"/>
              </a:spcAft>
            </a:pPr>
            <a:r>
              <a:rPr lang="zh-CN" sz="1400" kern="100" dirty="0">
                <a:solidFill>
                  <a:schemeClr val="bg1"/>
                </a:solidFill>
                <a:effectLst/>
                <a:cs typeface="+mn-ea"/>
                <a:sym typeface="+mn-lt"/>
              </a:rPr>
              <a:t>财务管理</a:t>
            </a:r>
          </a:p>
        </p:txBody>
      </p:sp>
      <p:sp>
        <p:nvSpPr>
          <p:cNvPr id="62" name="矩形 61">
            <a:extLst>
              <a:ext uri="{FF2B5EF4-FFF2-40B4-BE49-F238E27FC236}">
                <a16:creationId xmlns="" xmlns:a16="http://schemas.microsoft.com/office/drawing/2014/main" id="{8F273D79-D6EC-49FF-8879-52A704FC5E86}"/>
              </a:ext>
            </a:extLst>
          </p:cNvPr>
          <p:cNvSpPr/>
          <p:nvPr/>
        </p:nvSpPr>
        <p:spPr>
          <a:xfrm>
            <a:off x="10468735" y="5175551"/>
            <a:ext cx="247594" cy="733559"/>
          </a:xfrm>
          <a:prstGeom prst="rect">
            <a:avLst/>
          </a:prstGeom>
          <a:solidFill>
            <a:schemeClr val="bg1"/>
          </a:solidFill>
          <a:ln>
            <a:solidFill>
              <a:schemeClr val="bg1"/>
            </a:solidFill>
          </a:ln>
          <a:effectLst>
            <a:outerShdw blurRad="88900" dist="38100" dir="2700000" algn="tl" rotWithShape="0">
              <a:prstClr val="black">
                <a:alpha val="40000"/>
              </a:prstClr>
            </a:outerShdw>
          </a:effectLst>
        </p:spPr>
        <p:style>
          <a:lnRef idx="3">
            <a:schemeClr val="lt1"/>
          </a:lnRef>
          <a:fillRef idx="1">
            <a:schemeClr val="accent5"/>
          </a:fillRef>
          <a:effectRef idx="1">
            <a:schemeClr val="accent5"/>
          </a:effectRef>
          <a:fontRef idx="minor">
            <a:schemeClr val="lt1"/>
          </a:fontRef>
        </p:style>
        <p:txBody>
          <a:bodyPr rot="0" spcFirstLastPara="0" vert="horz" wrap="square" lIns="36517" tIns="36517" rIns="36517" bIns="36517" numCol="1" spcCol="0" rtlCol="0" fromWordArt="0" anchor="ctr" anchorCtr="0" forceAA="0" compatLnSpc="1">
            <a:prstTxWarp prst="textNoShape">
              <a:avLst/>
            </a:prstTxWarp>
            <a:noAutofit/>
          </a:bodyPr>
          <a:lstStyle/>
          <a:p>
            <a:pPr algn="ctr">
              <a:spcAft>
                <a:spcPts val="0"/>
              </a:spcAft>
            </a:pPr>
            <a:r>
              <a:rPr lang="zh-CN" altLang="en-US" sz="1200" dirty="0">
                <a:solidFill>
                  <a:schemeClr val="bg2">
                    <a:lumMod val="25000"/>
                  </a:schemeClr>
                </a:solidFill>
                <a:effectLst/>
                <a:cs typeface="+mn-ea"/>
                <a:sym typeface="+mn-lt"/>
              </a:rPr>
              <a:t>规划部</a:t>
            </a:r>
            <a:endParaRPr lang="zh-CN" sz="1200" dirty="0">
              <a:solidFill>
                <a:schemeClr val="bg2">
                  <a:lumMod val="25000"/>
                </a:schemeClr>
              </a:solidFill>
              <a:effectLst/>
              <a:cs typeface="+mn-ea"/>
              <a:sym typeface="+mn-lt"/>
            </a:endParaRPr>
          </a:p>
        </p:txBody>
      </p:sp>
      <p:sp>
        <p:nvSpPr>
          <p:cNvPr id="64" name="矩形 63">
            <a:extLst>
              <a:ext uri="{FF2B5EF4-FFF2-40B4-BE49-F238E27FC236}">
                <a16:creationId xmlns="" xmlns:a16="http://schemas.microsoft.com/office/drawing/2014/main" id="{62907B55-C4C6-4C56-A5EF-35BF75CD7349}"/>
              </a:ext>
            </a:extLst>
          </p:cNvPr>
          <p:cNvSpPr/>
          <p:nvPr/>
        </p:nvSpPr>
        <p:spPr>
          <a:xfrm>
            <a:off x="7195676" y="5175551"/>
            <a:ext cx="247594" cy="733559"/>
          </a:xfrm>
          <a:prstGeom prst="rect">
            <a:avLst/>
          </a:prstGeom>
          <a:solidFill>
            <a:schemeClr val="bg1"/>
          </a:solidFill>
          <a:ln>
            <a:solidFill>
              <a:schemeClr val="bg1"/>
            </a:solidFill>
          </a:ln>
          <a:effectLst>
            <a:outerShdw blurRad="88900" dist="38100" dir="2700000" algn="tl" rotWithShape="0">
              <a:prstClr val="black">
                <a:alpha val="40000"/>
              </a:prstClr>
            </a:outerShdw>
          </a:effectLst>
        </p:spPr>
        <p:style>
          <a:lnRef idx="3">
            <a:schemeClr val="lt1"/>
          </a:lnRef>
          <a:fillRef idx="1">
            <a:schemeClr val="accent5"/>
          </a:fillRef>
          <a:effectRef idx="1">
            <a:schemeClr val="accent5"/>
          </a:effectRef>
          <a:fontRef idx="minor">
            <a:schemeClr val="lt1"/>
          </a:fontRef>
        </p:style>
        <p:txBody>
          <a:bodyPr rot="0" spcFirstLastPara="0" vert="horz" wrap="square" lIns="36517" tIns="36517" rIns="36517" bIns="36517" numCol="1" spcCol="0" rtlCol="0" fromWordArt="0" anchor="ctr" anchorCtr="0" forceAA="0" compatLnSpc="1">
            <a:prstTxWarp prst="textNoShape">
              <a:avLst/>
            </a:prstTxWarp>
            <a:noAutofit/>
          </a:bodyPr>
          <a:lstStyle/>
          <a:p>
            <a:pPr algn="ctr">
              <a:spcAft>
                <a:spcPts val="0"/>
              </a:spcAft>
            </a:pPr>
            <a:r>
              <a:rPr lang="zh-CN" altLang="en-US" sz="1200" dirty="0">
                <a:solidFill>
                  <a:schemeClr val="bg2">
                    <a:lumMod val="25000"/>
                  </a:schemeClr>
                </a:solidFill>
                <a:effectLst/>
                <a:cs typeface="+mn-ea"/>
                <a:sym typeface="+mn-lt"/>
              </a:rPr>
              <a:t>管理部</a:t>
            </a:r>
            <a:endParaRPr lang="zh-CN" sz="1200" dirty="0">
              <a:solidFill>
                <a:schemeClr val="bg2">
                  <a:lumMod val="25000"/>
                </a:schemeClr>
              </a:solidFill>
              <a:effectLst/>
              <a:cs typeface="+mn-ea"/>
              <a:sym typeface="+mn-lt"/>
            </a:endParaRPr>
          </a:p>
        </p:txBody>
      </p:sp>
      <p:grpSp>
        <p:nvGrpSpPr>
          <p:cNvPr id="12" name="组合 11">
            <a:extLst>
              <a:ext uri="{FF2B5EF4-FFF2-40B4-BE49-F238E27FC236}">
                <a16:creationId xmlns="" xmlns:a16="http://schemas.microsoft.com/office/drawing/2014/main" id="{2BFAB6DE-E1B2-4621-AE19-2A2C50760010}"/>
              </a:ext>
            </a:extLst>
          </p:cNvPr>
          <p:cNvGrpSpPr/>
          <p:nvPr/>
        </p:nvGrpSpPr>
        <p:grpSpPr>
          <a:xfrm>
            <a:off x="7329678" y="4475051"/>
            <a:ext cx="3265537" cy="703891"/>
            <a:chOff x="7329678" y="4475051"/>
            <a:chExt cx="3265537" cy="703891"/>
          </a:xfrm>
        </p:grpSpPr>
        <p:sp>
          <p:nvSpPr>
            <p:cNvPr id="53" name="Line 372">
              <a:extLst>
                <a:ext uri="{FF2B5EF4-FFF2-40B4-BE49-F238E27FC236}">
                  <a16:creationId xmlns="" xmlns:a16="http://schemas.microsoft.com/office/drawing/2014/main" id="{FCDD35BF-B451-478C-BC68-A3E02419A183}"/>
                </a:ext>
              </a:extLst>
            </p:cNvPr>
            <p:cNvSpPr>
              <a:spLocks noChangeShapeType="1"/>
            </p:cNvSpPr>
            <p:nvPr/>
          </p:nvSpPr>
          <p:spPr bwMode="auto">
            <a:xfrm>
              <a:off x="9230179" y="4475051"/>
              <a:ext cx="0" cy="703890"/>
            </a:xfrm>
            <a:prstGeom prst="line">
              <a:avLst/>
            </a:prstGeom>
            <a:solidFill>
              <a:schemeClr val="accent1"/>
            </a:solidFill>
            <a:ln w="19050" cap="flat" cmpd="sng" algn="ctr">
              <a:solidFill>
                <a:schemeClr val="bg1">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zh-CN" altLang="en-US" sz="2400">
                <a:cs typeface="+mn-ea"/>
                <a:sym typeface="+mn-lt"/>
              </a:endParaRPr>
            </a:p>
          </p:txBody>
        </p:sp>
        <p:sp>
          <p:nvSpPr>
            <p:cNvPr id="81" name="Line 372">
              <a:extLst>
                <a:ext uri="{FF2B5EF4-FFF2-40B4-BE49-F238E27FC236}">
                  <a16:creationId xmlns="" xmlns:a16="http://schemas.microsoft.com/office/drawing/2014/main" id="{932C7787-2E6D-4BC8-9095-C37BADD88454}"/>
                </a:ext>
              </a:extLst>
            </p:cNvPr>
            <p:cNvSpPr>
              <a:spLocks noChangeShapeType="1"/>
            </p:cNvSpPr>
            <p:nvPr/>
          </p:nvSpPr>
          <p:spPr bwMode="auto">
            <a:xfrm>
              <a:off x="7329678" y="4491498"/>
              <a:ext cx="0" cy="687444"/>
            </a:xfrm>
            <a:prstGeom prst="line">
              <a:avLst/>
            </a:prstGeom>
            <a:solidFill>
              <a:schemeClr val="accent1"/>
            </a:solidFill>
            <a:ln w="19050" cap="flat" cmpd="sng" algn="ctr">
              <a:solidFill>
                <a:schemeClr val="bg1">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zh-CN" altLang="en-US" sz="2400">
                <a:cs typeface="+mn-ea"/>
                <a:sym typeface="+mn-lt"/>
              </a:endParaRPr>
            </a:p>
          </p:txBody>
        </p:sp>
        <p:sp>
          <p:nvSpPr>
            <p:cNvPr id="82" name="Line 372">
              <a:extLst>
                <a:ext uri="{FF2B5EF4-FFF2-40B4-BE49-F238E27FC236}">
                  <a16:creationId xmlns="" xmlns:a16="http://schemas.microsoft.com/office/drawing/2014/main" id="{36975624-141D-4C63-8A78-E6901511A666}"/>
                </a:ext>
              </a:extLst>
            </p:cNvPr>
            <p:cNvSpPr>
              <a:spLocks noChangeShapeType="1"/>
            </p:cNvSpPr>
            <p:nvPr/>
          </p:nvSpPr>
          <p:spPr bwMode="auto">
            <a:xfrm>
              <a:off x="10595215" y="4475051"/>
              <a:ext cx="0" cy="703890"/>
            </a:xfrm>
            <a:prstGeom prst="line">
              <a:avLst/>
            </a:prstGeom>
            <a:solidFill>
              <a:schemeClr val="accent1"/>
            </a:solidFill>
            <a:ln w="19050" cap="flat" cmpd="sng" algn="ctr">
              <a:solidFill>
                <a:schemeClr val="bg1">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zh-CN" altLang="en-US" sz="2400">
                <a:cs typeface="+mn-ea"/>
                <a:sym typeface="+mn-lt"/>
              </a:endParaRPr>
            </a:p>
          </p:txBody>
        </p:sp>
      </p:grpSp>
      <p:sp>
        <p:nvSpPr>
          <p:cNvPr id="83" name="矩形 82">
            <a:extLst>
              <a:ext uri="{FF2B5EF4-FFF2-40B4-BE49-F238E27FC236}">
                <a16:creationId xmlns="" xmlns:a16="http://schemas.microsoft.com/office/drawing/2014/main" id="{EC2F2601-A15E-41BB-A38E-8B5F40E4BA71}"/>
              </a:ext>
            </a:extLst>
          </p:cNvPr>
          <p:cNvSpPr/>
          <p:nvPr/>
        </p:nvSpPr>
        <p:spPr>
          <a:xfrm>
            <a:off x="10127005" y="3975199"/>
            <a:ext cx="1014708" cy="517889"/>
          </a:xfrm>
          <a:prstGeom prst="rect">
            <a:avLst/>
          </a:prstGeom>
          <a:solidFill>
            <a:srgbClr val="C00000"/>
          </a:solidFill>
          <a:ln w="57150">
            <a:solidFill>
              <a:schemeClr val="bg1"/>
            </a:solidFill>
          </a:ln>
          <a:effectLst>
            <a:outerShdw blurRad="88900" dist="38100" dir="2700000" algn="tl" rotWithShape="0">
              <a:prstClr val="black">
                <a:alpha val="40000"/>
              </a:prstClr>
            </a:outerShdw>
          </a:effectLst>
        </p:spPr>
        <p:style>
          <a:lnRef idx="1">
            <a:schemeClr val="accent6"/>
          </a:lnRef>
          <a:fillRef idx="3">
            <a:schemeClr val="accent6"/>
          </a:fillRef>
          <a:effectRef idx="2">
            <a:schemeClr val="accent6"/>
          </a:effectRef>
          <a:fontRef idx="minor">
            <a:schemeClr val="lt1"/>
          </a:fontRef>
        </p:style>
        <p:txBody>
          <a:bodyPr rot="0" spcFirstLastPara="0" vert="horz" wrap="square" lIns="36517" tIns="36517" rIns="36517" bIns="36517" numCol="1" spcCol="0" rtlCol="0" fromWordArt="0" anchor="ctr" anchorCtr="0" forceAA="0" compatLnSpc="1">
            <a:prstTxWarp prst="textNoShape">
              <a:avLst/>
            </a:prstTxWarp>
            <a:noAutofit/>
          </a:bodyPr>
          <a:lstStyle/>
          <a:p>
            <a:pPr algn="ctr">
              <a:spcAft>
                <a:spcPts val="0"/>
              </a:spcAft>
            </a:pPr>
            <a:r>
              <a:rPr lang="zh-CN" altLang="en-US" sz="1400" kern="100" dirty="0">
                <a:solidFill>
                  <a:schemeClr val="bg1"/>
                </a:solidFill>
                <a:effectLst/>
                <a:cs typeface="+mn-ea"/>
                <a:sym typeface="+mn-lt"/>
              </a:rPr>
              <a:t>战略</a:t>
            </a:r>
            <a:r>
              <a:rPr lang="zh-CN" sz="1400" kern="100" dirty="0">
                <a:solidFill>
                  <a:schemeClr val="bg1"/>
                </a:solidFill>
                <a:effectLst/>
                <a:cs typeface="+mn-ea"/>
                <a:sym typeface="+mn-lt"/>
              </a:rPr>
              <a:t>管理</a:t>
            </a:r>
            <a:endParaRPr lang="en-US" altLang="zh-CN" sz="1400" kern="100" dirty="0">
              <a:solidFill>
                <a:schemeClr val="bg1"/>
              </a:solidFill>
              <a:effectLst/>
              <a:cs typeface="+mn-ea"/>
              <a:sym typeface="+mn-lt"/>
            </a:endParaRPr>
          </a:p>
        </p:txBody>
      </p:sp>
      <p:grpSp>
        <p:nvGrpSpPr>
          <p:cNvPr id="85" name="组合 137">
            <a:extLst>
              <a:ext uri="{FF2B5EF4-FFF2-40B4-BE49-F238E27FC236}">
                <a16:creationId xmlns="" xmlns:a16="http://schemas.microsoft.com/office/drawing/2014/main" id="{C53D550B-83A8-459D-BF0F-FE97A37F8322}"/>
              </a:ext>
            </a:extLst>
          </p:cNvPr>
          <p:cNvGrpSpPr/>
          <p:nvPr/>
        </p:nvGrpSpPr>
        <p:grpSpPr>
          <a:xfrm>
            <a:off x="5310413" y="4414062"/>
            <a:ext cx="822313" cy="753229"/>
            <a:chOff x="4041291" y="1989138"/>
            <a:chExt cx="690563" cy="280988"/>
          </a:xfrm>
          <a:effectLst>
            <a:outerShdw blurRad="114300" dist="38100" dir="2700000" algn="tl" rotWithShape="0">
              <a:schemeClr val="bg2">
                <a:lumMod val="25000"/>
                <a:alpha val="40000"/>
              </a:schemeClr>
            </a:outerShdw>
          </a:effectLst>
        </p:grpSpPr>
        <p:sp>
          <p:nvSpPr>
            <p:cNvPr id="86" name="Line 366">
              <a:extLst>
                <a:ext uri="{FF2B5EF4-FFF2-40B4-BE49-F238E27FC236}">
                  <a16:creationId xmlns="" xmlns:a16="http://schemas.microsoft.com/office/drawing/2014/main" id="{59558D92-33AF-49FD-AA52-457E7E223A75}"/>
                </a:ext>
              </a:extLst>
            </p:cNvPr>
            <p:cNvSpPr>
              <a:spLocks noChangeShapeType="1"/>
            </p:cNvSpPr>
            <p:nvPr/>
          </p:nvSpPr>
          <p:spPr bwMode="auto">
            <a:xfrm>
              <a:off x="4390879" y="1989138"/>
              <a:ext cx="0" cy="139699"/>
            </a:xfrm>
            <a:prstGeom prst="line">
              <a:avLst/>
            </a:prstGeom>
            <a:solidFill>
              <a:schemeClr val="accent1"/>
            </a:solidFill>
            <a:ln w="19050" cap="flat" cmpd="sng" algn="ctr">
              <a:solidFill>
                <a:schemeClr val="bg1">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zh-CN" altLang="en-US" sz="2400">
                <a:cs typeface="+mn-ea"/>
                <a:sym typeface="+mn-lt"/>
              </a:endParaRPr>
            </a:p>
          </p:txBody>
        </p:sp>
        <p:sp>
          <p:nvSpPr>
            <p:cNvPr id="87" name="Line 372">
              <a:extLst>
                <a:ext uri="{FF2B5EF4-FFF2-40B4-BE49-F238E27FC236}">
                  <a16:creationId xmlns="" xmlns:a16="http://schemas.microsoft.com/office/drawing/2014/main" id="{79D143A9-1926-436D-8531-8C3687414EBE}"/>
                </a:ext>
              </a:extLst>
            </p:cNvPr>
            <p:cNvSpPr>
              <a:spLocks noChangeShapeType="1"/>
            </p:cNvSpPr>
            <p:nvPr/>
          </p:nvSpPr>
          <p:spPr bwMode="auto">
            <a:xfrm>
              <a:off x="4041292" y="2128838"/>
              <a:ext cx="0" cy="141288"/>
            </a:xfrm>
            <a:prstGeom prst="line">
              <a:avLst/>
            </a:prstGeom>
            <a:solidFill>
              <a:schemeClr val="accent1"/>
            </a:solidFill>
            <a:ln w="19050" cap="flat" cmpd="sng" algn="ctr">
              <a:solidFill>
                <a:schemeClr val="bg1">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zh-CN" altLang="en-US" sz="2400">
                <a:cs typeface="+mn-ea"/>
                <a:sym typeface="+mn-lt"/>
              </a:endParaRPr>
            </a:p>
          </p:txBody>
        </p:sp>
        <p:sp>
          <p:nvSpPr>
            <p:cNvPr id="88" name="Line 373">
              <a:extLst>
                <a:ext uri="{FF2B5EF4-FFF2-40B4-BE49-F238E27FC236}">
                  <a16:creationId xmlns="" xmlns:a16="http://schemas.microsoft.com/office/drawing/2014/main" id="{1216DB85-171B-4B27-911A-CC9E3A4609FC}"/>
                </a:ext>
              </a:extLst>
            </p:cNvPr>
            <p:cNvSpPr>
              <a:spLocks noChangeShapeType="1"/>
            </p:cNvSpPr>
            <p:nvPr/>
          </p:nvSpPr>
          <p:spPr bwMode="auto">
            <a:xfrm>
              <a:off x="4731851" y="2128838"/>
              <a:ext cx="0" cy="141288"/>
            </a:xfrm>
            <a:prstGeom prst="line">
              <a:avLst/>
            </a:prstGeom>
            <a:solidFill>
              <a:schemeClr val="accent1"/>
            </a:solidFill>
            <a:ln w="19050" cap="flat" cmpd="sng" algn="ctr">
              <a:solidFill>
                <a:schemeClr val="bg1">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zh-CN" altLang="en-US" sz="2400">
                <a:cs typeface="+mn-ea"/>
                <a:sym typeface="+mn-lt"/>
              </a:endParaRPr>
            </a:p>
          </p:txBody>
        </p:sp>
        <p:sp>
          <p:nvSpPr>
            <p:cNvPr id="89" name="Line 378">
              <a:extLst>
                <a:ext uri="{FF2B5EF4-FFF2-40B4-BE49-F238E27FC236}">
                  <a16:creationId xmlns="" xmlns:a16="http://schemas.microsoft.com/office/drawing/2014/main" id="{B2C51346-755B-4B9B-BAED-150C8FEF9307}"/>
                </a:ext>
              </a:extLst>
            </p:cNvPr>
            <p:cNvSpPr>
              <a:spLocks noChangeShapeType="1"/>
            </p:cNvSpPr>
            <p:nvPr/>
          </p:nvSpPr>
          <p:spPr bwMode="auto">
            <a:xfrm>
              <a:off x="4041291" y="2128838"/>
              <a:ext cx="690563" cy="0"/>
            </a:xfrm>
            <a:prstGeom prst="line">
              <a:avLst/>
            </a:prstGeom>
            <a:solidFill>
              <a:schemeClr val="accent1"/>
            </a:solidFill>
            <a:ln w="19050" cap="flat" cmpd="sng" algn="ctr">
              <a:solidFill>
                <a:schemeClr val="bg1">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zh-CN" altLang="en-US" sz="2400">
                <a:cs typeface="+mn-ea"/>
                <a:sym typeface="+mn-lt"/>
              </a:endParaRPr>
            </a:p>
          </p:txBody>
        </p:sp>
      </p:grpSp>
      <p:grpSp>
        <p:nvGrpSpPr>
          <p:cNvPr id="90" name="组合 132">
            <a:extLst>
              <a:ext uri="{FF2B5EF4-FFF2-40B4-BE49-F238E27FC236}">
                <a16:creationId xmlns="" xmlns:a16="http://schemas.microsoft.com/office/drawing/2014/main" id="{F1785B5B-2D93-47F3-9866-D997F9B84DC1}"/>
              </a:ext>
            </a:extLst>
          </p:cNvPr>
          <p:cNvGrpSpPr/>
          <p:nvPr/>
        </p:nvGrpSpPr>
        <p:grpSpPr>
          <a:xfrm>
            <a:off x="1360663" y="4425713"/>
            <a:ext cx="1085450" cy="753229"/>
            <a:chOff x="4041291" y="1989138"/>
            <a:chExt cx="690563" cy="280988"/>
          </a:xfrm>
          <a:effectLst>
            <a:outerShdw blurRad="114300" dist="38100" dir="2700000" algn="tl" rotWithShape="0">
              <a:schemeClr val="bg2">
                <a:lumMod val="25000"/>
                <a:alpha val="40000"/>
              </a:schemeClr>
            </a:outerShdw>
          </a:effectLst>
        </p:grpSpPr>
        <p:sp>
          <p:nvSpPr>
            <p:cNvPr id="91" name="Line 366">
              <a:extLst>
                <a:ext uri="{FF2B5EF4-FFF2-40B4-BE49-F238E27FC236}">
                  <a16:creationId xmlns="" xmlns:a16="http://schemas.microsoft.com/office/drawing/2014/main" id="{3C404A22-AB9A-4749-B03B-FD65B7CFC682}"/>
                </a:ext>
              </a:extLst>
            </p:cNvPr>
            <p:cNvSpPr>
              <a:spLocks noChangeShapeType="1"/>
            </p:cNvSpPr>
            <p:nvPr/>
          </p:nvSpPr>
          <p:spPr bwMode="auto">
            <a:xfrm>
              <a:off x="4390879" y="1989138"/>
              <a:ext cx="0" cy="139699"/>
            </a:xfrm>
            <a:prstGeom prst="line">
              <a:avLst/>
            </a:prstGeom>
            <a:solidFill>
              <a:schemeClr val="accent1"/>
            </a:solidFill>
            <a:ln w="19050" cap="flat" cmpd="sng" algn="ctr">
              <a:solidFill>
                <a:schemeClr val="bg1">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zh-CN" altLang="en-US" sz="2400">
                <a:cs typeface="+mn-ea"/>
                <a:sym typeface="+mn-lt"/>
              </a:endParaRPr>
            </a:p>
          </p:txBody>
        </p:sp>
        <p:sp>
          <p:nvSpPr>
            <p:cNvPr id="92" name="Line 372">
              <a:extLst>
                <a:ext uri="{FF2B5EF4-FFF2-40B4-BE49-F238E27FC236}">
                  <a16:creationId xmlns="" xmlns:a16="http://schemas.microsoft.com/office/drawing/2014/main" id="{F365786C-5466-4BEA-BE83-34CDD9496211}"/>
                </a:ext>
              </a:extLst>
            </p:cNvPr>
            <p:cNvSpPr>
              <a:spLocks noChangeShapeType="1"/>
            </p:cNvSpPr>
            <p:nvPr/>
          </p:nvSpPr>
          <p:spPr bwMode="auto">
            <a:xfrm>
              <a:off x="4041292" y="2128838"/>
              <a:ext cx="0" cy="141288"/>
            </a:xfrm>
            <a:prstGeom prst="line">
              <a:avLst/>
            </a:prstGeom>
            <a:solidFill>
              <a:schemeClr val="accent1"/>
            </a:solidFill>
            <a:ln w="19050" cap="flat" cmpd="sng" algn="ctr">
              <a:solidFill>
                <a:schemeClr val="bg1">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zh-CN" altLang="en-US" sz="2400">
                <a:cs typeface="+mn-ea"/>
                <a:sym typeface="+mn-lt"/>
              </a:endParaRPr>
            </a:p>
          </p:txBody>
        </p:sp>
        <p:sp>
          <p:nvSpPr>
            <p:cNvPr id="93" name="Line 373">
              <a:extLst>
                <a:ext uri="{FF2B5EF4-FFF2-40B4-BE49-F238E27FC236}">
                  <a16:creationId xmlns="" xmlns:a16="http://schemas.microsoft.com/office/drawing/2014/main" id="{7CB7E937-E409-4220-B953-A32E726A4B65}"/>
                </a:ext>
              </a:extLst>
            </p:cNvPr>
            <p:cNvSpPr>
              <a:spLocks noChangeShapeType="1"/>
            </p:cNvSpPr>
            <p:nvPr/>
          </p:nvSpPr>
          <p:spPr bwMode="auto">
            <a:xfrm>
              <a:off x="4731851" y="2128838"/>
              <a:ext cx="0" cy="141288"/>
            </a:xfrm>
            <a:prstGeom prst="line">
              <a:avLst/>
            </a:prstGeom>
            <a:solidFill>
              <a:schemeClr val="accent1"/>
            </a:solidFill>
            <a:ln w="19050" cap="flat" cmpd="sng" algn="ctr">
              <a:solidFill>
                <a:schemeClr val="bg1">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zh-CN" altLang="en-US" sz="2400">
                <a:cs typeface="+mn-ea"/>
                <a:sym typeface="+mn-lt"/>
              </a:endParaRPr>
            </a:p>
          </p:txBody>
        </p:sp>
        <p:sp>
          <p:nvSpPr>
            <p:cNvPr id="94" name="Line 378">
              <a:extLst>
                <a:ext uri="{FF2B5EF4-FFF2-40B4-BE49-F238E27FC236}">
                  <a16:creationId xmlns="" xmlns:a16="http://schemas.microsoft.com/office/drawing/2014/main" id="{C8FD9B51-3ADA-45B2-BB79-1634032208BB}"/>
                </a:ext>
              </a:extLst>
            </p:cNvPr>
            <p:cNvSpPr>
              <a:spLocks noChangeShapeType="1"/>
            </p:cNvSpPr>
            <p:nvPr/>
          </p:nvSpPr>
          <p:spPr bwMode="auto">
            <a:xfrm>
              <a:off x="4041291" y="2128838"/>
              <a:ext cx="690563" cy="0"/>
            </a:xfrm>
            <a:prstGeom prst="line">
              <a:avLst/>
            </a:prstGeom>
            <a:solidFill>
              <a:schemeClr val="accent1"/>
            </a:solidFill>
            <a:ln w="19050" cap="flat" cmpd="sng" algn="ctr">
              <a:solidFill>
                <a:schemeClr val="bg1">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zh-CN" altLang="en-US" sz="2400">
                <a:cs typeface="+mn-ea"/>
                <a:sym typeface="+mn-lt"/>
              </a:endParaRPr>
            </a:p>
          </p:txBody>
        </p:sp>
      </p:grpSp>
      <p:sp>
        <p:nvSpPr>
          <p:cNvPr id="97" name="Line 368">
            <a:extLst>
              <a:ext uri="{FF2B5EF4-FFF2-40B4-BE49-F238E27FC236}">
                <a16:creationId xmlns="" xmlns:a16="http://schemas.microsoft.com/office/drawing/2014/main" id="{C9080145-EFAF-476D-A2B9-1CE34867C14D}"/>
              </a:ext>
            </a:extLst>
          </p:cNvPr>
          <p:cNvSpPr>
            <a:spLocks noChangeShapeType="1"/>
          </p:cNvSpPr>
          <p:nvPr/>
        </p:nvSpPr>
        <p:spPr bwMode="auto">
          <a:xfrm>
            <a:off x="1854051" y="3795422"/>
            <a:ext cx="0" cy="230911"/>
          </a:xfrm>
          <a:prstGeom prst="line">
            <a:avLst/>
          </a:prstGeom>
          <a:solidFill>
            <a:schemeClr val="accent1"/>
          </a:solidFill>
          <a:ln w="19050" cap="flat" cmpd="sng" algn="ctr">
            <a:solidFill>
              <a:schemeClr val="accent1">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zh-CN" altLang="en-US" sz="2400">
              <a:cs typeface="+mn-ea"/>
              <a:sym typeface="+mn-lt"/>
            </a:endParaRPr>
          </a:p>
        </p:txBody>
      </p:sp>
      <p:sp>
        <p:nvSpPr>
          <p:cNvPr id="101" name="矩形 100">
            <a:extLst>
              <a:ext uri="{FF2B5EF4-FFF2-40B4-BE49-F238E27FC236}">
                <a16:creationId xmlns="" xmlns:a16="http://schemas.microsoft.com/office/drawing/2014/main" id="{163EBD86-3F73-46DF-9099-10252C89BE03}"/>
              </a:ext>
            </a:extLst>
          </p:cNvPr>
          <p:cNvSpPr/>
          <p:nvPr/>
        </p:nvSpPr>
        <p:spPr>
          <a:xfrm>
            <a:off x="1242222" y="5175551"/>
            <a:ext cx="247594" cy="733559"/>
          </a:xfrm>
          <a:prstGeom prst="rect">
            <a:avLst/>
          </a:prstGeom>
          <a:solidFill>
            <a:schemeClr val="bg1"/>
          </a:solidFill>
          <a:ln>
            <a:solidFill>
              <a:schemeClr val="bg1"/>
            </a:solidFill>
          </a:ln>
          <a:effectLst>
            <a:outerShdw blurRad="88900" dist="38100" dir="2700000" algn="tl" rotWithShape="0">
              <a:prstClr val="black">
                <a:alpha val="40000"/>
              </a:prstClr>
            </a:outerShdw>
          </a:effectLst>
        </p:spPr>
        <p:style>
          <a:lnRef idx="3">
            <a:schemeClr val="lt1"/>
          </a:lnRef>
          <a:fillRef idx="1">
            <a:schemeClr val="accent5"/>
          </a:fillRef>
          <a:effectRef idx="1">
            <a:schemeClr val="accent5"/>
          </a:effectRef>
          <a:fontRef idx="minor">
            <a:schemeClr val="lt1"/>
          </a:fontRef>
        </p:style>
        <p:txBody>
          <a:bodyPr rot="0" spcFirstLastPara="0" vert="horz" wrap="square" lIns="36517" tIns="36517" rIns="36517" bIns="36517" numCol="1" spcCol="0" rtlCol="0" fromWordArt="0" anchor="ctr" anchorCtr="0" forceAA="0" compatLnSpc="1">
            <a:prstTxWarp prst="textNoShape">
              <a:avLst/>
            </a:prstTxWarp>
            <a:noAutofit/>
          </a:bodyPr>
          <a:lstStyle/>
          <a:p>
            <a:pPr algn="ctr">
              <a:spcAft>
                <a:spcPts val="0"/>
              </a:spcAft>
            </a:pPr>
            <a:r>
              <a:rPr lang="zh-CN" sz="1200" dirty="0">
                <a:solidFill>
                  <a:schemeClr val="bg2">
                    <a:lumMod val="25000"/>
                  </a:schemeClr>
                </a:solidFill>
                <a:effectLst/>
                <a:cs typeface="+mn-ea"/>
                <a:sym typeface="+mn-lt"/>
              </a:rPr>
              <a:t>销售部</a:t>
            </a:r>
          </a:p>
        </p:txBody>
      </p:sp>
      <p:sp>
        <p:nvSpPr>
          <p:cNvPr id="102" name="矩形 101">
            <a:extLst>
              <a:ext uri="{FF2B5EF4-FFF2-40B4-BE49-F238E27FC236}">
                <a16:creationId xmlns="" xmlns:a16="http://schemas.microsoft.com/office/drawing/2014/main" id="{C36C0DB6-5A1F-47D9-8E7C-24888AC0A844}"/>
              </a:ext>
            </a:extLst>
          </p:cNvPr>
          <p:cNvSpPr/>
          <p:nvPr/>
        </p:nvSpPr>
        <p:spPr>
          <a:xfrm>
            <a:off x="2335541" y="5175551"/>
            <a:ext cx="247594" cy="733559"/>
          </a:xfrm>
          <a:prstGeom prst="rect">
            <a:avLst/>
          </a:prstGeom>
          <a:solidFill>
            <a:schemeClr val="bg1"/>
          </a:solidFill>
          <a:ln>
            <a:solidFill>
              <a:schemeClr val="bg1"/>
            </a:solidFill>
          </a:ln>
          <a:effectLst>
            <a:outerShdw blurRad="88900" dist="38100" dir="2700000" algn="tl" rotWithShape="0">
              <a:prstClr val="black">
                <a:alpha val="40000"/>
              </a:prstClr>
            </a:outerShdw>
          </a:effectLst>
        </p:spPr>
        <p:style>
          <a:lnRef idx="3">
            <a:schemeClr val="lt1"/>
          </a:lnRef>
          <a:fillRef idx="1">
            <a:schemeClr val="accent5"/>
          </a:fillRef>
          <a:effectRef idx="1">
            <a:schemeClr val="accent5"/>
          </a:effectRef>
          <a:fontRef idx="minor">
            <a:schemeClr val="lt1"/>
          </a:fontRef>
        </p:style>
        <p:txBody>
          <a:bodyPr rot="0" spcFirstLastPara="0" vert="horz" wrap="square" lIns="36517" tIns="36517" rIns="36517" bIns="36517" numCol="1" spcCol="0" rtlCol="0" fromWordArt="0" anchor="ctr" anchorCtr="0" forceAA="0" compatLnSpc="1">
            <a:prstTxWarp prst="textNoShape">
              <a:avLst/>
            </a:prstTxWarp>
            <a:noAutofit/>
          </a:bodyPr>
          <a:lstStyle/>
          <a:p>
            <a:pPr algn="ctr">
              <a:spcAft>
                <a:spcPts val="0"/>
              </a:spcAft>
            </a:pPr>
            <a:r>
              <a:rPr lang="zh-CN" sz="1200" dirty="0">
                <a:solidFill>
                  <a:schemeClr val="bg2">
                    <a:lumMod val="25000"/>
                  </a:schemeClr>
                </a:solidFill>
                <a:effectLst/>
                <a:cs typeface="+mn-ea"/>
                <a:sym typeface="+mn-lt"/>
              </a:rPr>
              <a:t>市场部</a:t>
            </a:r>
          </a:p>
        </p:txBody>
      </p:sp>
      <p:sp>
        <p:nvSpPr>
          <p:cNvPr id="103" name="矩形 102">
            <a:extLst>
              <a:ext uri="{FF2B5EF4-FFF2-40B4-BE49-F238E27FC236}">
                <a16:creationId xmlns="" xmlns:a16="http://schemas.microsoft.com/office/drawing/2014/main" id="{AE3C2BEF-9647-4698-BBD1-A1D4A88F2C07}"/>
              </a:ext>
            </a:extLst>
          </p:cNvPr>
          <p:cNvSpPr/>
          <p:nvPr/>
        </p:nvSpPr>
        <p:spPr>
          <a:xfrm>
            <a:off x="5208998" y="5163900"/>
            <a:ext cx="247594" cy="733559"/>
          </a:xfrm>
          <a:prstGeom prst="rect">
            <a:avLst/>
          </a:prstGeom>
          <a:solidFill>
            <a:schemeClr val="bg1"/>
          </a:solidFill>
          <a:ln>
            <a:solidFill>
              <a:schemeClr val="bg1"/>
            </a:solidFill>
          </a:ln>
          <a:effectLst>
            <a:outerShdw blurRad="88900" dist="38100" dir="2700000" algn="tl" rotWithShape="0">
              <a:prstClr val="black">
                <a:alpha val="40000"/>
              </a:prstClr>
            </a:outerShdw>
          </a:effectLst>
        </p:spPr>
        <p:style>
          <a:lnRef idx="3">
            <a:schemeClr val="lt1"/>
          </a:lnRef>
          <a:fillRef idx="1">
            <a:schemeClr val="accent5"/>
          </a:fillRef>
          <a:effectRef idx="1">
            <a:schemeClr val="accent5"/>
          </a:effectRef>
          <a:fontRef idx="minor">
            <a:schemeClr val="lt1"/>
          </a:fontRef>
        </p:style>
        <p:txBody>
          <a:bodyPr rot="0" spcFirstLastPara="0" vert="horz" wrap="square" lIns="36517" tIns="36517" rIns="36517" bIns="36517" numCol="1" spcCol="0" rtlCol="0" fromWordArt="0" anchor="ctr" anchorCtr="0" forceAA="0" compatLnSpc="1">
            <a:prstTxWarp prst="textNoShape">
              <a:avLst/>
            </a:prstTxWarp>
            <a:noAutofit/>
          </a:bodyPr>
          <a:lstStyle/>
          <a:p>
            <a:pPr algn="ctr">
              <a:spcAft>
                <a:spcPts val="0"/>
              </a:spcAft>
            </a:pPr>
            <a:r>
              <a:rPr lang="zh-CN" sz="1200" dirty="0">
                <a:solidFill>
                  <a:schemeClr val="bg2">
                    <a:lumMod val="25000"/>
                  </a:schemeClr>
                </a:solidFill>
                <a:effectLst/>
                <a:cs typeface="+mn-ea"/>
                <a:sym typeface="+mn-lt"/>
              </a:rPr>
              <a:t>采购部</a:t>
            </a:r>
          </a:p>
        </p:txBody>
      </p:sp>
      <p:sp>
        <p:nvSpPr>
          <p:cNvPr id="104" name="矩形 103">
            <a:extLst>
              <a:ext uri="{FF2B5EF4-FFF2-40B4-BE49-F238E27FC236}">
                <a16:creationId xmlns="" xmlns:a16="http://schemas.microsoft.com/office/drawing/2014/main" id="{999A23A3-F228-4112-B4F5-95A93F053231}"/>
              </a:ext>
            </a:extLst>
          </p:cNvPr>
          <p:cNvSpPr/>
          <p:nvPr/>
        </p:nvSpPr>
        <p:spPr>
          <a:xfrm>
            <a:off x="6029565" y="5163900"/>
            <a:ext cx="247594" cy="733559"/>
          </a:xfrm>
          <a:prstGeom prst="rect">
            <a:avLst/>
          </a:prstGeom>
          <a:solidFill>
            <a:schemeClr val="bg1"/>
          </a:solidFill>
          <a:ln>
            <a:solidFill>
              <a:schemeClr val="bg1"/>
            </a:solidFill>
          </a:ln>
          <a:effectLst>
            <a:outerShdw blurRad="88900" dist="38100" dir="2700000" algn="tl" rotWithShape="0">
              <a:prstClr val="black">
                <a:alpha val="40000"/>
              </a:prstClr>
            </a:outerShdw>
          </a:effectLst>
        </p:spPr>
        <p:style>
          <a:lnRef idx="3">
            <a:schemeClr val="lt1"/>
          </a:lnRef>
          <a:fillRef idx="1">
            <a:schemeClr val="accent5"/>
          </a:fillRef>
          <a:effectRef idx="1">
            <a:schemeClr val="accent5"/>
          </a:effectRef>
          <a:fontRef idx="minor">
            <a:schemeClr val="lt1"/>
          </a:fontRef>
        </p:style>
        <p:txBody>
          <a:bodyPr rot="0" spcFirstLastPara="0" vert="horz" wrap="square" lIns="36517" tIns="36517" rIns="36517" bIns="36517" numCol="1" spcCol="0" rtlCol="0" fromWordArt="0" anchor="ctr" anchorCtr="0" forceAA="0" compatLnSpc="1">
            <a:prstTxWarp prst="textNoShape">
              <a:avLst/>
            </a:prstTxWarp>
            <a:noAutofit/>
          </a:bodyPr>
          <a:lstStyle/>
          <a:p>
            <a:pPr algn="ctr">
              <a:spcAft>
                <a:spcPts val="0"/>
              </a:spcAft>
            </a:pPr>
            <a:r>
              <a:rPr lang="zh-CN" sz="1200" dirty="0">
                <a:solidFill>
                  <a:schemeClr val="bg2">
                    <a:lumMod val="25000"/>
                  </a:schemeClr>
                </a:solidFill>
                <a:effectLst/>
                <a:cs typeface="+mn-ea"/>
                <a:sym typeface="+mn-lt"/>
              </a:rPr>
              <a:t>物流部</a:t>
            </a:r>
          </a:p>
        </p:txBody>
      </p:sp>
      <p:sp>
        <p:nvSpPr>
          <p:cNvPr id="105" name="矩形 104">
            <a:extLst>
              <a:ext uri="{FF2B5EF4-FFF2-40B4-BE49-F238E27FC236}">
                <a16:creationId xmlns="" xmlns:a16="http://schemas.microsoft.com/office/drawing/2014/main" id="{1C86F487-6367-4A78-8BEC-DE18BB3E1552}"/>
              </a:ext>
            </a:extLst>
          </p:cNvPr>
          <p:cNvSpPr/>
          <p:nvPr/>
        </p:nvSpPr>
        <p:spPr>
          <a:xfrm>
            <a:off x="2953933" y="5175551"/>
            <a:ext cx="247594" cy="733559"/>
          </a:xfrm>
          <a:prstGeom prst="rect">
            <a:avLst/>
          </a:prstGeom>
          <a:solidFill>
            <a:schemeClr val="bg1"/>
          </a:solidFill>
          <a:ln>
            <a:solidFill>
              <a:schemeClr val="bg1"/>
            </a:solidFill>
          </a:ln>
          <a:effectLst>
            <a:outerShdw blurRad="88900" dist="38100" dir="2700000" algn="tl" rotWithShape="0">
              <a:prstClr val="black">
                <a:alpha val="40000"/>
              </a:prstClr>
            </a:outerShdw>
          </a:effectLst>
        </p:spPr>
        <p:style>
          <a:lnRef idx="3">
            <a:schemeClr val="lt1"/>
          </a:lnRef>
          <a:fillRef idx="1">
            <a:schemeClr val="accent5"/>
          </a:fillRef>
          <a:effectRef idx="1">
            <a:schemeClr val="accent5"/>
          </a:effectRef>
          <a:fontRef idx="minor">
            <a:schemeClr val="lt1"/>
          </a:fontRef>
        </p:style>
        <p:txBody>
          <a:bodyPr rot="0" spcFirstLastPara="0" vert="horz" wrap="square" lIns="36517" tIns="36517" rIns="36517" bIns="36517" numCol="1" spcCol="0" rtlCol="0" fromWordArt="0" anchor="ctr" anchorCtr="0" forceAA="0" compatLnSpc="1">
            <a:prstTxWarp prst="textNoShape">
              <a:avLst/>
            </a:prstTxWarp>
            <a:noAutofit/>
          </a:bodyPr>
          <a:lstStyle/>
          <a:p>
            <a:pPr algn="ctr">
              <a:spcAft>
                <a:spcPts val="0"/>
              </a:spcAft>
            </a:pPr>
            <a:r>
              <a:rPr lang="zh-CN" sz="1200" dirty="0">
                <a:solidFill>
                  <a:schemeClr val="bg2">
                    <a:lumMod val="25000"/>
                  </a:schemeClr>
                </a:solidFill>
                <a:effectLst/>
                <a:cs typeface="+mn-ea"/>
                <a:sym typeface="+mn-lt"/>
              </a:rPr>
              <a:t>技术部</a:t>
            </a:r>
          </a:p>
        </p:txBody>
      </p:sp>
      <p:sp>
        <p:nvSpPr>
          <p:cNvPr id="106" name="矩形 105">
            <a:extLst>
              <a:ext uri="{FF2B5EF4-FFF2-40B4-BE49-F238E27FC236}">
                <a16:creationId xmlns="" xmlns:a16="http://schemas.microsoft.com/office/drawing/2014/main" id="{88287400-B403-4754-A0CB-473530A6AED2}"/>
              </a:ext>
            </a:extLst>
          </p:cNvPr>
          <p:cNvSpPr/>
          <p:nvPr/>
        </p:nvSpPr>
        <p:spPr>
          <a:xfrm>
            <a:off x="3782230" y="5175551"/>
            <a:ext cx="247594" cy="733559"/>
          </a:xfrm>
          <a:prstGeom prst="rect">
            <a:avLst/>
          </a:prstGeom>
          <a:solidFill>
            <a:schemeClr val="bg1"/>
          </a:solidFill>
          <a:ln>
            <a:solidFill>
              <a:schemeClr val="bg1"/>
            </a:solidFill>
          </a:ln>
          <a:effectLst>
            <a:outerShdw blurRad="88900" dist="38100" dir="2700000" algn="tl" rotWithShape="0">
              <a:prstClr val="black">
                <a:alpha val="40000"/>
              </a:prstClr>
            </a:outerShdw>
          </a:effectLst>
        </p:spPr>
        <p:style>
          <a:lnRef idx="3">
            <a:schemeClr val="lt1"/>
          </a:lnRef>
          <a:fillRef idx="1">
            <a:schemeClr val="accent5"/>
          </a:fillRef>
          <a:effectRef idx="1">
            <a:schemeClr val="accent5"/>
          </a:effectRef>
          <a:fontRef idx="minor">
            <a:schemeClr val="lt1"/>
          </a:fontRef>
        </p:style>
        <p:txBody>
          <a:bodyPr rot="0" spcFirstLastPara="0" vert="horz" wrap="square" lIns="36517" tIns="36517" rIns="36517" bIns="36517" numCol="1" spcCol="0" rtlCol="0" fromWordArt="0" anchor="ctr" anchorCtr="0" forceAA="0" compatLnSpc="1">
            <a:prstTxWarp prst="textNoShape">
              <a:avLst/>
            </a:prstTxWarp>
            <a:noAutofit/>
          </a:bodyPr>
          <a:lstStyle/>
          <a:p>
            <a:pPr algn="ctr">
              <a:spcAft>
                <a:spcPts val="0"/>
              </a:spcAft>
            </a:pPr>
            <a:r>
              <a:rPr lang="zh-CN" sz="1200" dirty="0">
                <a:solidFill>
                  <a:schemeClr val="bg2">
                    <a:lumMod val="25000"/>
                  </a:schemeClr>
                </a:solidFill>
                <a:effectLst/>
                <a:cs typeface="+mn-ea"/>
                <a:sym typeface="+mn-lt"/>
              </a:rPr>
              <a:t>制造部</a:t>
            </a:r>
          </a:p>
        </p:txBody>
      </p:sp>
      <p:sp>
        <p:nvSpPr>
          <p:cNvPr id="107" name="矩形 106">
            <a:extLst>
              <a:ext uri="{FF2B5EF4-FFF2-40B4-BE49-F238E27FC236}">
                <a16:creationId xmlns="" xmlns:a16="http://schemas.microsoft.com/office/drawing/2014/main" id="{C1657C2C-0406-4264-A806-132AA9ED10C5}"/>
              </a:ext>
            </a:extLst>
          </p:cNvPr>
          <p:cNvSpPr/>
          <p:nvPr/>
        </p:nvSpPr>
        <p:spPr>
          <a:xfrm>
            <a:off x="4592714" y="5175551"/>
            <a:ext cx="247594" cy="733559"/>
          </a:xfrm>
          <a:prstGeom prst="rect">
            <a:avLst/>
          </a:prstGeom>
          <a:solidFill>
            <a:schemeClr val="bg1"/>
          </a:solidFill>
          <a:ln>
            <a:solidFill>
              <a:schemeClr val="bg1"/>
            </a:solidFill>
          </a:ln>
          <a:effectLst>
            <a:outerShdw blurRad="88900" dist="38100" dir="2700000" algn="tl" rotWithShape="0">
              <a:prstClr val="black">
                <a:alpha val="40000"/>
              </a:prstClr>
            </a:outerShdw>
          </a:effectLst>
        </p:spPr>
        <p:style>
          <a:lnRef idx="3">
            <a:schemeClr val="lt1"/>
          </a:lnRef>
          <a:fillRef idx="1">
            <a:schemeClr val="accent5"/>
          </a:fillRef>
          <a:effectRef idx="1">
            <a:schemeClr val="accent5"/>
          </a:effectRef>
          <a:fontRef idx="minor">
            <a:schemeClr val="lt1"/>
          </a:fontRef>
        </p:style>
        <p:txBody>
          <a:bodyPr rot="0" spcFirstLastPara="0" vert="horz" wrap="square" lIns="36517" tIns="36517" rIns="36517" bIns="36517" numCol="1" spcCol="0" rtlCol="0" fromWordArt="0" anchor="ctr" anchorCtr="0" forceAA="0" compatLnSpc="1">
            <a:prstTxWarp prst="textNoShape">
              <a:avLst/>
            </a:prstTxWarp>
            <a:noAutofit/>
          </a:bodyPr>
          <a:lstStyle/>
          <a:p>
            <a:pPr algn="ctr">
              <a:spcAft>
                <a:spcPts val="0"/>
              </a:spcAft>
            </a:pPr>
            <a:r>
              <a:rPr lang="zh-CN" sz="1200" dirty="0">
                <a:solidFill>
                  <a:schemeClr val="bg2">
                    <a:lumMod val="25000"/>
                  </a:schemeClr>
                </a:solidFill>
                <a:effectLst/>
                <a:cs typeface="+mn-ea"/>
                <a:sym typeface="+mn-lt"/>
              </a:rPr>
              <a:t>项目部</a:t>
            </a:r>
          </a:p>
        </p:txBody>
      </p:sp>
      <p:sp>
        <p:nvSpPr>
          <p:cNvPr id="108" name="矩形 107">
            <a:extLst>
              <a:ext uri="{FF2B5EF4-FFF2-40B4-BE49-F238E27FC236}">
                <a16:creationId xmlns="" xmlns:a16="http://schemas.microsoft.com/office/drawing/2014/main" id="{490A77A3-7C75-413F-B024-5A656724163E}"/>
              </a:ext>
            </a:extLst>
          </p:cNvPr>
          <p:cNvSpPr/>
          <p:nvPr/>
        </p:nvSpPr>
        <p:spPr>
          <a:xfrm>
            <a:off x="1444397" y="3975198"/>
            <a:ext cx="963238" cy="517890"/>
          </a:xfrm>
          <a:prstGeom prst="rect">
            <a:avLst/>
          </a:prstGeom>
          <a:solidFill>
            <a:srgbClr val="C00000"/>
          </a:solidFill>
          <a:ln w="57150">
            <a:solidFill>
              <a:schemeClr val="bg1"/>
            </a:solidFill>
          </a:ln>
          <a:effectLst>
            <a:outerShdw blurRad="88900" dist="38100" dir="2700000" algn="tl" rotWithShape="0">
              <a:prstClr val="black">
                <a:alpha val="40000"/>
              </a:prstClr>
            </a:outerShdw>
          </a:effectLst>
        </p:spPr>
        <p:style>
          <a:lnRef idx="1">
            <a:schemeClr val="accent6"/>
          </a:lnRef>
          <a:fillRef idx="3">
            <a:schemeClr val="accent6"/>
          </a:fillRef>
          <a:effectRef idx="2">
            <a:schemeClr val="accent6"/>
          </a:effectRef>
          <a:fontRef idx="minor">
            <a:schemeClr val="lt1"/>
          </a:fontRef>
        </p:style>
        <p:txBody>
          <a:bodyPr rot="0" spcFirstLastPara="0" vert="horz" wrap="square" lIns="36517" tIns="36517" rIns="36517" bIns="36517" numCol="1" spcCol="0" rtlCol="0" fromWordArt="0" anchor="ctr" anchorCtr="0" forceAA="0" compatLnSpc="1">
            <a:prstTxWarp prst="textNoShape">
              <a:avLst/>
            </a:prstTxWarp>
            <a:noAutofit/>
          </a:bodyPr>
          <a:lstStyle/>
          <a:p>
            <a:pPr algn="ctr">
              <a:spcAft>
                <a:spcPts val="0"/>
              </a:spcAft>
            </a:pPr>
            <a:r>
              <a:rPr lang="zh-CN" sz="1400" kern="100" dirty="0">
                <a:solidFill>
                  <a:schemeClr val="bg1"/>
                </a:solidFill>
                <a:effectLst/>
                <a:cs typeface="+mn-ea"/>
                <a:sym typeface="+mn-lt"/>
              </a:rPr>
              <a:t>营销管理</a:t>
            </a:r>
          </a:p>
        </p:txBody>
      </p:sp>
      <p:sp>
        <p:nvSpPr>
          <p:cNvPr id="109" name="矩形 108">
            <a:extLst>
              <a:ext uri="{FF2B5EF4-FFF2-40B4-BE49-F238E27FC236}">
                <a16:creationId xmlns="" xmlns:a16="http://schemas.microsoft.com/office/drawing/2014/main" id="{51832923-A565-444B-9DFE-B40774659F68}"/>
              </a:ext>
            </a:extLst>
          </p:cNvPr>
          <p:cNvSpPr/>
          <p:nvPr/>
        </p:nvSpPr>
        <p:spPr>
          <a:xfrm>
            <a:off x="5266349" y="3957161"/>
            <a:ext cx="963238" cy="517890"/>
          </a:xfrm>
          <a:prstGeom prst="rect">
            <a:avLst/>
          </a:prstGeom>
          <a:solidFill>
            <a:srgbClr val="C00000"/>
          </a:solidFill>
          <a:ln w="57150">
            <a:solidFill>
              <a:schemeClr val="bg1"/>
            </a:solidFill>
          </a:ln>
          <a:effectLst>
            <a:outerShdw blurRad="88900" dist="38100" dir="2700000" algn="tl" rotWithShape="0">
              <a:prstClr val="black">
                <a:alpha val="40000"/>
              </a:prstClr>
            </a:outerShdw>
          </a:effectLst>
        </p:spPr>
        <p:style>
          <a:lnRef idx="1">
            <a:schemeClr val="accent6"/>
          </a:lnRef>
          <a:fillRef idx="3">
            <a:schemeClr val="accent6"/>
          </a:fillRef>
          <a:effectRef idx="2">
            <a:schemeClr val="accent6"/>
          </a:effectRef>
          <a:fontRef idx="minor">
            <a:schemeClr val="lt1"/>
          </a:fontRef>
        </p:style>
        <p:txBody>
          <a:bodyPr rot="0" spcFirstLastPara="0" vert="horz" wrap="square" lIns="36517" tIns="36517" rIns="36517" bIns="36517" numCol="1" spcCol="0" rtlCol="0" fromWordArt="0" anchor="ctr" anchorCtr="0" forceAA="0" compatLnSpc="1">
            <a:prstTxWarp prst="textNoShape">
              <a:avLst/>
            </a:prstTxWarp>
            <a:noAutofit/>
          </a:bodyPr>
          <a:lstStyle/>
          <a:p>
            <a:pPr algn="ctr">
              <a:spcAft>
                <a:spcPts val="0"/>
              </a:spcAft>
            </a:pPr>
            <a:r>
              <a:rPr lang="zh-CN" sz="1400" kern="100" dirty="0">
                <a:solidFill>
                  <a:schemeClr val="bg1"/>
                </a:solidFill>
                <a:effectLst/>
                <a:cs typeface="+mn-ea"/>
                <a:sym typeface="+mn-lt"/>
              </a:rPr>
              <a:t>供应链</a:t>
            </a:r>
          </a:p>
        </p:txBody>
      </p:sp>
      <p:sp>
        <p:nvSpPr>
          <p:cNvPr id="110" name="矩形 109">
            <a:extLst>
              <a:ext uri="{FF2B5EF4-FFF2-40B4-BE49-F238E27FC236}">
                <a16:creationId xmlns="" xmlns:a16="http://schemas.microsoft.com/office/drawing/2014/main" id="{00F61B75-FED0-4A5A-B097-7E2A5D0BDD87}"/>
              </a:ext>
            </a:extLst>
          </p:cNvPr>
          <p:cNvSpPr/>
          <p:nvPr/>
        </p:nvSpPr>
        <p:spPr>
          <a:xfrm>
            <a:off x="2815814" y="3968812"/>
            <a:ext cx="521596" cy="996738"/>
          </a:xfrm>
          <a:prstGeom prst="rect">
            <a:avLst/>
          </a:prstGeom>
          <a:solidFill>
            <a:srgbClr val="C00000"/>
          </a:solidFill>
          <a:ln w="57150">
            <a:solidFill>
              <a:schemeClr val="bg1"/>
            </a:solidFill>
          </a:ln>
          <a:effectLst>
            <a:outerShdw blurRad="88900" dist="38100" dir="2700000" algn="tl" rotWithShape="0">
              <a:prstClr val="black">
                <a:alpha val="40000"/>
              </a:prstClr>
            </a:outerShdw>
          </a:effectLst>
        </p:spPr>
        <p:style>
          <a:lnRef idx="1">
            <a:schemeClr val="accent6"/>
          </a:lnRef>
          <a:fillRef idx="3">
            <a:schemeClr val="accent6"/>
          </a:fillRef>
          <a:effectRef idx="2">
            <a:schemeClr val="accent6"/>
          </a:effectRef>
          <a:fontRef idx="minor">
            <a:schemeClr val="lt1"/>
          </a:fontRef>
        </p:style>
        <p:txBody>
          <a:bodyPr rot="0" spcFirstLastPara="0" vert="horz" wrap="square" lIns="36517" tIns="36517" rIns="36517" bIns="36517" numCol="1" spcCol="0" rtlCol="0" fromWordArt="0" anchor="ctr" anchorCtr="0" forceAA="0" compatLnSpc="1">
            <a:prstTxWarp prst="textNoShape">
              <a:avLst/>
            </a:prstTxWarp>
            <a:noAutofit/>
          </a:bodyPr>
          <a:lstStyle/>
          <a:p>
            <a:pPr algn="ctr">
              <a:spcAft>
                <a:spcPts val="0"/>
              </a:spcAft>
            </a:pPr>
            <a:r>
              <a:rPr lang="zh-CN" sz="1400" kern="100" dirty="0">
                <a:solidFill>
                  <a:schemeClr val="bg1"/>
                </a:solidFill>
                <a:effectLst/>
                <a:cs typeface="+mn-ea"/>
                <a:sym typeface="+mn-lt"/>
              </a:rPr>
              <a:t>技术</a:t>
            </a:r>
            <a:endParaRPr lang="en-US" altLang="zh-CN" sz="1400" kern="100" dirty="0">
              <a:solidFill>
                <a:schemeClr val="bg1"/>
              </a:solidFill>
              <a:effectLst/>
              <a:cs typeface="+mn-ea"/>
              <a:sym typeface="+mn-lt"/>
            </a:endParaRPr>
          </a:p>
          <a:p>
            <a:pPr algn="ctr">
              <a:spcAft>
                <a:spcPts val="0"/>
              </a:spcAft>
            </a:pPr>
            <a:r>
              <a:rPr lang="zh-CN" sz="1400" kern="100" dirty="0">
                <a:solidFill>
                  <a:schemeClr val="bg1"/>
                </a:solidFill>
                <a:effectLst/>
                <a:cs typeface="+mn-ea"/>
                <a:sym typeface="+mn-lt"/>
              </a:rPr>
              <a:t>管理</a:t>
            </a:r>
          </a:p>
        </p:txBody>
      </p:sp>
      <p:grpSp>
        <p:nvGrpSpPr>
          <p:cNvPr id="13" name="组合 12">
            <a:extLst>
              <a:ext uri="{FF2B5EF4-FFF2-40B4-BE49-F238E27FC236}">
                <a16:creationId xmlns="" xmlns:a16="http://schemas.microsoft.com/office/drawing/2014/main" id="{F786E239-8EA3-4353-8CA2-8DB45BEB1533}"/>
              </a:ext>
            </a:extLst>
          </p:cNvPr>
          <p:cNvGrpSpPr/>
          <p:nvPr/>
        </p:nvGrpSpPr>
        <p:grpSpPr>
          <a:xfrm>
            <a:off x="3083792" y="4968439"/>
            <a:ext cx="1611730" cy="210503"/>
            <a:chOff x="3083792" y="4968439"/>
            <a:chExt cx="1611730" cy="210503"/>
          </a:xfrm>
        </p:grpSpPr>
        <p:sp>
          <p:nvSpPr>
            <p:cNvPr id="84" name="Line 372">
              <a:extLst>
                <a:ext uri="{FF2B5EF4-FFF2-40B4-BE49-F238E27FC236}">
                  <a16:creationId xmlns="" xmlns:a16="http://schemas.microsoft.com/office/drawing/2014/main" id="{D7C9E530-810E-4E25-BCD1-5C6CF4E087F8}"/>
                </a:ext>
              </a:extLst>
            </p:cNvPr>
            <p:cNvSpPr>
              <a:spLocks noChangeShapeType="1"/>
            </p:cNvSpPr>
            <p:nvPr/>
          </p:nvSpPr>
          <p:spPr bwMode="auto">
            <a:xfrm>
              <a:off x="3083792" y="4968439"/>
              <a:ext cx="0" cy="210503"/>
            </a:xfrm>
            <a:prstGeom prst="line">
              <a:avLst/>
            </a:prstGeom>
            <a:solidFill>
              <a:schemeClr val="accent1"/>
            </a:solidFill>
            <a:ln w="19050" cap="flat" cmpd="sng" algn="ctr">
              <a:solidFill>
                <a:schemeClr val="bg1">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zh-CN" altLang="en-US" sz="2400">
                <a:cs typeface="+mn-ea"/>
                <a:sym typeface="+mn-lt"/>
              </a:endParaRPr>
            </a:p>
          </p:txBody>
        </p:sp>
        <p:sp>
          <p:nvSpPr>
            <p:cNvPr id="111" name="Line 372">
              <a:extLst>
                <a:ext uri="{FF2B5EF4-FFF2-40B4-BE49-F238E27FC236}">
                  <a16:creationId xmlns="" xmlns:a16="http://schemas.microsoft.com/office/drawing/2014/main" id="{EF73F019-E3C8-4DD2-AB01-2AB0102CB104}"/>
                </a:ext>
              </a:extLst>
            </p:cNvPr>
            <p:cNvSpPr>
              <a:spLocks noChangeShapeType="1"/>
            </p:cNvSpPr>
            <p:nvPr/>
          </p:nvSpPr>
          <p:spPr bwMode="auto">
            <a:xfrm>
              <a:off x="3889657" y="4968439"/>
              <a:ext cx="0" cy="210503"/>
            </a:xfrm>
            <a:prstGeom prst="line">
              <a:avLst/>
            </a:prstGeom>
            <a:solidFill>
              <a:schemeClr val="accent1"/>
            </a:solidFill>
            <a:ln w="19050" cap="flat" cmpd="sng" algn="ctr">
              <a:solidFill>
                <a:schemeClr val="bg1">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zh-CN" altLang="en-US" sz="2400">
                <a:cs typeface="+mn-ea"/>
                <a:sym typeface="+mn-lt"/>
              </a:endParaRPr>
            </a:p>
          </p:txBody>
        </p:sp>
        <p:sp>
          <p:nvSpPr>
            <p:cNvPr id="112" name="Line 372">
              <a:extLst>
                <a:ext uri="{FF2B5EF4-FFF2-40B4-BE49-F238E27FC236}">
                  <a16:creationId xmlns="" xmlns:a16="http://schemas.microsoft.com/office/drawing/2014/main" id="{C0BC3774-B303-44A1-B567-B3B6FFA1B6CD}"/>
                </a:ext>
              </a:extLst>
            </p:cNvPr>
            <p:cNvSpPr>
              <a:spLocks noChangeShapeType="1"/>
            </p:cNvSpPr>
            <p:nvPr/>
          </p:nvSpPr>
          <p:spPr bwMode="auto">
            <a:xfrm>
              <a:off x="4695522" y="4968439"/>
              <a:ext cx="0" cy="210503"/>
            </a:xfrm>
            <a:prstGeom prst="line">
              <a:avLst/>
            </a:prstGeom>
            <a:solidFill>
              <a:schemeClr val="accent1"/>
            </a:solidFill>
            <a:ln w="19050" cap="flat" cmpd="sng" algn="ctr">
              <a:solidFill>
                <a:schemeClr val="bg1">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zh-CN" altLang="en-US" sz="2400">
                <a:cs typeface="+mn-ea"/>
                <a:sym typeface="+mn-lt"/>
              </a:endParaRPr>
            </a:p>
          </p:txBody>
        </p:sp>
      </p:grpSp>
      <p:grpSp>
        <p:nvGrpSpPr>
          <p:cNvPr id="2" name="组合 1">
            <a:extLst>
              <a:ext uri="{FF2B5EF4-FFF2-40B4-BE49-F238E27FC236}">
                <a16:creationId xmlns="" xmlns:a16="http://schemas.microsoft.com/office/drawing/2014/main" id="{E1693CB3-CB1D-4C42-8B76-B1DF2F6B7868}"/>
              </a:ext>
            </a:extLst>
          </p:cNvPr>
          <p:cNvGrpSpPr/>
          <p:nvPr/>
        </p:nvGrpSpPr>
        <p:grpSpPr>
          <a:xfrm>
            <a:off x="1854051" y="3567108"/>
            <a:ext cx="3893917" cy="459225"/>
            <a:chOff x="1854051" y="3567108"/>
            <a:chExt cx="3893917" cy="459225"/>
          </a:xfrm>
        </p:grpSpPr>
        <p:sp>
          <p:nvSpPr>
            <p:cNvPr id="95" name="Line 364">
              <a:extLst>
                <a:ext uri="{FF2B5EF4-FFF2-40B4-BE49-F238E27FC236}">
                  <a16:creationId xmlns="" xmlns:a16="http://schemas.microsoft.com/office/drawing/2014/main" id="{2A447702-B052-4DB3-A8A1-5B5DE2D63A18}"/>
                </a:ext>
              </a:extLst>
            </p:cNvPr>
            <p:cNvSpPr>
              <a:spLocks noChangeShapeType="1"/>
            </p:cNvSpPr>
            <p:nvPr/>
          </p:nvSpPr>
          <p:spPr bwMode="auto">
            <a:xfrm>
              <a:off x="4159266" y="3567108"/>
              <a:ext cx="0" cy="228314"/>
            </a:xfrm>
            <a:prstGeom prst="line">
              <a:avLst/>
            </a:prstGeom>
            <a:solidFill>
              <a:schemeClr val="accent1"/>
            </a:solidFill>
            <a:ln w="19050" cap="flat" cmpd="sng" algn="ctr">
              <a:solidFill>
                <a:schemeClr val="bg1">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zh-CN" altLang="en-US" sz="2400">
                <a:cs typeface="+mn-ea"/>
                <a:sym typeface="+mn-lt"/>
              </a:endParaRPr>
            </a:p>
          </p:txBody>
        </p:sp>
        <p:sp>
          <p:nvSpPr>
            <p:cNvPr id="96" name="Line 367">
              <a:extLst>
                <a:ext uri="{FF2B5EF4-FFF2-40B4-BE49-F238E27FC236}">
                  <a16:creationId xmlns="" xmlns:a16="http://schemas.microsoft.com/office/drawing/2014/main" id="{B48690D7-82C8-42DC-B447-EA1538BB49EF}"/>
                </a:ext>
              </a:extLst>
            </p:cNvPr>
            <p:cNvSpPr>
              <a:spLocks noChangeShapeType="1"/>
            </p:cNvSpPr>
            <p:nvPr/>
          </p:nvSpPr>
          <p:spPr bwMode="auto">
            <a:xfrm>
              <a:off x="1854051" y="3795422"/>
              <a:ext cx="3893917" cy="0"/>
            </a:xfrm>
            <a:prstGeom prst="line">
              <a:avLst/>
            </a:prstGeom>
            <a:solidFill>
              <a:schemeClr val="accent1"/>
            </a:solidFill>
            <a:ln w="19050" cap="flat" cmpd="sng" algn="ctr">
              <a:solidFill>
                <a:schemeClr val="bg1">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zh-CN" altLang="en-US" sz="2400">
                <a:cs typeface="+mn-ea"/>
                <a:sym typeface="+mn-lt"/>
              </a:endParaRPr>
            </a:p>
          </p:txBody>
        </p:sp>
        <p:sp>
          <p:nvSpPr>
            <p:cNvPr id="98" name="Line 369">
              <a:extLst>
                <a:ext uri="{FF2B5EF4-FFF2-40B4-BE49-F238E27FC236}">
                  <a16:creationId xmlns="" xmlns:a16="http://schemas.microsoft.com/office/drawing/2014/main" id="{35A298E1-E7C5-40D8-A4A3-33CCB9C6B94A}"/>
                </a:ext>
              </a:extLst>
            </p:cNvPr>
            <p:cNvSpPr>
              <a:spLocks noChangeShapeType="1"/>
            </p:cNvSpPr>
            <p:nvPr/>
          </p:nvSpPr>
          <p:spPr bwMode="auto">
            <a:xfrm>
              <a:off x="3079770" y="3795422"/>
              <a:ext cx="0" cy="230911"/>
            </a:xfrm>
            <a:prstGeom prst="line">
              <a:avLst/>
            </a:prstGeom>
            <a:solidFill>
              <a:schemeClr val="accent1"/>
            </a:solidFill>
            <a:ln w="19050" cap="flat" cmpd="sng" algn="ctr">
              <a:solidFill>
                <a:schemeClr val="bg1">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zh-CN" altLang="en-US" sz="2400">
                <a:cs typeface="+mn-ea"/>
                <a:sym typeface="+mn-lt"/>
              </a:endParaRPr>
            </a:p>
          </p:txBody>
        </p:sp>
        <p:sp>
          <p:nvSpPr>
            <p:cNvPr id="99" name="Line 370">
              <a:extLst>
                <a:ext uri="{FF2B5EF4-FFF2-40B4-BE49-F238E27FC236}">
                  <a16:creationId xmlns="" xmlns:a16="http://schemas.microsoft.com/office/drawing/2014/main" id="{2FBA5F08-3D3D-4035-A69D-68E26080340D}"/>
                </a:ext>
              </a:extLst>
            </p:cNvPr>
            <p:cNvSpPr>
              <a:spLocks noChangeShapeType="1"/>
            </p:cNvSpPr>
            <p:nvPr/>
          </p:nvSpPr>
          <p:spPr bwMode="auto">
            <a:xfrm>
              <a:off x="3889657" y="3795422"/>
              <a:ext cx="0" cy="230911"/>
            </a:xfrm>
            <a:prstGeom prst="line">
              <a:avLst/>
            </a:prstGeom>
            <a:solidFill>
              <a:schemeClr val="accent1"/>
            </a:solidFill>
            <a:ln w="19050" cap="flat" cmpd="sng" algn="ctr">
              <a:solidFill>
                <a:schemeClr val="bg1">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zh-CN" altLang="en-US" sz="2400">
                <a:cs typeface="+mn-ea"/>
                <a:sym typeface="+mn-lt"/>
              </a:endParaRPr>
            </a:p>
          </p:txBody>
        </p:sp>
        <p:sp>
          <p:nvSpPr>
            <p:cNvPr id="100" name="Line 371">
              <a:extLst>
                <a:ext uri="{FF2B5EF4-FFF2-40B4-BE49-F238E27FC236}">
                  <a16:creationId xmlns="" xmlns:a16="http://schemas.microsoft.com/office/drawing/2014/main" id="{ADAD702C-83D2-4C87-AE35-358915273C63}"/>
                </a:ext>
              </a:extLst>
            </p:cNvPr>
            <p:cNvSpPr>
              <a:spLocks noChangeShapeType="1"/>
            </p:cNvSpPr>
            <p:nvPr/>
          </p:nvSpPr>
          <p:spPr bwMode="auto">
            <a:xfrm>
              <a:off x="4777592" y="3795422"/>
              <a:ext cx="0" cy="230911"/>
            </a:xfrm>
            <a:prstGeom prst="line">
              <a:avLst/>
            </a:prstGeom>
            <a:solidFill>
              <a:schemeClr val="accent1"/>
            </a:solidFill>
            <a:ln w="19050" cap="flat" cmpd="sng" algn="ctr">
              <a:solidFill>
                <a:schemeClr val="bg1">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zh-CN" altLang="en-US" sz="2400">
                <a:cs typeface="+mn-ea"/>
                <a:sym typeface="+mn-lt"/>
              </a:endParaRPr>
            </a:p>
          </p:txBody>
        </p:sp>
        <p:sp>
          <p:nvSpPr>
            <p:cNvPr id="113" name="Line 371">
              <a:extLst>
                <a:ext uri="{FF2B5EF4-FFF2-40B4-BE49-F238E27FC236}">
                  <a16:creationId xmlns="" xmlns:a16="http://schemas.microsoft.com/office/drawing/2014/main" id="{15A3AE09-8707-45D8-8DF8-17D882770BE6}"/>
                </a:ext>
              </a:extLst>
            </p:cNvPr>
            <p:cNvSpPr>
              <a:spLocks noChangeShapeType="1"/>
            </p:cNvSpPr>
            <p:nvPr/>
          </p:nvSpPr>
          <p:spPr bwMode="auto">
            <a:xfrm>
              <a:off x="5733634" y="3795422"/>
              <a:ext cx="0" cy="230911"/>
            </a:xfrm>
            <a:prstGeom prst="line">
              <a:avLst/>
            </a:prstGeom>
            <a:solidFill>
              <a:schemeClr val="accent1"/>
            </a:solidFill>
            <a:ln w="19050" cap="flat" cmpd="sng" algn="ctr">
              <a:solidFill>
                <a:schemeClr val="bg1">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zh-CN" altLang="en-US" sz="2400">
                <a:cs typeface="+mn-ea"/>
                <a:sym typeface="+mn-lt"/>
              </a:endParaRPr>
            </a:p>
          </p:txBody>
        </p:sp>
      </p:grpSp>
      <p:sp>
        <p:nvSpPr>
          <p:cNvPr id="114" name="矩形 113">
            <a:extLst>
              <a:ext uri="{FF2B5EF4-FFF2-40B4-BE49-F238E27FC236}">
                <a16:creationId xmlns="" xmlns:a16="http://schemas.microsoft.com/office/drawing/2014/main" id="{5C0C873B-8B89-4724-A3E2-4C23BC7F8BBE}"/>
              </a:ext>
            </a:extLst>
          </p:cNvPr>
          <p:cNvSpPr/>
          <p:nvPr/>
        </p:nvSpPr>
        <p:spPr>
          <a:xfrm>
            <a:off x="3658283" y="3968812"/>
            <a:ext cx="498851" cy="996738"/>
          </a:xfrm>
          <a:prstGeom prst="rect">
            <a:avLst/>
          </a:prstGeom>
          <a:solidFill>
            <a:srgbClr val="C00000"/>
          </a:solidFill>
          <a:ln w="57150">
            <a:solidFill>
              <a:schemeClr val="bg1"/>
            </a:solidFill>
          </a:ln>
          <a:effectLst>
            <a:outerShdw blurRad="88900" dist="38100" dir="2700000" algn="tl" rotWithShape="0">
              <a:prstClr val="black">
                <a:alpha val="40000"/>
              </a:prstClr>
            </a:outerShdw>
          </a:effectLst>
        </p:spPr>
        <p:style>
          <a:lnRef idx="1">
            <a:schemeClr val="accent6"/>
          </a:lnRef>
          <a:fillRef idx="3">
            <a:schemeClr val="accent6"/>
          </a:fillRef>
          <a:effectRef idx="2">
            <a:schemeClr val="accent6"/>
          </a:effectRef>
          <a:fontRef idx="minor">
            <a:schemeClr val="lt1"/>
          </a:fontRef>
        </p:style>
        <p:txBody>
          <a:bodyPr rot="0" spcFirstLastPara="0" vert="horz" wrap="square" lIns="36517" tIns="36517" rIns="36517" bIns="36517" numCol="1" spcCol="0" rtlCol="0" fromWordArt="0" anchor="ctr" anchorCtr="0" forceAA="0" compatLnSpc="1">
            <a:prstTxWarp prst="textNoShape">
              <a:avLst/>
            </a:prstTxWarp>
            <a:noAutofit/>
          </a:bodyPr>
          <a:lstStyle/>
          <a:p>
            <a:pPr algn="ctr">
              <a:spcAft>
                <a:spcPts val="0"/>
              </a:spcAft>
            </a:pPr>
            <a:r>
              <a:rPr lang="zh-CN" sz="1400" kern="100" dirty="0">
                <a:solidFill>
                  <a:schemeClr val="bg1"/>
                </a:solidFill>
                <a:effectLst/>
                <a:cs typeface="+mn-ea"/>
                <a:sym typeface="+mn-lt"/>
              </a:rPr>
              <a:t>生产管理</a:t>
            </a:r>
          </a:p>
        </p:txBody>
      </p:sp>
      <p:sp>
        <p:nvSpPr>
          <p:cNvPr id="115" name="矩形 114">
            <a:extLst>
              <a:ext uri="{FF2B5EF4-FFF2-40B4-BE49-F238E27FC236}">
                <a16:creationId xmlns="" xmlns:a16="http://schemas.microsoft.com/office/drawing/2014/main" id="{52825248-46A6-47B7-84CD-70F4D3E74206}"/>
              </a:ext>
            </a:extLst>
          </p:cNvPr>
          <p:cNvSpPr/>
          <p:nvPr/>
        </p:nvSpPr>
        <p:spPr>
          <a:xfrm>
            <a:off x="4474161" y="3968812"/>
            <a:ext cx="481619" cy="996738"/>
          </a:xfrm>
          <a:prstGeom prst="rect">
            <a:avLst/>
          </a:prstGeom>
          <a:solidFill>
            <a:srgbClr val="C00000"/>
          </a:solidFill>
          <a:ln w="57150">
            <a:solidFill>
              <a:schemeClr val="bg1"/>
            </a:solidFill>
          </a:ln>
          <a:effectLst>
            <a:outerShdw blurRad="88900" dist="38100" dir="2700000" algn="tl" rotWithShape="0">
              <a:prstClr val="black">
                <a:alpha val="40000"/>
              </a:prstClr>
            </a:outerShdw>
          </a:effectLst>
        </p:spPr>
        <p:style>
          <a:lnRef idx="1">
            <a:schemeClr val="accent6"/>
          </a:lnRef>
          <a:fillRef idx="3">
            <a:schemeClr val="accent6"/>
          </a:fillRef>
          <a:effectRef idx="2">
            <a:schemeClr val="accent6"/>
          </a:effectRef>
          <a:fontRef idx="minor">
            <a:schemeClr val="lt1"/>
          </a:fontRef>
        </p:style>
        <p:txBody>
          <a:bodyPr rot="0" spcFirstLastPara="0" vert="horz" wrap="square" lIns="36517" tIns="36517" rIns="36517" bIns="36517" numCol="1" spcCol="0" rtlCol="0" fromWordArt="0" anchor="ctr" anchorCtr="0" forceAA="0" compatLnSpc="1">
            <a:prstTxWarp prst="textNoShape">
              <a:avLst/>
            </a:prstTxWarp>
            <a:noAutofit/>
          </a:bodyPr>
          <a:lstStyle/>
          <a:p>
            <a:pPr algn="ctr">
              <a:spcAft>
                <a:spcPts val="0"/>
              </a:spcAft>
            </a:pPr>
            <a:r>
              <a:rPr lang="zh-CN" sz="1400" kern="100" dirty="0">
                <a:solidFill>
                  <a:schemeClr val="bg1"/>
                </a:solidFill>
                <a:effectLst/>
                <a:cs typeface="+mn-ea"/>
                <a:sym typeface="+mn-lt"/>
              </a:rPr>
              <a:t>工程管理</a:t>
            </a:r>
          </a:p>
        </p:txBody>
      </p:sp>
      <p:sp>
        <p:nvSpPr>
          <p:cNvPr id="116" name="矩形 115">
            <a:extLst>
              <a:ext uri="{FF2B5EF4-FFF2-40B4-BE49-F238E27FC236}">
                <a16:creationId xmlns="" xmlns:a16="http://schemas.microsoft.com/office/drawing/2014/main" id="{696536C2-E9CD-45BC-BCF3-56A1C6210C0B}"/>
              </a:ext>
            </a:extLst>
          </p:cNvPr>
          <p:cNvSpPr/>
          <p:nvPr/>
        </p:nvSpPr>
        <p:spPr>
          <a:xfrm>
            <a:off x="3658429" y="2980570"/>
            <a:ext cx="1120204" cy="585996"/>
          </a:xfrm>
          <a:prstGeom prst="rect">
            <a:avLst/>
          </a:prstGeom>
          <a:solidFill>
            <a:srgbClr val="C00000"/>
          </a:solidFill>
          <a:ln w="57150">
            <a:solidFill>
              <a:schemeClr val="bg1"/>
            </a:solidFill>
          </a:ln>
          <a:effectLst>
            <a:outerShdw blurRad="88900" dist="38100" dir="2700000" algn="tl" rotWithShape="0">
              <a:prstClr val="black">
                <a:alpha val="40000"/>
              </a:prstClr>
            </a:outerShdw>
          </a:effectLst>
        </p:spPr>
        <p:style>
          <a:lnRef idx="3">
            <a:schemeClr val="lt1"/>
          </a:lnRef>
          <a:fillRef idx="1">
            <a:schemeClr val="accent1"/>
          </a:fillRef>
          <a:effectRef idx="1">
            <a:schemeClr val="accent1"/>
          </a:effectRef>
          <a:fontRef idx="minor">
            <a:schemeClr val="lt1"/>
          </a:fontRef>
        </p:style>
        <p:txBody>
          <a:bodyPr rot="0" spcFirstLastPara="0" vert="horz" wrap="square" lIns="92755" tIns="46377" rIns="92755" bIns="46377" numCol="1" spcCol="0" rtlCol="0" fromWordArt="0" anchor="ctr" anchorCtr="0" forceAA="0" compatLnSpc="1">
            <a:prstTxWarp prst="textNoShape">
              <a:avLst/>
            </a:prstTxWarp>
            <a:noAutofit/>
          </a:bodyPr>
          <a:lstStyle/>
          <a:p>
            <a:pPr algn="ctr">
              <a:spcAft>
                <a:spcPts val="0"/>
              </a:spcAft>
            </a:pPr>
            <a:r>
              <a:rPr lang="zh-CN" sz="1400" kern="100" dirty="0">
                <a:solidFill>
                  <a:schemeClr val="bg1"/>
                </a:solidFill>
                <a:effectLst/>
                <a:cs typeface="+mn-ea"/>
                <a:sym typeface="+mn-lt"/>
              </a:rPr>
              <a:t>营运中心</a:t>
            </a:r>
          </a:p>
        </p:txBody>
      </p:sp>
    </p:spTree>
    <p:extLst>
      <p:ext uri="{BB962C8B-B14F-4D97-AF65-F5344CB8AC3E}">
        <p14:creationId xmlns:p14="http://schemas.microsoft.com/office/powerpoint/2010/main" val="395548425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9"/>
                                        </p:tgtEl>
                                        <p:attrNameLst>
                                          <p:attrName>style.visibility</p:attrName>
                                        </p:attrNameLst>
                                      </p:cBhvr>
                                      <p:to>
                                        <p:strVal val="visible"/>
                                      </p:to>
                                    </p:set>
                                    <p:animEffect transition="in" filter="wipe(up)">
                                      <p:cBhvr>
                                        <p:cTn id="11" dur="500"/>
                                        <p:tgtEl>
                                          <p:spTgt spid="49"/>
                                        </p:tgtEl>
                                      </p:cBhvr>
                                    </p:animEffect>
                                  </p:childTnLst>
                                </p:cTn>
                              </p:par>
                            </p:childTnLst>
                          </p:cTn>
                        </p:par>
                        <p:par>
                          <p:cTn id="12" fill="hold">
                            <p:stCondLst>
                              <p:cond delay="1000"/>
                            </p:stCondLst>
                            <p:childTnLst>
                              <p:par>
                                <p:cTn id="13" presetID="50" presetClass="entr" presetSubtype="0" decel="100000" fill="hold" grpId="0" nodeType="afterEffect">
                                  <p:stCondLst>
                                    <p:cond delay="0"/>
                                  </p:stCondLst>
                                  <p:childTnLst>
                                    <p:set>
                                      <p:cBhvr>
                                        <p:cTn id="14" dur="1" fill="hold">
                                          <p:stCondLst>
                                            <p:cond delay="0"/>
                                          </p:stCondLst>
                                        </p:cTn>
                                        <p:tgtEl>
                                          <p:spTgt spid="50"/>
                                        </p:tgtEl>
                                        <p:attrNameLst>
                                          <p:attrName>style.visibility</p:attrName>
                                        </p:attrNameLst>
                                      </p:cBhvr>
                                      <p:to>
                                        <p:strVal val="visible"/>
                                      </p:to>
                                    </p:set>
                                    <p:anim calcmode="lin" valueType="num">
                                      <p:cBhvr>
                                        <p:cTn id="15" dur="1000" fill="hold"/>
                                        <p:tgtEl>
                                          <p:spTgt spid="50"/>
                                        </p:tgtEl>
                                        <p:attrNameLst>
                                          <p:attrName>ppt_w</p:attrName>
                                        </p:attrNameLst>
                                      </p:cBhvr>
                                      <p:tavLst>
                                        <p:tav tm="0">
                                          <p:val>
                                            <p:strVal val="#ppt_w+.3"/>
                                          </p:val>
                                        </p:tav>
                                        <p:tav tm="100000">
                                          <p:val>
                                            <p:strVal val="#ppt_w"/>
                                          </p:val>
                                        </p:tav>
                                      </p:tavLst>
                                    </p:anim>
                                    <p:anim calcmode="lin" valueType="num">
                                      <p:cBhvr>
                                        <p:cTn id="16" dur="1000" fill="hold"/>
                                        <p:tgtEl>
                                          <p:spTgt spid="50"/>
                                        </p:tgtEl>
                                        <p:attrNameLst>
                                          <p:attrName>ppt_h</p:attrName>
                                        </p:attrNameLst>
                                      </p:cBhvr>
                                      <p:tavLst>
                                        <p:tav tm="0">
                                          <p:val>
                                            <p:strVal val="#ppt_h"/>
                                          </p:val>
                                        </p:tav>
                                        <p:tav tm="100000">
                                          <p:val>
                                            <p:strVal val="#ppt_h"/>
                                          </p:val>
                                        </p:tav>
                                      </p:tavLst>
                                    </p:anim>
                                    <p:animEffect transition="in" filter="fade">
                                      <p:cBhvr>
                                        <p:cTn id="17" dur="1000"/>
                                        <p:tgtEl>
                                          <p:spTgt spid="50"/>
                                        </p:tgtEl>
                                      </p:cBhvr>
                                    </p:animEffect>
                                  </p:childTnLst>
                                </p:cTn>
                              </p:par>
                              <p:par>
                                <p:cTn id="18" presetID="50" presetClass="entr" presetSubtype="0" decel="100000" fill="hold" grpId="0" nodeType="withEffect">
                                  <p:stCondLst>
                                    <p:cond delay="0"/>
                                  </p:stCondLst>
                                  <p:childTnLst>
                                    <p:set>
                                      <p:cBhvr>
                                        <p:cTn id="19" dur="1" fill="hold">
                                          <p:stCondLst>
                                            <p:cond delay="0"/>
                                          </p:stCondLst>
                                        </p:cTn>
                                        <p:tgtEl>
                                          <p:spTgt spid="52"/>
                                        </p:tgtEl>
                                        <p:attrNameLst>
                                          <p:attrName>style.visibility</p:attrName>
                                        </p:attrNameLst>
                                      </p:cBhvr>
                                      <p:to>
                                        <p:strVal val="visible"/>
                                      </p:to>
                                    </p:set>
                                    <p:anim calcmode="lin" valueType="num">
                                      <p:cBhvr>
                                        <p:cTn id="20" dur="1000" fill="hold"/>
                                        <p:tgtEl>
                                          <p:spTgt spid="52"/>
                                        </p:tgtEl>
                                        <p:attrNameLst>
                                          <p:attrName>ppt_w</p:attrName>
                                        </p:attrNameLst>
                                      </p:cBhvr>
                                      <p:tavLst>
                                        <p:tav tm="0">
                                          <p:val>
                                            <p:strVal val="#ppt_w+.3"/>
                                          </p:val>
                                        </p:tav>
                                        <p:tav tm="100000">
                                          <p:val>
                                            <p:strVal val="#ppt_w"/>
                                          </p:val>
                                        </p:tav>
                                      </p:tavLst>
                                    </p:anim>
                                    <p:anim calcmode="lin" valueType="num">
                                      <p:cBhvr>
                                        <p:cTn id="21" dur="1000" fill="hold"/>
                                        <p:tgtEl>
                                          <p:spTgt spid="52"/>
                                        </p:tgtEl>
                                        <p:attrNameLst>
                                          <p:attrName>ppt_h</p:attrName>
                                        </p:attrNameLst>
                                      </p:cBhvr>
                                      <p:tavLst>
                                        <p:tav tm="0">
                                          <p:val>
                                            <p:strVal val="#ppt_h"/>
                                          </p:val>
                                        </p:tav>
                                        <p:tav tm="100000">
                                          <p:val>
                                            <p:strVal val="#ppt_h"/>
                                          </p:val>
                                        </p:tav>
                                      </p:tavLst>
                                    </p:anim>
                                    <p:animEffect transition="in" filter="fade">
                                      <p:cBhvr>
                                        <p:cTn id="22" dur="1000"/>
                                        <p:tgtEl>
                                          <p:spTgt spid="52"/>
                                        </p:tgtEl>
                                      </p:cBhvr>
                                    </p:animEffect>
                                  </p:childTnLst>
                                </p:cTn>
                              </p:par>
                              <p:par>
                                <p:cTn id="23" presetID="50" presetClass="entr" presetSubtype="0" decel="100000" fill="hold" grpId="0" nodeType="withEffect">
                                  <p:stCondLst>
                                    <p:cond delay="0"/>
                                  </p:stCondLst>
                                  <p:childTnLst>
                                    <p:set>
                                      <p:cBhvr>
                                        <p:cTn id="24" dur="1" fill="hold">
                                          <p:stCondLst>
                                            <p:cond delay="0"/>
                                          </p:stCondLst>
                                        </p:cTn>
                                        <p:tgtEl>
                                          <p:spTgt spid="116"/>
                                        </p:tgtEl>
                                        <p:attrNameLst>
                                          <p:attrName>style.visibility</p:attrName>
                                        </p:attrNameLst>
                                      </p:cBhvr>
                                      <p:to>
                                        <p:strVal val="visible"/>
                                      </p:to>
                                    </p:set>
                                    <p:anim calcmode="lin" valueType="num">
                                      <p:cBhvr>
                                        <p:cTn id="25" dur="1000" fill="hold"/>
                                        <p:tgtEl>
                                          <p:spTgt spid="116"/>
                                        </p:tgtEl>
                                        <p:attrNameLst>
                                          <p:attrName>ppt_w</p:attrName>
                                        </p:attrNameLst>
                                      </p:cBhvr>
                                      <p:tavLst>
                                        <p:tav tm="0">
                                          <p:val>
                                            <p:strVal val="#ppt_w+.3"/>
                                          </p:val>
                                        </p:tav>
                                        <p:tav tm="100000">
                                          <p:val>
                                            <p:strVal val="#ppt_w"/>
                                          </p:val>
                                        </p:tav>
                                      </p:tavLst>
                                    </p:anim>
                                    <p:anim calcmode="lin" valueType="num">
                                      <p:cBhvr>
                                        <p:cTn id="26" dur="1000" fill="hold"/>
                                        <p:tgtEl>
                                          <p:spTgt spid="116"/>
                                        </p:tgtEl>
                                        <p:attrNameLst>
                                          <p:attrName>ppt_h</p:attrName>
                                        </p:attrNameLst>
                                      </p:cBhvr>
                                      <p:tavLst>
                                        <p:tav tm="0">
                                          <p:val>
                                            <p:strVal val="#ppt_h"/>
                                          </p:val>
                                        </p:tav>
                                        <p:tav tm="100000">
                                          <p:val>
                                            <p:strVal val="#ppt_h"/>
                                          </p:val>
                                        </p:tav>
                                      </p:tavLst>
                                    </p:anim>
                                    <p:animEffect transition="in" filter="fade">
                                      <p:cBhvr>
                                        <p:cTn id="27" dur="1000"/>
                                        <p:tgtEl>
                                          <p:spTgt spid="116"/>
                                        </p:tgtEl>
                                      </p:cBhvr>
                                    </p:animEffect>
                                  </p:childTnLst>
                                </p:cTn>
                              </p:par>
                              <p:par>
                                <p:cTn id="28" presetID="50" presetClass="entr" presetSubtype="0" decel="100000" fill="hold" grpId="0" nodeType="withEffect">
                                  <p:stCondLst>
                                    <p:cond delay="0"/>
                                  </p:stCondLst>
                                  <p:childTnLst>
                                    <p:set>
                                      <p:cBhvr>
                                        <p:cTn id="29" dur="1" fill="hold">
                                          <p:stCondLst>
                                            <p:cond delay="0"/>
                                          </p:stCondLst>
                                        </p:cTn>
                                        <p:tgtEl>
                                          <p:spTgt spid="51"/>
                                        </p:tgtEl>
                                        <p:attrNameLst>
                                          <p:attrName>style.visibility</p:attrName>
                                        </p:attrNameLst>
                                      </p:cBhvr>
                                      <p:to>
                                        <p:strVal val="visible"/>
                                      </p:to>
                                    </p:set>
                                    <p:anim calcmode="lin" valueType="num">
                                      <p:cBhvr>
                                        <p:cTn id="30" dur="1000" fill="hold"/>
                                        <p:tgtEl>
                                          <p:spTgt spid="51"/>
                                        </p:tgtEl>
                                        <p:attrNameLst>
                                          <p:attrName>ppt_w</p:attrName>
                                        </p:attrNameLst>
                                      </p:cBhvr>
                                      <p:tavLst>
                                        <p:tav tm="0">
                                          <p:val>
                                            <p:strVal val="#ppt_w+.3"/>
                                          </p:val>
                                        </p:tav>
                                        <p:tav tm="100000">
                                          <p:val>
                                            <p:strVal val="#ppt_w"/>
                                          </p:val>
                                        </p:tav>
                                      </p:tavLst>
                                    </p:anim>
                                    <p:anim calcmode="lin" valueType="num">
                                      <p:cBhvr>
                                        <p:cTn id="31" dur="1000" fill="hold"/>
                                        <p:tgtEl>
                                          <p:spTgt spid="51"/>
                                        </p:tgtEl>
                                        <p:attrNameLst>
                                          <p:attrName>ppt_h</p:attrName>
                                        </p:attrNameLst>
                                      </p:cBhvr>
                                      <p:tavLst>
                                        <p:tav tm="0">
                                          <p:val>
                                            <p:strVal val="#ppt_h"/>
                                          </p:val>
                                        </p:tav>
                                        <p:tav tm="100000">
                                          <p:val>
                                            <p:strVal val="#ppt_h"/>
                                          </p:val>
                                        </p:tav>
                                      </p:tavLst>
                                    </p:anim>
                                    <p:animEffect transition="in" filter="fade">
                                      <p:cBhvr>
                                        <p:cTn id="32" dur="1000"/>
                                        <p:tgtEl>
                                          <p:spTgt spid="51"/>
                                        </p:tgtEl>
                                      </p:cBhvr>
                                    </p:animEffect>
                                  </p:childTnLst>
                                </p:cTn>
                              </p:par>
                              <p:par>
                                <p:cTn id="33" presetID="50" presetClass="entr" presetSubtype="0" decel="100000" fill="hold" nodeType="withEffect">
                                  <p:stCondLst>
                                    <p:cond delay="0"/>
                                  </p:stCondLst>
                                  <p:childTnLst>
                                    <p:set>
                                      <p:cBhvr>
                                        <p:cTn id="34" dur="1" fill="hold">
                                          <p:stCondLst>
                                            <p:cond delay="0"/>
                                          </p:stCondLst>
                                        </p:cTn>
                                        <p:tgtEl>
                                          <p:spTgt spid="54"/>
                                        </p:tgtEl>
                                        <p:attrNameLst>
                                          <p:attrName>style.visibility</p:attrName>
                                        </p:attrNameLst>
                                      </p:cBhvr>
                                      <p:to>
                                        <p:strVal val="visible"/>
                                      </p:to>
                                    </p:set>
                                    <p:anim calcmode="lin" valueType="num">
                                      <p:cBhvr>
                                        <p:cTn id="35" dur="1000" fill="hold"/>
                                        <p:tgtEl>
                                          <p:spTgt spid="54"/>
                                        </p:tgtEl>
                                        <p:attrNameLst>
                                          <p:attrName>ppt_w</p:attrName>
                                        </p:attrNameLst>
                                      </p:cBhvr>
                                      <p:tavLst>
                                        <p:tav tm="0">
                                          <p:val>
                                            <p:strVal val="#ppt_w+.3"/>
                                          </p:val>
                                        </p:tav>
                                        <p:tav tm="100000">
                                          <p:val>
                                            <p:strVal val="#ppt_w"/>
                                          </p:val>
                                        </p:tav>
                                      </p:tavLst>
                                    </p:anim>
                                    <p:anim calcmode="lin" valueType="num">
                                      <p:cBhvr>
                                        <p:cTn id="36" dur="1000" fill="hold"/>
                                        <p:tgtEl>
                                          <p:spTgt spid="54"/>
                                        </p:tgtEl>
                                        <p:attrNameLst>
                                          <p:attrName>ppt_h</p:attrName>
                                        </p:attrNameLst>
                                      </p:cBhvr>
                                      <p:tavLst>
                                        <p:tav tm="0">
                                          <p:val>
                                            <p:strVal val="#ppt_h"/>
                                          </p:val>
                                        </p:tav>
                                        <p:tav tm="100000">
                                          <p:val>
                                            <p:strVal val="#ppt_h"/>
                                          </p:val>
                                        </p:tav>
                                      </p:tavLst>
                                    </p:anim>
                                    <p:animEffect transition="in" filter="fade">
                                      <p:cBhvr>
                                        <p:cTn id="37" dur="1000"/>
                                        <p:tgtEl>
                                          <p:spTgt spid="54"/>
                                        </p:tgtEl>
                                      </p:cBhvr>
                                    </p:animEffect>
                                  </p:childTnLst>
                                </p:cTn>
                              </p:par>
                              <p:par>
                                <p:cTn id="38" presetID="50" presetClass="entr" presetSubtype="0" decel="100000" fill="hold" grpId="0" nodeType="withEffect">
                                  <p:stCondLst>
                                    <p:cond delay="0"/>
                                  </p:stCondLst>
                                  <p:childTnLst>
                                    <p:set>
                                      <p:cBhvr>
                                        <p:cTn id="39" dur="1" fill="hold">
                                          <p:stCondLst>
                                            <p:cond delay="0"/>
                                          </p:stCondLst>
                                        </p:cTn>
                                        <p:tgtEl>
                                          <p:spTgt spid="59"/>
                                        </p:tgtEl>
                                        <p:attrNameLst>
                                          <p:attrName>style.visibility</p:attrName>
                                        </p:attrNameLst>
                                      </p:cBhvr>
                                      <p:to>
                                        <p:strVal val="visible"/>
                                      </p:to>
                                    </p:set>
                                    <p:anim calcmode="lin" valueType="num">
                                      <p:cBhvr>
                                        <p:cTn id="40" dur="1000" fill="hold"/>
                                        <p:tgtEl>
                                          <p:spTgt spid="59"/>
                                        </p:tgtEl>
                                        <p:attrNameLst>
                                          <p:attrName>ppt_w</p:attrName>
                                        </p:attrNameLst>
                                      </p:cBhvr>
                                      <p:tavLst>
                                        <p:tav tm="0">
                                          <p:val>
                                            <p:strVal val="#ppt_w+.3"/>
                                          </p:val>
                                        </p:tav>
                                        <p:tav tm="100000">
                                          <p:val>
                                            <p:strVal val="#ppt_w"/>
                                          </p:val>
                                        </p:tav>
                                      </p:tavLst>
                                    </p:anim>
                                    <p:anim calcmode="lin" valueType="num">
                                      <p:cBhvr>
                                        <p:cTn id="41" dur="1000" fill="hold"/>
                                        <p:tgtEl>
                                          <p:spTgt spid="59"/>
                                        </p:tgtEl>
                                        <p:attrNameLst>
                                          <p:attrName>ppt_h</p:attrName>
                                        </p:attrNameLst>
                                      </p:cBhvr>
                                      <p:tavLst>
                                        <p:tav tm="0">
                                          <p:val>
                                            <p:strVal val="#ppt_h"/>
                                          </p:val>
                                        </p:tav>
                                        <p:tav tm="100000">
                                          <p:val>
                                            <p:strVal val="#ppt_h"/>
                                          </p:val>
                                        </p:tav>
                                      </p:tavLst>
                                    </p:anim>
                                    <p:animEffect transition="in" filter="fade">
                                      <p:cBhvr>
                                        <p:cTn id="42" dur="1000"/>
                                        <p:tgtEl>
                                          <p:spTgt spid="59"/>
                                        </p:tgtEl>
                                      </p:cBhvr>
                                    </p:animEffect>
                                  </p:childTnLst>
                                </p:cTn>
                              </p:par>
                              <p:par>
                                <p:cTn id="43" presetID="50" presetClass="entr" presetSubtype="0" decel="100000" fill="hold" grpId="0" nodeType="withEffect">
                                  <p:stCondLst>
                                    <p:cond delay="0"/>
                                  </p:stCondLst>
                                  <p:childTnLst>
                                    <p:set>
                                      <p:cBhvr>
                                        <p:cTn id="44" dur="1" fill="hold">
                                          <p:stCondLst>
                                            <p:cond delay="0"/>
                                          </p:stCondLst>
                                        </p:cTn>
                                        <p:tgtEl>
                                          <p:spTgt spid="60"/>
                                        </p:tgtEl>
                                        <p:attrNameLst>
                                          <p:attrName>style.visibility</p:attrName>
                                        </p:attrNameLst>
                                      </p:cBhvr>
                                      <p:to>
                                        <p:strVal val="visible"/>
                                      </p:to>
                                    </p:set>
                                    <p:anim calcmode="lin" valueType="num">
                                      <p:cBhvr>
                                        <p:cTn id="45" dur="1000" fill="hold"/>
                                        <p:tgtEl>
                                          <p:spTgt spid="60"/>
                                        </p:tgtEl>
                                        <p:attrNameLst>
                                          <p:attrName>ppt_w</p:attrName>
                                        </p:attrNameLst>
                                      </p:cBhvr>
                                      <p:tavLst>
                                        <p:tav tm="0">
                                          <p:val>
                                            <p:strVal val="#ppt_w+.3"/>
                                          </p:val>
                                        </p:tav>
                                        <p:tav tm="100000">
                                          <p:val>
                                            <p:strVal val="#ppt_w"/>
                                          </p:val>
                                        </p:tav>
                                      </p:tavLst>
                                    </p:anim>
                                    <p:anim calcmode="lin" valueType="num">
                                      <p:cBhvr>
                                        <p:cTn id="46" dur="1000" fill="hold"/>
                                        <p:tgtEl>
                                          <p:spTgt spid="60"/>
                                        </p:tgtEl>
                                        <p:attrNameLst>
                                          <p:attrName>ppt_h</p:attrName>
                                        </p:attrNameLst>
                                      </p:cBhvr>
                                      <p:tavLst>
                                        <p:tav tm="0">
                                          <p:val>
                                            <p:strVal val="#ppt_h"/>
                                          </p:val>
                                        </p:tav>
                                        <p:tav tm="100000">
                                          <p:val>
                                            <p:strVal val="#ppt_h"/>
                                          </p:val>
                                        </p:tav>
                                      </p:tavLst>
                                    </p:anim>
                                    <p:animEffect transition="in" filter="fade">
                                      <p:cBhvr>
                                        <p:cTn id="47" dur="1000"/>
                                        <p:tgtEl>
                                          <p:spTgt spid="60"/>
                                        </p:tgtEl>
                                      </p:cBhvr>
                                    </p:animEffect>
                                  </p:childTnLst>
                                </p:cTn>
                              </p:par>
                              <p:par>
                                <p:cTn id="48" presetID="50" presetClass="entr" presetSubtype="0" decel="100000" fill="hold" grpId="0" nodeType="withEffect">
                                  <p:stCondLst>
                                    <p:cond delay="0"/>
                                  </p:stCondLst>
                                  <p:childTnLst>
                                    <p:set>
                                      <p:cBhvr>
                                        <p:cTn id="49" dur="1" fill="hold">
                                          <p:stCondLst>
                                            <p:cond delay="0"/>
                                          </p:stCondLst>
                                        </p:cTn>
                                        <p:tgtEl>
                                          <p:spTgt spid="83"/>
                                        </p:tgtEl>
                                        <p:attrNameLst>
                                          <p:attrName>style.visibility</p:attrName>
                                        </p:attrNameLst>
                                      </p:cBhvr>
                                      <p:to>
                                        <p:strVal val="visible"/>
                                      </p:to>
                                    </p:set>
                                    <p:anim calcmode="lin" valueType="num">
                                      <p:cBhvr>
                                        <p:cTn id="50" dur="1000" fill="hold"/>
                                        <p:tgtEl>
                                          <p:spTgt spid="83"/>
                                        </p:tgtEl>
                                        <p:attrNameLst>
                                          <p:attrName>ppt_w</p:attrName>
                                        </p:attrNameLst>
                                      </p:cBhvr>
                                      <p:tavLst>
                                        <p:tav tm="0">
                                          <p:val>
                                            <p:strVal val="#ppt_w+.3"/>
                                          </p:val>
                                        </p:tav>
                                        <p:tav tm="100000">
                                          <p:val>
                                            <p:strVal val="#ppt_w"/>
                                          </p:val>
                                        </p:tav>
                                      </p:tavLst>
                                    </p:anim>
                                    <p:anim calcmode="lin" valueType="num">
                                      <p:cBhvr>
                                        <p:cTn id="51" dur="1000" fill="hold"/>
                                        <p:tgtEl>
                                          <p:spTgt spid="83"/>
                                        </p:tgtEl>
                                        <p:attrNameLst>
                                          <p:attrName>ppt_h</p:attrName>
                                        </p:attrNameLst>
                                      </p:cBhvr>
                                      <p:tavLst>
                                        <p:tav tm="0">
                                          <p:val>
                                            <p:strVal val="#ppt_h"/>
                                          </p:val>
                                        </p:tav>
                                        <p:tav tm="100000">
                                          <p:val>
                                            <p:strVal val="#ppt_h"/>
                                          </p:val>
                                        </p:tav>
                                      </p:tavLst>
                                    </p:anim>
                                    <p:animEffect transition="in" filter="fade">
                                      <p:cBhvr>
                                        <p:cTn id="52" dur="1000"/>
                                        <p:tgtEl>
                                          <p:spTgt spid="83"/>
                                        </p:tgtEl>
                                      </p:cBhvr>
                                    </p:animEffect>
                                  </p:childTnLst>
                                </p:cTn>
                              </p:par>
                              <p:par>
                                <p:cTn id="53" presetID="50" presetClass="entr" presetSubtype="0" decel="100000" fill="hold" grpId="0" nodeType="withEffect">
                                  <p:stCondLst>
                                    <p:cond delay="0"/>
                                  </p:stCondLst>
                                  <p:childTnLst>
                                    <p:set>
                                      <p:cBhvr>
                                        <p:cTn id="54" dur="1" fill="hold">
                                          <p:stCondLst>
                                            <p:cond delay="0"/>
                                          </p:stCondLst>
                                        </p:cTn>
                                        <p:tgtEl>
                                          <p:spTgt spid="58"/>
                                        </p:tgtEl>
                                        <p:attrNameLst>
                                          <p:attrName>style.visibility</p:attrName>
                                        </p:attrNameLst>
                                      </p:cBhvr>
                                      <p:to>
                                        <p:strVal val="visible"/>
                                      </p:to>
                                    </p:set>
                                    <p:anim calcmode="lin" valueType="num">
                                      <p:cBhvr>
                                        <p:cTn id="55" dur="1000" fill="hold"/>
                                        <p:tgtEl>
                                          <p:spTgt spid="58"/>
                                        </p:tgtEl>
                                        <p:attrNameLst>
                                          <p:attrName>ppt_w</p:attrName>
                                        </p:attrNameLst>
                                      </p:cBhvr>
                                      <p:tavLst>
                                        <p:tav tm="0">
                                          <p:val>
                                            <p:strVal val="#ppt_w+.3"/>
                                          </p:val>
                                        </p:tav>
                                        <p:tav tm="100000">
                                          <p:val>
                                            <p:strVal val="#ppt_w"/>
                                          </p:val>
                                        </p:tav>
                                      </p:tavLst>
                                    </p:anim>
                                    <p:anim calcmode="lin" valueType="num">
                                      <p:cBhvr>
                                        <p:cTn id="56" dur="1000" fill="hold"/>
                                        <p:tgtEl>
                                          <p:spTgt spid="58"/>
                                        </p:tgtEl>
                                        <p:attrNameLst>
                                          <p:attrName>ppt_h</p:attrName>
                                        </p:attrNameLst>
                                      </p:cBhvr>
                                      <p:tavLst>
                                        <p:tav tm="0">
                                          <p:val>
                                            <p:strVal val="#ppt_h"/>
                                          </p:val>
                                        </p:tav>
                                        <p:tav tm="100000">
                                          <p:val>
                                            <p:strVal val="#ppt_h"/>
                                          </p:val>
                                        </p:tav>
                                      </p:tavLst>
                                    </p:anim>
                                    <p:animEffect transition="in" filter="fade">
                                      <p:cBhvr>
                                        <p:cTn id="57" dur="1000"/>
                                        <p:tgtEl>
                                          <p:spTgt spid="58"/>
                                        </p:tgtEl>
                                      </p:cBhvr>
                                    </p:animEffect>
                                  </p:childTnLst>
                                </p:cTn>
                              </p:par>
                              <p:par>
                                <p:cTn id="58" presetID="50" presetClass="entr" presetSubtype="0" decel="100000" fill="hold" grpId="0" nodeType="withEffect">
                                  <p:stCondLst>
                                    <p:cond delay="0"/>
                                  </p:stCondLst>
                                  <p:childTnLst>
                                    <p:set>
                                      <p:cBhvr>
                                        <p:cTn id="59" dur="1" fill="hold">
                                          <p:stCondLst>
                                            <p:cond delay="0"/>
                                          </p:stCondLst>
                                        </p:cTn>
                                        <p:tgtEl>
                                          <p:spTgt spid="62"/>
                                        </p:tgtEl>
                                        <p:attrNameLst>
                                          <p:attrName>style.visibility</p:attrName>
                                        </p:attrNameLst>
                                      </p:cBhvr>
                                      <p:to>
                                        <p:strVal val="visible"/>
                                      </p:to>
                                    </p:set>
                                    <p:anim calcmode="lin" valueType="num">
                                      <p:cBhvr>
                                        <p:cTn id="60" dur="1000" fill="hold"/>
                                        <p:tgtEl>
                                          <p:spTgt spid="62"/>
                                        </p:tgtEl>
                                        <p:attrNameLst>
                                          <p:attrName>ppt_w</p:attrName>
                                        </p:attrNameLst>
                                      </p:cBhvr>
                                      <p:tavLst>
                                        <p:tav tm="0">
                                          <p:val>
                                            <p:strVal val="#ppt_w+.3"/>
                                          </p:val>
                                        </p:tav>
                                        <p:tav tm="100000">
                                          <p:val>
                                            <p:strVal val="#ppt_w"/>
                                          </p:val>
                                        </p:tav>
                                      </p:tavLst>
                                    </p:anim>
                                    <p:anim calcmode="lin" valueType="num">
                                      <p:cBhvr>
                                        <p:cTn id="61" dur="1000" fill="hold"/>
                                        <p:tgtEl>
                                          <p:spTgt spid="62"/>
                                        </p:tgtEl>
                                        <p:attrNameLst>
                                          <p:attrName>ppt_h</p:attrName>
                                        </p:attrNameLst>
                                      </p:cBhvr>
                                      <p:tavLst>
                                        <p:tav tm="0">
                                          <p:val>
                                            <p:strVal val="#ppt_h"/>
                                          </p:val>
                                        </p:tav>
                                        <p:tav tm="100000">
                                          <p:val>
                                            <p:strVal val="#ppt_h"/>
                                          </p:val>
                                        </p:tav>
                                      </p:tavLst>
                                    </p:anim>
                                    <p:animEffect transition="in" filter="fade">
                                      <p:cBhvr>
                                        <p:cTn id="62" dur="1000"/>
                                        <p:tgtEl>
                                          <p:spTgt spid="62"/>
                                        </p:tgtEl>
                                      </p:cBhvr>
                                    </p:animEffect>
                                  </p:childTnLst>
                                </p:cTn>
                              </p:par>
                              <p:par>
                                <p:cTn id="63" presetID="50" presetClass="entr" presetSubtype="0" decel="100000" fill="hold" grpId="0" nodeType="withEffect">
                                  <p:stCondLst>
                                    <p:cond delay="0"/>
                                  </p:stCondLst>
                                  <p:childTnLst>
                                    <p:set>
                                      <p:cBhvr>
                                        <p:cTn id="64" dur="1" fill="hold">
                                          <p:stCondLst>
                                            <p:cond delay="0"/>
                                          </p:stCondLst>
                                        </p:cTn>
                                        <p:tgtEl>
                                          <p:spTgt spid="64"/>
                                        </p:tgtEl>
                                        <p:attrNameLst>
                                          <p:attrName>style.visibility</p:attrName>
                                        </p:attrNameLst>
                                      </p:cBhvr>
                                      <p:to>
                                        <p:strVal val="visible"/>
                                      </p:to>
                                    </p:set>
                                    <p:anim calcmode="lin" valueType="num">
                                      <p:cBhvr>
                                        <p:cTn id="65" dur="1000" fill="hold"/>
                                        <p:tgtEl>
                                          <p:spTgt spid="64"/>
                                        </p:tgtEl>
                                        <p:attrNameLst>
                                          <p:attrName>ppt_w</p:attrName>
                                        </p:attrNameLst>
                                      </p:cBhvr>
                                      <p:tavLst>
                                        <p:tav tm="0">
                                          <p:val>
                                            <p:strVal val="#ppt_w+.3"/>
                                          </p:val>
                                        </p:tav>
                                        <p:tav tm="100000">
                                          <p:val>
                                            <p:strVal val="#ppt_w"/>
                                          </p:val>
                                        </p:tav>
                                      </p:tavLst>
                                    </p:anim>
                                    <p:anim calcmode="lin" valueType="num">
                                      <p:cBhvr>
                                        <p:cTn id="66" dur="1000" fill="hold"/>
                                        <p:tgtEl>
                                          <p:spTgt spid="64"/>
                                        </p:tgtEl>
                                        <p:attrNameLst>
                                          <p:attrName>ppt_h</p:attrName>
                                        </p:attrNameLst>
                                      </p:cBhvr>
                                      <p:tavLst>
                                        <p:tav tm="0">
                                          <p:val>
                                            <p:strVal val="#ppt_h"/>
                                          </p:val>
                                        </p:tav>
                                        <p:tav tm="100000">
                                          <p:val>
                                            <p:strVal val="#ppt_h"/>
                                          </p:val>
                                        </p:tav>
                                      </p:tavLst>
                                    </p:anim>
                                    <p:animEffect transition="in" filter="fade">
                                      <p:cBhvr>
                                        <p:cTn id="67" dur="1000"/>
                                        <p:tgtEl>
                                          <p:spTgt spid="64"/>
                                        </p:tgtEl>
                                      </p:cBhvr>
                                    </p:animEffect>
                                  </p:childTnLst>
                                </p:cTn>
                              </p:par>
                              <p:par>
                                <p:cTn id="68" presetID="50" presetClass="entr" presetSubtype="0" decel="100000" fill="hold" grpId="0" nodeType="withEffect">
                                  <p:stCondLst>
                                    <p:cond delay="0"/>
                                  </p:stCondLst>
                                  <p:childTnLst>
                                    <p:set>
                                      <p:cBhvr>
                                        <p:cTn id="69" dur="1" fill="hold">
                                          <p:stCondLst>
                                            <p:cond delay="0"/>
                                          </p:stCondLst>
                                        </p:cTn>
                                        <p:tgtEl>
                                          <p:spTgt spid="97"/>
                                        </p:tgtEl>
                                        <p:attrNameLst>
                                          <p:attrName>style.visibility</p:attrName>
                                        </p:attrNameLst>
                                      </p:cBhvr>
                                      <p:to>
                                        <p:strVal val="visible"/>
                                      </p:to>
                                    </p:set>
                                    <p:anim calcmode="lin" valueType="num">
                                      <p:cBhvr>
                                        <p:cTn id="70" dur="1000" fill="hold"/>
                                        <p:tgtEl>
                                          <p:spTgt spid="97"/>
                                        </p:tgtEl>
                                        <p:attrNameLst>
                                          <p:attrName>ppt_w</p:attrName>
                                        </p:attrNameLst>
                                      </p:cBhvr>
                                      <p:tavLst>
                                        <p:tav tm="0">
                                          <p:val>
                                            <p:strVal val="#ppt_w+.3"/>
                                          </p:val>
                                        </p:tav>
                                        <p:tav tm="100000">
                                          <p:val>
                                            <p:strVal val="#ppt_w"/>
                                          </p:val>
                                        </p:tav>
                                      </p:tavLst>
                                    </p:anim>
                                    <p:anim calcmode="lin" valueType="num">
                                      <p:cBhvr>
                                        <p:cTn id="71" dur="1000" fill="hold"/>
                                        <p:tgtEl>
                                          <p:spTgt spid="97"/>
                                        </p:tgtEl>
                                        <p:attrNameLst>
                                          <p:attrName>ppt_h</p:attrName>
                                        </p:attrNameLst>
                                      </p:cBhvr>
                                      <p:tavLst>
                                        <p:tav tm="0">
                                          <p:val>
                                            <p:strVal val="#ppt_h"/>
                                          </p:val>
                                        </p:tav>
                                        <p:tav tm="100000">
                                          <p:val>
                                            <p:strVal val="#ppt_h"/>
                                          </p:val>
                                        </p:tav>
                                      </p:tavLst>
                                    </p:anim>
                                    <p:animEffect transition="in" filter="fade">
                                      <p:cBhvr>
                                        <p:cTn id="72" dur="1000"/>
                                        <p:tgtEl>
                                          <p:spTgt spid="97"/>
                                        </p:tgtEl>
                                      </p:cBhvr>
                                    </p:animEffect>
                                  </p:childTnLst>
                                </p:cTn>
                              </p:par>
                              <p:par>
                                <p:cTn id="73" presetID="50" presetClass="entr" presetSubtype="0" decel="100000" fill="hold" grpId="0" nodeType="withEffect">
                                  <p:stCondLst>
                                    <p:cond delay="0"/>
                                  </p:stCondLst>
                                  <p:childTnLst>
                                    <p:set>
                                      <p:cBhvr>
                                        <p:cTn id="74" dur="1" fill="hold">
                                          <p:stCondLst>
                                            <p:cond delay="0"/>
                                          </p:stCondLst>
                                        </p:cTn>
                                        <p:tgtEl>
                                          <p:spTgt spid="108"/>
                                        </p:tgtEl>
                                        <p:attrNameLst>
                                          <p:attrName>style.visibility</p:attrName>
                                        </p:attrNameLst>
                                      </p:cBhvr>
                                      <p:to>
                                        <p:strVal val="visible"/>
                                      </p:to>
                                    </p:set>
                                    <p:anim calcmode="lin" valueType="num">
                                      <p:cBhvr>
                                        <p:cTn id="75" dur="1000" fill="hold"/>
                                        <p:tgtEl>
                                          <p:spTgt spid="108"/>
                                        </p:tgtEl>
                                        <p:attrNameLst>
                                          <p:attrName>ppt_w</p:attrName>
                                        </p:attrNameLst>
                                      </p:cBhvr>
                                      <p:tavLst>
                                        <p:tav tm="0">
                                          <p:val>
                                            <p:strVal val="#ppt_w+.3"/>
                                          </p:val>
                                        </p:tav>
                                        <p:tav tm="100000">
                                          <p:val>
                                            <p:strVal val="#ppt_w"/>
                                          </p:val>
                                        </p:tav>
                                      </p:tavLst>
                                    </p:anim>
                                    <p:anim calcmode="lin" valueType="num">
                                      <p:cBhvr>
                                        <p:cTn id="76" dur="1000" fill="hold"/>
                                        <p:tgtEl>
                                          <p:spTgt spid="108"/>
                                        </p:tgtEl>
                                        <p:attrNameLst>
                                          <p:attrName>ppt_h</p:attrName>
                                        </p:attrNameLst>
                                      </p:cBhvr>
                                      <p:tavLst>
                                        <p:tav tm="0">
                                          <p:val>
                                            <p:strVal val="#ppt_h"/>
                                          </p:val>
                                        </p:tav>
                                        <p:tav tm="100000">
                                          <p:val>
                                            <p:strVal val="#ppt_h"/>
                                          </p:val>
                                        </p:tav>
                                      </p:tavLst>
                                    </p:anim>
                                    <p:animEffect transition="in" filter="fade">
                                      <p:cBhvr>
                                        <p:cTn id="77" dur="1000"/>
                                        <p:tgtEl>
                                          <p:spTgt spid="108"/>
                                        </p:tgtEl>
                                      </p:cBhvr>
                                    </p:animEffect>
                                  </p:childTnLst>
                                </p:cTn>
                              </p:par>
                              <p:par>
                                <p:cTn id="78" presetID="50" presetClass="entr" presetSubtype="0" decel="100000" fill="hold" grpId="0" nodeType="withEffect">
                                  <p:stCondLst>
                                    <p:cond delay="0"/>
                                  </p:stCondLst>
                                  <p:childTnLst>
                                    <p:set>
                                      <p:cBhvr>
                                        <p:cTn id="79" dur="1" fill="hold">
                                          <p:stCondLst>
                                            <p:cond delay="0"/>
                                          </p:stCondLst>
                                        </p:cTn>
                                        <p:tgtEl>
                                          <p:spTgt spid="109"/>
                                        </p:tgtEl>
                                        <p:attrNameLst>
                                          <p:attrName>style.visibility</p:attrName>
                                        </p:attrNameLst>
                                      </p:cBhvr>
                                      <p:to>
                                        <p:strVal val="visible"/>
                                      </p:to>
                                    </p:set>
                                    <p:anim calcmode="lin" valueType="num">
                                      <p:cBhvr>
                                        <p:cTn id="80" dur="1000" fill="hold"/>
                                        <p:tgtEl>
                                          <p:spTgt spid="109"/>
                                        </p:tgtEl>
                                        <p:attrNameLst>
                                          <p:attrName>ppt_w</p:attrName>
                                        </p:attrNameLst>
                                      </p:cBhvr>
                                      <p:tavLst>
                                        <p:tav tm="0">
                                          <p:val>
                                            <p:strVal val="#ppt_w+.3"/>
                                          </p:val>
                                        </p:tav>
                                        <p:tav tm="100000">
                                          <p:val>
                                            <p:strVal val="#ppt_w"/>
                                          </p:val>
                                        </p:tav>
                                      </p:tavLst>
                                    </p:anim>
                                    <p:anim calcmode="lin" valueType="num">
                                      <p:cBhvr>
                                        <p:cTn id="81" dur="1000" fill="hold"/>
                                        <p:tgtEl>
                                          <p:spTgt spid="109"/>
                                        </p:tgtEl>
                                        <p:attrNameLst>
                                          <p:attrName>ppt_h</p:attrName>
                                        </p:attrNameLst>
                                      </p:cBhvr>
                                      <p:tavLst>
                                        <p:tav tm="0">
                                          <p:val>
                                            <p:strVal val="#ppt_h"/>
                                          </p:val>
                                        </p:tav>
                                        <p:tav tm="100000">
                                          <p:val>
                                            <p:strVal val="#ppt_h"/>
                                          </p:val>
                                        </p:tav>
                                      </p:tavLst>
                                    </p:anim>
                                    <p:animEffect transition="in" filter="fade">
                                      <p:cBhvr>
                                        <p:cTn id="82" dur="1000"/>
                                        <p:tgtEl>
                                          <p:spTgt spid="109"/>
                                        </p:tgtEl>
                                      </p:cBhvr>
                                    </p:animEffect>
                                  </p:childTnLst>
                                </p:cTn>
                              </p:par>
                              <p:par>
                                <p:cTn id="83" presetID="50" presetClass="entr" presetSubtype="0" decel="100000" fill="hold" grpId="0" nodeType="withEffect">
                                  <p:stCondLst>
                                    <p:cond delay="0"/>
                                  </p:stCondLst>
                                  <p:childTnLst>
                                    <p:set>
                                      <p:cBhvr>
                                        <p:cTn id="84" dur="1" fill="hold">
                                          <p:stCondLst>
                                            <p:cond delay="0"/>
                                          </p:stCondLst>
                                        </p:cTn>
                                        <p:tgtEl>
                                          <p:spTgt spid="110"/>
                                        </p:tgtEl>
                                        <p:attrNameLst>
                                          <p:attrName>style.visibility</p:attrName>
                                        </p:attrNameLst>
                                      </p:cBhvr>
                                      <p:to>
                                        <p:strVal val="visible"/>
                                      </p:to>
                                    </p:set>
                                    <p:anim calcmode="lin" valueType="num">
                                      <p:cBhvr>
                                        <p:cTn id="85" dur="1000" fill="hold"/>
                                        <p:tgtEl>
                                          <p:spTgt spid="110"/>
                                        </p:tgtEl>
                                        <p:attrNameLst>
                                          <p:attrName>ppt_w</p:attrName>
                                        </p:attrNameLst>
                                      </p:cBhvr>
                                      <p:tavLst>
                                        <p:tav tm="0">
                                          <p:val>
                                            <p:strVal val="#ppt_w+.3"/>
                                          </p:val>
                                        </p:tav>
                                        <p:tav tm="100000">
                                          <p:val>
                                            <p:strVal val="#ppt_w"/>
                                          </p:val>
                                        </p:tav>
                                      </p:tavLst>
                                    </p:anim>
                                    <p:anim calcmode="lin" valueType="num">
                                      <p:cBhvr>
                                        <p:cTn id="86" dur="1000" fill="hold"/>
                                        <p:tgtEl>
                                          <p:spTgt spid="110"/>
                                        </p:tgtEl>
                                        <p:attrNameLst>
                                          <p:attrName>ppt_h</p:attrName>
                                        </p:attrNameLst>
                                      </p:cBhvr>
                                      <p:tavLst>
                                        <p:tav tm="0">
                                          <p:val>
                                            <p:strVal val="#ppt_h"/>
                                          </p:val>
                                        </p:tav>
                                        <p:tav tm="100000">
                                          <p:val>
                                            <p:strVal val="#ppt_h"/>
                                          </p:val>
                                        </p:tav>
                                      </p:tavLst>
                                    </p:anim>
                                    <p:animEffect transition="in" filter="fade">
                                      <p:cBhvr>
                                        <p:cTn id="87" dur="1000"/>
                                        <p:tgtEl>
                                          <p:spTgt spid="110"/>
                                        </p:tgtEl>
                                      </p:cBhvr>
                                    </p:animEffect>
                                  </p:childTnLst>
                                </p:cTn>
                              </p:par>
                              <p:par>
                                <p:cTn id="88" presetID="50" presetClass="entr" presetSubtype="0" decel="100000" fill="hold" grpId="0" nodeType="withEffect">
                                  <p:stCondLst>
                                    <p:cond delay="0"/>
                                  </p:stCondLst>
                                  <p:childTnLst>
                                    <p:set>
                                      <p:cBhvr>
                                        <p:cTn id="89" dur="1" fill="hold">
                                          <p:stCondLst>
                                            <p:cond delay="0"/>
                                          </p:stCondLst>
                                        </p:cTn>
                                        <p:tgtEl>
                                          <p:spTgt spid="114"/>
                                        </p:tgtEl>
                                        <p:attrNameLst>
                                          <p:attrName>style.visibility</p:attrName>
                                        </p:attrNameLst>
                                      </p:cBhvr>
                                      <p:to>
                                        <p:strVal val="visible"/>
                                      </p:to>
                                    </p:set>
                                    <p:anim calcmode="lin" valueType="num">
                                      <p:cBhvr>
                                        <p:cTn id="90" dur="1000" fill="hold"/>
                                        <p:tgtEl>
                                          <p:spTgt spid="114"/>
                                        </p:tgtEl>
                                        <p:attrNameLst>
                                          <p:attrName>ppt_w</p:attrName>
                                        </p:attrNameLst>
                                      </p:cBhvr>
                                      <p:tavLst>
                                        <p:tav tm="0">
                                          <p:val>
                                            <p:strVal val="#ppt_w+.3"/>
                                          </p:val>
                                        </p:tav>
                                        <p:tav tm="100000">
                                          <p:val>
                                            <p:strVal val="#ppt_w"/>
                                          </p:val>
                                        </p:tav>
                                      </p:tavLst>
                                    </p:anim>
                                    <p:anim calcmode="lin" valueType="num">
                                      <p:cBhvr>
                                        <p:cTn id="91" dur="1000" fill="hold"/>
                                        <p:tgtEl>
                                          <p:spTgt spid="114"/>
                                        </p:tgtEl>
                                        <p:attrNameLst>
                                          <p:attrName>ppt_h</p:attrName>
                                        </p:attrNameLst>
                                      </p:cBhvr>
                                      <p:tavLst>
                                        <p:tav tm="0">
                                          <p:val>
                                            <p:strVal val="#ppt_h"/>
                                          </p:val>
                                        </p:tav>
                                        <p:tav tm="100000">
                                          <p:val>
                                            <p:strVal val="#ppt_h"/>
                                          </p:val>
                                        </p:tav>
                                      </p:tavLst>
                                    </p:anim>
                                    <p:animEffect transition="in" filter="fade">
                                      <p:cBhvr>
                                        <p:cTn id="92" dur="1000"/>
                                        <p:tgtEl>
                                          <p:spTgt spid="114"/>
                                        </p:tgtEl>
                                      </p:cBhvr>
                                    </p:animEffect>
                                  </p:childTnLst>
                                </p:cTn>
                              </p:par>
                              <p:par>
                                <p:cTn id="93" presetID="50" presetClass="entr" presetSubtype="0" decel="100000" fill="hold" grpId="0" nodeType="withEffect">
                                  <p:stCondLst>
                                    <p:cond delay="0"/>
                                  </p:stCondLst>
                                  <p:childTnLst>
                                    <p:set>
                                      <p:cBhvr>
                                        <p:cTn id="94" dur="1" fill="hold">
                                          <p:stCondLst>
                                            <p:cond delay="0"/>
                                          </p:stCondLst>
                                        </p:cTn>
                                        <p:tgtEl>
                                          <p:spTgt spid="115"/>
                                        </p:tgtEl>
                                        <p:attrNameLst>
                                          <p:attrName>style.visibility</p:attrName>
                                        </p:attrNameLst>
                                      </p:cBhvr>
                                      <p:to>
                                        <p:strVal val="visible"/>
                                      </p:to>
                                    </p:set>
                                    <p:anim calcmode="lin" valueType="num">
                                      <p:cBhvr>
                                        <p:cTn id="95" dur="1000" fill="hold"/>
                                        <p:tgtEl>
                                          <p:spTgt spid="115"/>
                                        </p:tgtEl>
                                        <p:attrNameLst>
                                          <p:attrName>ppt_w</p:attrName>
                                        </p:attrNameLst>
                                      </p:cBhvr>
                                      <p:tavLst>
                                        <p:tav tm="0">
                                          <p:val>
                                            <p:strVal val="#ppt_w+.3"/>
                                          </p:val>
                                        </p:tav>
                                        <p:tav tm="100000">
                                          <p:val>
                                            <p:strVal val="#ppt_w"/>
                                          </p:val>
                                        </p:tav>
                                      </p:tavLst>
                                    </p:anim>
                                    <p:anim calcmode="lin" valueType="num">
                                      <p:cBhvr>
                                        <p:cTn id="96" dur="1000" fill="hold"/>
                                        <p:tgtEl>
                                          <p:spTgt spid="115"/>
                                        </p:tgtEl>
                                        <p:attrNameLst>
                                          <p:attrName>ppt_h</p:attrName>
                                        </p:attrNameLst>
                                      </p:cBhvr>
                                      <p:tavLst>
                                        <p:tav tm="0">
                                          <p:val>
                                            <p:strVal val="#ppt_h"/>
                                          </p:val>
                                        </p:tav>
                                        <p:tav tm="100000">
                                          <p:val>
                                            <p:strVal val="#ppt_h"/>
                                          </p:val>
                                        </p:tav>
                                      </p:tavLst>
                                    </p:anim>
                                    <p:animEffect transition="in" filter="fade">
                                      <p:cBhvr>
                                        <p:cTn id="97" dur="1000"/>
                                        <p:tgtEl>
                                          <p:spTgt spid="115"/>
                                        </p:tgtEl>
                                      </p:cBhvr>
                                    </p:animEffect>
                                  </p:childTnLst>
                                </p:cTn>
                              </p:par>
                              <p:par>
                                <p:cTn id="98" presetID="50" presetClass="entr" presetSubtype="0" decel="100000" fill="hold" grpId="0" nodeType="withEffect">
                                  <p:stCondLst>
                                    <p:cond delay="0"/>
                                  </p:stCondLst>
                                  <p:childTnLst>
                                    <p:set>
                                      <p:cBhvr>
                                        <p:cTn id="99" dur="1" fill="hold">
                                          <p:stCondLst>
                                            <p:cond delay="0"/>
                                          </p:stCondLst>
                                        </p:cTn>
                                        <p:tgtEl>
                                          <p:spTgt spid="101"/>
                                        </p:tgtEl>
                                        <p:attrNameLst>
                                          <p:attrName>style.visibility</p:attrName>
                                        </p:attrNameLst>
                                      </p:cBhvr>
                                      <p:to>
                                        <p:strVal val="visible"/>
                                      </p:to>
                                    </p:set>
                                    <p:anim calcmode="lin" valueType="num">
                                      <p:cBhvr>
                                        <p:cTn id="100" dur="1000" fill="hold"/>
                                        <p:tgtEl>
                                          <p:spTgt spid="101"/>
                                        </p:tgtEl>
                                        <p:attrNameLst>
                                          <p:attrName>ppt_w</p:attrName>
                                        </p:attrNameLst>
                                      </p:cBhvr>
                                      <p:tavLst>
                                        <p:tav tm="0">
                                          <p:val>
                                            <p:strVal val="#ppt_w+.3"/>
                                          </p:val>
                                        </p:tav>
                                        <p:tav tm="100000">
                                          <p:val>
                                            <p:strVal val="#ppt_w"/>
                                          </p:val>
                                        </p:tav>
                                      </p:tavLst>
                                    </p:anim>
                                    <p:anim calcmode="lin" valueType="num">
                                      <p:cBhvr>
                                        <p:cTn id="101" dur="1000" fill="hold"/>
                                        <p:tgtEl>
                                          <p:spTgt spid="101"/>
                                        </p:tgtEl>
                                        <p:attrNameLst>
                                          <p:attrName>ppt_h</p:attrName>
                                        </p:attrNameLst>
                                      </p:cBhvr>
                                      <p:tavLst>
                                        <p:tav tm="0">
                                          <p:val>
                                            <p:strVal val="#ppt_h"/>
                                          </p:val>
                                        </p:tav>
                                        <p:tav tm="100000">
                                          <p:val>
                                            <p:strVal val="#ppt_h"/>
                                          </p:val>
                                        </p:tav>
                                      </p:tavLst>
                                    </p:anim>
                                    <p:animEffect transition="in" filter="fade">
                                      <p:cBhvr>
                                        <p:cTn id="102" dur="1000"/>
                                        <p:tgtEl>
                                          <p:spTgt spid="101"/>
                                        </p:tgtEl>
                                      </p:cBhvr>
                                    </p:animEffect>
                                  </p:childTnLst>
                                </p:cTn>
                              </p:par>
                              <p:par>
                                <p:cTn id="103" presetID="50" presetClass="entr" presetSubtype="0" decel="100000" fill="hold" grpId="0" nodeType="withEffect">
                                  <p:stCondLst>
                                    <p:cond delay="0"/>
                                  </p:stCondLst>
                                  <p:childTnLst>
                                    <p:set>
                                      <p:cBhvr>
                                        <p:cTn id="104" dur="1" fill="hold">
                                          <p:stCondLst>
                                            <p:cond delay="0"/>
                                          </p:stCondLst>
                                        </p:cTn>
                                        <p:tgtEl>
                                          <p:spTgt spid="102"/>
                                        </p:tgtEl>
                                        <p:attrNameLst>
                                          <p:attrName>style.visibility</p:attrName>
                                        </p:attrNameLst>
                                      </p:cBhvr>
                                      <p:to>
                                        <p:strVal val="visible"/>
                                      </p:to>
                                    </p:set>
                                    <p:anim calcmode="lin" valueType="num">
                                      <p:cBhvr>
                                        <p:cTn id="105" dur="1000" fill="hold"/>
                                        <p:tgtEl>
                                          <p:spTgt spid="102"/>
                                        </p:tgtEl>
                                        <p:attrNameLst>
                                          <p:attrName>ppt_w</p:attrName>
                                        </p:attrNameLst>
                                      </p:cBhvr>
                                      <p:tavLst>
                                        <p:tav tm="0">
                                          <p:val>
                                            <p:strVal val="#ppt_w+.3"/>
                                          </p:val>
                                        </p:tav>
                                        <p:tav tm="100000">
                                          <p:val>
                                            <p:strVal val="#ppt_w"/>
                                          </p:val>
                                        </p:tav>
                                      </p:tavLst>
                                    </p:anim>
                                    <p:anim calcmode="lin" valueType="num">
                                      <p:cBhvr>
                                        <p:cTn id="106" dur="1000" fill="hold"/>
                                        <p:tgtEl>
                                          <p:spTgt spid="102"/>
                                        </p:tgtEl>
                                        <p:attrNameLst>
                                          <p:attrName>ppt_h</p:attrName>
                                        </p:attrNameLst>
                                      </p:cBhvr>
                                      <p:tavLst>
                                        <p:tav tm="0">
                                          <p:val>
                                            <p:strVal val="#ppt_h"/>
                                          </p:val>
                                        </p:tav>
                                        <p:tav tm="100000">
                                          <p:val>
                                            <p:strVal val="#ppt_h"/>
                                          </p:val>
                                        </p:tav>
                                      </p:tavLst>
                                    </p:anim>
                                    <p:animEffect transition="in" filter="fade">
                                      <p:cBhvr>
                                        <p:cTn id="107" dur="1000"/>
                                        <p:tgtEl>
                                          <p:spTgt spid="102"/>
                                        </p:tgtEl>
                                      </p:cBhvr>
                                    </p:animEffect>
                                  </p:childTnLst>
                                </p:cTn>
                              </p:par>
                              <p:par>
                                <p:cTn id="108" presetID="50" presetClass="entr" presetSubtype="0" decel="100000" fill="hold" grpId="0" nodeType="withEffect">
                                  <p:stCondLst>
                                    <p:cond delay="0"/>
                                  </p:stCondLst>
                                  <p:childTnLst>
                                    <p:set>
                                      <p:cBhvr>
                                        <p:cTn id="109" dur="1" fill="hold">
                                          <p:stCondLst>
                                            <p:cond delay="0"/>
                                          </p:stCondLst>
                                        </p:cTn>
                                        <p:tgtEl>
                                          <p:spTgt spid="103"/>
                                        </p:tgtEl>
                                        <p:attrNameLst>
                                          <p:attrName>style.visibility</p:attrName>
                                        </p:attrNameLst>
                                      </p:cBhvr>
                                      <p:to>
                                        <p:strVal val="visible"/>
                                      </p:to>
                                    </p:set>
                                    <p:anim calcmode="lin" valueType="num">
                                      <p:cBhvr>
                                        <p:cTn id="110" dur="1000" fill="hold"/>
                                        <p:tgtEl>
                                          <p:spTgt spid="103"/>
                                        </p:tgtEl>
                                        <p:attrNameLst>
                                          <p:attrName>ppt_w</p:attrName>
                                        </p:attrNameLst>
                                      </p:cBhvr>
                                      <p:tavLst>
                                        <p:tav tm="0">
                                          <p:val>
                                            <p:strVal val="#ppt_w+.3"/>
                                          </p:val>
                                        </p:tav>
                                        <p:tav tm="100000">
                                          <p:val>
                                            <p:strVal val="#ppt_w"/>
                                          </p:val>
                                        </p:tav>
                                      </p:tavLst>
                                    </p:anim>
                                    <p:anim calcmode="lin" valueType="num">
                                      <p:cBhvr>
                                        <p:cTn id="111" dur="1000" fill="hold"/>
                                        <p:tgtEl>
                                          <p:spTgt spid="103"/>
                                        </p:tgtEl>
                                        <p:attrNameLst>
                                          <p:attrName>ppt_h</p:attrName>
                                        </p:attrNameLst>
                                      </p:cBhvr>
                                      <p:tavLst>
                                        <p:tav tm="0">
                                          <p:val>
                                            <p:strVal val="#ppt_h"/>
                                          </p:val>
                                        </p:tav>
                                        <p:tav tm="100000">
                                          <p:val>
                                            <p:strVal val="#ppt_h"/>
                                          </p:val>
                                        </p:tav>
                                      </p:tavLst>
                                    </p:anim>
                                    <p:animEffect transition="in" filter="fade">
                                      <p:cBhvr>
                                        <p:cTn id="112" dur="1000"/>
                                        <p:tgtEl>
                                          <p:spTgt spid="103"/>
                                        </p:tgtEl>
                                      </p:cBhvr>
                                    </p:animEffect>
                                  </p:childTnLst>
                                </p:cTn>
                              </p:par>
                              <p:par>
                                <p:cTn id="113" presetID="50" presetClass="entr" presetSubtype="0" decel="100000" fill="hold" grpId="0" nodeType="withEffect">
                                  <p:stCondLst>
                                    <p:cond delay="0"/>
                                  </p:stCondLst>
                                  <p:childTnLst>
                                    <p:set>
                                      <p:cBhvr>
                                        <p:cTn id="114" dur="1" fill="hold">
                                          <p:stCondLst>
                                            <p:cond delay="0"/>
                                          </p:stCondLst>
                                        </p:cTn>
                                        <p:tgtEl>
                                          <p:spTgt spid="104"/>
                                        </p:tgtEl>
                                        <p:attrNameLst>
                                          <p:attrName>style.visibility</p:attrName>
                                        </p:attrNameLst>
                                      </p:cBhvr>
                                      <p:to>
                                        <p:strVal val="visible"/>
                                      </p:to>
                                    </p:set>
                                    <p:anim calcmode="lin" valueType="num">
                                      <p:cBhvr>
                                        <p:cTn id="115" dur="1000" fill="hold"/>
                                        <p:tgtEl>
                                          <p:spTgt spid="104"/>
                                        </p:tgtEl>
                                        <p:attrNameLst>
                                          <p:attrName>ppt_w</p:attrName>
                                        </p:attrNameLst>
                                      </p:cBhvr>
                                      <p:tavLst>
                                        <p:tav tm="0">
                                          <p:val>
                                            <p:strVal val="#ppt_w+.3"/>
                                          </p:val>
                                        </p:tav>
                                        <p:tav tm="100000">
                                          <p:val>
                                            <p:strVal val="#ppt_w"/>
                                          </p:val>
                                        </p:tav>
                                      </p:tavLst>
                                    </p:anim>
                                    <p:anim calcmode="lin" valueType="num">
                                      <p:cBhvr>
                                        <p:cTn id="116" dur="1000" fill="hold"/>
                                        <p:tgtEl>
                                          <p:spTgt spid="104"/>
                                        </p:tgtEl>
                                        <p:attrNameLst>
                                          <p:attrName>ppt_h</p:attrName>
                                        </p:attrNameLst>
                                      </p:cBhvr>
                                      <p:tavLst>
                                        <p:tav tm="0">
                                          <p:val>
                                            <p:strVal val="#ppt_h"/>
                                          </p:val>
                                        </p:tav>
                                        <p:tav tm="100000">
                                          <p:val>
                                            <p:strVal val="#ppt_h"/>
                                          </p:val>
                                        </p:tav>
                                      </p:tavLst>
                                    </p:anim>
                                    <p:animEffect transition="in" filter="fade">
                                      <p:cBhvr>
                                        <p:cTn id="117" dur="1000"/>
                                        <p:tgtEl>
                                          <p:spTgt spid="104"/>
                                        </p:tgtEl>
                                      </p:cBhvr>
                                    </p:animEffect>
                                  </p:childTnLst>
                                </p:cTn>
                              </p:par>
                              <p:par>
                                <p:cTn id="118" presetID="50" presetClass="entr" presetSubtype="0" decel="100000" fill="hold" grpId="0" nodeType="withEffect">
                                  <p:stCondLst>
                                    <p:cond delay="0"/>
                                  </p:stCondLst>
                                  <p:childTnLst>
                                    <p:set>
                                      <p:cBhvr>
                                        <p:cTn id="119" dur="1" fill="hold">
                                          <p:stCondLst>
                                            <p:cond delay="0"/>
                                          </p:stCondLst>
                                        </p:cTn>
                                        <p:tgtEl>
                                          <p:spTgt spid="105"/>
                                        </p:tgtEl>
                                        <p:attrNameLst>
                                          <p:attrName>style.visibility</p:attrName>
                                        </p:attrNameLst>
                                      </p:cBhvr>
                                      <p:to>
                                        <p:strVal val="visible"/>
                                      </p:to>
                                    </p:set>
                                    <p:anim calcmode="lin" valueType="num">
                                      <p:cBhvr>
                                        <p:cTn id="120" dur="1000" fill="hold"/>
                                        <p:tgtEl>
                                          <p:spTgt spid="105"/>
                                        </p:tgtEl>
                                        <p:attrNameLst>
                                          <p:attrName>ppt_w</p:attrName>
                                        </p:attrNameLst>
                                      </p:cBhvr>
                                      <p:tavLst>
                                        <p:tav tm="0">
                                          <p:val>
                                            <p:strVal val="#ppt_w+.3"/>
                                          </p:val>
                                        </p:tav>
                                        <p:tav tm="100000">
                                          <p:val>
                                            <p:strVal val="#ppt_w"/>
                                          </p:val>
                                        </p:tav>
                                      </p:tavLst>
                                    </p:anim>
                                    <p:anim calcmode="lin" valueType="num">
                                      <p:cBhvr>
                                        <p:cTn id="121" dur="1000" fill="hold"/>
                                        <p:tgtEl>
                                          <p:spTgt spid="105"/>
                                        </p:tgtEl>
                                        <p:attrNameLst>
                                          <p:attrName>ppt_h</p:attrName>
                                        </p:attrNameLst>
                                      </p:cBhvr>
                                      <p:tavLst>
                                        <p:tav tm="0">
                                          <p:val>
                                            <p:strVal val="#ppt_h"/>
                                          </p:val>
                                        </p:tav>
                                        <p:tav tm="100000">
                                          <p:val>
                                            <p:strVal val="#ppt_h"/>
                                          </p:val>
                                        </p:tav>
                                      </p:tavLst>
                                    </p:anim>
                                    <p:animEffect transition="in" filter="fade">
                                      <p:cBhvr>
                                        <p:cTn id="122" dur="1000"/>
                                        <p:tgtEl>
                                          <p:spTgt spid="105"/>
                                        </p:tgtEl>
                                      </p:cBhvr>
                                    </p:animEffect>
                                  </p:childTnLst>
                                </p:cTn>
                              </p:par>
                              <p:par>
                                <p:cTn id="123" presetID="50" presetClass="entr" presetSubtype="0" decel="100000" fill="hold" grpId="0" nodeType="withEffect">
                                  <p:stCondLst>
                                    <p:cond delay="0"/>
                                  </p:stCondLst>
                                  <p:childTnLst>
                                    <p:set>
                                      <p:cBhvr>
                                        <p:cTn id="124" dur="1" fill="hold">
                                          <p:stCondLst>
                                            <p:cond delay="0"/>
                                          </p:stCondLst>
                                        </p:cTn>
                                        <p:tgtEl>
                                          <p:spTgt spid="106"/>
                                        </p:tgtEl>
                                        <p:attrNameLst>
                                          <p:attrName>style.visibility</p:attrName>
                                        </p:attrNameLst>
                                      </p:cBhvr>
                                      <p:to>
                                        <p:strVal val="visible"/>
                                      </p:to>
                                    </p:set>
                                    <p:anim calcmode="lin" valueType="num">
                                      <p:cBhvr>
                                        <p:cTn id="125" dur="1000" fill="hold"/>
                                        <p:tgtEl>
                                          <p:spTgt spid="106"/>
                                        </p:tgtEl>
                                        <p:attrNameLst>
                                          <p:attrName>ppt_w</p:attrName>
                                        </p:attrNameLst>
                                      </p:cBhvr>
                                      <p:tavLst>
                                        <p:tav tm="0">
                                          <p:val>
                                            <p:strVal val="#ppt_w+.3"/>
                                          </p:val>
                                        </p:tav>
                                        <p:tav tm="100000">
                                          <p:val>
                                            <p:strVal val="#ppt_w"/>
                                          </p:val>
                                        </p:tav>
                                      </p:tavLst>
                                    </p:anim>
                                    <p:anim calcmode="lin" valueType="num">
                                      <p:cBhvr>
                                        <p:cTn id="126" dur="1000" fill="hold"/>
                                        <p:tgtEl>
                                          <p:spTgt spid="106"/>
                                        </p:tgtEl>
                                        <p:attrNameLst>
                                          <p:attrName>ppt_h</p:attrName>
                                        </p:attrNameLst>
                                      </p:cBhvr>
                                      <p:tavLst>
                                        <p:tav tm="0">
                                          <p:val>
                                            <p:strVal val="#ppt_h"/>
                                          </p:val>
                                        </p:tav>
                                        <p:tav tm="100000">
                                          <p:val>
                                            <p:strVal val="#ppt_h"/>
                                          </p:val>
                                        </p:tav>
                                      </p:tavLst>
                                    </p:anim>
                                    <p:animEffect transition="in" filter="fade">
                                      <p:cBhvr>
                                        <p:cTn id="127" dur="1000"/>
                                        <p:tgtEl>
                                          <p:spTgt spid="106"/>
                                        </p:tgtEl>
                                      </p:cBhvr>
                                    </p:animEffect>
                                  </p:childTnLst>
                                </p:cTn>
                              </p:par>
                              <p:par>
                                <p:cTn id="128" presetID="50" presetClass="entr" presetSubtype="0" decel="100000" fill="hold" grpId="0" nodeType="withEffect">
                                  <p:stCondLst>
                                    <p:cond delay="0"/>
                                  </p:stCondLst>
                                  <p:childTnLst>
                                    <p:set>
                                      <p:cBhvr>
                                        <p:cTn id="129" dur="1" fill="hold">
                                          <p:stCondLst>
                                            <p:cond delay="0"/>
                                          </p:stCondLst>
                                        </p:cTn>
                                        <p:tgtEl>
                                          <p:spTgt spid="107"/>
                                        </p:tgtEl>
                                        <p:attrNameLst>
                                          <p:attrName>style.visibility</p:attrName>
                                        </p:attrNameLst>
                                      </p:cBhvr>
                                      <p:to>
                                        <p:strVal val="visible"/>
                                      </p:to>
                                    </p:set>
                                    <p:anim calcmode="lin" valueType="num">
                                      <p:cBhvr>
                                        <p:cTn id="130" dur="1000" fill="hold"/>
                                        <p:tgtEl>
                                          <p:spTgt spid="107"/>
                                        </p:tgtEl>
                                        <p:attrNameLst>
                                          <p:attrName>ppt_w</p:attrName>
                                        </p:attrNameLst>
                                      </p:cBhvr>
                                      <p:tavLst>
                                        <p:tav tm="0">
                                          <p:val>
                                            <p:strVal val="#ppt_w+.3"/>
                                          </p:val>
                                        </p:tav>
                                        <p:tav tm="100000">
                                          <p:val>
                                            <p:strVal val="#ppt_w"/>
                                          </p:val>
                                        </p:tav>
                                      </p:tavLst>
                                    </p:anim>
                                    <p:anim calcmode="lin" valueType="num">
                                      <p:cBhvr>
                                        <p:cTn id="131" dur="1000" fill="hold"/>
                                        <p:tgtEl>
                                          <p:spTgt spid="107"/>
                                        </p:tgtEl>
                                        <p:attrNameLst>
                                          <p:attrName>ppt_h</p:attrName>
                                        </p:attrNameLst>
                                      </p:cBhvr>
                                      <p:tavLst>
                                        <p:tav tm="0">
                                          <p:val>
                                            <p:strVal val="#ppt_h"/>
                                          </p:val>
                                        </p:tav>
                                        <p:tav tm="100000">
                                          <p:val>
                                            <p:strVal val="#ppt_h"/>
                                          </p:val>
                                        </p:tav>
                                      </p:tavLst>
                                    </p:anim>
                                    <p:animEffect transition="in" filter="fade">
                                      <p:cBhvr>
                                        <p:cTn id="132" dur="1000"/>
                                        <p:tgtEl>
                                          <p:spTgt spid="107"/>
                                        </p:tgtEl>
                                      </p:cBhvr>
                                    </p:animEffect>
                                  </p:childTnLst>
                                </p:cTn>
                              </p:par>
                              <p:par>
                                <p:cTn id="133" presetID="50" presetClass="entr" presetSubtype="0" decel="100000" fill="hold" nodeType="withEffect">
                                  <p:stCondLst>
                                    <p:cond delay="0"/>
                                  </p:stCondLst>
                                  <p:childTnLst>
                                    <p:set>
                                      <p:cBhvr>
                                        <p:cTn id="134" dur="1" fill="hold">
                                          <p:stCondLst>
                                            <p:cond delay="0"/>
                                          </p:stCondLst>
                                        </p:cTn>
                                        <p:tgtEl>
                                          <p:spTgt spid="85"/>
                                        </p:tgtEl>
                                        <p:attrNameLst>
                                          <p:attrName>style.visibility</p:attrName>
                                        </p:attrNameLst>
                                      </p:cBhvr>
                                      <p:to>
                                        <p:strVal val="visible"/>
                                      </p:to>
                                    </p:set>
                                    <p:anim calcmode="lin" valueType="num">
                                      <p:cBhvr>
                                        <p:cTn id="135" dur="1000" fill="hold"/>
                                        <p:tgtEl>
                                          <p:spTgt spid="85"/>
                                        </p:tgtEl>
                                        <p:attrNameLst>
                                          <p:attrName>ppt_w</p:attrName>
                                        </p:attrNameLst>
                                      </p:cBhvr>
                                      <p:tavLst>
                                        <p:tav tm="0">
                                          <p:val>
                                            <p:strVal val="#ppt_w+.3"/>
                                          </p:val>
                                        </p:tav>
                                        <p:tav tm="100000">
                                          <p:val>
                                            <p:strVal val="#ppt_w"/>
                                          </p:val>
                                        </p:tav>
                                      </p:tavLst>
                                    </p:anim>
                                    <p:anim calcmode="lin" valueType="num">
                                      <p:cBhvr>
                                        <p:cTn id="136" dur="1000" fill="hold"/>
                                        <p:tgtEl>
                                          <p:spTgt spid="85"/>
                                        </p:tgtEl>
                                        <p:attrNameLst>
                                          <p:attrName>ppt_h</p:attrName>
                                        </p:attrNameLst>
                                      </p:cBhvr>
                                      <p:tavLst>
                                        <p:tav tm="0">
                                          <p:val>
                                            <p:strVal val="#ppt_h"/>
                                          </p:val>
                                        </p:tav>
                                        <p:tav tm="100000">
                                          <p:val>
                                            <p:strVal val="#ppt_h"/>
                                          </p:val>
                                        </p:tav>
                                      </p:tavLst>
                                    </p:anim>
                                    <p:animEffect transition="in" filter="fade">
                                      <p:cBhvr>
                                        <p:cTn id="137" dur="1000"/>
                                        <p:tgtEl>
                                          <p:spTgt spid="85"/>
                                        </p:tgtEl>
                                      </p:cBhvr>
                                    </p:animEffect>
                                  </p:childTnLst>
                                </p:cTn>
                              </p:par>
                              <p:par>
                                <p:cTn id="138" presetID="50" presetClass="entr" presetSubtype="0" decel="100000" fill="hold" nodeType="withEffect">
                                  <p:stCondLst>
                                    <p:cond delay="0"/>
                                  </p:stCondLst>
                                  <p:childTnLst>
                                    <p:set>
                                      <p:cBhvr>
                                        <p:cTn id="139" dur="1" fill="hold">
                                          <p:stCondLst>
                                            <p:cond delay="0"/>
                                          </p:stCondLst>
                                        </p:cTn>
                                        <p:tgtEl>
                                          <p:spTgt spid="90"/>
                                        </p:tgtEl>
                                        <p:attrNameLst>
                                          <p:attrName>style.visibility</p:attrName>
                                        </p:attrNameLst>
                                      </p:cBhvr>
                                      <p:to>
                                        <p:strVal val="visible"/>
                                      </p:to>
                                    </p:set>
                                    <p:anim calcmode="lin" valueType="num">
                                      <p:cBhvr>
                                        <p:cTn id="140" dur="1000" fill="hold"/>
                                        <p:tgtEl>
                                          <p:spTgt spid="90"/>
                                        </p:tgtEl>
                                        <p:attrNameLst>
                                          <p:attrName>ppt_w</p:attrName>
                                        </p:attrNameLst>
                                      </p:cBhvr>
                                      <p:tavLst>
                                        <p:tav tm="0">
                                          <p:val>
                                            <p:strVal val="#ppt_w+.3"/>
                                          </p:val>
                                        </p:tav>
                                        <p:tav tm="100000">
                                          <p:val>
                                            <p:strVal val="#ppt_w"/>
                                          </p:val>
                                        </p:tav>
                                      </p:tavLst>
                                    </p:anim>
                                    <p:anim calcmode="lin" valueType="num">
                                      <p:cBhvr>
                                        <p:cTn id="141" dur="1000" fill="hold"/>
                                        <p:tgtEl>
                                          <p:spTgt spid="90"/>
                                        </p:tgtEl>
                                        <p:attrNameLst>
                                          <p:attrName>ppt_h</p:attrName>
                                        </p:attrNameLst>
                                      </p:cBhvr>
                                      <p:tavLst>
                                        <p:tav tm="0">
                                          <p:val>
                                            <p:strVal val="#ppt_h"/>
                                          </p:val>
                                        </p:tav>
                                        <p:tav tm="100000">
                                          <p:val>
                                            <p:strVal val="#ppt_h"/>
                                          </p:val>
                                        </p:tav>
                                      </p:tavLst>
                                    </p:anim>
                                    <p:animEffect transition="in" filter="fade">
                                      <p:cBhvr>
                                        <p:cTn id="142" dur="1000"/>
                                        <p:tgtEl>
                                          <p:spTgt spid="90"/>
                                        </p:tgtEl>
                                      </p:cBhvr>
                                    </p:animEffect>
                                  </p:childTnLst>
                                </p:cTn>
                              </p:par>
                              <p:par>
                                <p:cTn id="143" presetID="50" presetClass="entr" presetSubtype="0" decel="100000" fill="hold" grpId="0" nodeType="withEffect">
                                  <p:stCondLst>
                                    <p:cond delay="0"/>
                                  </p:stCondLst>
                                  <p:childTnLst>
                                    <p:set>
                                      <p:cBhvr>
                                        <p:cTn id="144" dur="1" fill="hold">
                                          <p:stCondLst>
                                            <p:cond delay="0"/>
                                          </p:stCondLst>
                                        </p:cTn>
                                        <p:tgtEl>
                                          <p:spTgt spid="41"/>
                                        </p:tgtEl>
                                        <p:attrNameLst>
                                          <p:attrName>style.visibility</p:attrName>
                                        </p:attrNameLst>
                                      </p:cBhvr>
                                      <p:to>
                                        <p:strVal val="visible"/>
                                      </p:to>
                                    </p:set>
                                    <p:anim calcmode="lin" valueType="num">
                                      <p:cBhvr>
                                        <p:cTn id="145" dur="1000" fill="hold"/>
                                        <p:tgtEl>
                                          <p:spTgt spid="41"/>
                                        </p:tgtEl>
                                        <p:attrNameLst>
                                          <p:attrName>ppt_w</p:attrName>
                                        </p:attrNameLst>
                                      </p:cBhvr>
                                      <p:tavLst>
                                        <p:tav tm="0">
                                          <p:val>
                                            <p:strVal val="#ppt_w+.3"/>
                                          </p:val>
                                        </p:tav>
                                        <p:tav tm="100000">
                                          <p:val>
                                            <p:strVal val="#ppt_w"/>
                                          </p:val>
                                        </p:tav>
                                      </p:tavLst>
                                    </p:anim>
                                    <p:anim calcmode="lin" valueType="num">
                                      <p:cBhvr>
                                        <p:cTn id="146" dur="1000" fill="hold"/>
                                        <p:tgtEl>
                                          <p:spTgt spid="41"/>
                                        </p:tgtEl>
                                        <p:attrNameLst>
                                          <p:attrName>ppt_h</p:attrName>
                                        </p:attrNameLst>
                                      </p:cBhvr>
                                      <p:tavLst>
                                        <p:tav tm="0">
                                          <p:val>
                                            <p:strVal val="#ppt_h"/>
                                          </p:val>
                                        </p:tav>
                                        <p:tav tm="100000">
                                          <p:val>
                                            <p:strVal val="#ppt_h"/>
                                          </p:val>
                                        </p:tav>
                                      </p:tavLst>
                                    </p:anim>
                                    <p:animEffect transition="in" filter="fade">
                                      <p:cBhvr>
                                        <p:cTn id="147" dur="1000"/>
                                        <p:tgtEl>
                                          <p:spTgt spid="41"/>
                                        </p:tgtEl>
                                      </p:cBhvr>
                                    </p:animEffect>
                                  </p:childTnLst>
                                </p:cTn>
                              </p:par>
                            </p:childTnLst>
                          </p:cTn>
                        </p:par>
                      </p:childTnLst>
                    </p:cTn>
                  </p:par>
                  <p:par>
                    <p:cTn id="148" fill="hold">
                      <p:stCondLst>
                        <p:cond delay="indefinite"/>
                      </p:stCondLst>
                      <p:childTnLst>
                        <p:par>
                          <p:cTn id="149" fill="hold">
                            <p:stCondLst>
                              <p:cond delay="0"/>
                            </p:stCondLst>
                            <p:childTnLst>
                              <p:par>
                                <p:cTn id="150" presetID="10" presetClass="entr" presetSubtype="0" fill="hold" nodeType="clickEffect">
                                  <p:stCondLst>
                                    <p:cond delay="0"/>
                                  </p:stCondLst>
                                  <p:childTnLst>
                                    <p:set>
                                      <p:cBhvr>
                                        <p:cTn id="151" dur="1" fill="hold">
                                          <p:stCondLst>
                                            <p:cond delay="0"/>
                                          </p:stCondLst>
                                        </p:cTn>
                                        <p:tgtEl>
                                          <p:spTgt spid="3"/>
                                        </p:tgtEl>
                                        <p:attrNameLst>
                                          <p:attrName>style.visibility</p:attrName>
                                        </p:attrNameLst>
                                      </p:cBhvr>
                                      <p:to>
                                        <p:strVal val="visible"/>
                                      </p:to>
                                    </p:set>
                                    <p:animEffect transition="in" filter="fade">
                                      <p:cBhvr>
                                        <p:cTn id="152" dur="500"/>
                                        <p:tgtEl>
                                          <p:spTgt spid="3"/>
                                        </p:tgtEl>
                                      </p:cBhvr>
                                    </p:animEffect>
                                  </p:childTnLst>
                                </p:cTn>
                              </p:par>
                              <p:par>
                                <p:cTn id="153" presetID="10" presetClass="entr" presetSubtype="0" fill="hold" nodeType="withEffect">
                                  <p:stCondLst>
                                    <p:cond delay="0"/>
                                  </p:stCondLst>
                                  <p:childTnLst>
                                    <p:set>
                                      <p:cBhvr>
                                        <p:cTn id="154" dur="1" fill="hold">
                                          <p:stCondLst>
                                            <p:cond delay="0"/>
                                          </p:stCondLst>
                                        </p:cTn>
                                        <p:tgtEl>
                                          <p:spTgt spid="2"/>
                                        </p:tgtEl>
                                        <p:attrNameLst>
                                          <p:attrName>style.visibility</p:attrName>
                                        </p:attrNameLst>
                                      </p:cBhvr>
                                      <p:to>
                                        <p:strVal val="visible"/>
                                      </p:to>
                                    </p:set>
                                    <p:animEffect transition="in" filter="fade">
                                      <p:cBhvr>
                                        <p:cTn id="155" dur="500"/>
                                        <p:tgtEl>
                                          <p:spTgt spid="2"/>
                                        </p:tgtEl>
                                      </p:cBhvr>
                                    </p:animEffect>
                                  </p:childTnLst>
                                </p:cTn>
                              </p:par>
                              <p:par>
                                <p:cTn id="156" presetID="10" presetClass="entr" presetSubtype="0" fill="hold" nodeType="withEffect">
                                  <p:stCondLst>
                                    <p:cond delay="0"/>
                                  </p:stCondLst>
                                  <p:childTnLst>
                                    <p:set>
                                      <p:cBhvr>
                                        <p:cTn id="157" dur="1" fill="hold">
                                          <p:stCondLst>
                                            <p:cond delay="0"/>
                                          </p:stCondLst>
                                        </p:cTn>
                                        <p:tgtEl>
                                          <p:spTgt spid="12"/>
                                        </p:tgtEl>
                                        <p:attrNameLst>
                                          <p:attrName>style.visibility</p:attrName>
                                        </p:attrNameLst>
                                      </p:cBhvr>
                                      <p:to>
                                        <p:strVal val="visible"/>
                                      </p:to>
                                    </p:set>
                                    <p:animEffect transition="in" filter="fade">
                                      <p:cBhvr>
                                        <p:cTn id="158" dur="500"/>
                                        <p:tgtEl>
                                          <p:spTgt spid="12"/>
                                        </p:tgtEl>
                                      </p:cBhvr>
                                    </p:animEffect>
                                  </p:childTnLst>
                                </p:cTn>
                              </p:par>
                              <p:par>
                                <p:cTn id="159" presetID="10" presetClass="entr" presetSubtype="0" fill="hold" nodeType="withEffect">
                                  <p:stCondLst>
                                    <p:cond delay="0"/>
                                  </p:stCondLst>
                                  <p:childTnLst>
                                    <p:set>
                                      <p:cBhvr>
                                        <p:cTn id="160" dur="1" fill="hold">
                                          <p:stCondLst>
                                            <p:cond delay="0"/>
                                          </p:stCondLst>
                                        </p:cTn>
                                        <p:tgtEl>
                                          <p:spTgt spid="13"/>
                                        </p:tgtEl>
                                        <p:attrNameLst>
                                          <p:attrName>style.visibility</p:attrName>
                                        </p:attrNameLst>
                                      </p:cBhvr>
                                      <p:to>
                                        <p:strVal val="visible"/>
                                      </p:to>
                                    </p:set>
                                    <p:animEffect transition="in" filter="fade">
                                      <p:cBhvr>
                                        <p:cTn id="16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9" grpId="0" animBg="1"/>
      <p:bldP spid="50" grpId="0" animBg="1"/>
      <p:bldP spid="51" grpId="0" animBg="1"/>
      <p:bldP spid="52" grpId="0" animBg="1"/>
      <p:bldP spid="58" grpId="0" animBg="1"/>
      <p:bldP spid="59" grpId="0" animBg="1"/>
      <p:bldP spid="60" grpId="0" animBg="1"/>
      <p:bldP spid="62" grpId="0" animBg="1"/>
      <p:bldP spid="64" grpId="0" animBg="1"/>
      <p:bldP spid="83" grpId="0" animBg="1"/>
      <p:bldP spid="97" grpId="0" animBg="1"/>
      <p:bldP spid="101" grpId="0" animBg="1"/>
      <p:bldP spid="102" grpId="0" animBg="1"/>
      <p:bldP spid="103" grpId="0" animBg="1"/>
      <p:bldP spid="104" grpId="0" animBg="1"/>
      <p:bldP spid="105" grpId="0" animBg="1"/>
      <p:bldP spid="106" grpId="0" animBg="1"/>
      <p:bldP spid="107" grpId="0" animBg="1"/>
      <p:bldP spid="108" grpId="0" animBg="1"/>
      <p:bldP spid="109" grpId="0" animBg="1"/>
      <p:bldP spid="110" grpId="0" animBg="1"/>
      <p:bldP spid="114" grpId="0" animBg="1"/>
      <p:bldP spid="115" grpId="0" animBg="1"/>
      <p:bldP spid="11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 xmlns:a16="http://schemas.microsoft.com/office/drawing/2014/main" id="{5D437876-F423-464B-895C-2CF19BC67AA8}"/>
              </a:ext>
            </a:extLst>
          </p:cNvPr>
          <p:cNvGrpSpPr/>
          <p:nvPr/>
        </p:nvGrpSpPr>
        <p:grpSpPr>
          <a:xfrm>
            <a:off x="0" y="440281"/>
            <a:ext cx="11428920" cy="616556"/>
            <a:chOff x="0" y="440281"/>
            <a:chExt cx="11428920" cy="616556"/>
          </a:xfrm>
        </p:grpSpPr>
        <p:sp>
          <p:nvSpPr>
            <p:cNvPr id="5" name="TextBox 7">
              <a:extLst>
                <a:ext uri="{FF2B5EF4-FFF2-40B4-BE49-F238E27FC236}">
                  <a16:creationId xmlns="" xmlns:a16="http://schemas.microsoft.com/office/drawing/2014/main" id="{5622B6F2-E744-4553-B0B0-34358B1FCD73}"/>
                </a:ext>
              </a:extLst>
            </p:cNvPr>
            <p:cNvSpPr txBox="1"/>
            <p:nvPr/>
          </p:nvSpPr>
          <p:spPr>
            <a:xfrm>
              <a:off x="645990" y="440281"/>
              <a:ext cx="2621466" cy="525657"/>
            </a:xfrm>
            <a:prstGeom prst="rect">
              <a:avLst/>
            </a:prstGeom>
            <a:noFill/>
          </p:spPr>
          <p:txBody>
            <a:bodyPr wrap="square" rtlCol="0">
              <a:spAutoFit/>
            </a:bodyPr>
            <a:lstStyle/>
            <a:p>
              <a:pPr>
                <a:lnSpc>
                  <a:spcPct val="130000"/>
                </a:lnSpc>
              </a:pPr>
              <a:r>
                <a:rPr lang="zh-CN" altLang="en-US" sz="2400" b="1" dirty="0">
                  <a:solidFill>
                    <a:schemeClr val="bg2">
                      <a:lumMod val="25000"/>
                    </a:schemeClr>
                  </a:solidFill>
                  <a:cs typeface="+mn-ea"/>
                  <a:sym typeface="+mn-lt"/>
                </a:rPr>
                <a:t>我们团队</a:t>
              </a:r>
            </a:p>
          </p:txBody>
        </p:sp>
        <p:grpSp>
          <p:nvGrpSpPr>
            <p:cNvPr id="6" name="组合 5">
              <a:extLst>
                <a:ext uri="{FF2B5EF4-FFF2-40B4-BE49-F238E27FC236}">
                  <a16:creationId xmlns="" xmlns:a16="http://schemas.microsoft.com/office/drawing/2014/main" id="{B3F7ECF9-2751-4E83-955F-AB948A6737D8}"/>
                </a:ext>
              </a:extLst>
            </p:cNvPr>
            <p:cNvGrpSpPr/>
            <p:nvPr/>
          </p:nvGrpSpPr>
          <p:grpSpPr>
            <a:xfrm>
              <a:off x="763079" y="966131"/>
              <a:ext cx="10665841" cy="0"/>
              <a:chOff x="1542623" y="3580904"/>
              <a:chExt cx="10665841" cy="0"/>
            </a:xfrm>
          </p:grpSpPr>
          <p:cxnSp>
            <p:nvCxnSpPr>
              <p:cNvPr id="10" name="直接连接符 9">
                <a:extLst>
                  <a:ext uri="{FF2B5EF4-FFF2-40B4-BE49-F238E27FC236}">
                    <a16:creationId xmlns="" xmlns:a16="http://schemas.microsoft.com/office/drawing/2014/main" id="{1240AA86-D730-4357-A281-0681EA369D66}"/>
                  </a:ext>
                </a:extLst>
              </p:cNvPr>
              <p:cNvCxnSpPr>
                <a:cxnSpLocks/>
              </p:cNvCxnSpPr>
              <p:nvPr/>
            </p:nvCxnSpPr>
            <p:spPr>
              <a:xfrm>
                <a:off x="1542623" y="3580904"/>
                <a:ext cx="10665841" cy="0"/>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1" name="直接连接符 10">
                <a:extLst>
                  <a:ext uri="{FF2B5EF4-FFF2-40B4-BE49-F238E27FC236}">
                    <a16:creationId xmlns="" xmlns:a16="http://schemas.microsoft.com/office/drawing/2014/main" id="{9F85F823-89E8-4A6D-B6CA-1C4BFD931DDD}"/>
                  </a:ext>
                </a:extLst>
              </p:cNvPr>
              <p:cNvCxnSpPr/>
              <p:nvPr/>
            </p:nvCxnSpPr>
            <p:spPr>
              <a:xfrm>
                <a:off x="1644022" y="3580904"/>
                <a:ext cx="412252"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7" name="组合 6">
              <a:extLst>
                <a:ext uri="{FF2B5EF4-FFF2-40B4-BE49-F238E27FC236}">
                  <a16:creationId xmlns="" xmlns:a16="http://schemas.microsoft.com/office/drawing/2014/main" id="{01260CC2-CA31-40E4-8055-5EB1ABE9F9D2}"/>
                </a:ext>
              </a:extLst>
            </p:cNvPr>
            <p:cNvGrpSpPr/>
            <p:nvPr/>
          </p:nvGrpSpPr>
          <p:grpSpPr>
            <a:xfrm>
              <a:off x="0" y="603483"/>
              <a:ext cx="551874" cy="453354"/>
              <a:chOff x="121825" y="625642"/>
              <a:chExt cx="551874" cy="524379"/>
            </a:xfrm>
            <a:solidFill>
              <a:srgbClr val="C00000"/>
            </a:solidFill>
            <a:effectLst>
              <a:outerShdw blurRad="101600" dist="38100" dir="2700000" algn="tl" rotWithShape="0">
                <a:prstClr val="black">
                  <a:alpha val="25000"/>
                </a:prstClr>
              </a:outerShdw>
            </a:effectLst>
          </p:grpSpPr>
          <p:sp>
            <p:nvSpPr>
              <p:cNvPr id="8" name="矩形 7">
                <a:extLst>
                  <a:ext uri="{FF2B5EF4-FFF2-40B4-BE49-F238E27FC236}">
                    <a16:creationId xmlns="" xmlns:a16="http://schemas.microsoft.com/office/drawing/2014/main" id="{C3A6E909-F32C-4A1F-872A-C4290EC57C9C}"/>
                  </a:ext>
                </a:extLst>
              </p:cNvPr>
              <p:cNvSpPr/>
              <p:nvPr/>
            </p:nvSpPr>
            <p:spPr>
              <a:xfrm>
                <a:off x="121825" y="625642"/>
                <a:ext cx="369348" cy="52437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矩形 8">
                <a:extLst>
                  <a:ext uri="{FF2B5EF4-FFF2-40B4-BE49-F238E27FC236}">
                    <a16:creationId xmlns="" xmlns:a16="http://schemas.microsoft.com/office/drawing/2014/main" id="{F5E4C3E6-F027-471A-84EB-E150D52C5A42}"/>
                  </a:ext>
                </a:extLst>
              </p:cNvPr>
              <p:cNvSpPr/>
              <p:nvPr/>
            </p:nvSpPr>
            <p:spPr>
              <a:xfrm>
                <a:off x="578071" y="625642"/>
                <a:ext cx="95628" cy="52437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sp>
        <p:nvSpPr>
          <p:cNvPr id="45" name="矩形 44">
            <a:extLst>
              <a:ext uri="{FF2B5EF4-FFF2-40B4-BE49-F238E27FC236}">
                <a16:creationId xmlns="" xmlns:a16="http://schemas.microsoft.com/office/drawing/2014/main" id="{CBD3E420-B015-4B8D-B225-8F751330441D}"/>
              </a:ext>
            </a:extLst>
          </p:cNvPr>
          <p:cNvSpPr/>
          <p:nvPr/>
        </p:nvSpPr>
        <p:spPr>
          <a:xfrm flipH="1" flipV="1">
            <a:off x="8880311" y="0"/>
            <a:ext cx="3311691" cy="6858000"/>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1">
                  <a:lumMod val="65000"/>
                  <a:lumOff val="35000"/>
                </a:schemeClr>
              </a:solidFill>
              <a:cs typeface="+mn-ea"/>
              <a:sym typeface="+mn-lt"/>
            </a:endParaRPr>
          </a:p>
        </p:txBody>
      </p:sp>
      <p:sp>
        <p:nvSpPr>
          <p:cNvPr id="46" name="平行四边形 45">
            <a:extLst>
              <a:ext uri="{FF2B5EF4-FFF2-40B4-BE49-F238E27FC236}">
                <a16:creationId xmlns="" xmlns:a16="http://schemas.microsoft.com/office/drawing/2014/main" id="{C37D9C25-03CD-4D41-8AA1-AC1A03C555F9}"/>
              </a:ext>
            </a:extLst>
          </p:cNvPr>
          <p:cNvSpPr/>
          <p:nvPr/>
        </p:nvSpPr>
        <p:spPr>
          <a:xfrm>
            <a:off x="3503712" y="0"/>
            <a:ext cx="8688289" cy="6858000"/>
          </a:xfrm>
          <a:prstGeom prst="parallelogram">
            <a:avLst>
              <a:gd name="adj" fmla="val 3078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cs typeface="+mn-ea"/>
              <a:sym typeface="+mn-lt"/>
            </a:endParaRPr>
          </a:p>
        </p:txBody>
      </p:sp>
      <p:sp>
        <p:nvSpPr>
          <p:cNvPr id="50" name="TextBox 7">
            <a:extLst>
              <a:ext uri="{FF2B5EF4-FFF2-40B4-BE49-F238E27FC236}">
                <a16:creationId xmlns="" xmlns:a16="http://schemas.microsoft.com/office/drawing/2014/main" id="{00C6E035-6F62-432D-BCCA-3AB412EE86EC}"/>
              </a:ext>
            </a:extLst>
          </p:cNvPr>
          <p:cNvSpPr txBox="1"/>
          <p:nvPr/>
        </p:nvSpPr>
        <p:spPr>
          <a:xfrm>
            <a:off x="5548741" y="1883679"/>
            <a:ext cx="4335015" cy="4070858"/>
          </a:xfrm>
          <a:prstGeom prst="rect">
            <a:avLst/>
          </a:prstGeom>
          <a:noFill/>
        </p:spPr>
        <p:txBody>
          <a:bodyPr wrap="square" rtlCol="0">
            <a:spAutoFit/>
          </a:bodyPr>
          <a:lstStyle/>
          <a:p>
            <a:pPr algn="just">
              <a:lnSpc>
                <a:spcPct val="150000"/>
              </a:lnSpc>
            </a:pPr>
            <a:r>
              <a:rPr lang="zh-CN" altLang="en-US" sz="1600" dirty="0">
                <a:solidFill>
                  <a:schemeClr val="tx1">
                    <a:lumMod val="50000"/>
                    <a:lumOff val="50000"/>
                  </a:schemeClr>
                </a:solidFill>
                <a:cs typeface="+mn-ea"/>
                <a:sym typeface="+mn-lt"/>
              </a:rPr>
              <a:t>        </a:t>
            </a:r>
            <a:r>
              <a:rPr lang="zh-CN" altLang="en-US" sz="2000" b="1" dirty="0">
                <a:solidFill>
                  <a:schemeClr val="tx1">
                    <a:lumMod val="50000"/>
                    <a:lumOff val="50000"/>
                  </a:schemeClr>
                </a:solidFill>
                <a:cs typeface="+mn-ea"/>
                <a:sym typeface="+mn-lt"/>
              </a:rPr>
              <a:t>约翰</a:t>
            </a:r>
            <a:r>
              <a:rPr lang="en-US" altLang="zh-CN" sz="2000" b="1" dirty="0">
                <a:solidFill>
                  <a:schemeClr val="tx1">
                    <a:lumMod val="50000"/>
                    <a:lumOff val="50000"/>
                  </a:schemeClr>
                </a:solidFill>
                <a:cs typeface="+mn-ea"/>
                <a:sym typeface="+mn-lt"/>
              </a:rPr>
              <a:t>·</a:t>
            </a:r>
            <a:r>
              <a:rPr lang="zh-CN" altLang="en-US" sz="2000" b="1" dirty="0">
                <a:solidFill>
                  <a:schemeClr val="tx1">
                    <a:lumMod val="50000"/>
                    <a:lumOff val="50000"/>
                  </a:schemeClr>
                </a:solidFill>
                <a:cs typeface="+mn-ea"/>
                <a:sym typeface="+mn-lt"/>
              </a:rPr>
              <a:t>史密斯 </a:t>
            </a:r>
            <a:r>
              <a:rPr lang="zh-CN" altLang="en-US" sz="1400" dirty="0">
                <a:solidFill>
                  <a:schemeClr val="tx1">
                    <a:lumMod val="50000"/>
                    <a:lumOff val="50000"/>
                  </a:schemeClr>
                </a:solidFill>
                <a:cs typeface="+mn-ea"/>
                <a:sym typeface="+mn-lt"/>
              </a:rPr>
              <a:t>于</a:t>
            </a:r>
            <a:r>
              <a:rPr lang="en-US" altLang="zh-CN" sz="1400" dirty="0">
                <a:solidFill>
                  <a:schemeClr val="tx1">
                    <a:lumMod val="50000"/>
                    <a:lumOff val="50000"/>
                  </a:schemeClr>
                </a:solidFill>
                <a:cs typeface="+mn-ea"/>
                <a:sym typeface="+mn-lt"/>
              </a:rPr>
              <a:t>2003</a:t>
            </a:r>
            <a:r>
              <a:rPr lang="zh-CN" altLang="en-US" sz="1400" dirty="0">
                <a:solidFill>
                  <a:schemeClr val="tx1">
                    <a:lumMod val="50000"/>
                    <a:lumOff val="50000"/>
                  </a:schemeClr>
                </a:solidFill>
                <a:cs typeface="+mn-ea"/>
                <a:sym typeface="+mn-lt"/>
              </a:rPr>
              <a:t>年</a:t>
            </a:r>
            <a:r>
              <a:rPr lang="en-US" altLang="zh-CN" sz="1400" dirty="0">
                <a:solidFill>
                  <a:schemeClr val="tx1">
                    <a:lumMod val="50000"/>
                    <a:lumOff val="50000"/>
                  </a:schemeClr>
                </a:solidFill>
                <a:cs typeface="+mn-ea"/>
                <a:sym typeface="+mn-lt"/>
              </a:rPr>
              <a:t>5</a:t>
            </a:r>
            <a:r>
              <a:rPr lang="zh-CN" altLang="en-US" sz="1400" dirty="0">
                <a:solidFill>
                  <a:schemeClr val="tx1">
                    <a:lumMod val="50000"/>
                    <a:lumOff val="50000"/>
                  </a:schemeClr>
                </a:solidFill>
                <a:cs typeface="+mn-ea"/>
                <a:sym typeface="+mn-lt"/>
              </a:rPr>
              <a:t>月被任命为首席执行长</a:t>
            </a:r>
            <a:r>
              <a:rPr lang="en-US" altLang="zh-CN" sz="1400" dirty="0">
                <a:solidFill>
                  <a:schemeClr val="tx1">
                    <a:lumMod val="50000"/>
                    <a:lumOff val="50000"/>
                  </a:schemeClr>
                </a:solidFill>
                <a:cs typeface="+mn-ea"/>
                <a:sym typeface="+mn-lt"/>
              </a:rPr>
              <a:t>/</a:t>
            </a:r>
            <a:r>
              <a:rPr lang="zh-CN" altLang="en-US" sz="1400" dirty="0">
                <a:solidFill>
                  <a:schemeClr val="tx1">
                    <a:lumMod val="50000"/>
                    <a:lumOff val="50000"/>
                  </a:schemeClr>
                </a:solidFill>
                <a:cs typeface="+mn-ea"/>
                <a:sym typeface="+mn-lt"/>
              </a:rPr>
              <a:t>董事，全面负责公司发展的战略制定及具体执行计划的管理。约翰</a:t>
            </a:r>
            <a:r>
              <a:rPr lang="en-US" altLang="zh-CN" sz="1400" dirty="0">
                <a:solidFill>
                  <a:schemeClr val="tx1">
                    <a:lumMod val="50000"/>
                    <a:lumOff val="50000"/>
                  </a:schemeClr>
                </a:solidFill>
                <a:cs typeface="+mn-ea"/>
                <a:sym typeface="+mn-lt"/>
              </a:rPr>
              <a:t>·</a:t>
            </a:r>
            <a:r>
              <a:rPr lang="zh-CN" altLang="en-US" sz="1400" dirty="0">
                <a:solidFill>
                  <a:schemeClr val="tx1">
                    <a:lumMod val="50000"/>
                    <a:lumOff val="50000"/>
                  </a:schemeClr>
                </a:solidFill>
                <a:cs typeface="+mn-ea"/>
                <a:sym typeface="+mn-lt"/>
              </a:rPr>
              <a:t>史密斯曾任新浪网总裁兼中国区总经理。</a:t>
            </a:r>
            <a:endParaRPr lang="en-US" altLang="zh-CN" sz="1400" dirty="0">
              <a:solidFill>
                <a:schemeClr val="tx1">
                  <a:lumMod val="50000"/>
                  <a:lumOff val="50000"/>
                </a:schemeClr>
              </a:solidFill>
              <a:cs typeface="+mn-ea"/>
              <a:sym typeface="+mn-lt"/>
            </a:endParaRPr>
          </a:p>
          <a:p>
            <a:pPr algn="just">
              <a:lnSpc>
                <a:spcPct val="150000"/>
              </a:lnSpc>
            </a:pPr>
            <a:r>
              <a:rPr lang="en-US" altLang="zh-CN" sz="1400" dirty="0">
                <a:solidFill>
                  <a:schemeClr val="tx1">
                    <a:lumMod val="50000"/>
                    <a:lumOff val="50000"/>
                  </a:schemeClr>
                </a:solidFill>
                <a:cs typeface="+mn-ea"/>
                <a:sym typeface="+mn-lt"/>
              </a:rPr>
              <a:t>        </a:t>
            </a:r>
            <a:r>
              <a:rPr lang="zh-CN" altLang="en-US" sz="1400" dirty="0">
                <a:solidFill>
                  <a:schemeClr val="tx1">
                    <a:lumMod val="50000"/>
                    <a:lumOff val="50000"/>
                  </a:schemeClr>
                </a:solidFill>
                <a:cs typeface="+mn-ea"/>
                <a:sym typeface="+mn-lt"/>
              </a:rPr>
              <a:t>约翰</a:t>
            </a:r>
            <a:r>
              <a:rPr lang="en-US" altLang="zh-CN" sz="1400" dirty="0">
                <a:solidFill>
                  <a:schemeClr val="tx1">
                    <a:lumMod val="50000"/>
                    <a:lumOff val="50000"/>
                  </a:schemeClr>
                </a:solidFill>
                <a:cs typeface="+mn-ea"/>
                <a:sym typeface="+mn-lt"/>
              </a:rPr>
              <a:t>·</a:t>
            </a:r>
            <a:r>
              <a:rPr lang="zh-CN" altLang="en-US" sz="1400" dirty="0">
                <a:solidFill>
                  <a:schemeClr val="tx1">
                    <a:lumMod val="50000"/>
                    <a:lumOff val="50000"/>
                  </a:schemeClr>
                </a:solidFill>
                <a:cs typeface="+mn-ea"/>
                <a:sym typeface="+mn-lt"/>
              </a:rPr>
              <a:t>史密斯于</a:t>
            </a:r>
            <a:r>
              <a:rPr lang="en-US" altLang="zh-CN" sz="1400" dirty="0">
                <a:solidFill>
                  <a:schemeClr val="tx1">
                    <a:lumMod val="50000"/>
                    <a:lumOff val="50000"/>
                  </a:schemeClr>
                </a:solidFill>
                <a:cs typeface="+mn-ea"/>
                <a:sym typeface="+mn-lt"/>
              </a:rPr>
              <a:t>1996</a:t>
            </a:r>
            <a:r>
              <a:rPr lang="zh-CN" altLang="en-US" sz="1400" dirty="0">
                <a:solidFill>
                  <a:schemeClr val="tx1">
                    <a:lumMod val="50000"/>
                    <a:lumOff val="50000"/>
                  </a:schemeClr>
                </a:solidFill>
                <a:cs typeface="+mn-ea"/>
                <a:sym typeface="+mn-lt"/>
              </a:rPr>
              <a:t>年与同事共同创建四通利方公司国际网络部任部长，并于同年</a:t>
            </a:r>
            <a:r>
              <a:rPr lang="en-US" altLang="zh-CN" sz="1400" dirty="0">
                <a:solidFill>
                  <a:schemeClr val="tx1">
                    <a:lumMod val="50000"/>
                    <a:lumOff val="50000"/>
                  </a:schemeClr>
                </a:solidFill>
                <a:cs typeface="+mn-ea"/>
                <a:sym typeface="+mn-lt"/>
              </a:rPr>
              <a:t>6</a:t>
            </a:r>
            <a:r>
              <a:rPr lang="zh-CN" altLang="en-US" sz="1400" dirty="0">
                <a:solidFill>
                  <a:schemeClr val="tx1">
                    <a:lumMod val="50000"/>
                    <a:lumOff val="50000"/>
                  </a:schemeClr>
                </a:solidFill>
                <a:cs typeface="+mn-ea"/>
                <a:sym typeface="+mn-lt"/>
              </a:rPr>
              <a:t>月创办了国内最早的商业中文网站之一</a:t>
            </a:r>
            <a:r>
              <a:rPr lang="en-US" altLang="zh-CN" sz="1400" dirty="0">
                <a:solidFill>
                  <a:schemeClr val="tx1">
                    <a:lumMod val="50000"/>
                    <a:lumOff val="50000"/>
                  </a:schemeClr>
                </a:solidFill>
                <a:cs typeface="+mn-ea"/>
                <a:sym typeface="+mn-lt"/>
              </a:rPr>
              <a:t>-</a:t>
            </a:r>
            <a:r>
              <a:rPr lang="zh-CN" altLang="en-US" sz="1400" dirty="0">
                <a:solidFill>
                  <a:schemeClr val="tx1">
                    <a:lumMod val="50000"/>
                    <a:lumOff val="50000"/>
                  </a:schemeClr>
                </a:solidFill>
                <a:cs typeface="+mn-ea"/>
                <a:sym typeface="+mn-lt"/>
              </a:rPr>
              <a:t>利方在线。</a:t>
            </a:r>
            <a:endParaRPr lang="en-US" altLang="zh-CN" sz="1400" dirty="0">
              <a:solidFill>
                <a:schemeClr val="tx1">
                  <a:lumMod val="50000"/>
                  <a:lumOff val="50000"/>
                </a:schemeClr>
              </a:solidFill>
              <a:cs typeface="+mn-ea"/>
              <a:sym typeface="+mn-lt"/>
            </a:endParaRPr>
          </a:p>
          <a:p>
            <a:pPr algn="just">
              <a:lnSpc>
                <a:spcPct val="150000"/>
              </a:lnSpc>
            </a:pPr>
            <a:r>
              <a:rPr lang="en-US" altLang="zh-CN" sz="1400" dirty="0">
                <a:solidFill>
                  <a:schemeClr val="tx1">
                    <a:lumMod val="50000"/>
                    <a:lumOff val="50000"/>
                  </a:schemeClr>
                </a:solidFill>
                <a:cs typeface="+mn-ea"/>
                <a:sym typeface="+mn-lt"/>
              </a:rPr>
              <a:t>        </a:t>
            </a:r>
            <a:r>
              <a:rPr lang="zh-CN" altLang="en-US" sz="1400" dirty="0">
                <a:solidFill>
                  <a:schemeClr val="tx1">
                    <a:lumMod val="50000"/>
                    <a:lumOff val="50000"/>
                  </a:schemeClr>
                </a:solidFill>
                <a:cs typeface="+mn-ea"/>
                <a:sym typeface="+mn-lt"/>
              </a:rPr>
              <a:t>约翰</a:t>
            </a:r>
            <a:r>
              <a:rPr lang="en-US" altLang="zh-CN" sz="1400" dirty="0">
                <a:solidFill>
                  <a:schemeClr val="tx1">
                    <a:lumMod val="50000"/>
                    <a:lumOff val="50000"/>
                  </a:schemeClr>
                </a:solidFill>
                <a:cs typeface="+mn-ea"/>
                <a:sym typeface="+mn-lt"/>
              </a:rPr>
              <a:t>·</a:t>
            </a:r>
            <a:r>
              <a:rPr lang="zh-CN" altLang="en-US" sz="1400" dirty="0">
                <a:solidFill>
                  <a:schemeClr val="tx1">
                    <a:lumMod val="50000"/>
                    <a:lumOff val="50000"/>
                  </a:schemeClr>
                </a:solidFill>
                <a:cs typeface="+mn-ea"/>
                <a:sym typeface="+mn-lt"/>
              </a:rPr>
              <a:t>史密斯在网站策划、管理运营与市场拓展方面积累了成熟的经验，经过他与四通利方其他同事的共同努力，利方在线于</a:t>
            </a:r>
            <a:r>
              <a:rPr lang="en-US" altLang="zh-CN" sz="1400" dirty="0">
                <a:solidFill>
                  <a:schemeClr val="tx1">
                    <a:lumMod val="50000"/>
                    <a:lumOff val="50000"/>
                  </a:schemeClr>
                </a:solidFill>
                <a:cs typeface="+mn-ea"/>
                <a:sym typeface="+mn-lt"/>
              </a:rPr>
              <a:t>1998</a:t>
            </a:r>
            <a:r>
              <a:rPr lang="zh-CN" altLang="en-US" sz="1400" dirty="0">
                <a:solidFill>
                  <a:schemeClr val="tx1">
                    <a:lumMod val="50000"/>
                    <a:lumOff val="50000"/>
                  </a:schemeClr>
                </a:solidFill>
                <a:cs typeface="+mn-ea"/>
                <a:sym typeface="+mn-lt"/>
              </a:rPr>
              <a:t>年成为中国地区最受欢迎、访问量最高的中文网站之一，并于同年成功地完成了与华渊资讯网的合并。</a:t>
            </a:r>
          </a:p>
        </p:txBody>
      </p:sp>
      <p:grpSp>
        <p:nvGrpSpPr>
          <p:cNvPr id="13" name="组合 12">
            <a:extLst>
              <a:ext uri="{FF2B5EF4-FFF2-40B4-BE49-F238E27FC236}">
                <a16:creationId xmlns="" xmlns:a16="http://schemas.microsoft.com/office/drawing/2014/main" id="{5920CEF2-4B95-4F0E-A013-73E60468D22E}"/>
              </a:ext>
            </a:extLst>
          </p:cNvPr>
          <p:cNvGrpSpPr/>
          <p:nvPr/>
        </p:nvGrpSpPr>
        <p:grpSpPr>
          <a:xfrm>
            <a:off x="1389624" y="2122713"/>
            <a:ext cx="3844132" cy="3862947"/>
            <a:chOff x="1397586" y="2098553"/>
            <a:chExt cx="3844132" cy="3862947"/>
          </a:xfrm>
        </p:grpSpPr>
        <p:sp>
          <p:nvSpPr>
            <p:cNvPr id="47" name="MH_Other_1">
              <a:extLst>
                <a:ext uri="{FF2B5EF4-FFF2-40B4-BE49-F238E27FC236}">
                  <a16:creationId xmlns="" xmlns:a16="http://schemas.microsoft.com/office/drawing/2014/main" id="{00B63045-F3F2-4ACE-BEB7-32F9365E2C92}"/>
                </a:ext>
              </a:extLst>
            </p:cNvPr>
            <p:cNvSpPr/>
            <p:nvPr>
              <p:custDataLst>
                <p:tags r:id="rId1"/>
              </p:custDataLst>
            </p:nvPr>
          </p:nvSpPr>
          <p:spPr>
            <a:xfrm>
              <a:off x="1397587" y="2098553"/>
              <a:ext cx="3844131" cy="2981501"/>
            </a:xfrm>
            <a:prstGeom prst="hexagon">
              <a:avLst/>
            </a:prstGeom>
            <a:solidFill>
              <a:schemeClr val="bg1"/>
            </a:solidFill>
            <a:ln w="9525">
              <a:solidFill>
                <a:srgbClr val="E0E0E0"/>
              </a:solid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cs typeface="+mn-ea"/>
                <a:sym typeface="+mn-lt"/>
              </a:endParaRPr>
            </a:p>
          </p:txBody>
        </p:sp>
        <p:sp>
          <p:nvSpPr>
            <p:cNvPr id="49" name="MH_SubTitle_1">
              <a:extLst>
                <a:ext uri="{FF2B5EF4-FFF2-40B4-BE49-F238E27FC236}">
                  <a16:creationId xmlns="" xmlns:a16="http://schemas.microsoft.com/office/drawing/2014/main" id="{624E5D85-3172-47B7-86E7-51A2E16219CC}"/>
                </a:ext>
              </a:extLst>
            </p:cNvPr>
            <p:cNvSpPr/>
            <p:nvPr>
              <p:custDataLst>
                <p:tags r:id="rId2"/>
              </p:custDataLst>
            </p:nvPr>
          </p:nvSpPr>
          <p:spPr>
            <a:xfrm>
              <a:off x="1397586" y="5181656"/>
              <a:ext cx="3749612" cy="77984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normAutofit lnSpcReduction="10000"/>
            </a:bodyPr>
            <a:lstStyle/>
            <a:p>
              <a:pPr algn="ctr">
                <a:lnSpc>
                  <a:spcPct val="150000"/>
                </a:lnSpc>
                <a:defRPr/>
              </a:pPr>
              <a:r>
                <a:rPr lang="zh-CN" altLang="en-US" sz="1867" b="1" dirty="0">
                  <a:solidFill>
                    <a:srgbClr val="C00000"/>
                  </a:solidFill>
                  <a:cs typeface="+mn-ea"/>
                  <a:sym typeface="+mn-lt"/>
                </a:rPr>
                <a:t>约翰</a:t>
              </a:r>
              <a:r>
                <a:rPr lang="en-US" altLang="zh-CN" sz="1867" b="1" dirty="0">
                  <a:solidFill>
                    <a:srgbClr val="C00000"/>
                  </a:solidFill>
                  <a:cs typeface="+mn-ea"/>
                  <a:sym typeface="+mn-lt"/>
                </a:rPr>
                <a:t>·</a:t>
              </a:r>
              <a:r>
                <a:rPr lang="zh-CN" altLang="en-US" sz="1867" b="1" dirty="0">
                  <a:solidFill>
                    <a:srgbClr val="C00000"/>
                  </a:solidFill>
                  <a:cs typeface="+mn-ea"/>
                  <a:sym typeface="+mn-lt"/>
                </a:rPr>
                <a:t>史密斯</a:t>
              </a:r>
              <a:endParaRPr lang="en-US" altLang="zh-CN" sz="1867" b="1" dirty="0">
                <a:solidFill>
                  <a:srgbClr val="C00000"/>
                </a:solidFill>
                <a:cs typeface="+mn-ea"/>
                <a:sym typeface="+mn-lt"/>
              </a:endParaRPr>
            </a:p>
            <a:p>
              <a:pPr algn="ctr">
                <a:lnSpc>
                  <a:spcPct val="150000"/>
                </a:lnSpc>
                <a:defRPr/>
              </a:pPr>
              <a:r>
                <a:rPr lang="en-US" altLang="zh-CN" sz="1333" dirty="0">
                  <a:solidFill>
                    <a:schemeClr val="bg1">
                      <a:lumMod val="50000"/>
                    </a:schemeClr>
                  </a:solidFill>
                  <a:cs typeface="+mn-ea"/>
                  <a:sym typeface="+mn-lt"/>
                </a:rPr>
                <a:t>CEO&amp;</a:t>
              </a:r>
              <a:r>
                <a:rPr lang="zh-CN" altLang="en-US" sz="1333" dirty="0">
                  <a:solidFill>
                    <a:schemeClr val="bg1">
                      <a:lumMod val="50000"/>
                    </a:schemeClr>
                  </a:solidFill>
                  <a:cs typeface="+mn-ea"/>
                  <a:sym typeface="+mn-lt"/>
                </a:rPr>
                <a:t>企业创始人</a:t>
              </a:r>
            </a:p>
          </p:txBody>
        </p:sp>
        <p:pic>
          <p:nvPicPr>
            <p:cNvPr id="2" name="图片 1">
              <a:extLst>
                <a:ext uri="{FF2B5EF4-FFF2-40B4-BE49-F238E27FC236}">
                  <a16:creationId xmlns="" xmlns:a16="http://schemas.microsoft.com/office/drawing/2014/main" id="{6427970E-1717-4E5B-AE59-AC2D7126C2DB}"/>
                </a:ext>
              </a:extLst>
            </p:cNvPr>
            <p:cNvPicPr>
              <a:picLocks noChangeAspect="1"/>
            </p:cNvPicPr>
            <p:nvPr/>
          </p:nvPicPr>
          <p:blipFill rotWithShape="1">
            <a:blip r:embed="rId4"/>
            <a:srcRect r="17637"/>
            <a:stretch/>
          </p:blipFill>
          <p:spPr>
            <a:xfrm>
              <a:off x="1712572" y="2351053"/>
              <a:ext cx="3159489" cy="2476500"/>
            </a:xfrm>
            <a:prstGeom prst="hexagon">
              <a:avLst/>
            </a:prstGeom>
          </p:spPr>
        </p:pic>
      </p:grpSp>
    </p:spTree>
    <p:extLst>
      <p:ext uri="{BB962C8B-B14F-4D97-AF65-F5344CB8AC3E}">
        <p14:creationId xmlns:p14="http://schemas.microsoft.com/office/powerpoint/2010/main" val="248336425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45"/>
                                        </p:tgtEl>
                                        <p:attrNameLst>
                                          <p:attrName>style.visibility</p:attrName>
                                        </p:attrNameLst>
                                      </p:cBhvr>
                                      <p:to>
                                        <p:strVal val="visible"/>
                                      </p:to>
                                    </p:set>
                                    <p:animEffect transition="in" filter="wipe(down)">
                                      <p:cBhvr>
                                        <p:cTn id="12" dur="500"/>
                                        <p:tgtEl>
                                          <p:spTgt spid="4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500"/>
                                        <p:tgtEl>
                                          <p:spTgt spid="13"/>
                                        </p:tgtEl>
                                      </p:cBhvr>
                                    </p:animEffect>
                                  </p:childTnLst>
                                </p:cTn>
                              </p:par>
                            </p:childTnLst>
                          </p:cTn>
                        </p:par>
                        <p:par>
                          <p:cTn id="18" fill="hold">
                            <p:stCondLst>
                              <p:cond delay="500"/>
                            </p:stCondLst>
                            <p:childTnLst>
                              <p:par>
                                <p:cTn id="19" presetID="52" presetClass="entr" presetSubtype="0" fill="hold" grpId="0" nodeType="afterEffect">
                                  <p:stCondLst>
                                    <p:cond delay="0"/>
                                  </p:stCondLst>
                                  <p:iterate type="lt">
                                    <p:tmPct val="10000"/>
                                  </p:iterate>
                                  <p:childTnLst>
                                    <p:set>
                                      <p:cBhvr>
                                        <p:cTn id="20" dur="1" fill="hold">
                                          <p:stCondLst>
                                            <p:cond delay="0"/>
                                          </p:stCondLst>
                                        </p:cTn>
                                        <p:tgtEl>
                                          <p:spTgt spid="50"/>
                                        </p:tgtEl>
                                        <p:attrNameLst>
                                          <p:attrName>style.visibility</p:attrName>
                                        </p:attrNameLst>
                                      </p:cBhvr>
                                      <p:to>
                                        <p:strVal val="visible"/>
                                      </p:to>
                                    </p:set>
                                    <p:animScale>
                                      <p:cBhvr>
                                        <p:cTn id="21" dur="250" decel="50000" fill="hold">
                                          <p:stCondLst>
                                            <p:cond delay="0"/>
                                          </p:stCondLst>
                                        </p:cTn>
                                        <p:tgtEl>
                                          <p:spTgt spid="5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250" decel="50000" fill="hold">
                                          <p:stCondLst>
                                            <p:cond delay="0"/>
                                          </p:stCondLst>
                                        </p:cTn>
                                        <p:tgtEl>
                                          <p:spTgt spid="50"/>
                                        </p:tgtEl>
                                        <p:attrNameLst>
                                          <p:attrName>ppt_x</p:attrName>
                                          <p:attrName>ppt_y</p:attrName>
                                        </p:attrNameLst>
                                      </p:cBhvr>
                                    </p:animMotion>
                                    <p:animEffect transition="in" filter="fade">
                                      <p:cBhvr>
                                        <p:cTn id="23" dur="25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50" grpId="0"/>
    </p:bldLst>
  </p:timing>
</p:sld>
</file>

<file path=ppt/tags/tag1.xml><?xml version="1.0" encoding="utf-8"?>
<p:tagLst xmlns:a="http://schemas.openxmlformats.org/drawingml/2006/main" xmlns:r="http://schemas.openxmlformats.org/officeDocument/2006/relationships" xmlns:p="http://schemas.openxmlformats.org/presentationml/2006/main">
  <p:tag name="ISLIDE.ICON" val="#394051;#370331;#399195;"/>
</p:tagLst>
</file>

<file path=ppt/tags/tag10.xml><?xml version="1.0" encoding="utf-8"?>
<p:tagLst xmlns:a="http://schemas.openxmlformats.org/drawingml/2006/main" xmlns:r="http://schemas.openxmlformats.org/officeDocument/2006/relationships" xmlns:p="http://schemas.openxmlformats.org/presentationml/2006/main">
  <p:tag name="MH" val="20160217203636"/>
  <p:tag name="MH_LIBRARY" val="GRAPHIC"/>
  <p:tag name="MH_TYPE" val="Other"/>
  <p:tag name="MH_ORDER" val="1"/>
</p:tagLst>
</file>

<file path=ppt/tags/tag11.xml><?xml version="1.0" encoding="utf-8"?>
<p:tagLst xmlns:a="http://schemas.openxmlformats.org/drawingml/2006/main" xmlns:r="http://schemas.openxmlformats.org/officeDocument/2006/relationships" xmlns:p="http://schemas.openxmlformats.org/presentationml/2006/main">
  <p:tag name="MH" val="20160217203636"/>
  <p:tag name="MH_LIBRARY" val="GRAPHIC"/>
  <p:tag name="MH_TYPE" val="Other"/>
  <p:tag name="MH_ORDER" val="1"/>
</p:tagLst>
</file>

<file path=ppt/tags/tag12.xml><?xml version="1.0" encoding="utf-8"?>
<p:tagLst xmlns:a="http://schemas.openxmlformats.org/drawingml/2006/main" xmlns:r="http://schemas.openxmlformats.org/officeDocument/2006/relationships" xmlns:p="http://schemas.openxmlformats.org/presentationml/2006/main">
  <p:tag name="MH" val="20160217203636"/>
  <p:tag name="MH_LIBRARY" val="GRAPHIC"/>
  <p:tag name="MH_TYPE" val="Other"/>
  <p:tag name="MH_ORDER" val="1"/>
</p:tagLst>
</file>

<file path=ppt/tags/tag13.xml><?xml version="1.0" encoding="utf-8"?>
<p:tagLst xmlns:a="http://schemas.openxmlformats.org/drawingml/2006/main" xmlns:r="http://schemas.openxmlformats.org/officeDocument/2006/relationships" xmlns:p="http://schemas.openxmlformats.org/presentationml/2006/main">
  <p:tag name="MH" val="20160217203636"/>
  <p:tag name="MH_LIBRARY" val="GRAPHIC"/>
  <p:tag name="MH_TYPE" val="Other"/>
  <p:tag name="MH_ORDER" val="1"/>
</p:tagLst>
</file>

<file path=ppt/tags/tag14.xml><?xml version="1.0" encoding="utf-8"?>
<p:tagLst xmlns:a="http://schemas.openxmlformats.org/drawingml/2006/main" xmlns:r="http://schemas.openxmlformats.org/officeDocument/2006/relationships" xmlns:p="http://schemas.openxmlformats.org/presentationml/2006/main">
  <p:tag name="PA" val="v3.0.1"/>
</p:tagLst>
</file>

<file path=ppt/tags/tag15.xml><?xml version="1.0" encoding="utf-8"?>
<p:tagLst xmlns:a="http://schemas.openxmlformats.org/drawingml/2006/main" xmlns:r="http://schemas.openxmlformats.org/officeDocument/2006/relationships" xmlns:p="http://schemas.openxmlformats.org/presentationml/2006/main">
  <p:tag name="ISLIDE.ICON" val="#394051;#370331;#399195;"/>
</p:tagLst>
</file>

<file path=ppt/tags/tag2.xml><?xml version="1.0" encoding="utf-8"?>
<p:tagLst xmlns:a="http://schemas.openxmlformats.org/drawingml/2006/main" xmlns:r="http://schemas.openxmlformats.org/officeDocument/2006/relationships" xmlns:p="http://schemas.openxmlformats.org/presentationml/2006/main">
  <p:tag name="MH" val="20160801195634"/>
  <p:tag name="MH_LIBRARY" val="GRAPHIC"/>
  <p:tag name="MH_TYPE" val="Other"/>
  <p:tag name="MH_ORDER" val="1"/>
</p:tagLst>
</file>

<file path=ppt/tags/tag3.xml><?xml version="1.0" encoding="utf-8"?>
<p:tagLst xmlns:a="http://schemas.openxmlformats.org/drawingml/2006/main" xmlns:r="http://schemas.openxmlformats.org/officeDocument/2006/relationships" xmlns:p="http://schemas.openxmlformats.org/presentationml/2006/main">
  <p:tag name="MH" val="20160801195634"/>
  <p:tag name="MH_LIBRARY" val="GRAPHIC"/>
  <p:tag name="MH_TYPE" val="SubTitle"/>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Text"/>
  <p:tag name="MH_ORDER" val="1"/>
</p:tagLst>
</file>

<file path=ppt/tags/tag5.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Text"/>
  <p:tag name="MH_ORDER" val="1"/>
</p:tagLst>
</file>

<file path=ppt/tags/tag6.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Text"/>
  <p:tag name="MH_ORDER" val="1"/>
</p:tagLst>
</file>

<file path=ppt/tags/tag7.xml><?xml version="1.0" encoding="utf-8"?>
<p:tagLst xmlns:a="http://schemas.openxmlformats.org/drawingml/2006/main" xmlns:r="http://schemas.openxmlformats.org/officeDocument/2006/relationships" xmlns:p="http://schemas.openxmlformats.org/presentationml/2006/main">
  <p:tag name="MH" val="20160312084837"/>
  <p:tag name="MH_LIBRARY" val="GRAPHIC"/>
  <p:tag name="MH_TYPE" val="Desc"/>
  <p:tag name="MH_ORDER" val="1"/>
</p:tagLst>
</file>

<file path=ppt/tags/tag8.xml><?xml version="1.0" encoding="utf-8"?>
<p:tagLst xmlns:a="http://schemas.openxmlformats.org/drawingml/2006/main" xmlns:r="http://schemas.openxmlformats.org/officeDocument/2006/relationships" xmlns:p="http://schemas.openxmlformats.org/presentationml/2006/main">
  <p:tag name="MH" val="20160217203636"/>
  <p:tag name="MH_LIBRARY" val="GRAPHIC"/>
  <p:tag name="MH_TYPE" val="Other"/>
  <p:tag name="MH_ORDER" val="1"/>
</p:tagLst>
</file>

<file path=ppt/tags/tag9.xml><?xml version="1.0" encoding="utf-8"?>
<p:tagLst xmlns:a="http://schemas.openxmlformats.org/drawingml/2006/main" xmlns:r="http://schemas.openxmlformats.org/officeDocument/2006/relationships" xmlns:p="http://schemas.openxmlformats.org/presentationml/2006/main">
  <p:tag name="MH" val="20160217203636"/>
  <p:tag name="MH_LIBRARY" val="GRAPHIC"/>
  <p:tag name="MH_TYPE" val="Other"/>
  <p:tag name="MH_ORDER" val="1"/>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psj55npa">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513</TotalTime>
  <Words>2520</Words>
  <Application>Microsoft Office PowerPoint</Application>
  <PresentationFormat>宽屏</PresentationFormat>
  <Paragraphs>346</Paragraphs>
  <Slides>32</Slides>
  <Notes>2</Notes>
  <HiddenSlides>0</HiddenSlides>
  <MMClips>0</MMClips>
  <ScaleCrop>false</ScaleCrop>
  <HeadingPairs>
    <vt:vector size="6" baseType="variant">
      <vt:variant>
        <vt:lpstr>已用的字体</vt:lpstr>
      </vt:variant>
      <vt:variant>
        <vt:i4>9</vt:i4>
      </vt:variant>
      <vt:variant>
        <vt:lpstr>主题</vt:lpstr>
      </vt:variant>
      <vt:variant>
        <vt:i4>3</vt:i4>
      </vt:variant>
      <vt:variant>
        <vt:lpstr>幻灯片标题</vt:lpstr>
      </vt:variant>
      <vt:variant>
        <vt:i4>32</vt:i4>
      </vt:variant>
    </vt:vector>
  </HeadingPairs>
  <TitlesOfParts>
    <vt:vector size="44" baseType="lpstr">
      <vt:lpstr>Helvetica Neue Medium</vt:lpstr>
      <vt:lpstr>Meiryo</vt:lpstr>
      <vt:lpstr>宋体</vt:lpstr>
      <vt:lpstr>微软雅黑</vt:lpstr>
      <vt:lpstr>Arial</vt:lpstr>
      <vt:lpstr>Calibri</vt:lpstr>
      <vt:lpstr>Calibri Light</vt:lpstr>
      <vt:lpstr>Helvetica Light</vt:lpstr>
      <vt:lpstr>Wingdings</vt:lpstr>
      <vt:lpstr>第一PPT，www.1ppt.com</vt:lpstr>
      <vt:lpstr>自定义设计方案</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dc:description/>
  <cp:lastModifiedBy>kan</cp:lastModifiedBy>
  <cp:revision>78</cp:revision>
  <dcterms:created xsi:type="dcterms:W3CDTF">2021-07-15T07:42:00Z</dcterms:created>
  <dcterms:modified xsi:type="dcterms:W3CDTF">2022-03-24T13:04:11Z</dcterms:modified>
</cp:coreProperties>
</file>