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31"/>
  </p:notesMasterIdLst>
  <p:sldIdLst>
    <p:sldId id="260" r:id="rId3"/>
    <p:sldId id="269" r:id="rId4"/>
    <p:sldId id="263" r:id="rId5"/>
    <p:sldId id="278" r:id="rId6"/>
    <p:sldId id="279" r:id="rId7"/>
    <p:sldId id="266" r:id="rId8"/>
    <p:sldId id="271" r:id="rId9"/>
    <p:sldId id="280" r:id="rId10"/>
    <p:sldId id="281" r:id="rId11"/>
    <p:sldId id="282" r:id="rId12"/>
    <p:sldId id="265" r:id="rId13"/>
    <p:sldId id="267" r:id="rId14"/>
    <p:sldId id="283" r:id="rId15"/>
    <p:sldId id="284" r:id="rId16"/>
    <p:sldId id="285" r:id="rId17"/>
    <p:sldId id="286" r:id="rId18"/>
    <p:sldId id="287" r:id="rId19"/>
    <p:sldId id="288" r:id="rId20"/>
    <p:sldId id="264" r:id="rId21"/>
    <p:sldId id="268" r:id="rId22"/>
    <p:sldId id="275" r:id="rId23"/>
    <p:sldId id="276" r:id="rId24"/>
    <p:sldId id="277" r:id="rId25"/>
    <p:sldId id="272" r:id="rId26"/>
    <p:sldId id="273" r:id="rId27"/>
    <p:sldId id="274" r:id="rId28"/>
    <p:sldId id="262" r:id="rId29"/>
    <p:sldId id="289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8E"/>
    <a:srgbClr val="00CC99"/>
    <a:srgbClr val="00966F"/>
    <a:srgbClr val="009E75"/>
    <a:srgbClr val="00DEA4"/>
    <a:srgbClr val="6AB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F5091-51AA-4571-9DB0-CBB376339E62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0CAB5-6163-46D3-81D8-F08AFFA19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2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930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58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70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93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73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254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68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65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53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 userDrawn="1"/>
        </p:nvSpPr>
        <p:spPr>
          <a:xfrm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 userDrawn="1"/>
        </p:nvSpPr>
        <p:spPr>
          <a:xfrm>
            <a:off x="1781690" y="1491630"/>
            <a:ext cx="55806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Minimalism &amp; Shape &amp; PPT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极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简</a:t>
            </a:r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作者：木先生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5243" y="3474636"/>
            <a:ext cx="853514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14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1.0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7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2.0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25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3.0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730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 userDrawn="1"/>
        </p:nvSpPr>
        <p:spPr>
          <a:xfrm flipV="1"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 txBox="1"/>
          <p:nvPr userDrawn="1"/>
        </p:nvSpPr>
        <p:spPr>
          <a:xfrm>
            <a:off x="2699792" y="2830165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2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75218" y="1574338"/>
            <a:ext cx="1993565" cy="1359526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2771800" y="3219822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Mail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muippt@sina.com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775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9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60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09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75656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0" r:id="rId3"/>
    <p:sldLayoutId id="2147483661" r:id="rId4"/>
    <p:sldLayoutId id="2147483662" r:id="rId5"/>
    <p:sldLayoutId id="214748366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8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1.7 </a:t>
            </a:r>
            <a:r>
              <a:rPr lang="zh-CN" altLang="en-US" dirty="0"/>
              <a:t>请输入标题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972000" y="2571750"/>
            <a:ext cx="720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851920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72000" y="1059582"/>
            <a:ext cx="0" cy="367240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852292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15644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48" name="矩形 47"/>
          <p:cNvSpPr/>
          <p:nvPr/>
        </p:nvSpPr>
        <p:spPr>
          <a:xfrm>
            <a:off x="4716016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87709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36096" y="2670009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36096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31640" y="2670009"/>
            <a:ext cx="2448272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9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9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</a:t>
            </a:r>
            <a:r>
              <a:rPr lang="zh-CN" altLang="en-US" dirty="0"/>
              <a:t>请输入标题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75656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787774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53005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30354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14572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453404" y="1475081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75656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53005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230354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76056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453404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4572" y="1446126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4800" b="1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13404" y="141962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4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03648" y="2643758"/>
            <a:ext cx="613794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325646" y="1059582"/>
            <a:ext cx="1440000" cy="14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7944" y="1491630"/>
            <a:ext cx="1080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2121630"/>
            <a:ext cx="900000" cy="9000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4410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51191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791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433479"/>
            <a:ext cx="136815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7" y="2513799"/>
            <a:ext cx="1243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7944" y="1825993"/>
            <a:ext cx="152273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291830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59632" y="3291830"/>
            <a:ext cx="7056784" cy="1457003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5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547664" y="137734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088924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7664" y="281750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32240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547664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567542" y="1377347"/>
            <a:ext cx="127626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7542" y="2088924"/>
            <a:ext cx="2644418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7542" y="2817388"/>
            <a:ext cx="379654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149163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5285" y="217164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289172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78%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148071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76256" y="219229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76256" y="29224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3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19592" y="1131590"/>
            <a:ext cx="7698624" cy="1959645"/>
            <a:chOff x="719592" y="1404193"/>
            <a:chExt cx="7698624" cy="195964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719592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1105835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492078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878321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26456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2650807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037050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423293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809536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4195779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4582022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4968265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354508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740751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612699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6513237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6899480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7285723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767196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05821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719592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1105835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1492078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1878321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226456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2650807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3037050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423293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3809536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4195779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4582022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4968265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5354508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740751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612699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6513237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6899480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7285723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767196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05821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719592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1105835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1492078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1878321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226456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>
              <a:spLocks noChangeAspect="1"/>
            </p:cNvSpPr>
            <p:nvPr/>
          </p:nvSpPr>
          <p:spPr>
            <a:xfrm>
              <a:off x="2650807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3037050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3423293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3809536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4195779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4582022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4968265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5354508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740751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612699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6513237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6899480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7285723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7196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05821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719592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63"/>
            <p:cNvSpPr>
              <a:spLocks noChangeAspect="1"/>
            </p:cNvSpPr>
            <p:nvPr/>
          </p:nvSpPr>
          <p:spPr>
            <a:xfrm>
              <a:off x="1105835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1492078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1878321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>
              <a:spLocks noChangeAspect="1"/>
            </p:cNvSpPr>
            <p:nvPr/>
          </p:nvSpPr>
          <p:spPr>
            <a:xfrm>
              <a:off x="2264564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>
              <a:spLocks noChangeAspect="1"/>
            </p:cNvSpPr>
            <p:nvPr/>
          </p:nvSpPr>
          <p:spPr>
            <a:xfrm>
              <a:off x="2650807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>
              <a:spLocks noChangeAspect="1"/>
            </p:cNvSpPr>
            <p:nvPr/>
          </p:nvSpPr>
          <p:spPr>
            <a:xfrm>
              <a:off x="3037050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>
              <a:spLocks noChangeAspect="1"/>
            </p:cNvSpPr>
            <p:nvPr/>
          </p:nvSpPr>
          <p:spPr>
            <a:xfrm>
              <a:off x="3423293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>
              <a:spLocks noChangeAspect="1"/>
            </p:cNvSpPr>
            <p:nvPr/>
          </p:nvSpPr>
          <p:spPr>
            <a:xfrm>
              <a:off x="3809536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>
              <a:spLocks noChangeAspect="1"/>
            </p:cNvSpPr>
            <p:nvPr/>
          </p:nvSpPr>
          <p:spPr>
            <a:xfrm>
              <a:off x="4195779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72"/>
            <p:cNvSpPr>
              <a:spLocks noChangeAspect="1"/>
            </p:cNvSpPr>
            <p:nvPr/>
          </p:nvSpPr>
          <p:spPr>
            <a:xfrm>
              <a:off x="4582022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矩形 73"/>
            <p:cNvSpPr>
              <a:spLocks noChangeAspect="1"/>
            </p:cNvSpPr>
            <p:nvPr/>
          </p:nvSpPr>
          <p:spPr>
            <a:xfrm>
              <a:off x="4968265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>
              <a:spLocks noChangeAspect="1"/>
            </p:cNvSpPr>
            <p:nvPr/>
          </p:nvSpPr>
          <p:spPr>
            <a:xfrm>
              <a:off x="5354508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75"/>
            <p:cNvSpPr>
              <a:spLocks noChangeAspect="1"/>
            </p:cNvSpPr>
            <p:nvPr/>
          </p:nvSpPr>
          <p:spPr>
            <a:xfrm>
              <a:off x="5740751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>
              <a:spLocks noChangeAspect="1"/>
            </p:cNvSpPr>
            <p:nvPr/>
          </p:nvSpPr>
          <p:spPr>
            <a:xfrm>
              <a:off x="6126994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77"/>
            <p:cNvSpPr>
              <a:spLocks noChangeAspect="1"/>
            </p:cNvSpPr>
            <p:nvPr/>
          </p:nvSpPr>
          <p:spPr>
            <a:xfrm>
              <a:off x="6513237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78"/>
            <p:cNvSpPr>
              <a:spLocks noChangeAspect="1"/>
            </p:cNvSpPr>
            <p:nvPr/>
          </p:nvSpPr>
          <p:spPr>
            <a:xfrm>
              <a:off x="6899480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/>
            <p:cNvSpPr>
              <a:spLocks noChangeAspect="1"/>
            </p:cNvSpPr>
            <p:nvPr/>
          </p:nvSpPr>
          <p:spPr>
            <a:xfrm>
              <a:off x="7285723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>
              <a:spLocks noChangeAspect="1"/>
            </p:cNvSpPr>
            <p:nvPr/>
          </p:nvSpPr>
          <p:spPr>
            <a:xfrm>
              <a:off x="767196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81"/>
            <p:cNvSpPr>
              <a:spLocks noChangeAspect="1"/>
            </p:cNvSpPr>
            <p:nvPr/>
          </p:nvSpPr>
          <p:spPr>
            <a:xfrm>
              <a:off x="805821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>
              <a:spLocks noChangeAspect="1"/>
            </p:cNvSpPr>
            <p:nvPr/>
          </p:nvSpPr>
          <p:spPr>
            <a:xfrm>
              <a:off x="719592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/>
            <p:cNvSpPr>
              <a:spLocks noChangeAspect="1"/>
            </p:cNvSpPr>
            <p:nvPr/>
          </p:nvSpPr>
          <p:spPr>
            <a:xfrm>
              <a:off x="1105835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>
              <a:spLocks noChangeAspect="1"/>
            </p:cNvSpPr>
            <p:nvPr/>
          </p:nvSpPr>
          <p:spPr>
            <a:xfrm>
              <a:off x="1492078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>
              <a:spLocks noChangeAspect="1"/>
            </p:cNvSpPr>
            <p:nvPr/>
          </p:nvSpPr>
          <p:spPr>
            <a:xfrm>
              <a:off x="187832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矩形 86"/>
            <p:cNvSpPr>
              <a:spLocks noChangeAspect="1"/>
            </p:cNvSpPr>
            <p:nvPr/>
          </p:nvSpPr>
          <p:spPr>
            <a:xfrm>
              <a:off x="2264564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/>
            <p:cNvSpPr>
              <a:spLocks noChangeAspect="1"/>
            </p:cNvSpPr>
            <p:nvPr/>
          </p:nvSpPr>
          <p:spPr>
            <a:xfrm>
              <a:off x="2650807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矩形 88"/>
            <p:cNvSpPr>
              <a:spLocks noChangeAspect="1"/>
            </p:cNvSpPr>
            <p:nvPr/>
          </p:nvSpPr>
          <p:spPr>
            <a:xfrm>
              <a:off x="3037050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>
              <a:spLocks noChangeAspect="1"/>
            </p:cNvSpPr>
            <p:nvPr/>
          </p:nvSpPr>
          <p:spPr>
            <a:xfrm>
              <a:off x="3423293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>
              <a:spLocks noChangeAspect="1"/>
            </p:cNvSpPr>
            <p:nvPr/>
          </p:nvSpPr>
          <p:spPr>
            <a:xfrm>
              <a:off x="3809536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矩形 91"/>
            <p:cNvSpPr>
              <a:spLocks noChangeAspect="1"/>
            </p:cNvSpPr>
            <p:nvPr/>
          </p:nvSpPr>
          <p:spPr>
            <a:xfrm>
              <a:off x="4195779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矩形 92"/>
            <p:cNvSpPr>
              <a:spLocks noChangeAspect="1"/>
            </p:cNvSpPr>
            <p:nvPr/>
          </p:nvSpPr>
          <p:spPr>
            <a:xfrm>
              <a:off x="4582022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3"/>
            <p:cNvSpPr>
              <a:spLocks noChangeAspect="1"/>
            </p:cNvSpPr>
            <p:nvPr/>
          </p:nvSpPr>
          <p:spPr>
            <a:xfrm>
              <a:off x="4968265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矩形 94"/>
            <p:cNvSpPr>
              <a:spLocks noChangeAspect="1"/>
            </p:cNvSpPr>
            <p:nvPr/>
          </p:nvSpPr>
          <p:spPr>
            <a:xfrm>
              <a:off x="5354508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>
              <a:spLocks noChangeAspect="1"/>
            </p:cNvSpPr>
            <p:nvPr/>
          </p:nvSpPr>
          <p:spPr>
            <a:xfrm>
              <a:off x="574075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>
              <a:spLocks noChangeAspect="1"/>
            </p:cNvSpPr>
            <p:nvPr/>
          </p:nvSpPr>
          <p:spPr>
            <a:xfrm>
              <a:off x="6126994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>
              <a:spLocks noChangeAspect="1"/>
            </p:cNvSpPr>
            <p:nvPr/>
          </p:nvSpPr>
          <p:spPr>
            <a:xfrm>
              <a:off x="6513237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矩形 98"/>
            <p:cNvSpPr>
              <a:spLocks noChangeAspect="1"/>
            </p:cNvSpPr>
            <p:nvPr/>
          </p:nvSpPr>
          <p:spPr>
            <a:xfrm>
              <a:off x="6899480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矩形 99"/>
            <p:cNvSpPr>
              <a:spLocks noChangeAspect="1"/>
            </p:cNvSpPr>
            <p:nvPr/>
          </p:nvSpPr>
          <p:spPr>
            <a:xfrm>
              <a:off x="7285723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spect="1"/>
            </p:cNvSpPr>
            <p:nvPr/>
          </p:nvSpPr>
          <p:spPr>
            <a:xfrm>
              <a:off x="767196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矩形 101"/>
            <p:cNvSpPr>
              <a:spLocks noChangeAspect="1"/>
            </p:cNvSpPr>
            <p:nvPr/>
          </p:nvSpPr>
          <p:spPr>
            <a:xfrm>
              <a:off x="805821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46784" y="1491988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23%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23293" y="1530866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34186" y="1526937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31%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31640" y="3219822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2806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822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0838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16216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4488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8766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3044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732240" y="3507854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2" name="右箭头 31"/>
          <p:cNvSpPr/>
          <p:nvPr/>
        </p:nvSpPr>
        <p:spPr>
          <a:xfrm rot="16200000">
            <a:off x="2021323" y="2330277"/>
            <a:ext cx="957215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 rot="16200000">
            <a:off x="3236008" y="2114253"/>
            <a:ext cx="1389263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6200000">
            <a:off x="4303768" y="1754214"/>
            <a:ext cx="2109344" cy="115212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右箭头 34"/>
          <p:cNvSpPr/>
          <p:nvPr/>
        </p:nvSpPr>
        <p:spPr>
          <a:xfrm rot="16200000">
            <a:off x="6165461" y="2186262"/>
            <a:ext cx="1245248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03886" y="208918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135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34595" y="165713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207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62395" y="93705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311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92041" y="179129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189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1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98298" y="1714809"/>
            <a:ext cx="1809082" cy="1802572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353095" y="3546218"/>
            <a:ext cx="293671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9667" y="3546218"/>
            <a:ext cx="280847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6621" y="3546218"/>
            <a:ext cx="28725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7243" y="3546218"/>
            <a:ext cx="301686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5549" y="2355726"/>
            <a:ext cx="1809082" cy="1159069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3898" y="2067694"/>
            <a:ext cx="1809082" cy="1440160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83545" y="1419622"/>
            <a:ext cx="1809082" cy="2069446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8015" y="1348874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07752" y="1990172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4706" y="1710267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96171" y="1050290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1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</a:t>
            </a:r>
            <a:r>
              <a:rPr lang="zh-CN" altLang="en-US" dirty="0"/>
              <a:t>请输入标题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664" y="3939902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87624" y="1306261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01802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8046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4290" y="917205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619672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815916" y="1252261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12160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22" name="直接连接符 21"/>
          <p:cNvCxnSpPr>
            <a:stCxn id="15" idx="4"/>
          </p:cNvCxnSpPr>
          <p:nvPr/>
        </p:nvCxnSpPr>
        <p:spPr>
          <a:xfrm>
            <a:off x="1673672" y="1361900"/>
            <a:ext cx="0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869915" y="1361900"/>
            <a:ext cx="7992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74150" y="1361900"/>
            <a:ext cx="1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73672" y="1594293"/>
            <a:ext cx="1314152" cy="1831116"/>
            <a:chOff x="1673672" y="1594293"/>
            <a:chExt cx="1314152" cy="1831116"/>
          </a:xfrm>
        </p:grpSpPr>
        <p:sp>
          <p:nvSpPr>
            <p:cNvPr id="26" name="矩形 25"/>
            <p:cNvSpPr/>
            <p:nvPr/>
          </p:nvSpPr>
          <p:spPr>
            <a:xfrm>
              <a:off x="1673672" y="1594293"/>
              <a:ext cx="972120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79283" y="2293827"/>
              <a:ext cx="130854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679283" y="2993361"/>
              <a:ext cx="732477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51720" y="165713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43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11760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67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35696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31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17856" y="1591478"/>
            <a:ext cx="1330208" cy="1831116"/>
            <a:chOff x="1615920" y="1594293"/>
            <a:chExt cx="1330208" cy="1831116"/>
          </a:xfrm>
        </p:grpSpPr>
        <p:sp>
          <p:nvSpPr>
            <p:cNvPr id="39" name="矩形 38"/>
            <p:cNvSpPr/>
            <p:nvPr/>
          </p:nvSpPr>
          <p:spPr>
            <a:xfrm>
              <a:off x="1673672" y="1594293"/>
              <a:ext cx="37184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672657" y="2293827"/>
              <a:ext cx="1020509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72657" y="2993361"/>
              <a:ext cx="1266845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15920" y="1625651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28414" y="2340574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70064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78633" y="1594293"/>
            <a:ext cx="1733727" cy="1831116"/>
            <a:chOff x="1666031" y="1594293"/>
            <a:chExt cx="1733727" cy="1831116"/>
          </a:xfrm>
        </p:grpSpPr>
        <p:sp>
          <p:nvSpPr>
            <p:cNvPr id="46" name="矩形 45"/>
            <p:cNvSpPr/>
            <p:nvPr/>
          </p:nvSpPr>
          <p:spPr>
            <a:xfrm>
              <a:off x="1667046" y="1594293"/>
              <a:ext cx="580584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666031" y="2293827"/>
              <a:ext cx="172710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66031" y="2993361"/>
              <a:ext cx="143906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816915" y="1653613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23694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78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535662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971600" y="165713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71600" y="237721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71600" y="3075806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</p:spTree>
    <p:extLst>
      <p:ext uri="{BB962C8B-B14F-4D97-AF65-F5344CB8AC3E}">
        <p14:creationId xmlns:p14="http://schemas.microsoft.com/office/powerpoint/2010/main" val="42788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6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9542"/>
            <a:ext cx="2520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5576" y="1760448"/>
            <a:ext cx="2448272" cy="2372072"/>
            <a:chOff x="755576" y="1711846"/>
            <a:chExt cx="2448272" cy="2372072"/>
          </a:xfrm>
        </p:grpSpPr>
        <p:sp>
          <p:nvSpPr>
            <p:cNvPr id="4" name="矩形 3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47864" y="1760448"/>
            <a:ext cx="2448272" cy="2372072"/>
            <a:chOff x="755576" y="1711846"/>
            <a:chExt cx="2448272" cy="2372072"/>
          </a:xfrm>
        </p:grpSpPr>
        <p:sp>
          <p:nvSpPr>
            <p:cNvPr id="15" name="矩形 14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1760448"/>
            <a:ext cx="2448272" cy="2372072"/>
            <a:chOff x="755576" y="1711846"/>
            <a:chExt cx="2448272" cy="2372072"/>
          </a:xfrm>
        </p:grpSpPr>
        <p:sp>
          <p:nvSpPr>
            <p:cNvPr id="20" name="矩形 19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6AB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71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</a:t>
            </a:r>
            <a:r>
              <a:rPr lang="zh-CN" altLang="en-US" dirty="0"/>
              <a:t>请输入标题</a:t>
            </a:r>
          </a:p>
        </p:txBody>
      </p:sp>
      <p:grpSp>
        <p:nvGrpSpPr>
          <p:cNvPr id="3" name="组合 11"/>
          <p:cNvGrpSpPr/>
          <p:nvPr/>
        </p:nvGrpSpPr>
        <p:grpSpPr>
          <a:xfrm>
            <a:off x="5984912" y="3147814"/>
            <a:ext cx="1928733" cy="1069556"/>
            <a:chOff x="692147" y="2743194"/>
            <a:chExt cx="1928733" cy="1069557"/>
          </a:xfrm>
        </p:grpSpPr>
        <p:sp>
          <p:nvSpPr>
            <p:cNvPr id="4" name="矩形 2"/>
            <p:cNvSpPr>
              <a:spLocks noChangeArrowheads="1"/>
            </p:cNvSpPr>
            <p:nvPr/>
          </p:nvSpPr>
          <p:spPr bwMode="auto">
            <a:xfrm>
              <a:off x="692147" y="2743194"/>
              <a:ext cx="1928733" cy="769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某某</a:t>
              </a:r>
              <a:r>
                <a:rPr lang="zh-CN" altLang="en-US" sz="2400" b="1" dirty="0" smtClean="0">
                  <a:solidFill>
                    <a:srgbClr val="BFBFBF"/>
                  </a:solidFill>
                  <a:latin typeface="微软雅黑" pitchFamily="34" charset="-122"/>
                  <a:ea typeface="微软雅黑" pitchFamily="34" charset="-122"/>
                </a:rPr>
                <a:t>效应</a:t>
              </a:r>
              <a:endParaRPr lang="zh-CN" altLang="en-US" sz="2400" dirty="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7"/>
            <p:cNvSpPr>
              <a:spLocks noChangeArrowheads="1"/>
            </p:cNvSpPr>
            <p:nvPr/>
          </p:nvSpPr>
          <p:spPr bwMode="auto">
            <a:xfrm>
              <a:off x="790177" y="3474197"/>
              <a:ext cx="1774178" cy="33855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C</a:t>
              </a:r>
              <a:r>
                <a:rPr lang="en-US" altLang="zh-CN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bccdc</a:t>
              </a:r>
              <a:r>
                <a:rPr lang="en-US" sz="1600" b="1" dirty="0" smtClean="0">
                  <a:solidFill>
                    <a:schemeClr val="bg1"/>
                  </a:solidFill>
                  <a:latin typeface="Bodoni MT Black" pitchFamily="18" charset="0"/>
                </a:rPr>
                <a:t>  Effect</a:t>
              </a:r>
              <a:endParaRPr lang="zh-CN" altLang="en-US" sz="1600" b="1" dirty="0">
                <a:solidFill>
                  <a:schemeClr val="bg1"/>
                </a:solidFill>
                <a:latin typeface="Bodoni MT Black" pitchFamily="18" charset="0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87624" y="1275607"/>
            <a:ext cx="4248472" cy="29417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6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1203598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3016594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10595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8597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19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4392488" cy="324035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7377" y="3579861"/>
            <a:ext cx="1876671" cy="660395"/>
          </a:xfrm>
          <a:prstGeom prst="rect">
            <a:avLst/>
          </a:prstGeom>
          <a:solidFill>
            <a:schemeClr val="accent5"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452428"/>
            <a:ext cx="21602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83568" y="1275607"/>
            <a:ext cx="2952328" cy="17281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12" y="1275607"/>
            <a:ext cx="4536504" cy="1728191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5">
                  <a:tint val="44500"/>
                  <a:satMod val="160000"/>
                </a:schemeClr>
              </a:gs>
              <a:gs pos="100000">
                <a:schemeClr val="accent5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3435845"/>
            <a:ext cx="633670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86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55576" y="1311610"/>
            <a:ext cx="2448272" cy="2952328"/>
            <a:chOff x="755576" y="1275606"/>
            <a:chExt cx="2448272" cy="2952328"/>
          </a:xfrm>
        </p:grpSpPr>
        <p:sp>
          <p:nvSpPr>
            <p:cNvPr id="12" name="矩形 11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5576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7864" y="1311610"/>
            <a:ext cx="2448272" cy="2952328"/>
            <a:chOff x="3251042" y="1275606"/>
            <a:chExt cx="2448272" cy="2952328"/>
          </a:xfrm>
        </p:grpSpPr>
        <p:sp>
          <p:nvSpPr>
            <p:cNvPr id="13" name="矩形 12"/>
            <p:cNvSpPr/>
            <p:nvPr/>
          </p:nvSpPr>
          <p:spPr>
            <a:xfrm>
              <a:off x="3251042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51042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40152" y="1311610"/>
            <a:ext cx="2448272" cy="2952328"/>
            <a:chOff x="5940152" y="1347614"/>
            <a:chExt cx="2448272" cy="2952328"/>
          </a:xfrm>
        </p:grpSpPr>
        <p:sp>
          <p:nvSpPr>
            <p:cNvPr id="15" name="矩形 14"/>
            <p:cNvSpPr/>
            <p:nvPr/>
          </p:nvSpPr>
          <p:spPr>
            <a:xfrm>
              <a:off x="5940152" y="1347614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40152" y="3639547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6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915566"/>
            <a:ext cx="5976664" cy="27363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3363838"/>
            <a:ext cx="5976664" cy="828092"/>
          </a:xfrm>
          <a:prstGeom prst="rect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691680" y="3651870"/>
            <a:ext cx="5976664" cy="10081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34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</a:t>
            </a:r>
            <a:r>
              <a:rPr lang="zh-CN" altLang="en-US" dirty="0"/>
              <a:t>请输入标题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71599" y="1311610"/>
            <a:ext cx="3384377" cy="2952329"/>
            <a:chOff x="755576" y="1275606"/>
            <a:chExt cx="2448272" cy="2952329"/>
          </a:xfrm>
        </p:grpSpPr>
        <p:sp>
          <p:nvSpPr>
            <p:cNvPr id="5" name="矩形 4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88023" y="1311610"/>
            <a:ext cx="3384377" cy="2952329"/>
            <a:chOff x="755576" y="1275606"/>
            <a:chExt cx="2448272" cy="2952329"/>
          </a:xfrm>
        </p:grpSpPr>
        <p:sp>
          <p:nvSpPr>
            <p:cNvPr id="8" name="矩形 7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964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8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0339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CC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8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AutoShape 11"/>
          <p:cNvSpPr>
            <a:spLocks noChangeArrowheads="1"/>
          </p:cNvSpPr>
          <p:nvPr/>
        </p:nvSpPr>
        <p:spPr bwMode="gray">
          <a:xfrm>
            <a:off x="2663702" y="1171558"/>
            <a:ext cx="5426487" cy="158417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gray">
          <a:xfrm>
            <a:off x="1206056" y="1171558"/>
            <a:ext cx="1457646" cy="158417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gray">
          <a:xfrm>
            <a:off x="2663701" y="2859782"/>
            <a:ext cx="5426487" cy="1584176"/>
          </a:xfrm>
          <a:prstGeom prst="rect">
            <a:avLst/>
          </a:prstGeom>
          <a:gradFill flip="none" rotWithShape="1">
            <a:gsLst>
              <a:gs pos="0">
                <a:srgbClr val="00C08E">
                  <a:tint val="66000"/>
                  <a:satMod val="160000"/>
                </a:srgbClr>
              </a:gs>
              <a:gs pos="50000">
                <a:srgbClr val="00C08E">
                  <a:tint val="44500"/>
                  <a:satMod val="160000"/>
                </a:srgbClr>
              </a:gs>
              <a:gs pos="100000">
                <a:srgbClr val="00C08E">
                  <a:tint val="23500"/>
                  <a:satMod val="160000"/>
                </a:srgb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209380" y="2859782"/>
            <a:ext cx="1457646" cy="1584176"/>
          </a:xfrm>
          <a:prstGeom prst="rect">
            <a:avLst/>
          </a:prstGeom>
          <a:solidFill>
            <a:srgbClr val="00C08E"/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59932" y="1347614"/>
            <a:ext cx="1332148" cy="14401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9932" y="2787774"/>
            <a:ext cx="1332148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92080" y="4214682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99932" y="1354240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87709" y="1419622"/>
            <a:ext cx="189220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algn="r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1939935"/>
            <a:ext cx="189220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959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>
            <a:stCxn id="15" idx="4"/>
          </p:cNvCxnSpPr>
          <p:nvPr/>
        </p:nvCxnSpPr>
        <p:spPr>
          <a:xfrm>
            <a:off x="5314690" y="2855007"/>
            <a:ext cx="801982" cy="14607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</a:t>
            </a:r>
            <a:r>
              <a:rPr lang="zh-CN" altLang="en-US" dirty="0"/>
              <a:t>请输入标题</a:t>
            </a:r>
          </a:p>
        </p:txBody>
      </p:sp>
      <p:grpSp>
        <p:nvGrpSpPr>
          <p:cNvPr id="24" name="组合 23"/>
          <p:cNvGrpSpPr/>
          <p:nvPr/>
        </p:nvGrpSpPr>
        <p:grpSpPr>
          <a:xfrm rot="527227">
            <a:off x="2944740" y="1226495"/>
            <a:ext cx="2412674" cy="2518875"/>
            <a:chOff x="2915816" y="1370762"/>
            <a:chExt cx="2726110" cy="2785164"/>
          </a:xfrm>
        </p:grpSpPr>
        <p:grpSp>
          <p:nvGrpSpPr>
            <p:cNvPr id="10" name="组合 9"/>
            <p:cNvGrpSpPr/>
            <p:nvPr/>
          </p:nvGrpSpPr>
          <p:grpSpPr>
            <a:xfrm>
              <a:off x="3620844" y="1370762"/>
              <a:ext cx="1310630" cy="1506471"/>
              <a:chOff x="2017573" y="1278763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7" name="六边形 16"/>
              <p:cNvSpPr/>
              <p:nvPr/>
            </p:nvSpPr>
            <p:spPr>
              <a:xfrm rot="5400000">
                <a:off x="1919652" y="1376684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六边形 4"/>
              <p:cNvSpPr/>
              <p:nvPr/>
            </p:nvSpPr>
            <p:spPr>
              <a:xfrm>
                <a:off x="2221812" y="1513522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12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31296" y="2649455"/>
              <a:ext cx="1310630" cy="1506471"/>
              <a:chOff x="2728025" y="2557456"/>
              <a:chExt cx="1310630" cy="1506471"/>
            </a:xfrm>
            <a:solidFill>
              <a:srgbClr val="00C08E"/>
            </a:solidFill>
          </p:grpSpPr>
          <p:sp>
            <p:nvSpPr>
              <p:cNvPr id="15" name="六边形 14"/>
              <p:cNvSpPr/>
              <p:nvPr/>
            </p:nvSpPr>
            <p:spPr>
              <a:xfrm rot="5400000">
                <a:off x="263010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六边形 6"/>
              <p:cNvSpPr/>
              <p:nvPr/>
            </p:nvSpPr>
            <p:spPr>
              <a:xfrm>
                <a:off x="293226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915816" y="2649455"/>
              <a:ext cx="1310630" cy="1506471"/>
              <a:chOff x="1312545" y="2557456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3" name="六边形 12"/>
              <p:cNvSpPr/>
              <p:nvPr/>
            </p:nvSpPr>
            <p:spPr>
              <a:xfrm rot="5400000">
                <a:off x="121462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六边形 8"/>
              <p:cNvSpPr/>
              <p:nvPr/>
            </p:nvSpPr>
            <p:spPr>
              <a:xfrm>
                <a:off x="151678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600" kern="1200"/>
              </a:p>
            </p:txBody>
          </p:sp>
        </p:grpSp>
      </p:grpSp>
      <p:cxnSp>
        <p:nvCxnSpPr>
          <p:cNvPr id="23" name="直接连接符 22"/>
          <p:cNvCxnSpPr>
            <a:stCxn id="17" idx="4"/>
          </p:cNvCxnSpPr>
          <p:nvPr/>
        </p:nvCxnSpPr>
        <p:spPr>
          <a:xfrm flipV="1">
            <a:off x="4869964" y="1203598"/>
            <a:ext cx="598636" cy="4124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3" idx="2"/>
          </p:cNvCxnSpPr>
          <p:nvPr/>
        </p:nvCxnSpPr>
        <p:spPr>
          <a:xfrm flipH="1" flipV="1">
            <a:off x="2516272" y="1914135"/>
            <a:ext cx="414062" cy="57230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95240" y="923592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1560" y="1616090"/>
            <a:ext cx="18922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56176" y="2715766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9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15616" y="1068085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7539" y="1059582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9307" y="1627764"/>
            <a:ext cx="2420805" cy="1119358"/>
          </a:xfrm>
          <a:prstGeom prst="rect">
            <a:avLst/>
          </a:prstGeom>
          <a:solidFill>
            <a:srgbClr val="00C08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3171621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2512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93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肘形连接符 59"/>
          <p:cNvCxnSpPr>
            <a:stCxn id="49" idx="0"/>
            <a:endCxn id="46" idx="0"/>
          </p:cNvCxnSpPr>
          <p:nvPr/>
        </p:nvCxnSpPr>
        <p:spPr>
          <a:xfrm rot="5400000" flipH="1" flipV="1">
            <a:off x="5475877" y="1700765"/>
            <a:ext cx="10777" cy="1818531"/>
          </a:xfrm>
          <a:prstGeom prst="bentConnector3">
            <a:avLst>
              <a:gd name="adj1" fmla="val 4289775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43" idx="4"/>
            <a:endCxn id="49" idx="4"/>
          </p:cNvCxnSpPr>
          <p:nvPr/>
        </p:nvCxnSpPr>
        <p:spPr>
          <a:xfrm rot="16200000" flipH="1">
            <a:off x="3657664" y="1935093"/>
            <a:ext cx="1462" cy="1827210"/>
          </a:xfrm>
          <a:prstGeom prst="bentConnector3">
            <a:avLst>
              <a:gd name="adj1" fmla="val 29574419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1115616" y="2715766"/>
            <a:ext cx="6912768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2627784" y="2613956"/>
            <a:ext cx="234011" cy="234011"/>
            <a:chOff x="3686163" y="1743062"/>
            <a:chExt cx="1044000" cy="1044000"/>
          </a:xfrm>
        </p:grpSpPr>
        <p:sp>
          <p:nvSpPr>
            <p:cNvPr id="43" name="椭圆 42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273525" y="2604641"/>
            <a:ext cx="234011" cy="234011"/>
            <a:chOff x="3686163" y="1743062"/>
            <a:chExt cx="1044000" cy="1044000"/>
          </a:xfrm>
        </p:grpSpPr>
        <p:sp>
          <p:nvSpPr>
            <p:cNvPr id="46" name="椭圆 45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4454994" y="2615418"/>
            <a:ext cx="234011" cy="234011"/>
            <a:chOff x="3686163" y="1743062"/>
            <a:chExt cx="1044000" cy="1044000"/>
          </a:xfrm>
        </p:grpSpPr>
        <p:sp>
          <p:nvSpPr>
            <p:cNvPr id="49" name="椭圆 48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cxnSp>
        <p:nvCxnSpPr>
          <p:cNvPr id="52" name="肘形连接符 51"/>
          <p:cNvCxnSpPr>
            <a:stCxn id="43" idx="0"/>
          </p:cNvCxnSpPr>
          <p:nvPr/>
        </p:nvCxnSpPr>
        <p:spPr>
          <a:xfrm rot="16200000" flipV="1">
            <a:off x="1693076" y="1562242"/>
            <a:ext cx="474254" cy="1629174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46" idx="4"/>
          </p:cNvCxnSpPr>
          <p:nvPr/>
        </p:nvCxnSpPr>
        <p:spPr>
          <a:xfrm rot="16200000" flipH="1">
            <a:off x="7018872" y="2210310"/>
            <a:ext cx="453178" cy="1709861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43608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43328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72000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389069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78745" y="2139702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0" name="矩形 69"/>
          <p:cNvSpPr/>
          <p:nvPr/>
        </p:nvSpPr>
        <p:spPr>
          <a:xfrm>
            <a:off x="3203848" y="278777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86765" y="218485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850961" y="2786105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57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131590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03648" y="1557012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572000" y="1131590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364088" y="1557012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11560" y="3010424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403648" y="3435846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572000" y="3003798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64088" y="3429220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691680" y="1084328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51" name="矩形 50"/>
          <p:cNvSpPr/>
          <p:nvPr/>
        </p:nvSpPr>
        <p:spPr>
          <a:xfrm>
            <a:off x="5631025" y="109810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19672" y="296304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31024" y="296989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03648" y="163564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0364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64088" y="163564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6408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1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  <a:prstDash val="solid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65000"/>
                <a:lumOff val="3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1049</Words>
  <Application>Microsoft Office PowerPoint</Application>
  <PresentationFormat>全屏显示(16:9)</PresentationFormat>
  <Paragraphs>234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Bodoni MT Black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1.1 请输入标题</vt:lpstr>
      <vt:lpstr>1.2 请输入标题</vt:lpstr>
      <vt:lpstr>1.3 请输入标题</vt:lpstr>
      <vt:lpstr>1.4 请输入标题</vt:lpstr>
      <vt:lpstr>1.5 请输入标题</vt:lpstr>
      <vt:lpstr>1.6 请输入标题</vt:lpstr>
      <vt:lpstr>1.7 请输入标题</vt:lpstr>
      <vt:lpstr>PowerPoint 演示文稿</vt:lpstr>
      <vt:lpstr>2.1 请输入标题</vt:lpstr>
      <vt:lpstr>2.2 请输入标题</vt:lpstr>
      <vt:lpstr>2.3 请输入标题</vt:lpstr>
      <vt:lpstr>2.4 请输入标题</vt:lpstr>
      <vt:lpstr>2.5 请输入标题</vt:lpstr>
      <vt:lpstr>2.6 请输入标题</vt:lpstr>
      <vt:lpstr>2.7 请输入标题</vt:lpstr>
      <vt:lpstr>PowerPoint 演示文稿</vt:lpstr>
      <vt:lpstr>3.1 请输入标题</vt:lpstr>
      <vt:lpstr>3.2 请输入标题</vt:lpstr>
      <vt:lpstr>3.3 请输入标题</vt:lpstr>
      <vt:lpstr>3.4 请输入标题</vt:lpstr>
      <vt:lpstr>3.5 请输入标题</vt:lpstr>
      <vt:lpstr>3.6 请输入标题</vt:lpstr>
      <vt:lpstr>3.7 请输入标题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极简形状PPT</dc:title>
  <dc:subject>PPT模板</dc:subject>
  <dc:creator>木先生</dc:creator>
  <cp:lastModifiedBy>Administrator</cp:lastModifiedBy>
  <cp:revision>72</cp:revision>
  <dcterms:modified xsi:type="dcterms:W3CDTF">2015-09-01T01:27:52Z</dcterms:modified>
</cp:coreProperties>
</file>